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0" r:id="rId3"/>
    <p:sldId id="2007577129" r:id="rId4"/>
    <p:sldId id="2007577134" r:id="rId5"/>
    <p:sldId id="289" r:id="rId6"/>
    <p:sldId id="297" r:id="rId7"/>
    <p:sldId id="291" r:id="rId8"/>
    <p:sldId id="298" r:id="rId9"/>
    <p:sldId id="2007577135" r:id="rId10"/>
    <p:sldId id="299"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9" d="100"/>
          <a:sy n="69" d="100"/>
        </p:scale>
        <p:origin x="4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10/02/2022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4</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2/10/2022</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lIns="57607" tIns="28804" rIns="57607" bIns="28804"/>
          <a:lstStyle/>
          <a:p>
            <a:fld id="{D997B5FA-0921-464F-AAE1-844C04324D75}" type="datetimeFigureOut">
              <a:rPr lang="zh-CN" altLang="en-US" smtClean="0"/>
              <a:t>2022/2/10</a:t>
            </a:fld>
            <a:endParaRPr lang="zh-CN" altLang="en-US"/>
          </a:p>
        </p:txBody>
      </p:sp>
      <p:sp>
        <p:nvSpPr>
          <p:cNvPr id="5" name="Footer Placeholder 4"/>
          <p:cNvSpPr>
            <a:spLocks noGrp="1"/>
          </p:cNvSpPr>
          <p:nvPr>
            <p:ph type="ftr" sz="quarter" idx="11"/>
          </p:nvPr>
        </p:nvSpPr>
        <p:spPr>
          <a:xfrm>
            <a:off x="4038602" y="6356352"/>
            <a:ext cx="4114800" cy="365125"/>
          </a:xfrm>
          <a:prstGeom prst="rect">
            <a:avLst/>
          </a:prstGeom>
        </p:spPr>
        <p:txBody>
          <a:bodyPr lIns="57607" tIns="28804" rIns="57607" bIns="28804"/>
          <a:lstStyle/>
          <a:p>
            <a:endParaRPr lang="zh-CN" alt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lIns="57607" tIns="28804" rIns="57607" bIns="28804"/>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9179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9" t="7461" r="29142" b="15696"/>
          <a:stretch/>
        </p:blipFill>
        <p:spPr>
          <a:xfrm>
            <a:off x="2033335" y="226723"/>
            <a:ext cx="7856997" cy="5810251"/>
          </a:xfrm>
          <a:prstGeom prst="rect">
            <a:avLst/>
          </a:prstGeom>
        </p:spPr>
        <p:style>
          <a:lnRef idx="3">
            <a:schemeClr val="lt1"/>
          </a:lnRef>
          <a:fillRef idx="1">
            <a:schemeClr val="dk1"/>
          </a:fillRef>
          <a:effectRef idx="1">
            <a:schemeClr val="dk1"/>
          </a:effectRef>
          <a:fontRef idx="minor">
            <a:schemeClr val="lt1"/>
          </a:fontRef>
        </p:style>
      </p:pic>
      <p:sp>
        <p:nvSpPr>
          <p:cNvPr id="5" name="TextBox 4"/>
          <p:cNvSpPr txBox="1"/>
          <p:nvPr/>
        </p:nvSpPr>
        <p:spPr>
          <a:xfrm>
            <a:off x="2459832" y="617842"/>
            <a:ext cx="7167231" cy="549549"/>
          </a:xfrm>
          <a:prstGeom prst="rect">
            <a:avLst/>
          </a:prstGeom>
          <a:noFill/>
        </p:spPr>
        <p:txBody>
          <a:bodyPr wrap="none" lIns="76809" tIns="38405" rIns="76809" bIns="38405" rtlCol="0">
            <a:spAutoFit/>
          </a:bodyPr>
          <a:lstStyle/>
          <a:p>
            <a:r>
              <a:rPr lang="vi-VN" sz="3067" b="1" dirty="0">
                <a:solidFill>
                  <a:prstClr val="white"/>
                </a:solidFill>
                <a:latin typeface="HP001 4 hàng" panose="020B0603050302020204" pitchFamily="34" charset="-93"/>
              </a:rPr>
              <a:t>Thứ</a:t>
            </a:r>
            <a:r>
              <a:rPr lang="en-US" sz="3067" b="1" dirty="0">
                <a:solidFill>
                  <a:prstClr val="white"/>
                </a:solidFill>
                <a:latin typeface="HP001 4 hàng" panose="020B0603050302020204" pitchFamily="34" charset="-93"/>
              </a:rPr>
              <a:t> </a:t>
            </a:r>
            <a:r>
              <a:rPr lang="en-US" sz="3067" b="1" dirty="0" err="1" smtClean="0">
                <a:solidFill>
                  <a:prstClr val="white"/>
                </a:solidFill>
                <a:latin typeface="HP001 4 hàng" panose="020B0603050302020204" pitchFamily="34" charset="-93"/>
              </a:rPr>
              <a:t>năm</a:t>
            </a:r>
            <a:r>
              <a:rPr lang="en-US" sz="3067" b="1" dirty="0" smtClean="0">
                <a:solidFill>
                  <a:prstClr val="white"/>
                </a:solidFill>
                <a:latin typeface="HP001 4 hàng" panose="020B0603050302020204" pitchFamily="34" charset="-93"/>
              </a:rPr>
              <a:t> </a:t>
            </a:r>
            <a:r>
              <a:rPr lang="vi-VN" sz="3067" b="1" dirty="0">
                <a:solidFill>
                  <a:prstClr val="white"/>
                </a:solidFill>
                <a:latin typeface="HP001 4 hàng" panose="020B0603050302020204" pitchFamily="34" charset="-93"/>
              </a:rPr>
              <a:t>ngày</a:t>
            </a:r>
            <a:r>
              <a:rPr lang="en-US" sz="3067" b="1" dirty="0">
                <a:solidFill>
                  <a:prstClr val="white"/>
                </a:solidFill>
                <a:latin typeface="HP001 4 hàng" panose="020B0603050302020204" pitchFamily="34" charset="-93"/>
              </a:rPr>
              <a:t> </a:t>
            </a:r>
            <a:r>
              <a:rPr lang="en-US" sz="3067" b="1" dirty="0" smtClean="0">
                <a:solidFill>
                  <a:prstClr val="white"/>
                </a:solidFill>
                <a:latin typeface="HP001 4 hàng" panose="020B0603050302020204" pitchFamily="34" charset="-93"/>
              </a:rPr>
              <a:t>10 </a:t>
            </a:r>
            <a:r>
              <a:rPr lang="vi-VN" sz="3067" b="1" dirty="0">
                <a:solidFill>
                  <a:prstClr val="white"/>
                </a:solidFill>
                <a:latin typeface="HP001 4 hàng" panose="020B0603050302020204" pitchFamily="34" charset="-93"/>
              </a:rPr>
              <a:t>Ǉháng</a:t>
            </a:r>
            <a:r>
              <a:rPr lang="en-US" sz="3067" b="1" dirty="0">
                <a:solidFill>
                  <a:prstClr val="white"/>
                </a:solidFill>
                <a:latin typeface="HP001 4 hàng" panose="020B0603050302020204" pitchFamily="34" charset="-93"/>
              </a:rPr>
              <a:t> </a:t>
            </a:r>
            <a:r>
              <a:rPr lang="en-US" sz="3067" b="1" dirty="0" smtClean="0">
                <a:solidFill>
                  <a:prstClr val="white"/>
                </a:solidFill>
                <a:latin typeface="HP001 4 hàng" panose="020B0603050302020204" pitchFamily="34" charset="-93"/>
              </a:rPr>
              <a:t>2 </a:t>
            </a:r>
            <a:r>
              <a:rPr lang="en-US" sz="3067" b="1" dirty="0" err="1">
                <a:solidFill>
                  <a:prstClr val="white"/>
                </a:solidFill>
                <a:latin typeface="HP001 4 hàng" panose="020B0603050302020204" pitchFamily="34" charset="-93"/>
              </a:rPr>
              <a:t>năm</a:t>
            </a:r>
            <a:r>
              <a:rPr lang="en-US" sz="3067" b="1" dirty="0">
                <a:solidFill>
                  <a:prstClr val="white"/>
                </a:solidFill>
                <a:latin typeface="HP001 4 hàng" panose="020B0603050302020204" pitchFamily="34" charset="-93"/>
              </a:rPr>
              <a:t> 202</a:t>
            </a:r>
            <a:r>
              <a:rPr lang="vi-VN" sz="3067" b="1" dirty="0">
                <a:solidFill>
                  <a:prstClr val="white"/>
                </a:solidFill>
                <a:latin typeface="HP001 4 hàng" panose="020B0603050302020204" pitchFamily="34" charset="-93"/>
              </a:rPr>
              <a:t>2</a:t>
            </a:r>
          </a:p>
        </p:txBody>
      </p:sp>
      <p:sp>
        <p:nvSpPr>
          <p:cNvPr id="6" name="TextBox 5"/>
          <p:cNvSpPr txBox="1"/>
          <p:nvPr/>
        </p:nvSpPr>
        <p:spPr>
          <a:xfrm>
            <a:off x="4113591" y="1376283"/>
            <a:ext cx="4098904" cy="549549"/>
          </a:xfrm>
          <a:prstGeom prst="rect">
            <a:avLst/>
          </a:prstGeom>
          <a:noFill/>
        </p:spPr>
        <p:txBody>
          <a:bodyPr wrap="square" lIns="76809" tIns="38405" rIns="76809" bIns="38405" rtlCol="0">
            <a:spAutoFit/>
          </a:bodyPr>
          <a:lstStyle/>
          <a:p>
            <a:r>
              <a:rPr lang="vi-VN" sz="3067" b="1" dirty="0">
                <a:solidFill>
                  <a:prstClr val="white"/>
                </a:solidFill>
                <a:latin typeface="HP001 4 hàng" panose="020B0603050302020204" pitchFamily="34" charset="-93"/>
              </a:rPr>
              <a:t>Toán</a:t>
            </a:r>
          </a:p>
        </p:txBody>
      </p:sp>
      <p:sp>
        <p:nvSpPr>
          <p:cNvPr id="7" name="TextBox 6"/>
          <p:cNvSpPr txBox="1"/>
          <p:nvPr/>
        </p:nvSpPr>
        <p:spPr>
          <a:xfrm>
            <a:off x="2088047" y="2077034"/>
            <a:ext cx="6102259" cy="549549"/>
          </a:xfrm>
          <a:prstGeom prst="rect">
            <a:avLst/>
          </a:prstGeom>
          <a:noFill/>
        </p:spPr>
        <p:txBody>
          <a:bodyPr wrap="none" lIns="76809" tIns="38405" rIns="76809" bIns="38405" rtlCol="0">
            <a:spAutoFit/>
          </a:bodyPr>
          <a:lstStyle/>
          <a:p>
            <a:pPr lvl="1"/>
            <a:r>
              <a:rPr lang="vi-VN" sz="3067" b="1" dirty="0">
                <a:solidFill>
                  <a:prstClr val="white"/>
                </a:solidFill>
                <a:latin typeface="HP001 4 hàng" panose="020B0603050302020204" pitchFamily="34" charset="-93"/>
              </a:rPr>
              <a:t>Bài 43: Luyện tập </a:t>
            </a:r>
            <a:r>
              <a:rPr lang="en-US" sz="3067" b="1" dirty="0" smtClean="0">
                <a:solidFill>
                  <a:prstClr val="white"/>
                </a:solidFill>
                <a:latin typeface="HP001 4 hàng" panose="020B0603050302020204" pitchFamily="34" charset="-93"/>
              </a:rPr>
              <a:t>(t</a:t>
            </a:r>
            <a:r>
              <a:rPr lang="vi-VN" sz="3067" b="1" dirty="0" smtClean="0">
                <a:solidFill>
                  <a:prstClr val="white"/>
                </a:solidFill>
                <a:latin typeface="HP001 4 hàng" panose="020B0603050302020204" pitchFamily="34" charset="-93"/>
              </a:rPr>
              <a:t>r </a:t>
            </a:r>
            <a:r>
              <a:rPr lang="vi-VN" sz="3067" b="1" dirty="0">
                <a:solidFill>
                  <a:prstClr val="white"/>
                </a:solidFill>
                <a:latin typeface="HP001 4 hàng" panose="020B0603050302020204" pitchFamily="34" charset="-93"/>
              </a:rPr>
              <a:t>22, 23</a:t>
            </a:r>
            <a:r>
              <a:rPr lang="en-US" sz="3067" b="1" dirty="0">
                <a:solidFill>
                  <a:prstClr val="white"/>
                </a:solidFill>
                <a:latin typeface="HP001 4 hàng" panose="020B0603050302020204" pitchFamily="34" charset="-93"/>
              </a:rPr>
              <a:t>)</a:t>
            </a:r>
            <a:endParaRPr lang="vi-VN" sz="3067" b="1" dirty="0">
              <a:solidFill>
                <a:prstClr val="white"/>
              </a:solidFill>
              <a:latin typeface="HP001 4 hàng" panose="020B0603050302020204" pitchFamily="34" charset="-93"/>
            </a:endParaRPr>
          </a:p>
        </p:txBody>
      </p:sp>
    </p:spTree>
    <p:extLst>
      <p:ext uri="{BB962C8B-B14F-4D97-AF65-F5344CB8AC3E}">
        <p14:creationId xmlns:p14="http://schemas.microsoft.com/office/powerpoint/2010/main" val="5384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1524000" y="857251"/>
            <a:ext cx="3635251" cy="51435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9205875" y="857251"/>
            <a:ext cx="1462125" cy="51435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2510951" y="2153527"/>
            <a:ext cx="792549" cy="755971"/>
          </a:xfrm>
          <a:prstGeom prst="rect">
            <a:avLst/>
          </a:prstGeom>
        </p:spPr>
      </p:pic>
      <p:sp>
        <p:nvSpPr>
          <p:cNvPr id="10" name="文本框 22">
            <a:extLst>
              <a:ext uri="{FF2B5EF4-FFF2-40B4-BE49-F238E27FC236}">
                <a16:creationId xmlns:a16="http://schemas.microsoft.com/office/drawing/2014/main" id="{0C9928D3-15CE-463A-8DD4-D2BDB8DB2C15}"/>
              </a:ext>
            </a:extLst>
          </p:cNvPr>
          <p:cNvSpPr txBox="1"/>
          <p:nvPr/>
        </p:nvSpPr>
        <p:spPr>
          <a:xfrm>
            <a:off x="3789360" y="747163"/>
            <a:ext cx="5416515" cy="789896"/>
          </a:xfrm>
          <a:prstGeom prst="rect">
            <a:avLst/>
          </a:prstGeom>
          <a:noFill/>
        </p:spPr>
        <p:txBody>
          <a:bodyPr wrap="square" rtlCol="0">
            <a:spAutoFit/>
          </a:bodyPr>
          <a:lstStyle/>
          <a:p>
            <a:r>
              <a:rPr lang="vi-VN" altLang="zh-CN" sz="4533"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4533" dirty="0">
              <a:solidFill>
                <a:srgbClr val="FF0000"/>
              </a:solidFill>
              <a:latin typeface="iCiel Cadena" panose="02000503000000020004" pitchFamily="2" charset="0"/>
              <a:ea typeface="思源黑体 CN Bold" panose="020B0800000000000000" pitchFamily="34" charset="-122"/>
            </a:endParaRPr>
          </a:p>
        </p:txBody>
      </p:sp>
      <p:sp>
        <p:nvSpPr>
          <p:cNvPr id="11" name="TextBox 10">
            <a:extLst>
              <a:ext uri="{FF2B5EF4-FFF2-40B4-BE49-F238E27FC236}">
                <a16:creationId xmlns:a16="http://schemas.microsoft.com/office/drawing/2014/main" id="{F8E31A8D-1ACD-499F-A029-A548BFAB4EF3}"/>
              </a:ext>
            </a:extLst>
          </p:cNvPr>
          <p:cNvSpPr txBox="1"/>
          <p:nvPr/>
        </p:nvSpPr>
        <p:spPr>
          <a:xfrm>
            <a:off x="3607773" y="1973534"/>
            <a:ext cx="6849959" cy="634341"/>
          </a:xfrm>
          <a:prstGeom prst="rect">
            <a:avLst/>
          </a:prstGeom>
          <a:noFill/>
        </p:spPr>
        <p:txBody>
          <a:bodyPr wrap="square">
            <a:spAutoFit/>
          </a:bodyPr>
          <a:lstStyle/>
          <a:p>
            <a:pPr>
              <a:lnSpc>
                <a:spcPct val="150000"/>
              </a:lnSpc>
              <a:spcAft>
                <a:spcPts val="1067"/>
              </a:spcAft>
            </a:pPr>
            <a:r>
              <a:rPr lang="vi-VN" sz="2667" dirty="0">
                <a:solidFill>
                  <a:srgbClr val="0070C0"/>
                </a:solidFill>
                <a:latin typeface="Times New Roman" panose="02020603050405020304" pitchFamily="18" charset="0"/>
                <a:ea typeface="SimSun" panose="02010600030101010101" pitchFamily="2" charset="-122"/>
              </a:rPr>
              <a:t>- Củng cố bảng chia 2.</a:t>
            </a:r>
            <a:endParaRPr lang="en-US" sz="2667" dirty="0">
              <a:solidFill>
                <a:srgbClr val="0070C0"/>
              </a:solidFill>
              <a:latin typeface="Times New Roman" panose="02020603050405020304" pitchFamily="18" charset="0"/>
              <a:ea typeface="SimSun" panose="02010600030101010101" pitchFamily="2" charset="-122"/>
            </a:endParaRPr>
          </a:p>
        </p:txBody>
      </p:sp>
      <p:pic>
        <p:nvPicPr>
          <p:cNvPr id="7" name="图片 53">
            <a:extLst>
              <a:ext uri="{FF2B5EF4-FFF2-40B4-BE49-F238E27FC236}">
                <a16:creationId xmlns:a16="http://schemas.microsoft.com/office/drawing/2014/main" id="{FA2CC3DF-CDF1-442F-AAC6-21576DB1759B}"/>
              </a:ext>
            </a:extLst>
          </p:cNvPr>
          <p:cNvPicPr>
            <a:picLocks noChangeAspect="1"/>
          </p:cNvPicPr>
          <p:nvPr/>
        </p:nvPicPr>
        <p:blipFill>
          <a:blip r:embed="rId5"/>
          <a:stretch>
            <a:fillRect/>
          </a:stretch>
        </p:blipFill>
        <p:spPr>
          <a:xfrm>
            <a:off x="2510950" y="3699153"/>
            <a:ext cx="792549" cy="755971"/>
          </a:xfrm>
          <a:prstGeom prst="rect">
            <a:avLst/>
          </a:prstGeom>
        </p:spPr>
      </p:pic>
      <p:sp>
        <p:nvSpPr>
          <p:cNvPr id="9" name="TextBox 8">
            <a:extLst>
              <a:ext uri="{FF2B5EF4-FFF2-40B4-BE49-F238E27FC236}">
                <a16:creationId xmlns:a16="http://schemas.microsoft.com/office/drawing/2014/main" id="{FC7E5D8C-E523-4EB3-B597-5A3779438E63}"/>
              </a:ext>
            </a:extLst>
          </p:cNvPr>
          <p:cNvSpPr txBox="1"/>
          <p:nvPr/>
        </p:nvSpPr>
        <p:spPr>
          <a:xfrm>
            <a:off x="3607773" y="3543957"/>
            <a:ext cx="6668372" cy="913199"/>
          </a:xfrm>
          <a:prstGeom prst="rect">
            <a:avLst/>
          </a:prstGeom>
          <a:noFill/>
        </p:spPr>
        <p:txBody>
          <a:bodyPr wrap="square">
            <a:spAutoFit/>
          </a:bodyPr>
          <a:lstStyle/>
          <a:p>
            <a:r>
              <a:rPr lang="vi-VN" sz="2667" dirty="0">
                <a:solidFill>
                  <a:srgbClr val="C00000"/>
                </a:solidFill>
                <a:latin typeface="Times New Roman" panose="02020603050405020304" pitchFamily="18" charset="0"/>
                <a:ea typeface="SimSun" panose="02010600030101010101" pitchFamily="2" charset="-122"/>
              </a:rPr>
              <a:t>- Vận dụng bảng chia 2 để tính  nhẩm và giải quyết một số tình huống gắn với thực tiễn.</a:t>
            </a:r>
            <a:endParaRPr lang="en-US" sz="2667" dirty="0">
              <a:solidFill>
                <a:srgbClr val="C00000"/>
              </a:solidFill>
            </a:endParaRPr>
          </a:p>
        </p:txBody>
      </p:sp>
    </p:spTree>
    <p:extLst>
      <p:ext uri="{BB962C8B-B14F-4D97-AF65-F5344CB8AC3E}">
        <p14:creationId xmlns:p14="http://schemas.microsoft.com/office/powerpoint/2010/main" val="428951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0">
                                            <p:txEl>
                                              <p:pRg st="0" end="0"/>
                                            </p:txEl>
                                          </p:spTgt>
                                        </p:tgtEl>
                                        <p:attrNameLst>
                                          <p:attrName>ppt_w</p:attrName>
                                        </p:attrNameLst>
                                      </p:cBhvr>
                                    </p:anim>
                                    <p:anim by="(#ppt_w*0.50)" calcmode="lin" valueType="num">
                                      <p:cBhvr>
                                        <p:cTn id="24" dur="500" decel="50000" autoRev="1" fill="hold">
                                          <p:stCondLst>
                                            <p:cond delay="0"/>
                                          </p:stCondLst>
                                        </p:cTn>
                                        <p:tgtEl>
                                          <p:spTgt spid="10">
                                            <p:txEl>
                                              <p:pRg st="0" end="0"/>
                                            </p:txEl>
                                          </p:spTgt>
                                        </p:tgtEl>
                                        <p:attrNameLst>
                                          <p:attrName>ppt_x</p:attrName>
                                        </p:attrNameLst>
                                      </p:cBhvr>
                                    </p:anim>
                                    <p:anim from="(-#ppt_h/2)" to="(#ppt_y)" calcmode="lin" valueType="num">
                                      <p:cBhvr>
                                        <p:cTn id="25" dur="1000" fill="hold">
                                          <p:stCondLst>
                                            <p:cond delay="0"/>
                                          </p:stCondLst>
                                        </p:cTn>
                                        <p:tgtEl>
                                          <p:spTgt spid="10">
                                            <p:txEl>
                                              <p:pRg st="0" end="0"/>
                                            </p:txEl>
                                          </p:spTgt>
                                        </p:tgtEl>
                                        <p:attrNameLst>
                                          <p:attrName>ppt_y</p:attrName>
                                        </p:attrNameLst>
                                      </p:cBhvr>
                                    </p:anim>
                                    <p:animRot by="21600000">
                                      <p:cBhvr>
                                        <p:cTn id="26" dur="1000" fill="hold">
                                          <p:stCondLst>
                                            <p:cond delay="0"/>
                                          </p:stCondLst>
                                        </p:cTn>
                                        <p:tgtEl>
                                          <p:spTgt spid="10">
                                            <p:txEl>
                                              <p:pRg st="0" end="0"/>
                                            </p:txEl>
                                          </p:spTgt>
                                        </p:tgtEl>
                                        <p:attrNameLst>
                                          <p:attrName>r</p:attrName>
                                        </p:attrNameLst>
                                      </p:cBhvr>
                                    </p:animRot>
                                  </p:childTnLst>
                                </p:cTn>
                              </p:par>
                              <p:par>
                                <p:cTn id="27" presetID="35"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style.rotation</p:attrName>
                                        </p:attrNameLst>
                                      </p:cBhvr>
                                      <p:tavLst>
                                        <p:tav tm="0">
                                          <p:val>
                                            <p:fltVal val="720"/>
                                          </p:val>
                                        </p:tav>
                                        <p:tav tm="100000">
                                          <p:val>
                                            <p:fltVal val="0"/>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ppt_w</p:attrName>
                                        </p:attrNameLst>
                                      </p:cBhvr>
                                      <p:tavLst>
                                        <p:tav tm="0">
                                          <p:val>
                                            <p:fltVal val="0"/>
                                          </p:val>
                                        </p:tav>
                                        <p:tav tm="100000">
                                          <p:val>
                                            <p:strVal val="#ppt_w"/>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9" t="7461" r="29142" b="15696"/>
          <a:stretch/>
        </p:blipFill>
        <p:spPr>
          <a:xfrm>
            <a:off x="2033335" y="226723"/>
            <a:ext cx="7856997" cy="5810251"/>
          </a:xfrm>
          <a:prstGeom prst="rect">
            <a:avLst/>
          </a:prstGeom>
        </p:spPr>
        <p:style>
          <a:lnRef idx="3">
            <a:schemeClr val="lt1"/>
          </a:lnRef>
          <a:fillRef idx="1">
            <a:schemeClr val="dk1"/>
          </a:fillRef>
          <a:effectRef idx="1">
            <a:schemeClr val="dk1"/>
          </a:effectRef>
          <a:fontRef idx="minor">
            <a:schemeClr val="lt1"/>
          </a:fontRef>
        </p:style>
      </p:pic>
      <p:sp>
        <p:nvSpPr>
          <p:cNvPr id="5" name="TextBox 4"/>
          <p:cNvSpPr txBox="1"/>
          <p:nvPr/>
        </p:nvSpPr>
        <p:spPr>
          <a:xfrm>
            <a:off x="2459832" y="617842"/>
            <a:ext cx="7167231" cy="549549"/>
          </a:xfrm>
          <a:prstGeom prst="rect">
            <a:avLst/>
          </a:prstGeom>
          <a:noFill/>
        </p:spPr>
        <p:txBody>
          <a:bodyPr wrap="none" lIns="76809" tIns="38405" rIns="76809" bIns="38405" rtlCol="0">
            <a:spAutoFit/>
          </a:bodyPr>
          <a:lstStyle/>
          <a:p>
            <a:r>
              <a:rPr lang="vi-VN" sz="3067" b="1" dirty="0">
                <a:solidFill>
                  <a:prstClr val="white"/>
                </a:solidFill>
                <a:latin typeface="HP001 4 hàng" panose="020B0603050302020204" pitchFamily="34" charset="-93"/>
              </a:rPr>
              <a:t>Thứ</a:t>
            </a:r>
            <a:r>
              <a:rPr lang="en-US" sz="3067" b="1" dirty="0">
                <a:solidFill>
                  <a:prstClr val="white"/>
                </a:solidFill>
                <a:latin typeface="HP001 4 hàng" panose="020B0603050302020204" pitchFamily="34" charset="-93"/>
              </a:rPr>
              <a:t> </a:t>
            </a:r>
            <a:r>
              <a:rPr lang="en-US" sz="3067" b="1" dirty="0" err="1" smtClean="0">
                <a:solidFill>
                  <a:prstClr val="white"/>
                </a:solidFill>
                <a:latin typeface="HP001 4 hàng" panose="020B0603050302020204" pitchFamily="34" charset="-93"/>
              </a:rPr>
              <a:t>năm</a:t>
            </a:r>
            <a:r>
              <a:rPr lang="en-US" sz="3067" b="1" dirty="0" smtClean="0">
                <a:solidFill>
                  <a:prstClr val="white"/>
                </a:solidFill>
                <a:latin typeface="HP001 4 hàng" panose="020B0603050302020204" pitchFamily="34" charset="-93"/>
              </a:rPr>
              <a:t> </a:t>
            </a:r>
            <a:r>
              <a:rPr lang="vi-VN" sz="3067" b="1" dirty="0">
                <a:solidFill>
                  <a:prstClr val="white"/>
                </a:solidFill>
                <a:latin typeface="HP001 4 hàng" panose="020B0603050302020204" pitchFamily="34" charset="-93"/>
              </a:rPr>
              <a:t>ngày</a:t>
            </a:r>
            <a:r>
              <a:rPr lang="en-US" sz="3067" b="1" dirty="0">
                <a:solidFill>
                  <a:prstClr val="white"/>
                </a:solidFill>
                <a:latin typeface="HP001 4 hàng" panose="020B0603050302020204" pitchFamily="34" charset="-93"/>
              </a:rPr>
              <a:t> </a:t>
            </a:r>
            <a:r>
              <a:rPr lang="en-US" sz="3067" b="1" dirty="0" smtClean="0">
                <a:solidFill>
                  <a:prstClr val="white"/>
                </a:solidFill>
                <a:latin typeface="HP001 4 hàng" panose="020B0603050302020204" pitchFamily="34" charset="-93"/>
              </a:rPr>
              <a:t>10 </a:t>
            </a:r>
            <a:r>
              <a:rPr lang="vi-VN" sz="3067" b="1" dirty="0">
                <a:solidFill>
                  <a:prstClr val="white"/>
                </a:solidFill>
                <a:latin typeface="HP001 4 hàng" panose="020B0603050302020204" pitchFamily="34" charset="-93"/>
              </a:rPr>
              <a:t>Ǉháng</a:t>
            </a:r>
            <a:r>
              <a:rPr lang="en-US" sz="3067" b="1" dirty="0">
                <a:solidFill>
                  <a:prstClr val="white"/>
                </a:solidFill>
                <a:latin typeface="HP001 4 hàng" panose="020B0603050302020204" pitchFamily="34" charset="-93"/>
              </a:rPr>
              <a:t> </a:t>
            </a:r>
            <a:r>
              <a:rPr lang="en-US" sz="3067" b="1" dirty="0" smtClean="0">
                <a:solidFill>
                  <a:prstClr val="white"/>
                </a:solidFill>
                <a:latin typeface="HP001 4 hàng" panose="020B0603050302020204" pitchFamily="34" charset="-93"/>
              </a:rPr>
              <a:t>2 </a:t>
            </a:r>
            <a:r>
              <a:rPr lang="en-US" sz="3067" b="1" dirty="0" err="1">
                <a:solidFill>
                  <a:prstClr val="white"/>
                </a:solidFill>
                <a:latin typeface="HP001 4 hàng" panose="020B0603050302020204" pitchFamily="34" charset="-93"/>
              </a:rPr>
              <a:t>năm</a:t>
            </a:r>
            <a:r>
              <a:rPr lang="en-US" sz="3067" b="1" dirty="0">
                <a:solidFill>
                  <a:prstClr val="white"/>
                </a:solidFill>
                <a:latin typeface="HP001 4 hàng" panose="020B0603050302020204" pitchFamily="34" charset="-93"/>
              </a:rPr>
              <a:t> 202</a:t>
            </a:r>
            <a:r>
              <a:rPr lang="vi-VN" sz="3067" b="1" dirty="0">
                <a:solidFill>
                  <a:prstClr val="white"/>
                </a:solidFill>
                <a:latin typeface="HP001 4 hàng" panose="020B0603050302020204" pitchFamily="34" charset="-93"/>
              </a:rPr>
              <a:t>2</a:t>
            </a:r>
          </a:p>
        </p:txBody>
      </p:sp>
      <p:sp>
        <p:nvSpPr>
          <p:cNvPr id="6" name="TextBox 5"/>
          <p:cNvSpPr txBox="1"/>
          <p:nvPr/>
        </p:nvSpPr>
        <p:spPr>
          <a:xfrm>
            <a:off x="4113591" y="1376283"/>
            <a:ext cx="4098904" cy="549549"/>
          </a:xfrm>
          <a:prstGeom prst="rect">
            <a:avLst/>
          </a:prstGeom>
          <a:noFill/>
        </p:spPr>
        <p:txBody>
          <a:bodyPr wrap="square" lIns="76809" tIns="38405" rIns="76809" bIns="38405" rtlCol="0">
            <a:spAutoFit/>
          </a:bodyPr>
          <a:lstStyle/>
          <a:p>
            <a:r>
              <a:rPr lang="vi-VN" sz="3067" b="1" dirty="0">
                <a:solidFill>
                  <a:prstClr val="white"/>
                </a:solidFill>
                <a:latin typeface="HP001 4 hàng" panose="020B0603050302020204" pitchFamily="34" charset="-93"/>
              </a:rPr>
              <a:t>Toán</a:t>
            </a:r>
          </a:p>
        </p:txBody>
      </p:sp>
      <p:sp>
        <p:nvSpPr>
          <p:cNvPr id="7" name="TextBox 6"/>
          <p:cNvSpPr txBox="1"/>
          <p:nvPr/>
        </p:nvSpPr>
        <p:spPr>
          <a:xfrm>
            <a:off x="2088047" y="2077034"/>
            <a:ext cx="6102259" cy="549549"/>
          </a:xfrm>
          <a:prstGeom prst="rect">
            <a:avLst/>
          </a:prstGeom>
          <a:noFill/>
        </p:spPr>
        <p:txBody>
          <a:bodyPr wrap="none" lIns="76809" tIns="38405" rIns="76809" bIns="38405" rtlCol="0">
            <a:spAutoFit/>
          </a:bodyPr>
          <a:lstStyle/>
          <a:p>
            <a:pPr lvl="1"/>
            <a:r>
              <a:rPr lang="vi-VN" sz="3067" b="1" dirty="0" smtClean="0">
                <a:solidFill>
                  <a:prstClr val="white"/>
                </a:solidFill>
                <a:latin typeface="HP001 4 hàng" panose="020B0603050302020204" pitchFamily="34" charset="-93"/>
              </a:rPr>
              <a:t>Bài </a:t>
            </a:r>
            <a:r>
              <a:rPr lang="vi-VN" sz="3067" b="1" dirty="0">
                <a:solidFill>
                  <a:prstClr val="white"/>
                </a:solidFill>
                <a:latin typeface="HP001 4 hàng" panose="020B0603050302020204" pitchFamily="34" charset="-93"/>
              </a:rPr>
              <a:t>43: Luyện tập </a:t>
            </a:r>
            <a:r>
              <a:rPr lang="en-US" sz="3067" b="1" dirty="0" smtClean="0">
                <a:solidFill>
                  <a:prstClr val="white"/>
                </a:solidFill>
                <a:latin typeface="HP001 4 hàng" panose="020B0603050302020204" pitchFamily="34" charset="-93"/>
              </a:rPr>
              <a:t>(t</a:t>
            </a:r>
            <a:r>
              <a:rPr lang="vi-VN" sz="3067" b="1" dirty="0" smtClean="0">
                <a:solidFill>
                  <a:prstClr val="white"/>
                </a:solidFill>
                <a:latin typeface="HP001 4 hàng" panose="020B0603050302020204" pitchFamily="34" charset="-93"/>
              </a:rPr>
              <a:t>r </a:t>
            </a:r>
            <a:r>
              <a:rPr lang="vi-VN" sz="3067" b="1" dirty="0">
                <a:solidFill>
                  <a:prstClr val="white"/>
                </a:solidFill>
                <a:latin typeface="HP001 4 hàng" panose="020B0603050302020204" pitchFamily="34" charset="-93"/>
              </a:rPr>
              <a:t>22, 23</a:t>
            </a:r>
            <a:r>
              <a:rPr lang="en-US" sz="3067" b="1" dirty="0">
                <a:solidFill>
                  <a:prstClr val="white"/>
                </a:solidFill>
                <a:latin typeface="HP001 4 hàng" panose="020B0603050302020204" pitchFamily="34" charset="-93"/>
              </a:rPr>
              <a:t>)</a:t>
            </a:r>
            <a:endParaRPr lang="vi-VN" sz="3067" b="1" dirty="0">
              <a:solidFill>
                <a:prstClr val="white"/>
              </a:solidFill>
              <a:latin typeface="HP001 4 hàng" panose="020B0603050302020204" pitchFamily="34" charset="-93"/>
            </a:endParaRPr>
          </a:p>
        </p:txBody>
      </p:sp>
      <p:sp>
        <p:nvSpPr>
          <p:cNvPr id="8" name="TextBox 7"/>
          <p:cNvSpPr txBox="1"/>
          <p:nvPr/>
        </p:nvSpPr>
        <p:spPr>
          <a:xfrm>
            <a:off x="2088046" y="2806704"/>
            <a:ext cx="1811021" cy="549549"/>
          </a:xfrm>
          <a:prstGeom prst="rect">
            <a:avLst/>
          </a:prstGeom>
          <a:noFill/>
        </p:spPr>
        <p:txBody>
          <a:bodyPr wrap="none" lIns="76809" tIns="38405" rIns="76809" bIns="38405" rtlCol="0">
            <a:spAutoFit/>
          </a:bodyPr>
          <a:lstStyle/>
          <a:p>
            <a:pPr lvl="1"/>
            <a:r>
              <a:rPr lang="vi-VN" sz="3067" b="1" dirty="0" smtClean="0">
                <a:solidFill>
                  <a:prstClr val="white"/>
                </a:solidFill>
                <a:latin typeface="HP001 4 hàng" panose="020B0603050302020204" pitchFamily="34" charset="-93"/>
              </a:rPr>
              <a:t>Bài 4:</a:t>
            </a:r>
            <a:endParaRPr lang="vi-VN" sz="3067" b="1" dirty="0">
              <a:solidFill>
                <a:prstClr val="white"/>
              </a:solidFill>
              <a:latin typeface="HP001 4 hàng" panose="020B0603050302020204" pitchFamily="34" charset="-93"/>
            </a:endParaRPr>
          </a:p>
        </p:txBody>
      </p:sp>
      <p:sp>
        <p:nvSpPr>
          <p:cNvPr id="10" name="TextBox 9"/>
          <p:cNvSpPr txBox="1"/>
          <p:nvPr/>
        </p:nvSpPr>
        <p:spPr>
          <a:xfrm>
            <a:off x="4309158" y="3536226"/>
            <a:ext cx="2061089" cy="549549"/>
          </a:xfrm>
          <a:prstGeom prst="rect">
            <a:avLst/>
          </a:prstGeom>
          <a:noFill/>
        </p:spPr>
        <p:txBody>
          <a:bodyPr wrap="none" lIns="76809" tIns="38405" rIns="76809" bIns="38405" rtlCol="0">
            <a:spAutoFit/>
          </a:bodyPr>
          <a:lstStyle/>
          <a:p>
            <a:pPr lvl="1"/>
            <a:r>
              <a:rPr lang="vi-VN" sz="3067" b="1" dirty="0" smtClean="0">
                <a:solidFill>
                  <a:prstClr val="white"/>
                </a:solidFill>
                <a:latin typeface="HP001 4 hàng" panose="020B0603050302020204" pitchFamily="34" charset="-93"/>
              </a:rPr>
              <a:t>Bài </a:t>
            </a:r>
            <a:r>
              <a:rPr lang="en-US" sz="3067" b="1" dirty="0" err="1" smtClean="0">
                <a:solidFill>
                  <a:prstClr val="white"/>
                </a:solidFill>
                <a:latin typeface="HP001 4 hàng" panose="020B0603050302020204" pitchFamily="34" charset="-93"/>
              </a:rPr>
              <a:t>giải</a:t>
            </a:r>
            <a:endParaRPr lang="vi-VN" sz="3067" b="1" dirty="0">
              <a:solidFill>
                <a:prstClr val="white"/>
              </a:solidFill>
              <a:latin typeface="HP001 4 hàng" panose="020B0603050302020204" pitchFamily="34" charset="-93"/>
            </a:endParaRPr>
          </a:p>
        </p:txBody>
      </p:sp>
      <p:sp>
        <p:nvSpPr>
          <p:cNvPr id="11" name="TextBox 10"/>
          <p:cNvSpPr txBox="1"/>
          <p:nvPr/>
        </p:nvSpPr>
        <p:spPr>
          <a:xfrm>
            <a:off x="2628086" y="4245326"/>
            <a:ext cx="5222211" cy="549549"/>
          </a:xfrm>
          <a:prstGeom prst="rect">
            <a:avLst/>
          </a:prstGeom>
          <a:noFill/>
        </p:spPr>
        <p:txBody>
          <a:bodyPr wrap="none" lIns="76809" tIns="38405" rIns="76809" bIns="38405" rtlCol="0">
            <a:spAutoFit/>
          </a:bodyPr>
          <a:lstStyle/>
          <a:p>
            <a:pPr lvl="1"/>
            <a:r>
              <a:rPr lang="en-US" sz="3067" b="1" dirty="0" err="1" smtClean="0">
                <a:solidFill>
                  <a:prstClr val="white"/>
                </a:solidFill>
                <a:latin typeface="HP001 4 hàng" panose="020B0603050302020204" pitchFamily="34" charset="-93"/>
              </a:rPr>
              <a:t>Mỗi</a:t>
            </a:r>
            <a:r>
              <a:rPr lang="en-US" sz="3067" b="1" dirty="0" smtClean="0">
                <a:solidFill>
                  <a:prstClr val="white"/>
                </a:solidFill>
                <a:latin typeface="HP001 4 hàng" panose="020B0603050302020204" pitchFamily="34" charset="-93"/>
              </a:rPr>
              <a:t> </a:t>
            </a:r>
            <a:r>
              <a:rPr lang="en-US" sz="3067" b="1" dirty="0" err="1" smtClean="0">
                <a:solidFill>
                  <a:prstClr val="white"/>
                </a:solidFill>
                <a:latin typeface="HP001 4 hàng" panose="020B0603050302020204" pitchFamily="34" charset="-93"/>
              </a:rPr>
              <a:t>đôi</a:t>
            </a:r>
            <a:r>
              <a:rPr lang="en-US" sz="3067" b="1" dirty="0" smtClean="0">
                <a:solidFill>
                  <a:prstClr val="white"/>
                </a:solidFill>
                <a:latin typeface="HP001 4 hàng" panose="020B0603050302020204" pitchFamily="34" charset="-93"/>
              </a:rPr>
              <a:t> </a:t>
            </a:r>
            <a:r>
              <a:rPr lang="en-US" sz="3067" b="1" dirty="0" err="1" smtClean="0">
                <a:solidFill>
                  <a:prstClr val="white"/>
                </a:solidFill>
                <a:latin typeface="HP001 4 hàng" panose="020B0603050302020204" pitchFamily="34" charset="-93"/>
              </a:rPr>
              <a:t>đũa</a:t>
            </a:r>
            <a:r>
              <a:rPr lang="en-US" sz="3067" b="1" dirty="0" smtClean="0">
                <a:solidFill>
                  <a:prstClr val="white"/>
                </a:solidFill>
                <a:latin typeface="HP001 4 hàng" panose="020B0603050302020204" pitchFamily="34" charset="-93"/>
              </a:rPr>
              <a:t> </a:t>
            </a:r>
            <a:r>
              <a:rPr lang="en-US" sz="3067" b="1" dirty="0" err="1" smtClean="0">
                <a:solidFill>
                  <a:prstClr val="white"/>
                </a:solidFill>
                <a:latin typeface="HP001 4 hàng" panose="020B0603050302020204" pitchFamily="34" charset="-93"/>
              </a:rPr>
              <a:t>có</a:t>
            </a:r>
            <a:r>
              <a:rPr lang="en-US" sz="3067" b="1" dirty="0" smtClean="0">
                <a:solidFill>
                  <a:prstClr val="white"/>
                </a:solidFill>
                <a:latin typeface="HP001 4 hàng" panose="020B0603050302020204" pitchFamily="34" charset="-93"/>
              </a:rPr>
              <a:t> 2 </a:t>
            </a:r>
            <a:r>
              <a:rPr lang="en-US" sz="3067" b="1" dirty="0" err="1" smtClean="0">
                <a:solidFill>
                  <a:prstClr val="white"/>
                </a:solidFill>
                <a:latin typeface="HP001 4 hàng" panose="020B0603050302020204" pitchFamily="34" charset="-93"/>
              </a:rPr>
              <a:t>chiếc</a:t>
            </a:r>
            <a:r>
              <a:rPr lang="en-US" sz="3067" b="1" dirty="0" smtClean="0">
                <a:solidFill>
                  <a:prstClr val="white"/>
                </a:solidFill>
                <a:latin typeface="HP001 4 hàng" panose="020B0603050302020204" pitchFamily="34" charset="-93"/>
              </a:rPr>
              <a:t> </a:t>
            </a:r>
            <a:r>
              <a:rPr lang="en-US" sz="3067" b="1" dirty="0" err="1" smtClean="0">
                <a:solidFill>
                  <a:prstClr val="white"/>
                </a:solidFill>
                <a:latin typeface="HP001 4 hàng" panose="020B0603050302020204" pitchFamily="34" charset="-93"/>
              </a:rPr>
              <a:t>đũa</a:t>
            </a:r>
            <a:r>
              <a:rPr lang="en-US" sz="3067" b="1" dirty="0" smtClean="0">
                <a:solidFill>
                  <a:prstClr val="white"/>
                </a:solidFill>
                <a:latin typeface="HP001 4 hàng" panose="020B0603050302020204" pitchFamily="34" charset="-93"/>
              </a:rPr>
              <a:t>.</a:t>
            </a:r>
            <a:endParaRPr lang="vi-VN" sz="3067" b="1" dirty="0">
              <a:solidFill>
                <a:prstClr val="white"/>
              </a:solidFill>
              <a:latin typeface="HP001 4 hàng" panose="020B0603050302020204" pitchFamily="34" charset="-93"/>
            </a:endParaRPr>
          </a:p>
        </p:txBody>
      </p:sp>
      <p:sp>
        <p:nvSpPr>
          <p:cNvPr id="12" name="TextBox 11"/>
          <p:cNvSpPr txBox="1"/>
          <p:nvPr/>
        </p:nvSpPr>
        <p:spPr>
          <a:xfrm>
            <a:off x="2628086" y="4946272"/>
            <a:ext cx="5130839" cy="549549"/>
          </a:xfrm>
          <a:prstGeom prst="rect">
            <a:avLst/>
          </a:prstGeom>
          <a:noFill/>
        </p:spPr>
        <p:txBody>
          <a:bodyPr wrap="none" lIns="76809" tIns="38405" rIns="76809" bIns="38405" rtlCol="0">
            <a:spAutoFit/>
          </a:bodyPr>
          <a:lstStyle/>
          <a:p>
            <a:pPr lvl="1"/>
            <a:r>
              <a:rPr lang="en-US" sz="3067" b="1" dirty="0" smtClean="0">
                <a:solidFill>
                  <a:prstClr val="white"/>
                </a:solidFill>
                <a:latin typeface="HP001 4 hàng" panose="020B0603050302020204" pitchFamily="34" charset="-93"/>
              </a:rPr>
              <a:t>………………………………………………</a:t>
            </a:r>
            <a:endParaRPr lang="vi-VN" sz="3067" b="1" dirty="0">
              <a:solidFill>
                <a:prstClr val="white"/>
              </a:solidFill>
              <a:latin typeface="HP001 4 hàng" panose="020B0603050302020204" pitchFamily="34" charset="-93"/>
            </a:endParaRPr>
          </a:p>
        </p:txBody>
      </p:sp>
    </p:spTree>
    <p:extLst>
      <p:ext uri="{BB962C8B-B14F-4D97-AF65-F5344CB8AC3E}">
        <p14:creationId xmlns:p14="http://schemas.microsoft.com/office/powerpoint/2010/main" val="258786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327</Words>
  <Application>Microsoft Office PowerPoint</Application>
  <PresentationFormat>Widescreen</PresentationFormat>
  <Paragraphs>119</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SimSun</vt:lpstr>
      <vt:lpstr>Arial</vt:lpstr>
      <vt:lpstr>Calibri</vt:lpstr>
      <vt:lpstr>等线</vt:lpstr>
      <vt:lpstr>HP001 4 hàng</vt:lpstr>
      <vt:lpstr>iCiel Cadena</vt:lpstr>
      <vt:lpstr>Times New Roman</vt:lpstr>
      <vt:lpstr>UTM Cookies</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Trang</cp:lastModifiedBy>
  <cp:revision>177</cp:revision>
  <dcterms:created xsi:type="dcterms:W3CDTF">2021-06-02T01:34:28Z</dcterms:created>
  <dcterms:modified xsi:type="dcterms:W3CDTF">2022-02-10T02:18:50Z</dcterms:modified>
</cp:coreProperties>
</file>