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3" r:id="rId3"/>
    <p:sldId id="2007577129" r:id="rId4"/>
    <p:sldId id="2007577134" r:id="rId5"/>
    <p:sldId id="284" r:id="rId6"/>
    <p:sldId id="286" r:id="rId7"/>
    <p:sldId id="287" r:id="rId8"/>
    <p:sldId id="294" r:id="rId9"/>
    <p:sldId id="29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DCBAB-E589-4D31-B3C6-6673258AA9D6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37452-46B3-4E37-B40A-22726B25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5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D997B5FA-0921-464F-AAE1-844C04324D75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3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1496291" y="226723"/>
            <a:ext cx="8548254" cy="58102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041821" y="609575"/>
            <a:ext cx="6724802" cy="549549"/>
          </a:xfrm>
          <a:prstGeom prst="rect">
            <a:avLst/>
          </a:prstGeom>
          <a:noFill/>
        </p:spPr>
        <p:txBody>
          <a:bodyPr wrap="none" lIns="76809" tIns="38405" rIns="76809" bIns="38405" rtlCol="0">
            <a:spAutoFit/>
          </a:bodyPr>
          <a:lstStyle/>
          <a:p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hai ngày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7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067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202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8459" y="1354736"/>
            <a:ext cx="4098904" cy="549549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Toán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7732" y="2091630"/>
            <a:ext cx="6921971" cy="549549"/>
          </a:xfrm>
          <a:prstGeom prst="rect">
            <a:avLst/>
          </a:prstGeom>
          <a:noFill/>
        </p:spPr>
        <p:txBody>
          <a:bodyPr wrap="none" lIns="76809" tIns="38405" rIns="76809" bIns="38405" rtlCol="0">
            <a:spAutoFit/>
          </a:bodyPr>
          <a:lstStyle/>
          <a:p>
            <a:pPr lvl="1"/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Bài 42: Số bị chia, Số chia, </a:t>
            </a:r>
            <a:r>
              <a:rPr lang="vi-VN" sz="3067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Thương</a:t>
            </a:r>
            <a:endParaRPr lang="vi-VN" sz="3067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384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1524000" y="857251"/>
            <a:ext cx="3635251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9205875" y="857251"/>
            <a:ext cx="1462125" cy="51435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951" y="2153527"/>
            <a:ext cx="792549" cy="755971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3789360" y="747163"/>
            <a:ext cx="5416515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533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4533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3607773" y="1973534"/>
            <a:ext cx="6849959" cy="1250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67"/>
              </a:spcAft>
            </a:pPr>
            <a:r>
              <a:rPr lang="vi-VN" sz="2667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Nhận biết được số bị chia, số chia, thương trong phép chia.</a:t>
            </a:r>
            <a:endParaRPr lang="en-US" sz="2667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7" name="图片 53">
            <a:extLst>
              <a:ext uri="{FF2B5EF4-FFF2-40B4-BE49-F238E27FC236}">
                <a16:creationId xmlns:a16="http://schemas.microsoft.com/office/drawing/2014/main" id="{FA2CC3DF-CDF1-442F-AAC6-21576DB17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950" y="3699153"/>
            <a:ext cx="792549" cy="7559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7E5D8C-E523-4EB3-B597-5A3779438E63}"/>
              </a:ext>
            </a:extLst>
          </p:cNvPr>
          <p:cNvSpPr txBox="1"/>
          <p:nvPr/>
        </p:nvSpPr>
        <p:spPr>
          <a:xfrm>
            <a:off x="3607773" y="3543957"/>
            <a:ext cx="6668372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67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Tính được thương khi biết số bị chia và số chia.</a:t>
            </a:r>
            <a:endParaRPr lang="en-US" sz="2667" dirty="0">
              <a:solidFill>
                <a:srgbClr val="C00000"/>
              </a:solidFill>
            </a:endParaRPr>
          </a:p>
        </p:txBody>
      </p:sp>
      <p:pic>
        <p:nvPicPr>
          <p:cNvPr id="12" name="图片 53">
            <a:extLst>
              <a:ext uri="{FF2B5EF4-FFF2-40B4-BE49-F238E27FC236}">
                <a16:creationId xmlns:a16="http://schemas.microsoft.com/office/drawing/2014/main" id="{73819E3B-0B96-48D2-905B-8A63D5E7C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846" y="4991240"/>
            <a:ext cx="792549" cy="7559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31DCD3-2EED-45EE-97FA-12C949B0082A}"/>
              </a:ext>
            </a:extLst>
          </p:cNvPr>
          <p:cNvSpPr txBox="1"/>
          <p:nvPr/>
        </p:nvSpPr>
        <p:spPr>
          <a:xfrm>
            <a:off x="3733669" y="4836044"/>
            <a:ext cx="6668372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67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Vận dụng vào giải bài toán thực tế liên quan đến phép chia.</a:t>
            </a:r>
            <a:endParaRPr lang="en-US" sz="2667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240</Words>
  <Application>Microsoft Office PowerPoint</Application>
  <PresentationFormat>Widescreen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SimSun</vt:lpstr>
      <vt:lpstr>Arial</vt:lpstr>
      <vt:lpstr>Calibri</vt:lpstr>
      <vt:lpstr>Cambria Math</vt:lpstr>
      <vt:lpstr>等线</vt:lpstr>
      <vt:lpstr>HP001 4 hàng</vt:lpstr>
      <vt:lpstr>iCiel Cadena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Trang</cp:lastModifiedBy>
  <cp:revision>169</cp:revision>
  <dcterms:created xsi:type="dcterms:W3CDTF">2021-06-02T01:34:28Z</dcterms:created>
  <dcterms:modified xsi:type="dcterms:W3CDTF">2022-02-06T15:49:28Z</dcterms:modified>
</cp:coreProperties>
</file>