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59" r:id="rId2"/>
    <p:sldId id="376" r:id="rId3"/>
    <p:sldId id="357" r:id="rId4"/>
    <p:sldId id="360" r:id="rId5"/>
    <p:sldId id="340" r:id="rId6"/>
    <p:sldId id="377" r:id="rId7"/>
    <p:sldId id="363" r:id="rId8"/>
    <p:sldId id="365" r:id="rId9"/>
    <p:sldId id="378" r:id="rId10"/>
    <p:sldId id="366" r:id="rId11"/>
    <p:sldId id="379" r:id="rId12"/>
    <p:sldId id="380" r:id="rId13"/>
    <p:sldId id="381" r:id="rId14"/>
    <p:sldId id="382" r:id="rId15"/>
    <p:sldId id="383" r:id="rId16"/>
    <p:sldId id="361" r:id="rId17"/>
    <p:sldId id="354" r:id="rId18"/>
    <p:sldId id="373"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70" d="100"/>
          <a:sy n="70" d="100"/>
        </p:scale>
        <p:origin x="7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15</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xmlns=""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xmlns=""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xmlns=""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xmlns=""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xmlns=""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xmlns=""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xmlns=""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xmlns=""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xmlns=""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xmlns=""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xmlns=""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xmlns=""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xmlns=""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xmlns=""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xmlns=""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xmlns=""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xmlns=""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xmlns=""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xmlns=""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xmlns=""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xmlns=""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xmlns=""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xmlns=""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xmlns=""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xmlns=""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xmlns=""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xmlns=""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xmlns=""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xmlns=""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xmlns=""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xmlns=""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xmlns=""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xmlns=""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xmlns=""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xmlns=""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xmlns=""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xmlns=""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xmlns=""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xmlns=""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xmlns=""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xmlns=""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xmlns=""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xmlns=""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xmlns=""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1741B5D1-4750-6E99-903C-C24136CA3E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xmlns=""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xmlns=""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xmlns=""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xmlns=""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129012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xmlns=""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xmlns=""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xmlns="" id="{98D01B1E-1678-1D9B-BC34-004D1D4043A8}"/>
              </a:ext>
            </a:extLst>
          </p:cNvPr>
          <p:cNvSpPr txBox="1"/>
          <p:nvPr/>
        </p:nvSpPr>
        <p:spPr>
          <a:xfrm>
            <a:off x="2417344" y="1797969"/>
            <a:ext cx="8788739" cy="1998047"/>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Chia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sẻ</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người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thân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Chuẩn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bị</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mới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p:txBody>
      </p:sp>
      <p:pic>
        <p:nvPicPr>
          <p:cNvPr id="2" name="Picture 1">
            <a:extLst>
              <a:ext uri="{FF2B5EF4-FFF2-40B4-BE49-F238E27FC236}">
                <a16:creationId xmlns:a16="http://schemas.microsoft.com/office/drawing/2014/main" xmlns="" id="{8D2219B9-C35F-EEB1-F6E0-A803719E4C7C}"/>
              </a:ext>
            </a:extLst>
          </p:cNvPr>
          <p:cNvPicPr>
            <a:picLocks noChangeAspect="1"/>
          </p:cNvPicPr>
          <p:nvPr/>
        </p:nvPicPr>
        <p:blipFill>
          <a:blip r:embed="rId5"/>
          <a:stretch>
            <a:fillRect/>
          </a:stretch>
        </p:blipFill>
        <p:spPr>
          <a:xfrm>
            <a:off x="4607888" y="501516"/>
            <a:ext cx="4986960" cy="2353260"/>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xmlns=""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xmlns=""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xmlns=""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xmlns=""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xmlns="" id="{04C41AB2-3366-D44A-1C81-26A1D920F4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xmlns=""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5AFB57A-944E-B4C9-15BF-3B18F4B402DE}"/>
              </a:ext>
            </a:extLst>
          </p:cNvPr>
          <p:cNvGrpSpPr/>
          <p:nvPr/>
        </p:nvGrpSpPr>
        <p:grpSpPr>
          <a:xfrm>
            <a:off x="3921817" y="0"/>
            <a:ext cx="7070033" cy="3964883"/>
            <a:chOff x="4312101" y="545951"/>
            <a:chExt cx="5774633" cy="5774633"/>
          </a:xfrm>
        </p:grpSpPr>
        <p:pic>
          <p:nvPicPr>
            <p:cNvPr id="4" name="图片 5">
              <a:extLst>
                <a:ext uri="{FF2B5EF4-FFF2-40B4-BE49-F238E27FC236}">
                  <a16:creationId xmlns:a16="http://schemas.microsoft.com/office/drawing/2014/main" xmlns=""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a:extLst>
                <a:ext uri="{FF2B5EF4-FFF2-40B4-BE49-F238E27FC236}">
                  <a16:creationId xmlns:a16="http://schemas.microsoft.com/office/drawing/2014/main" xmlns="" id="{F803AD19-B78D-107B-1CC1-524E82DE985E}"/>
                </a:ext>
              </a:extLst>
            </p:cNvPr>
            <p:cNvSpPr txBox="1"/>
            <p:nvPr/>
          </p:nvSpPr>
          <p:spPr>
            <a:xfrm>
              <a:off x="5018014" y="2174428"/>
              <a:ext cx="4368538" cy="33619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Cambria" panose="02040503050406030204" pitchFamily="18" charset="0"/>
                  <a:ea typeface="Cambria" panose="02040503050406030204" pitchFamily="18" charset="0"/>
                </a:rPr>
                <a:t>T</a:t>
              </a:r>
              <a:r>
                <a:rPr lang="vi-VN" sz="4800" dirty="0">
                  <a:latin typeface="Cambria" panose="02040503050406030204" pitchFamily="18" charset="0"/>
                  <a:ea typeface="Cambria" panose="02040503050406030204" pitchFamily="18" charset="0"/>
                </a:rPr>
                <a:t>ừ nào được lặp lại nhiều lần trong bài hát?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xmlns="" id="{317814F2-2004-4C38-027F-C002E283BA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95300" y="687617"/>
            <a:ext cx="4191000" cy="5993603"/>
          </a:xfrm>
          <a:prstGeom prst="rect">
            <a:avLst/>
          </a:prstGeom>
        </p:spPr>
      </p:pic>
      <p:grpSp>
        <p:nvGrpSpPr>
          <p:cNvPr id="10" name="Group 9">
            <a:extLst>
              <a:ext uri="{FF2B5EF4-FFF2-40B4-BE49-F238E27FC236}">
                <a16:creationId xmlns:a16="http://schemas.microsoft.com/office/drawing/2014/main" xmlns="" id="{F0B0C8C2-3D0F-DA74-D3B4-00DEAC1E12C6}"/>
              </a:ext>
            </a:extLst>
          </p:cNvPr>
          <p:cNvGrpSpPr/>
          <p:nvPr/>
        </p:nvGrpSpPr>
        <p:grpSpPr>
          <a:xfrm>
            <a:off x="6534906" y="4084742"/>
            <a:ext cx="2694820" cy="785553"/>
            <a:chOff x="3829805" y="5503967"/>
            <a:chExt cx="4350808" cy="785553"/>
          </a:xfrm>
        </p:grpSpPr>
        <p:sp>
          <p:nvSpPr>
            <p:cNvPr id="11" name="矩形: 圆角 7">
              <a:extLst>
                <a:ext uri="{FF2B5EF4-FFF2-40B4-BE49-F238E27FC236}">
                  <a16:creationId xmlns:a16="http://schemas.microsoft.com/office/drawing/2014/main" xmlns="" id="{5B0AEF56-C116-5330-D5F8-5A4FB83B7A8C}"/>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xmlns="" id="{1C16A50E-8102-1843-6C2F-30E1192B1FCB}"/>
                </a:ext>
              </a:extLst>
            </p:cNvPr>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Quê</a:t>
              </a:r>
              <a:r>
                <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hương</a:t>
              </a:r>
              <a:endPar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3111187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xmlns=""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xmlns=""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xmlns=""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xmlns=""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xmlns="" id="{04C41AB2-3366-D44A-1C81-26A1D920F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xmlns=""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xmlns=""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xmlns=""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xmlns=""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xmlns=""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xmlns=""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xmlns=""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xmlns=""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xmlns=""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xmlns=""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xmlns=""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xmlns=""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xmlns=""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xmlns=""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xmlns=""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xmlns=""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xmlns=""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xmlns=""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xmlns=""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xmlns=""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xmlns=""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xmlns=""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xmlns=""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xmlns=""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xmlns=""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xmlns=""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xmlns=""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xmlns=""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xmlns=""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xmlns=""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xmlns=""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xmlns=""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xmlns=""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xmlns=""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xmlns=""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xmlns=""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6.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857</Words>
  <Application>Microsoft Office PowerPoint</Application>
  <PresentationFormat>Widescreen</PresentationFormat>
  <Paragraphs>76</Paragraphs>
  <Slides>19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#9Slide07 Cadena</vt:lpstr>
      <vt:lpstr>Arial</vt:lpstr>
      <vt:lpstr>Calibri</vt:lpstr>
      <vt:lpstr>Cambria</vt:lpstr>
      <vt:lpstr>DM Sans Bold</vt:lpstr>
      <vt:lpstr>Vogue-ExtraBold</vt:lpstr>
      <vt:lpstr>Wingdings</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41</cp:revision>
  <dcterms:created xsi:type="dcterms:W3CDTF">2024-07-29T06:54:03Z</dcterms:created>
  <dcterms:modified xsi:type="dcterms:W3CDTF">2024-12-11T05:46:18Z</dcterms:modified>
</cp:coreProperties>
</file>