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38"/>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6" r:id="rId26"/>
    <p:sldId id="288" r:id="rId27"/>
    <p:sldId id="335" r:id="rId28"/>
    <p:sldId id="337" r:id="rId29"/>
    <p:sldId id="293" r:id="rId30"/>
    <p:sldId id="338" r:id="rId31"/>
    <p:sldId id="300" r:id="rId32"/>
    <p:sldId id="301" r:id="rId33"/>
    <p:sldId id="303" r:id="rId34"/>
    <p:sldId id="308" r:id="rId35"/>
    <p:sldId id="309" r:id="rId36"/>
    <p:sldId id="304" r:id="rId3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97" d="100"/>
          <a:sy n="97" d="100"/>
        </p:scale>
        <p:origin x="684" y="9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11/14/2024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31</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11/14/2024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11/14/2024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7.wmf"/><Relationship Id="rId2" Type="http://schemas.openxmlformats.org/officeDocument/2006/relationships/slideLayout" Target="../slideLayouts/slideLayout77.xml"/><Relationship Id="rId1" Type="http://schemas.openxmlformats.org/officeDocument/2006/relationships/control" Target="../activeX/activeX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3.wdp"/><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4.wdp"/><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4.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0.png"/><Relationship Id="rId5" Type="http://schemas.microsoft.com/office/2007/relationships/hdphoto" Target="../media/hdphoto14.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6.png"/><Relationship Id="rId1" Type="http://schemas.openxmlformats.org/officeDocument/2006/relationships/slideLayout" Target="../slideLayouts/slideLayout77.xml"/><Relationship Id="rId6" Type="http://schemas.openxmlformats.org/officeDocument/2006/relationships/image" Target="../media/image61.png"/><Relationship Id="rId5" Type="http://schemas.microsoft.com/office/2007/relationships/hdphoto" Target="../media/hdphoto13.wdp"/><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3.wdp"/><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2.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5.wmf"/><Relationship Id="rId2" Type="http://schemas.openxmlformats.org/officeDocument/2006/relationships/slideLayout" Target="../slideLayouts/slideLayout77.xml"/><Relationship Id="rId1" Type="http://schemas.openxmlformats.org/officeDocument/2006/relationships/control" Target="../activeX/activeX2.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0.png"/><Relationship Id="rId5" Type="http://schemas.microsoft.com/office/2007/relationships/hdphoto" Target="../media/hdphoto13.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1037" y="295680"/>
                  <a:pt x="300999" y="56003"/>
                  <a:pt x="597771" y="0"/>
                </a:cubicBezTo>
                <a:cubicBezTo>
                  <a:pt x="3377198" y="87599"/>
                  <a:pt x="7407687" y="557037"/>
                  <a:pt x="10915643" y="0"/>
                </a:cubicBezTo>
                <a:cubicBezTo>
                  <a:pt x="11234696" y="-76326"/>
                  <a:pt x="11451146" y="248797"/>
                  <a:pt x="11513414" y="597771"/>
                </a:cubicBezTo>
                <a:cubicBezTo>
                  <a:pt x="11672207" y="2129838"/>
                  <a:pt x="11367516" y="3474707"/>
                  <a:pt x="11513414" y="3812843"/>
                </a:cubicBezTo>
                <a:cubicBezTo>
                  <a:pt x="11522473" y="4097008"/>
                  <a:pt x="11203665" y="4363399"/>
                  <a:pt x="10915643" y="4410614"/>
                </a:cubicBezTo>
                <a:cubicBezTo>
                  <a:pt x="9546724" y="4660896"/>
                  <a:pt x="4062031" y="4482718"/>
                  <a:pt x="597771" y="4410614"/>
                </a:cubicBezTo>
                <a:cubicBezTo>
                  <a:pt x="337091" y="4402762"/>
                  <a:pt x="-82293" y="4159256"/>
                  <a:pt x="0" y="3812843"/>
                </a:cubicBezTo>
                <a:cubicBezTo>
                  <a:pt x="71000" y="2865932"/>
                  <a:pt x="-41702" y="1977335"/>
                  <a:pt x="0" y="597771"/>
                </a:cubicBezTo>
                <a:close/>
              </a:path>
              <a:path w="11513414" h="4410614" stroke="0" extrusionOk="0">
                <a:moveTo>
                  <a:pt x="0" y="597771"/>
                </a:moveTo>
                <a:cubicBezTo>
                  <a:pt x="11603" y="318092"/>
                  <a:pt x="286514" y="6241"/>
                  <a:pt x="597771" y="0"/>
                </a:cubicBezTo>
                <a:cubicBezTo>
                  <a:pt x="4380891" y="-286763"/>
                  <a:pt x="6763738" y="77426"/>
                  <a:pt x="10915643" y="0"/>
                </a:cubicBezTo>
                <a:cubicBezTo>
                  <a:pt x="11138293" y="-32022"/>
                  <a:pt x="11554592" y="259463"/>
                  <a:pt x="11513414" y="597771"/>
                </a:cubicBezTo>
                <a:cubicBezTo>
                  <a:pt x="11565548" y="1453785"/>
                  <a:pt x="11653271" y="2784607"/>
                  <a:pt x="11513414" y="3812843"/>
                </a:cubicBezTo>
                <a:cubicBezTo>
                  <a:pt x="11515688" y="4107984"/>
                  <a:pt x="11185965" y="4396207"/>
                  <a:pt x="10915643" y="4410614"/>
                </a:cubicBezTo>
                <a:cubicBezTo>
                  <a:pt x="7352372" y="4062638"/>
                  <a:pt x="2435072" y="4722052"/>
                  <a:pt x="597771" y="4410614"/>
                </a:cubicBezTo>
                <a:cubicBezTo>
                  <a:pt x="273562" y="4448155"/>
                  <a:pt x="-50693" y="4095976"/>
                  <a:pt x="0" y="3812843"/>
                </a:cubicBezTo>
                <a:cubicBezTo>
                  <a:pt x="40626" y="3274284"/>
                  <a:pt x="61471" y="1211587"/>
                  <a:pt x="0" y="597771"/>
                </a:cubicBezTo>
                <a:close/>
              </a:path>
              <a:path w="11513414" h="4410614" fill="none" stroke="0" extrusionOk="0">
                <a:moveTo>
                  <a:pt x="0" y="597771"/>
                </a:moveTo>
                <a:cubicBezTo>
                  <a:pt x="12850" y="279673"/>
                  <a:pt x="319433" y="97145"/>
                  <a:pt x="597771" y="0"/>
                </a:cubicBezTo>
                <a:cubicBezTo>
                  <a:pt x="3946154" y="282893"/>
                  <a:pt x="6944137" y="345068"/>
                  <a:pt x="10915643" y="0"/>
                </a:cubicBezTo>
                <a:cubicBezTo>
                  <a:pt x="11191482" y="-85843"/>
                  <a:pt x="11509630" y="208251"/>
                  <a:pt x="11513414" y="597771"/>
                </a:cubicBezTo>
                <a:cubicBezTo>
                  <a:pt x="11629291" y="2078333"/>
                  <a:pt x="11437165" y="3376201"/>
                  <a:pt x="11513414" y="3812843"/>
                </a:cubicBezTo>
                <a:cubicBezTo>
                  <a:pt x="11497686" y="4126324"/>
                  <a:pt x="11176607" y="4373782"/>
                  <a:pt x="10915643" y="4410614"/>
                </a:cubicBezTo>
                <a:cubicBezTo>
                  <a:pt x="8862474" y="4170651"/>
                  <a:pt x="3567616" y="4581477"/>
                  <a:pt x="597771" y="4410614"/>
                </a:cubicBezTo>
                <a:cubicBezTo>
                  <a:pt x="296110" y="4398219"/>
                  <a:pt x="-65469" y="4151697"/>
                  <a:pt x="0" y="3812843"/>
                </a:cubicBezTo>
                <a:cubicBezTo>
                  <a:pt x="42041" y="2933834"/>
                  <a:pt x="-99509" y="2124093"/>
                  <a:pt x="0" y="59777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1284</Words>
  <Application>Microsoft Office PowerPoint</Application>
  <PresentationFormat>Tùy chỉnh</PresentationFormat>
  <Paragraphs>82</Paragraphs>
  <Slides>31</Slides>
  <Notes>8</Notes>
  <HiddenSlides>0</HiddenSlides>
  <MMClips>0</MMClips>
  <ScaleCrop>false</ScaleCrop>
  <HeadingPairs>
    <vt:vector size="6" baseType="variant">
      <vt:variant>
        <vt:lpstr>Phông được Dùng</vt:lpstr>
      </vt:variant>
      <vt:variant>
        <vt:i4>7</vt:i4>
      </vt:variant>
      <vt:variant>
        <vt:lpstr>Chủ đề</vt:lpstr>
      </vt:variant>
      <vt:variant>
        <vt:i4>6</vt:i4>
      </vt:variant>
      <vt:variant>
        <vt:lpstr>Tiêu đề Bản chiếu</vt:lpstr>
      </vt:variant>
      <vt:variant>
        <vt:i4>31</vt:i4>
      </vt:variant>
    </vt:vector>
  </HeadingPairs>
  <TitlesOfParts>
    <vt:vector size="44" baseType="lpstr">
      <vt:lpstr>Arial</vt:lpstr>
      <vt:lpstr>Calibri</vt:lpstr>
      <vt:lpstr>Cambria</vt:lpstr>
      <vt:lpstr>LNTH-LuoLuoNotangYuanTi 1</vt:lpstr>
      <vt:lpstr>SVN-ARCO Typography</vt:lpstr>
      <vt:lpstr>Times New Roman</vt:lpstr>
      <vt:lpstr>UTM Cookies</vt:lpstr>
      <vt:lpstr>Office Theme</vt:lpstr>
      <vt:lpstr>Office 主题</vt:lpstr>
      <vt:lpstr>1_Office Theme</vt:lpstr>
      <vt:lpstr>1_Office 主题</vt:lpstr>
      <vt:lpstr>2_Office 主题</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SingPC</cp:lastModifiedBy>
  <cp:revision>31</cp:revision>
  <dcterms:created xsi:type="dcterms:W3CDTF">2021-08-06T13:09:00Z</dcterms:created>
  <dcterms:modified xsi:type="dcterms:W3CDTF">2024-11-14T04:16:10Z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