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0"/>
  </p:notesMasterIdLst>
  <p:sldIdLst>
    <p:sldId id="302" r:id="rId5"/>
    <p:sldId id="303" r:id="rId6"/>
    <p:sldId id="256" r:id="rId7"/>
    <p:sldId id="259" r:id="rId8"/>
    <p:sldId id="279" r:id="rId9"/>
    <p:sldId id="281" r:id="rId10"/>
    <p:sldId id="282" r:id="rId11"/>
    <p:sldId id="283" r:id="rId12"/>
    <p:sldId id="284" r:id="rId13"/>
    <p:sldId id="285" r:id="rId14"/>
    <p:sldId id="304" r:id="rId15"/>
    <p:sldId id="305" r:id="rId16"/>
    <p:sldId id="306" r:id="rId17"/>
    <p:sldId id="261" r:id="rId18"/>
    <p:sldId id="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208" autoAdjust="0"/>
  </p:normalViewPr>
  <p:slideViewPr>
    <p:cSldViewPr snapToGrid="0">
      <p:cViewPr varScale="1">
        <p:scale>
          <a:sx n="56" d="100"/>
          <a:sy n="56" d="100"/>
        </p:scale>
        <p:origin x="6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D2FB3-1BF4-431C-85D1-8653A91B021A}" type="datetimeFigureOut">
              <a:rPr lang="en-US" smtClean="0"/>
              <a:t>26/10/2024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3057D3-4BF5-4EA8-A88A-9A9BF3159005}" type="slidenum">
              <a:rPr lang="en-US" smtClean="0"/>
              <a:t>‹#›</a:t>
            </a:fld>
            <a:endParaRPr lang="en-US"/>
          </a:p>
        </p:txBody>
      </p:sp>
    </p:spTree>
    <p:extLst>
      <p:ext uri="{BB962C8B-B14F-4D97-AF65-F5344CB8AC3E}">
        <p14:creationId xmlns:p14="http://schemas.microsoft.com/office/powerpoint/2010/main" val="324956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3057D3-4BF5-4EA8-A88A-9A9BF3159005}" type="slidenum">
              <a:rPr lang="en-US" smtClean="0"/>
              <a:t>12</a:t>
            </a:fld>
            <a:endParaRPr lang="en-US"/>
          </a:p>
        </p:txBody>
      </p:sp>
    </p:spTree>
    <p:extLst>
      <p:ext uri="{BB962C8B-B14F-4D97-AF65-F5344CB8AC3E}">
        <p14:creationId xmlns:p14="http://schemas.microsoft.com/office/powerpoint/2010/main" val="324486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3057D3-4BF5-4EA8-A88A-9A9BF3159005}" type="slidenum">
              <a:rPr lang="en-US" smtClean="0"/>
              <a:t>13</a:t>
            </a:fld>
            <a:endParaRPr lang="en-US"/>
          </a:p>
        </p:txBody>
      </p:sp>
    </p:spTree>
    <p:extLst>
      <p:ext uri="{BB962C8B-B14F-4D97-AF65-F5344CB8AC3E}">
        <p14:creationId xmlns:p14="http://schemas.microsoft.com/office/powerpoint/2010/main" val="72080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6049A-0843-968A-D399-BD2563FD38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F7AC13-CB72-7E40-C5A8-1B101F83AE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CE2672-8A68-B2D9-ED3D-76CE6ECB71B8}"/>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26/10/2024</a:t>
            </a:fld>
            <a:endParaRPr lang="en-US"/>
          </a:p>
        </p:txBody>
      </p:sp>
      <p:sp>
        <p:nvSpPr>
          <p:cNvPr id="5" name="Footer Placeholder 4">
            <a:extLst>
              <a:ext uri="{FF2B5EF4-FFF2-40B4-BE49-F238E27FC236}">
                <a16:creationId xmlns:a16="http://schemas.microsoft.com/office/drawing/2014/main" id="{E129CA98-5ACA-E4F1-0A47-6C7A9E3A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AEFA14-D33F-D0BA-AF67-2A891126599C}"/>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799275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5D8A4-BF44-E7F0-4B29-56C3997EE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7A2325-2433-3EB8-36EE-EC1851C960B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120AE4-E076-C5B6-8BEA-2BEA70734162}"/>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26/10/2024</a:t>
            </a:fld>
            <a:endParaRPr lang="en-US"/>
          </a:p>
        </p:txBody>
      </p:sp>
      <p:sp>
        <p:nvSpPr>
          <p:cNvPr id="5" name="Footer Placeholder 4">
            <a:extLst>
              <a:ext uri="{FF2B5EF4-FFF2-40B4-BE49-F238E27FC236}">
                <a16:creationId xmlns:a16="http://schemas.microsoft.com/office/drawing/2014/main" id="{2D267C11-0018-1099-0945-33FA20DAF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4EF552-FC36-893B-A99D-FE8B18E0617A}"/>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1534976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DD523D-E0E0-F40D-FAD3-09C3FE173BC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53BC8B-5BD4-F346-E06C-533DE37F23E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E563E-6544-B719-0E55-3455D889E164}"/>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26/10/2024</a:t>
            </a:fld>
            <a:endParaRPr lang="en-US"/>
          </a:p>
        </p:txBody>
      </p:sp>
      <p:sp>
        <p:nvSpPr>
          <p:cNvPr id="5" name="Footer Placeholder 4">
            <a:extLst>
              <a:ext uri="{FF2B5EF4-FFF2-40B4-BE49-F238E27FC236}">
                <a16:creationId xmlns:a16="http://schemas.microsoft.com/office/drawing/2014/main" id="{2CF4882F-03E5-AAED-613C-9737035975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72F497-5951-B3C2-2170-A16A54C81F77}"/>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837025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6446CB07-83C4-1EEC-091F-2A3759D72603}"/>
              </a:ext>
            </a:extLst>
          </p:cNvPr>
          <p:cNvSpPr>
            <a:spLocks noGrp="1"/>
          </p:cNvSpPr>
          <p:nvPr>
            <p:ph type="dt" sz="half" idx="10"/>
          </p:nvPr>
        </p:nvSpPr>
        <p:spPr/>
        <p:txBody>
          <a:bodyPr/>
          <a:lstStyle>
            <a:lvl1pPr>
              <a:defRPr/>
            </a:lvl1pPr>
          </a:lstStyle>
          <a:p>
            <a:pPr>
              <a:defRPr/>
            </a:pPr>
            <a:fld id="{187EF924-4EDE-4167-89D2-CD5BDCAF3ABB}" type="datetime1">
              <a:rPr lang="en-US" altLang="zh-CN"/>
              <a:pPr>
                <a:defRPr/>
              </a:pPr>
              <a:t>26/10/2024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08BB1B95-21A9-B78C-4952-11F8A65488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E064C9-3A24-AA45-2832-3B5285312702}"/>
              </a:ext>
            </a:extLst>
          </p:cNvPr>
          <p:cNvSpPr>
            <a:spLocks noGrp="1"/>
          </p:cNvSpPr>
          <p:nvPr>
            <p:ph type="sldNum" sz="quarter" idx="12"/>
          </p:nvPr>
        </p:nvSpPr>
        <p:spPr/>
        <p:txBody>
          <a:bodyPr/>
          <a:lstStyle>
            <a:lvl1pPr>
              <a:defRPr/>
            </a:lvl1pPr>
          </a:lstStyle>
          <a:p>
            <a:fld id="{864B5592-77F7-4EC7-868B-E2BA4A19994D}"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067648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95D23-0DF4-11D4-DE6A-08BDB3680E98}"/>
              </a:ext>
            </a:extLst>
          </p:cNvPr>
          <p:cNvSpPr>
            <a:spLocks noGrp="1"/>
          </p:cNvSpPr>
          <p:nvPr>
            <p:ph type="dt" sz="half" idx="10"/>
          </p:nvPr>
        </p:nvSpPr>
        <p:spPr/>
        <p:txBody>
          <a:bodyPr/>
          <a:lstStyle>
            <a:lvl1pPr>
              <a:defRPr/>
            </a:lvl1pPr>
          </a:lstStyle>
          <a:p>
            <a:pPr>
              <a:defRPr/>
            </a:pPr>
            <a:fld id="{5B6EE1D4-B189-49F2-A049-026C4501B5A5}" type="datetime1">
              <a:rPr lang="en-US" altLang="zh-CN"/>
              <a:pPr>
                <a:defRPr/>
              </a:pPr>
              <a:t>26/10/2024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8F1425FC-6F7A-EA78-0B8F-A9CB23EC73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EF6C8B-17E1-6113-1FE8-B0BBD0984A5E}"/>
              </a:ext>
            </a:extLst>
          </p:cNvPr>
          <p:cNvSpPr>
            <a:spLocks noGrp="1"/>
          </p:cNvSpPr>
          <p:nvPr>
            <p:ph type="sldNum" sz="quarter" idx="12"/>
          </p:nvPr>
        </p:nvSpPr>
        <p:spPr/>
        <p:txBody>
          <a:bodyPr/>
          <a:lstStyle>
            <a:lvl1pPr>
              <a:defRPr/>
            </a:lvl1pPr>
          </a:lstStyle>
          <a:p>
            <a:fld id="{2E6D9024-75AA-42B0-AFB1-C833BE13F300}"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2683657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a:t>Click to edit Master text styles</a:t>
            </a:r>
          </a:p>
        </p:txBody>
      </p:sp>
      <p:sp>
        <p:nvSpPr>
          <p:cNvPr id="4" name="Date Placeholder 3">
            <a:extLst>
              <a:ext uri="{FF2B5EF4-FFF2-40B4-BE49-F238E27FC236}">
                <a16:creationId xmlns:a16="http://schemas.microsoft.com/office/drawing/2014/main" id="{8D5A6F87-DD2E-11E7-3005-3206F4982610}"/>
              </a:ext>
            </a:extLst>
          </p:cNvPr>
          <p:cNvSpPr>
            <a:spLocks noGrp="1"/>
          </p:cNvSpPr>
          <p:nvPr>
            <p:ph type="dt" sz="half" idx="10"/>
          </p:nvPr>
        </p:nvSpPr>
        <p:spPr/>
        <p:txBody>
          <a:bodyPr/>
          <a:lstStyle>
            <a:lvl1pPr>
              <a:defRPr/>
            </a:lvl1pPr>
          </a:lstStyle>
          <a:p>
            <a:pPr>
              <a:defRPr/>
            </a:pPr>
            <a:fld id="{B009F53D-054B-44BF-B1D7-A50A59B24E87}" type="datetime1">
              <a:rPr lang="en-US" altLang="zh-CN"/>
              <a:pPr>
                <a:defRPr/>
              </a:pPr>
              <a:t>26/10/2024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09896D9E-903B-5B6B-01B6-9EEC666676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045525-7232-6A81-23C0-28839C92CDA0}"/>
              </a:ext>
            </a:extLst>
          </p:cNvPr>
          <p:cNvSpPr>
            <a:spLocks noGrp="1"/>
          </p:cNvSpPr>
          <p:nvPr>
            <p:ph type="sldNum" sz="quarter" idx="12"/>
          </p:nvPr>
        </p:nvSpPr>
        <p:spPr/>
        <p:txBody>
          <a:bodyPr/>
          <a:lstStyle>
            <a:lvl1pPr>
              <a:defRPr/>
            </a:lvl1pPr>
          </a:lstStyle>
          <a:p>
            <a:fld id="{3343C641-A3C9-429C-8185-079F9E7BA11B}"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3564546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2325A4-C6DC-55A0-8F1F-0285768D0054}"/>
              </a:ext>
            </a:extLst>
          </p:cNvPr>
          <p:cNvSpPr>
            <a:spLocks noGrp="1"/>
          </p:cNvSpPr>
          <p:nvPr>
            <p:ph type="dt" sz="half" idx="10"/>
          </p:nvPr>
        </p:nvSpPr>
        <p:spPr/>
        <p:txBody>
          <a:bodyPr/>
          <a:lstStyle>
            <a:lvl1pPr>
              <a:defRPr/>
            </a:lvl1pPr>
          </a:lstStyle>
          <a:p>
            <a:pPr>
              <a:defRPr/>
            </a:pPr>
            <a:fld id="{F31A2131-36BD-49D3-89A2-A66C31016B6A}" type="datetime1">
              <a:rPr lang="en-US" altLang="zh-CN"/>
              <a:pPr>
                <a:defRPr/>
              </a:pPr>
              <a:t>26/10/2024</a:t>
            </a:fld>
            <a:endParaRPr lang="en-US" altLang="zh-CN" sz="2160">
              <a:solidFill>
                <a:schemeClr val="tx1"/>
              </a:solidFill>
            </a:endParaRPr>
          </a:p>
        </p:txBody>
      </p:sp>
      <p:sp>
        <p:nvSpPr>
          <p:cNvPr id="6" name="Footer Placeholder 5">
            <a:extLst>
              <a:ext uri="{FF2B5EF4-FFF2-40B4-BE49-F238E27FC236}">
                <a16:creationId xmlns:a16="http://schemas.microsoft.com/office/drawing/2014/main" id="{9A098C28-351C-E732-25B7-B68285A89E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C3FF11C-3503-2855-C22E-259BAD235A84}"/>
              </a:ext>
            </a:extLst>
          </p:cNvPr>
          <p:cNvSpPr>
            <a:spLocks noGrp="1"/>
          </p:cNvSpPr>
          <p:nvPr>
            <p:ph type="sldNum" sz="quarter" idx="12"/>
          </p:nvPr>
        </p:nvSpPr>
        <p:spPr/>
        <p:txBody>
          <a:bodyPr/>
          <a:lstStyle>
            <a:lvl1pPr>
              <a:defRPr/>
            </a:lvl1pPr>
          </a:lstStyle>
          <a:p>
            <a:fld id="{B6B2FCD6-5139-477C-9811-951DBB7903F7}"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3204001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81DEEB-FF93-6BA7-5486-1132E7E3221A}"/>
              </a:ext>
            </a:extLst>
          </p:cNvPr>
          <p:cNvSpPr>
            <a:spLocks noGrp="1"/>
          </p:cNvSpPr>
          <p:nvPr>
            <p:ph type="dt" sz="half" idx="10"/>
          </p:nvPr>
        </p:nvSpPr>
        <p:spPr/>
        <p:txBody>
          <a:bodyPr/>
          <a:lstStyle>
            <a:lvl1pPr>
              <a:defRPr/>
            </a:lvl1pPr>
          </a:lstStyle>
          <a:p>
            <a:pPr>
              <a:defRPr/>
            </a:pPr>
            <a:fld id="{68DA6781-DD65-4BE2-80B9-04385FE3B99C}" type="datetime1">
              <a:rPr lang="en-US" altLang="zh-CN"/>
              <a:pPr>
                <a:defRPr/>
              </a:pPr>
              <a:t>26/10/2024</a:t>
            </a:fld>
            <a:endParaRPr lang="en-US" altLang="zh-CN" sz="2160">
              <a:solidFill>
                <a:schemeClr val="tx1"/>
              </a:solidFill>
            </a:endParaRPr>
          </a:p>
        </p:txBody>
      </p:sp>
      <p:sp>
        <p:nvSpPr>
          <p:cNvPr id="8" name="Footer Placeholder 7">
            <a:extLst>
              <a:ext uri="{FF2B5EF4-FFF2-40B4-BE49-F238E27FC236}">
                <a16:creationId xmlns:a16="http://schemas.microsoft.com/office/drawing/2014/main" id="{A53F1BCE-078B-8A70-0523-DAA0AA1E9F1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F2FCD5A7-B4F3-88B2-B9FE-84CC797DDB05}"/>
              </a:ext>
            </a:extLst>
          </p:cNvPr>
          <p:cNvSpPr>
            <a:spLocks noGrp="1"/>
          </p:cNvSpPr>
          <p:nvPr>
            <p:ph type="sldNum" sz="quarter" idx="12"/>
          </p:nvPr>
        </p:nvSpPr>
        <p:spPr/>
        <p:txBody>
          <a:bodyPr/>
          <a:lstStyle>
            <a:lvl1pPr>
              <a:defRPr/>
            </a:lvl1pPr>
          </a:lstStyle>
          <a:p>
            <a:fld id="{8E25494C-148B-41A5-B922-2DFF893E0DF2}"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42973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3CC933-82CA-D7EC-FDDD-4072427B0B93}"/>
              </a:ext>
            </a:extLst>
          </p:cNvPr>
          <p:cNvSpPr>
            <a:spLocks noGrp="1"/>
          </p:cNvSpPr>
          <p:nvPr>
            <p:ph type="dt" sz="half" idx="10"/>
          </p:nvPr>
        </p:nvSpPr>
        <p:spPr/>
        <p:txBody>
          <a:bodyPr/>
          <a:lstStyle>
            <a:lvl1pPr>
              <a:defRPr/>
            </a:lvl1pPr>
          </a:lstStyle>
          <a:p>
            <a:pPr>
              <a:defRPr/>
            </a:pPr>
            <a:fld id="{2D40B294-A935-4B64-A4FD-90B3AF47A9E6}" type="datetime1">
              <a:rPr lang="en-US" altLang="zh-CN"/>
              <a:pPr>
                <a:defRPr/>
              </a:pPr>
              <a:t>26/10/2024</a:t>
            </a:fld>
            <a:endParaRPr lang="en-US" altLang="zh-CN" sz="2160">
              <a:solidFill>
                <a:schemeClr val="tx1"/>
              </a:solidFill>
            </a:endParaRPr>
          </a:p>
        </p:txBody>
      </p:sp>
      <p:sp>
        <p:nvSpPr>
          <p:cNvPr id="4" name="Footer Placeholder 3">
            <a:extLst>
              <a:ext uri="{FF2B5EF4-FFF2-40B4-BE49-F238E27FC236}">
                <a16:creationId xmlns:a16="http://schemas.microsoft.com/office/drawing/2014/main" id="{3D2C276A-ECED-A0AA-2DE3-E262250AF44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1B89A45-697B-3BF4-893C-8C7C8F239B77}"/>
              </a:ext>
            </a:extLst>
          </p:cNvPr>
          <p:cNvSpPr>
            <a:spLocks noGrp="1"/>
          </p:cNvSpPr>
          <p:nvPr>
            <p:ph type="sldNum" sz="quarter" idx="12"/>
          </p:nvPr>
        </p:nvSpPr>
        <p:spPr/>
        <p:txBody>
          <a:bodyPr/>
          <a:lstStyle>
            <a:lvl1pPr>
              <a:defRPr/>
            </a:lvl1pPr>
          </a:lstStyle>
          <a:p>
            <a:fld id="{7779AF13-D1BF-4072-AC29-A58945FD523A}"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3434608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9925BA-0BC1-FF52-3130-CEC78D04F2FA}"/>
              </a:ext>
            </a:extLst>
          </p:cNvPr>
          <p:cNvSpPr>
            <a:spLocks noGrp="1"/>
          </p:cNvSpPr>
          <p:nvPr>
            <p:ph type="dt" sz="half" idx="10"/>
          </p:nvPr>
        </p:nvSpPr>
        <p:spPr/>
        <p:txBody>
          <a:bodyPr/>
          <a:lstStyle>
            <a:lvl1pPr>
              <a:defRPr/>
            </a:lvl1pPr>
          </a:lstStyle>
          <a:p>
            <a:pPr>
              <a:defRPr/>
            </a:pPr>
            <a:fld id="{6AC40C16-C83D-4101-9787-F312D3A8F40A}" type="datetime1">
              <a:rPr lang="en-US" altLang="zh-CN"/>
              <a:pPr>
                <a:defRPr/>
              </a:pPr>
              <a:t>26/10/2024</a:t>
            </a:fld>
            <a:endParaRPr lang="en-US" altLang="zh-CN" sz="2160">
              <a:solidFill>
                <a:schemeClr val="tx1"/>
              </a:solidFill>
            </a:endParaRPr>
          </a:p>
        </p:txBody>
      </p:sp>
      <p:sp>
        <p:nvSpPr>
          <p:cNvPr id="3" name="Footer Placeholder 2">
            <a:extLst>
              <a:ext uri="{FF2B5EF4-FFF2-40B4-BE49-F238E27FC236}">
                <a16:creationId xmlns:a16="http://schemas.microsoft.com/office/drawing/2014/main" id="{2B8729E8-516A-347F-4D30-BABA4933450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B1129652-17E7-6B6A-B0DF-00132664DE8A}"/>
              </a:ext>
            </a:extLst>
          </p:cNvPr>
          <p:cNvSpPr>
            <a:spLocks noGrp="1"/>
          </p:cNvSpPr>
          <p:nvPr>
            <p:ph type="sldNum" sz="quarter" idx="12"/>
          </p:nvPr>
        </p:nvSpPr>
        <p:spPr/>
        <p:txBody>
          <a:bodyPr/>
          <a:lstStyle>
            <a:lvl1pPr>
              <a:defRPr/>
            </a:lvl1pPr>
          </a:lstStyle>
          <a:p>
            <a:fld id="{DECA5D34-3962-4557-82D2-FF70C0E1C027}"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377381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a:extLst>
              <a:ext uri="{FF2B5EF4-FFF2-40B4-BE49-F238E27FC236}">
                <a16:creationId xmlns:a16="http://schemas.microsoft.com/office/drawing/2014/main" id="{85821C39-846A-ADF7-A008-13E11A525901}"/>
              </a:ext>
            </a:extLst>
          </p:cNvPr>
          <p:cNvSpPr>
            <a:spLocks noGrp="1"/>
          </p:cNvSpPr>
          <p:nvPr>
            <p:ph type="dt" sz="half" idx="10"/>
          </p:nvPr>
        </p:nvSpPr>
        <p:spPr/>
        <p:txBody>
          <a:bodyPr/>
          <a:lstStyle>
            <a:lvl1pPr>
              <a:defRPr/>
            </a:lvl1pPr>
          </a:lstStyle>
          <a:p>
            <a:pPr>
              <a:defRPr/>
            </a:pPr>
            <a:fld id="{F2428C28-969E-4B58-AF8B-14BD3C7EC879}" type="datetime1">
              <a:rPr lang="en-US" altLang="zh-CN"/>
              <a:pPr>
                <a:defRPr/>
              </a:pPr>
              <a:t>26/10/2024</a:t>
            </a:fld>
            <a:endParaRPr lang="en-US" altLang="zh-CN" sz="2160">
              <a:solidFill>
                <a:schemeClr val="tx1"/>
              </a:solidFill>
            </a:endParaRPr>
          </a:p>
        </p:txBody>
      </p:sp>
      <p:sp>
        <p:nvSpPr>
          <p:cNvPr id="6" name="Footer Placeholder 5">
            <a:extLst>
              <a:ext uri="{FF2B5EF4-FFF2-40B4-BE49-F238E27FC236}">
                <a16:creationId xmlns:a16="http://schemas.microsoft.com/office/drawing/2014/main" id="{CA51F3CD-FD4B-5DF6-FB3C-853B18630E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100A039-F900-F547-E8FD-72634128D590}"/>
              </a:ext>
            </a:extLst>
          </p:cNvPr>
          <p:cNvSpPr>
            <a:spLocks noGrp="1"/>
          </p:cNvSpPr>
          <p:nvPr>
            <p:ph type="sldNum" sz="quarter" idx="12"/>
          </p:nvPr>
        </p:nvSpPr>
        <p:spPr/>
        <p:txBody>
          <a:bodyPr/>
          <a:lstStyle>
            <a:lvl1pPr>
              <a:defRPr/>
            </a:lvl1pPr>
          </a:lstStyle>
          <a:p>
            <a:fld id="{1A4B74F3-42A5-433C-A72D-28ABCA7C68B2}"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719564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341-B352-D641-A2D6-861515CE5F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ABB2C7-DD1D-1AAE-E37C-9A7B04402C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E5460-9F31-D6C4-E559-8BBE9B1B36DF}"/>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26/10/2024</a:t>
            </a:fld>
            <a:endParaRPr lang="en-US"/>
          </a:p>
        </p:txBody>
      </p:sp>
      <p:sp>
        <p:nvSpPr>
          <p:cNvPr id="5" name="Footer Placeholder 4">
            <a:extLst>
              <a:ext uri="{FF2B5EF4-FFF2-40B4-BE49-F238E27FC236}">
                <a16:creationId xmlns:a16="http://schemas.microsoft.com/office/drawing/2014/main" id="{1511D085-FD0C-092E-3BC5-A0E9B8C145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3D5A08-A679-2A7E-5346-84F755CFC02F}"/>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959253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sym typeface="MS PGothic" pitchFamily="34" charset="-128"/>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a:extLst>
              <a:ext uri="{FF2B5EF4-FFF2-40B4-BE49-F238E27FC236}">
                <a16:creationId xmlns:a16="http://schemas.microsoft.com/office/drawing/2014/main" id="{70BCD1FA-21C3-B2E1-73E9-E05F06CF0B6D}"/>
              </a:ext>
            </a:extLst>
          </p:cNvPr>
          <p:cNvSpPr>
            <a:spLocks noGrp="1"/>
          </p:cNvSpPr>
          <p:nvPr>
            <p:ph type="dt" sz="half" idx="10"/>
          </p:nvPr>
        </p:nvSpPr>
        <p:spPr/>
        <p:txBody>
          <a:bodyPr/>
          <a:lstStyle>
            <a:lvl1pPr>
              <a:defRPr/>
            </a:lvl1pPr>
          </a:lstStyle>
          <a:p>
            <a:pPr>
              <a:defRPr/>
            </a:pPr>
            <a:fld id="{6429AF79-E238-48FC-AA4F-DCF5C693CABA}" type="datetime1">
              <a:rPr lang="en-US" altLang="zh-CN"/>
              <a:pPr>
                <a:defRPr/>
              </a:pPr>
              <a:t>26/10/2024</a:t>
            </a:fld>
            <a:endParaRPr lang="en-US" altLang="zh-CN" sz="2160">
              <a:solidFill>
                <a:schemeClr val="tx1"/>
              </a:solidFill>
            </a:endParaRPr>
          </a:p>
        </p:txBody>
      </p:sp>
      <p:sp>
        <p:nvSpPr>
          <p:cNvPr id="6" name="Footer Placeholder 5">
            <a:extLst>
              <a:ext uri="{FF2B5EF4-FFF2-40B4-BE49-F238E27FC236}">
                <a16:creationId xmlns:a16="http://schemas.microsoft.com/office/drawing/2014/main" id="{75D2E1E6-CE5D-E058-DAB2-0E89CE81C77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9A25C13-C3C5-7D54-F76D-E4B53F2089CB}"/>
              </a:ext>
            </a:extLst>
          </p:cNvPr>
          <p:cNvSpPr>
            <a:spLocks noGrp="1"/>
          </p:cNvSpPr>
          <p:nvPr>
            <p:ph type="sldNum" sz="quarter" idx="12"/>
          </p:nvPr>
        </p:nvSpPr>
        <p:spPr/>
        <p:txBody>
          <a:bodyPr/>
          <a:lstStyle>
            <a:lvl1pPr>
              <a:defRPr/>
            </a:lvl1pPr>
          </a:lstStyle>
          <a:p>
            <a:fld id="{260E675E-6822-4744-BBBD-B4B2BB2869E5}"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2362434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B5C19-D57E-920F-7387-03AB767AD7B6}"/>
              </a:ext>
            </a:extLst>
          </p:cNvPr>
          <p:cNvSpPr>
            <a:spLocks noGrp="1"/>
          </p:cNvSpPr>
          <p:nvPr>
            <p:ph type="dt" sz="half" idx="10"/>
          </p:nvPr>
        </p:nvSpPr>
        <p:spPr/>
        <p:txBody>
          <a:bodyPr/>
          <a:lstStyle>
            <a:lvl1pPr>
              <a:defRPr/>
            </a:lvl1pPr>
          </a:lstStyle>
          <a:p>
            <a:pPr>
              <a:defRPr/>
            </a:pPr>
            <a:fld id="{9DFAEA83-3807-42EC-BF73-2795AEDC79DE}" type="datetime1">
              <a:rPr lang="en-US" altLang="zh-CN"/>
              <a:pPr>
                <a:defRPr/>
              </a:pPr>
              <a:t>26/10/2024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82DB6E72-6503-EC18-C357-C318AB512B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255132-416A-0F87-AC51-CBEFE3306707}"/>
              </a:ext>
            </a:extLst>
          </p:cNvPr>
          <p:cNvSpPr>
            <a:spLocks noGrp="1"/>
          </p:cNvSpPr>
          <p:nvPr>
            <p:ph type="sldNum" sz="quarter" idx="12"/>
          </p:nvPr>
        </p:nvSpPr>
        <p:spPr/>
        <p:txBody>
          <a:bodyPr/>
          <a:lstStyle>
            <a:lvl1pPr>
              <a:defRPr/>
            </a:lvl1pPr>
          </a:lstStyle>
          <a:p>
            <a:fld id="{100BC1E4-EF8E-4CD7-BB25-CA244F1D036A}"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4091288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452FB-5AF6-E27C-2147-9702CED29BFD}"/>
              </a:ext>
            </a:extLst>
          </p:cNvPr>
          <p:cNvSpPr>
            <a:spLocks noGrp="1"/>
          </p:cNvSpPr>
          <p:nvPr>
            <p:ph type="dt" sz="half" idx="10"/>
          </p:nvPr>
        </p:nvSpPr>
        <p:spPr/>
        <p:txBody>
          <a:bodyPr/>
          <a:lstStyle>
            <a:lvl1pPr>
              <a:defRPr/>
            </a:lvl1pPr>
          </a:lstStyle>
          <a:p>
            <a:pPr>
              <a:defRPr/>
            </a:pPr>
            <a:fld id="{31C15DE1-D9F7-4AA7-BCDC-EB35F216D0A8}" type="datetime1">
              <a:rPr lang="en-US" altLang="zh-CN"/>
              <a:pPr>
                <a:defRPr/>
              </a:pPr>
              <a:t>26/10/2024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82168729-9B55-18EB-8F93-8F2091041A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370E02-BEB7-04FA-4F16-35759EB61EE5}"/>
              </a:ext>
            </a:extLst>
          </p:cNvPr>
          <p:cNvSpPr>
            <a:spLocks noGrp="1"/>
          </p:cNvSpPr>
          <p:nvPr>
            <p:ph type="sldNum" sz="quarter" idx="12"/>
          </p:nvPr>
        </p:nvSpPr>
        <p:spPr/>
        <p:txBody>
          <a:bodyPr/>
          <a:lstStyle>
            <a:lvl1pPr>
              <a:defRPr/>
            </a:lvl1pPr>
          </a:lstStyle>
          <a:p>
            <a:fld id="{8EE8DCFA-14FF-41D7-ADD6-2AB3C50D1B33}"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136883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850091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110243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31105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271731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889614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94269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976859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80E8-1BA2-5EEA-0E12-5666894B1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0A9EAD-F340-630A-01BF-F1ADBC5061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D69EAC-370C-996F-2F2D-B127C38AC3A2}"/>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26/10/2024</a:t>
            </a:fld>
            <a:endParaRPr lang="en-US"/>
          </a:p>
        </p:txBody>
      </p:sp>
      <p:sp>
        <p:nvSpPr>
          <p:cNvPr id="5" name="Footer Placeholder 4">
            <a:extLst>
              <a:ext uri="{FF2B5EF4-FFF2-40B4-BE49-F238E27FC236}">
                <a16:creationId xmlns:a16="http://schemas.microsoft.com/office/drawing/2014/main" id="{4F4128D4-F643-C92D-C7AD-264A028FD8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7D33B3-0B06-4B55-347F-EE5D9E4698DA}"/>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851570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843480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640621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079374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787401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5474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169575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241085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178785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461857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5292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FEECF-C15D-C957-C428-C0FA6A7C7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B0CE1D9-A3EA-15D6-F4D6-8E67CBAFBF7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153582-9F3E-7E97-1BB8-7C87B3949B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6927E1-1EEA-E634-C8AE-DEE5C8DCC4C8}"/>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26/10/2024</a:t>
            </a:fld>
            <a:endParaRPr lang="en-US"/>
          </a:p>
        </p:txBody>
      </p:sp>
      <p:sp>
        <p:nvSpPr>
          <p:cNvPr id="6" name="Footer Placeholder 5">
            <a:extLst>
              <a:ext uri="{FF2B5EF4-FFF2-40B4-BE49-F238E27FC236}">
                <a16:creationId xmlns:a16="http://schemas.microsoft.com/office/drawing/2014/main" id="{A59938BB-3109-5FAE-7075-51A992C33A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B6793A-CECB-2625-A602-5142460F2C3D}"/>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193706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687946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882289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867576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754363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p:txBody>
          <a:bodyPr/>
          <a:lstStyle/>
          <a:p>
            <a:fld id="{07B72963-1E16-4417-B179-43FEE79075CE}" type="datetimeFigureOut">
              <a:rPr lang="en-US" smtClean="0"/>
              <a:t>26/10/2024</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10633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5334-72D5-8CA4-50C8-C9DDDB0EE31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E70D7E1-FE12-551C-6309-594DD71276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B95B53-1281-0246-72B3-48E2B448FAF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FF99D0-BEBF-2501-59DA-912A26D2B7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0471C0-412E-7802-98E8-7ADA7AD496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E3DA56-A146-0B53-93A5-C9F0179385D3}"/>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26/10/2024</a:t>
            </a:fld>
            <a:endParaRPr lang="en-US"/>
          </a:p>
        </p:txBody>
      </p:sp>
      <p:sp>
        <p:nvSpPr>
          <p:cNvPr id="8" name="Footer Placeholder 7">
            <a:extLst>
              <a:ext uri="{FF2B5EF4-FFF2-40B4-BE49-F238E27FC236}">
                <a16:creationId xmlns:a16="http://schemas.microsoft.com/office/drawing/2014/main" id="{37A11569-B652-2796-28CB-B45CDEAAA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1995B31-2989-4964-443F-A7BA020A9018}"/>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037955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BAFCD-E251-B6E4-3C03-D410B0ECD9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5EE052C-23F4-DDEA-2617-E99C6D6009BC}"/>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26/10/2024</a:t>
            </a:fld>
            <a:endParaRPr lang="en-US"/>
          </a:p>
        </p:txBody>
      </p:sp>
      <p:sp>
        <p:nvSpPr>
          <p:cNvPr id="4" name="Footer Placeholder 3">
            <a:extLst>
              <a:ext uri="{FF2B5EF4-FFF2-40B4-BE49-F238E27FC236}">
                <a16:creationId xmlns:a16="http://schemas.microsoft.com/office/drawing/2014/main" id="{34B6798E-4B2D-3B9E-6BC8-9DBC2EC2DF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CA14E47-3229-AC6B-6293-B87193F7B5A5}"/>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94040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425A82-1802-D4FD-CDBD-68628D09DE92}"/>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26/10/2024</a:t>
            </a:fld>
            <a:endParaRPr lang="en-US"/>
          </a:p>
        </p:txBody>
      </p:sp>
      <p:sp>
        <p:nvSpPr>
          <p:cNvPr id="3" name="Footer Placeholder 2">
            <a:extLst>
              <a:ext uri="{FF2B5EF4-FFF2-40B4-BE49-F238E27FC236}">
                <a16:creationId xmlns:a16="http://schemas.microsoft.com/office/drawing/2014/main" id="{869D6154-8E64-5E99-8F8F-F8ABAACDB0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429627-EC93-D1AB-15B6-EB394EC78AE1}"/>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93175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51D2B-A8EB-C5FD-ECC6-62E7E35A8C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8A4B18-6A06-1CC6-DE15-BA7ED1F74B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133B6E-1CD6-E555-9236-2B3EA1F629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3F910-514D-5491-A81D-60C1A5E993CB}"/>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26/10/2024</a:t>
            </a:fld>
            <a:endParaRPr lang="en-US"/>
          </a:p>
        </p:txBody>
      </p:sp>
      <p:sp>
        <p:nvSpPr>
          <p:cNvPr id="6" name="Footer Placeholder 5">
            <a:extLst>
              <a:ext uri="{FF2B5EF4-FFF2-40B4-BE49-F238E27FC236}">
                <a16:creationId xmlns:a16="http://schemas.microsoft.com/office/drawing/2014/main" id="{AC86089F-80E9-A74F-D824-EA929BA564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54A963-5A59-0121-4AEE-9272359F5F08}"/>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4206470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F636-5C57-1D9C-D697-5748DD90C4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3AABC5-B874-99CF-8C8B-A19BBD04325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1A4F18-8B00-0FFC-7091-63FC17E65B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580F81-9D0F-9A7B-B82C-002B0671C3CB}"/>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26/10/2024</a:t>
            </a:fld>
            <a:endParaRPr lang="en-US"/>
          </a:p>
        </p:txBody>
      </p:sp>
      <p:sp>
        <p:nvSpPr>
          <p:cNvPr id="6" name="Footer Placeholder 5">
            <a:extLst>
              <a:ext uri="{FF2B5EF4-FFF2-40B4-BE49-F238E27FC236}">
                <a16:creationId xmlns:a16="http://schemas.microsoft.com/office/drawing/2014/main" id="{69C1BFF3-DBFE-CC44-CB84-4BA3267DD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80A15E-59A1-45E9-66B7-85B2FA1CFEFD}"/>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23743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88BEDFEA-1908-1819-EF52-A8CA07A1F6F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9141" y="0"/>
            <a:ext cx="1685726" cy="1685726"/>
          </a:xfrm>
          <a:prstGeom prst="rect">
            <a:avLst/>
          </a:prstGeom>
        </p:spPr>
      </p:pic>
    </p:spTree>
    <p:extLst>
      <p:ext uri="{BB962C8B-B14F-4D97-AF65-F5344CB8AC3E}">
        <p14:creationId xmlns:p14="http://schemas.microsoft.com/office/powerpoint/2010/main" val="1437448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3BA467F-89AC-6278-8D60-85861AF941D8}"/>
              </a:ext>
            </a:extLst>
          </p:cNvPr>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sym typeface="MS PGothic" panose="020B0600070205080204" pitchFamily="34" charset="-128"/>
              </a:rPr>
              <a:t>Click to edit Master title style</a:t>
            </a:r>
          </a:p>
        </p:txBody>
      </p:sp>
      <p:sp>
        <p:nvSpPr>
          <p:cNvPr id="1027" name="Text Placeholder 2">
            <a:extLst>
              <a:ext uri="{FF2B5EF4-FFF2-40B4-BE49-F238E27FC236}">
                <a16:creationId xmlns:a16="http://schemas.microsoft.com/office/drawing/2014/main" id="{8F9F56BA-F8F3-53AA-7DF5-38B8617D1A39}"/>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sym typeface="MS PGothic" panose="020B0600070205080204" pitchFamily="34" charset="-128"/>
              </a:rPr>
              <a:t>Click to edit Master text styles</a:t>
            </a:r>
          </a:p>
          <a:p>
            <a:pPr lvl="1"/>
            <a:r>
              <a:rPr lang="en-US" altLang="zh-CN">
                <a:sym typeface="MS PGothic" panose="020B0600070205080204" pitchFamily="34" charset="-128"/>
              </a:rPr>
              <a:t>Second level</a:t>
            </a:r>
          </a:p>
          <a:p>
            <a:pPr lvl="2"/>
            <a:r>
              <a:rPr lang="en-US" altLang="zh-CN">
                <a:sym typeface="MS PGothic" panose="020B0600070205080204" pitchFamily="34" charset="-128"/>
              </a:rPr>
              <a:t>Third level</a:t>
            </a:r>
          </a:p>
          <a:p>
            <a:pPr lvl="3"/>
            <a:r>
              <a:rPr lang="en-US" altLang="zh-CN">
                <a:sym typeface="MS PGothic" panose="020B0600070205080204" pitchFamily="34" charset="-128"/>
              </a:rPr>
              <a:t>Fourth level</a:t>
            </a:r>
          </a:p>
          <a:p>
            <a:pPr lvl="4"/>
            <a:r>
              <a:rPr lang="en-US" altLang="zh-CN">
                <a:sym typeface="MS PGothic" panose="020B0600070205080204" pitchFamily="34" charset="-128"/>
              </a:rPr>
              <a:t>Fifth level</a:t>
            </a:r>
          </a:p>
        </p:txBody>
      </p:sp>
      <p:sp>
        <p:nvSpPr>
          <p:cNvPr id="1028" name="Date Placeholder 3">
            <a:extLst>
              <a:ext uri="{FF2B5EF4-FFF2-40B4-BE49-F238E27FC236}">
                <a16:creationId xmlns:a16="http://schemas.microsoft.com/office/drawing/2014/main" id="{BA6B25AA-5F21-14BE-4F38-8A404D27B699}"/>
              </a:ext>
            </a:extLst>
          </p:cNvPr>
          <p:cNvSpPr>
            <a:spLocks noGrp="1" noChangeArrowheads="1"/>
          </p:cNvSpPr>
          <p:nvPr>
            <p:ph type="dt" sz="half" idx="2"/>
          </p:nvPr>
        </p:nvSpPr>
        <p:spPr bwMode="auto">
          <a:xfrm>
            <a:off x="609600" y="6356352"/>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defRPr sz="1440">
                <a:solidFill>
                  <a:srgbClr val="898989"/>
                </a:solidFill>
                <a:latin typeface="Arial" pitchFamily="34" charset="0"/>
              </a:defRPr>
            </a:lvl1pPr>
          </a:lstStyle>
          <a:p>
            <a:pPr>
              <a:defRPr/>
            </a:pPr>
            <a:fld id="{1CB08939-3B66-46D4-BBCA-7BE16B47403F}" type="datetime1">
              <a:rPr lang="en-US" altLang="zh-CN"/>
              <a:pPr>
                <a:defRPr/>
              </a:pPr>
              <a:t>26/10/2024</a:t>
            </a:fld>
            <a:endParaRPr lang="en-US" altLang="zh-CN"/>
          </a:p>
        </p:txBody>
      </p:sp>
      <p:sp>
        <p:nvSpPr>
          <p:cNvPr id="1029" name="Footer Placeholder 4">
            <a:extLst>
              <a:ext uri="{FF2B5EF4-FFF2-40B4-BE49-F238E27FC236}">
                <a16:creationId xmlns:a16="http://schemas.microsoft.com/office/drawing/2014/main" id="{B08DBB02-0A42-0101-2651-A2CF584E47A9}"/>
              </a:ext>
            </a:extLst>
          </p:cNvPr>
          <p:cNvSpPr>
            <a:spLocks noGrp="1" noChangeArrowheads="1"/>
          </p:cNvSpPr>
          <p:nvPr>
            <p:ph type="ftr" sz="quarter" idx="3"/>
          </p:nvPr>
        </p:nvSpPr>
        <p:spPr bwMode="auto">
          <a:xfrm>
            <a:off x="4165600" y="6356352"/>
            <a:ext cx="3860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40">
                <a:solidFill>
                  <a:srgbClr val="898989"/>
                </a:solidFill>
                <a:latin typeface="Arial" pitchFamily="34" charset="0"/>
              </a:defRPr>
            </a:lvl1pPr>
          </a:lstStyle>
          <a:p>
            <a:pPr>
              <a:defRPr/>
            </a:pPr>
            <a:endParaRPr lang="en-US"/>
          </a:p>
        </p:txBody>
      </p:sp>
      <p:sp>
        <p:nvSpPr>
          <p:cNvPr id="1030" name="Slide Number Placeholder 5">
            <a:extLst>
              <a:ext uri="{FF2B5EF4-FFF2-40B4-BE49-F238E27FC236}">
                <a16:creationId xmlns:a16="http://schemas.microsoft.com/office/drawing/2014/main" id="{ECA3650C-7DE7-35E6-4481-03B2F23BCD69}"/>
              </a:ext>
            </a:extLst>
          </p:cNvPr>
          <p:cNvSpPr>
            <a:spLocks noGrp="1" noChangeArrowheads="1"/>
          </p:cNvSpPr>
          <p:nvPr>
            <p:ph type="sldNum" sz="quarter" idx="4"/>
          </p:nvPr>
        </p:nvSpPr>
        <p:spPr bwMode="auto">
          <a:xfrm>
            <a:off x="8737600" y="6356352"/>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440">
                <a:solidFill>
                  <a:srgbClr val="898989"/>
                </a:solidFill>
              </a:defRPr>
            </a:lvl1pPr>
          </a:lstStyle>
          <a:p>
            <a:fld id="{FC5E7277-6612-43C4-950D-2C999D6DB819}" type="slidenum">
              <a:rPr lang="en-US" altLang="zh-CN"/>
              <a:pPr/>
              <a:t>‹#›</a:t>
            </a:fld>
            <a:endParaRPr lang="en-US" altLang="zh-CN"/>
          </a:p>
        </p:txBody>
      </p:sp>
    </p:spTree>
    <p:extLst>
      <p:ext uri="{BB962C8B-B14F-4D97-AF65-F5344CB8AC3E}">
        <p14:creationId xmlns:p14="http://schemas.microsoft.com/office/powerpoint/2010/main" val="1252207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marL="1097280" indent="-1097280" algn="ctr" rtl="0" eaLnBrk="0" fontAlgn="base" hangingPunct="0">
        <a:spcBef>
          <a:spcPct val="0"/>
        </a:spcBef>
        <a:spcAft>
          <a:spcPct val="0"/>
        </a:spcAft>
        <a:defRPr sz="5280">
          <a:solidFill>
            <a:schemeClr val="tx1"/>
          </a:solidFill>
          <a:latin typeface="+mj-lt"/>
          <a:ea typeface="+mj-ea"/>
          <a:cs typeface="+mj-cs"/>
          <a:sym typeface="MS PGothic" panose="020B0600070205080204" pitchFamily="34" charset="-128"/>
        </a:defRPr>
      </a:lvl1pPr>
      <a:lvl2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2pPr>
      <a:lvl3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3pPr>
      <a:lvl4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4pPr>
      <a:lvl5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5pPr>
      <a:lvl6pPr marL="164592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6pPr>
      <a:lvl7pPr marL="219456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7pPr>
      <a:lvl8pPr marL="274320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8pPr>
      <a:lvl9pPr marL="329184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9pPr>
    </p:titleStyle>
    <p:bodyStyle>
      <a:lvl1pPr marL="411480" indent="-411480" algn="l" rtl="0" eaLnBrk="0" fontAlgn="base" hangingPunct="0">
        <a:spcBef>
          <a:spcPct val="20000"/>
        </a:spcBef>
        <a:spcAft>
          <a:spcPct val="0"/>
        </a:spcAft>
        <a:buFont typeface="Arial" panose="020B0604020202020204" pitchFamily="34" charset="0"/>
        <a:buChar char="•"/>
        <a:defRPr sz="3840">
          <a:solidFill>
            <a:schemeClr val="tx1"/>
          </a:solidFill>
          <a:latin typeface="+mn-lt"/>
          <a:ea typeface="+mn-ea"/>
          <a:cs typeface="+mn-cs"/>
          <a:sym typeface="MS PGothic" panose="020B0600070205080204" pitchFamily="34" charset="-128"/>
        </a:defRPr>
      </a:lvl1pPr>
      <a:lvl2pPr marL="891540" indent="-342900" algn="l" rtl="0" eaLnBrk="0" fontAlgn="base" hangingPunct="0">
        <a:spcBef>
          <a:spcPct val="20000"/>
        </a:spcBef>
        <a:spcAft>
          <a:spcPct val="0"/>
        </a:spcAft>
        <a:buFont typeface="Arial" panose="020B0604020202020204" pitchFamily="34" charset="0"/>
        <a:buChar char="–"/>
        <a:defRPr sz="3360">
          <a:solidFill>
            <a:schemeClr val="tx1"/>
          </a:solidFill>
          <a:latin typeface="+mn-lt"/>
          <a:ea typeface="+mn-ea"/>
          <a:sym typeface="MS PGothic" panose="020B0600070205080204" pitchFamily="34" charset="-128"/>
        </a:defRPr>
      </a:lvl2pPr>
      <a:lvl3pPr marL="1371600" indent="-274320" algn="l" rtl="0" eaLnBrk="0" fontAlgn="base" hangingPunct="0">
        <a:spcBef>
          <a:spcPct val="20000"/>
        </a:spcBef>
        <a:spcAft>
          <a:spcPct val="0"/>
        </a:spcAft>
        <a:buFont typeface="Arial" panose="020B0604020202020204" pitchFamily="34" charset="0"/>
        <a:buChar char="•"/>
        <a:defRPr sz="2880">
          <a:solidFill>
            <a:schemeClr val="tx1"/>
          </a:solidFill>
          <a:latin typeface="+mn-lt"/>
          <a:ea typeface="+mn-ea"/>
          <a:sym typeface="MS PGothic" panose="020B0600070205080204" pitchFamily="34" charset="-128"/>
        </a:defRPr>
      </a:lvl3pPr>
      <a:lvl4pPr marL="1920240" indent="-27432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MS PGothic" panose="020B0600070205080204" pitchFamily="34" charset="-128"/>
        </a:defRPr>
      </a:lvl4pPr>
      <a:lvl5pPr marL="2468880" indent="-27432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MS PGothic" panose="020B0600070205080204" pitchFamily="34" charset="-128"/>
        </a:defRPr>
      </a:lvl5pPr>
      <a:lvl6pPr marL="301752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6pPr>
      <a:lvl7pPr marL="356616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7pPr>
      <a:lvl8pPr marL="411480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8pPr>
      <a:lvl9pPr marL="466344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06A84-B8BA-6CE3-3268-156690A2B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78E27A-E54C-BCAA-C604-3FB50BE62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F53BE-1737-F1A7-80F4-30A90CC372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72963-1E16-4417-B179-43FEE79075CE}" type="datetimeFigureOut">
              <a:rPr lang="en-US" smtClean="0"/>
              <a:t>26/10/2024</a:t>
            </a:fld>
            <a:endParaRPr lang="en-US"/>
          </a:p>
        </p:txBody>
      </p:sp>
      <p:sp>
        <p:nvSpPr>
          <p:cNvPr id="5" name="Footer Placeholder 4">
            <a:extLst>
              <a:ext uri="{FF2B5EF4-FFF2-40B4-BE49-F238E27FC236}">
                <a16:creationId xmlns:a16="http://schemas.microsoft.com/office/drawing/2014/main" id="{4CED41E7-6355-EAAD-BD09-66CC3A768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591B47-41AA-CD25-BE3E-88FEE479B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9AEF1-BF0B-44A0-B0C1-E9435BE7EFA2}" type="slidenum">
              <a:rPr lang="en-US" smtClean="0"/>
              <a:t>‹#›</a:t>
            </a:fld>
            <a:endParaRPr lang="en-US"/>
          </a:p>
        </p:txBody>
      </p:sp>
    </p:spTree>
    <p:extLst>
      <p:ext uri="{BB962C8B-B14F-4D97-AF65-F5344CB8AC3E}">
        <p14:creationId xmlns:p14="http://schemas.microsoft.com/office/powerpoint/2010/main" val="37414066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06A84-B8BA-6CE3-3268-156690A2B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78E27A-E54C-BCAA-C604-3FB50BE62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F53BE-1737-F1A7-80F4-30A90CC372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72963-1E16-4417-B179-43FEE79075CE}" type="datetimeFigureOut">
              <a:rPr lang="en-US" smtClean="0"/>
              <a:t>26/10/2024</a:t>
            </a:fld>
            <a:endParaRPr lang="en-US"/>
          </a:p>
        </p:txBody>
      </p:sp>
      <p:sp>
        <p:nvSpPr>
          <p:cNvPr id="5" name="Footer Placeholder 4">
            <a:extLst>
              <a:ext uri="{FF2B5EF4-FFF2-40B4-BE49-F238E27FC236}">
                <a16:creationId xmlns:a16="http://schemas.microsoft.com/office/drawing/2014/main" id="{4CED41E7-6355-EAAD-BD09-66CC3A768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591B47-41AA-CD25-BE3E-88FEE479B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9AEF1-BF0B-44A0-B0C1-E9435BE7EFA2}"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DFC42E0-F2C2-226B-65A9-2F9C137788C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83324" y="-102022"/>
            <a:ext cx="1887616" cy="1887616"/>
          </a:xfrm>
          <a:prstGeom prst="rect">
            <a:avLst/>
          </a:prstGeom>
        </p:spPr>
      </p:pic>
    </p:spTree>
    <p:extLst>
      <p:ext uri="{BB962C8B-B14F-4D97-AF65-F5344CB8AC3E}">
        <p14:creationId xmlns:p14="http://schemas.microsoft.com/office/powerpoint/2010/main" val="35904999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5" Type="http://schemas.openxmlformats.org/officeDocument/2006/relationships/image" Target="../media/image33.png"/><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40.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0.png"/><Relationship Id="rId3" Type="http://schemas.openxmlformats.org/officeDocument/2006/relationships/image" Target="../media/image10.jpg"/><Relationship Id="rId7" Type="http://schemas.openxmlformats.org/officeDocument/2006/relationships/image" Target="../media/image14.gif"/><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3.gif"/><Relationship Id="rId11" Type="http://schemas.openxmlformats.org/officeDocument/2006/relationships/image" Target="../media/image18.gif"/><Relationship Id="rId5" Type="http://schemas.openxmlformats.org/officeDocument/2006/relationships/image" Target="../media/image12.gi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4.png"/><Relationship Id="rId18" Type="http://schemas.openxmlformats.org/officeDocument/2006/relationships/image" Target="../media/image15.gif"/><Relationship Id="rId3" Type="http://schemas.openxmlformats.org/officeDocument/2006/relationships/image" Target="../media/image21.png"/><Relationship Id="rId7" Type="http://schemas.openxmlformats.org/officeDocument/2006/relationships/slide" Target="slide8.xml"/><Relationship Id="rId12" Type="http://schemas.openxmlformats.org/officeDocument/2006/relationships/image" Target="../media/image14.gif"/><Relationship Id="rId17" Type="http://schemas.openxmlformats.org/officeDocument/2006/relationships/image" Target="../media/image27.gif"/><Relationship Id="rId2" Type="http://schemas.openxmlformats.org/officeDocument/2006/relationships/audio" Target="../media/audio1.wav"/><Relationship Id="rId16" Type="http://schemas.openxmlformats.org/officeDocument/2006/relationships/slide" Target="slide13.xml"/><Relationship Id="rId1" Type="http://schemas.openxmlformats.org/officeDocument/2006/relationships/slideLayout" Target="../slideLayouts/slideLayout18.xml"/><Relationship Id="rId6" Type="http://schemas.openxmlformats.org/officeDocument/2006/relationships/slide" Target="slide7.xml"/><Relationship Id="rId11" Type="http://schemas.openxmlformats.org/officeDocument/2006/relationships/image" Target="../media/image13.gif"/><Relationship Id="rId5" Type="http://schemas.openxmlformats.org/officeDocument/2006/relationships/image" Target="../media/image23.jpg"/><Relationship Id="rId15" Type="http://schemas.openxmlformats.org/officeDocument/2006/relationships/image" Target="../media/image26.png"/><Relationship Id="rId10" Type="http://schemas.openxmlformats.org/officeDocument/2006/relationships/image" Target="../media/image12.gif"/><Relationship Id="rId4" Type="http://schemas.openxmlformats.org/officeDocument/2006/relationships/image" Target="../media/image22.PNG"/><Relationship Id="rId9" Type="http://schemas.openxmlformats.org/officeDocument/2006/relationships/slide" Target="slide11.xml"/><Relationship Id="rId14" Type="http://schemas.openxmlformats.org/officeDocument/2006/relationships/image" Target="../media/image25.gif"/></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5" Type="http://schemas.openxmlformats.org/officeDocument/2006/relationships/image" Target="../media/image32.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4737D-266C-4A11-B504-5C4260B056D6}"/>
              </a:ext>
            </a:extLst>
          </p:cNvPr>
          <p:cNvPicPr>
            <a:picLocks noChangeAspect="1"/>
          </p:cNvPicPr>
          <p:nvPr/>
        </p:nvPicPr>
        <p:blipFill rotWithShape="1">
          <a:blip r:embed="rId2"/>
          <a:srcRect r="927"/>
          <a:stretch/>
        </p:blipFill>
        <p:spPr>
          <a:xfrm>
            <a:off x="0" y="1673"/>
            <a:ext cx="12192000" cy="6854653"/>
          </a:xfrm>
          <a:prstGeom prst="rect">
            <a:avLst/>
          </a:prstGeom>
        </p:spPr>
      </p:pic>
      <p:pic>
        <p:nvPicPr>
          <p:cNvPr id="2" name="Picture 1">
            <a:extLst>
              <a:ext uri="{FF2B5EF4-FFF2-40B4-BE49-F238E27FC236}">
                <a16:creationId xmlns:a16="http://schemas.microsoft.com/office/drawing/2014/main" id="{1AC7B772-A202-1E20-60C7-D684C2DEE33E}"/>
              </a:ext>
            </a:extLst>
          </p:cNvPr>
          <p:cNvPicPr>
            <a:picLocks noChangeAspect="1"/>
          </p:cNvPicPr>
          <p:nvPr/>
        </p:nvPicPr>
        <p:blipFill>
          <a:blip r:embed="rId3"/>
          <a:stretch>
            <a:fillRect/>
          </a:stretch>
        </p:blipFill>
        <p:spPr>
          <a:xfrm>
            <a:off x="1295418" y="-1183352"/>
            <a:ext cx="9644708" cy="6742760"/>
          </a:xfrm>
          <a:prstGeom prst="rect">
            <a:avLst/>
          </a:prstGeom>
        </p:spPr>
      </p:pic>
    </p:spTree>
    <p:extLst>
      <p:ext uri="{BB962C8B-B14F-4D97-AF65-F5344CB8AC3E}">
        <p14:creationId xmlns:p14="http://schemas.microsoft.com/office/powerpoint/2010/main" val="114956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A7761-E67C-129F-A757-758DD5BD2213}"/>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id="{5CEBF8E6-3ABD-7EB5-6BB5-91BEA8F1563E}"/>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7" name="Rectangle: Rounded Corners 6">
            <a:extLst>
              <a:ext uri="{FF2B5EF4-FFF2-40B4-BE49-F238E27FC236}">
                <a16:creationId xmlns:a16="http://schemas.microsoft.com/office/drawing/2014/main" id="{496F2C31-5E94-94E0-8B4A-8CA6E7AB60C9}"/>
              </a:ext>
            </a:extLst>
          </p:cNvPr>
          <p:cNvSpPr/>
          <p:nvPr/>
        </p:nvSpPr>
        <p:spPr>
          <a:xfrm>
            <a:off x="1937656" y="2276005"/>
            <a:ext cx="9187543" cy="400505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FF0000"/>
                </a:solidFill>
                <a:latin typeface="Calibri" panose="020F0502020204030204"/>
              </a:rPr>
              <a:t>Sự kì thú của thiên nhiên được miêu tả qua những chi tiết: mây bay hối hả, mầm non mắt lim dim, mưa phùn lất phất, rào rào trận lá, chú thỏ phóng nhanh, trăm ngọn suối róc rách reo mừng, ngàn chim muông nổi hát ca vang dậy, mầm non bật chiếc vỏ đứng dậy khoác áo màu xanh biếc.</a:t>
            </a:r>
            <a:endParaRPr kumimoji="0" lang="en-US" sz="3600" b="0" i="0" u="none" strike="noStrike" kern="1200" cap="none" spc="0" normalizeH="0" baseline="0" noProof="0" dirty="0">
              <a:ln>
                <a:noFill/>
              </a:ln>
              <a:solidFill>
                <a:srgbClr val="FF0000"/>
              </a:solidFill>
              <a:effectLst/>
              <a:uLnTx/>
              <a:uFillTx/>
              <a:latin typeface="Calibri" panose="020F0502020204030204"/>
            </a:endParaRPr>
          </a:p>
        </p:txBody>
      </p:sp>
      <p:sp>
        <p:nvSpPr>
          <p:cNvPr id="8" name="Arrow: Left 7">
            <a:hlinkClick r:id="rId4" action="ppaction://hlinksldjump"/>
            <a:extLst>
              <a:ext uri="{FF2B5EF4-FFF2-40B4-BE49-F238E27FC236}">
                <a16:creationId xmlns:a16="http://schemas.microsoft.com/office/drawing/2014/main" id="{EA0453EE-85E0-8F4E-0880-2B0ECB81F1C7}"/>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F8DD2FC-DB61-9BA7-7802-1359CD23CDAF}"/>
              </a:ext>
            </a:extLst>
          </p:cNvPr>
          <p:cNvPicPr>
            <a:picLocks noChangeAspect="1"/>
          </p:cNvPicPr>
          <p:nvPr/>
        </p:nvPicPr>
        <p:blipFill>
          <a:blip r:embed="rId5"/>
          <a:stretch>
            <a:fillRect/>
          </a:stretch>
        </p:blipFill>
        <p:spPr>
          <a:xfrm>
            <a:off x="3579358" y="348343"/>
            <a:ext cx="5120444" cy="1687286"/>
          </a:xfrm>
          <a:prstGeom prst="rect">
            <a:avLst/>
          </a:prstGeom>
        </p:spPr>
      </p:pic>
    </p:spTree>
    <p:extLst>
      <p:ext uri="{BB962C8B-B14F-4D97-AF65-F5344CB8AC3E}">
        <p14:creationId xmlns:p14="http://schemas.microsoft.com/office/powerpoint/2010/main" val="290243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id="{D9A381B9-09FD-7FC0-67BA-3CBDE6AA9DC2}"/>
              </a:ext>
            </a:extLst>
          </p:cNvPr>
          <p:cNvSpPr/>
          <p:nvPr/>
        </p:nvSpPr>
        <p:spPr>
          <a:xfrm>
            <a:off x="241777" y="1164771"/>
            <a:ext cx="11647486" cy="5426514"/>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647486"/>
                      <a:gd name="connsiteY0" fmla="*/ 679996 h 5426514"/>
                      <a:gd name="connsiteX1" fmla="*/ 679996 w 11647486"/>
                      <a:gd name="connsiteY1" fmla="*/ 0 h 5426514"/>
                      <a:gd name="connsiteX2" fmla="*/ 1262954 w 11647486"/>
                      <a:gd name="connsiteY2" fmla="*/ 0 h 5426514"/>
                      <a:gd name="connsiteX3" fmla="*/ 1948787 w 11647486"/>
                      <a:gd name="connsiteY3" fmla="*/ 0 h 5426514"/>
                      <a:gd name="connsiteX4" fmla="*/ 2531745 w 11647486"/>
                      <a:gd name="connsiteY4" fmla="*/ 0 h 5426514"/>
                      <a:gd name="connsiteX5" fmla="*/ 3320453 w 11647486"/>
                      <a:gd name="connsiteY5" fmla="*/ 0 h 5426514"/>
                      <a:gd name="connsiteX6" fmla="*/ 4006286 w 11647486"/>
                      <a:gd name="connsiteY6" fmla="*/ 0 h 5426514"/>
                      <a:gd name="connsiteX7" fmla="*/ 4589244 w 11647486"/>
                      <a:gd name="connsiteY7" fmla="*/ 0 h 5426514"/>
                      <a:gd name="connsiteX8" fmla="*/ 4966452 w 11647486"/>
                      <a:gd name="connsiteY8" fmla="*/ 0 h 5426514"/>
                      <a:gd name="connsiteX9" fmla="*/ 5549410 w 11647486"/>
                      <a:gd name="connsiteY9" fmla="*/ 0 h 5426514"/>
                      <a:gd name="connsiteX10" fmla="*/ 6132368 w 11647486"/>
                      <a:gd name="connsiteY10" fmla="*/ 0 h 5426514"/>
                      <a:gd name="connsiteX11" fmla="*/ 6509576 w 11647486"/>
                      <a:gd name="connsiteY11" fmla="*/ 0 h 5426514"/>
                      <a:gd name="connsiteX12" fmla="*/ 6989659 w 11647486"/>
                      <a:gd name="connsiteY12" fmla="*/ 0 h 5426514"/>
                      <a:gd name="connsiteX13" fmla="*/ 7366867 w 11647486"/>
                      <a:gd name="connsiteY13" fmla="*/ 0 h 5426514"/>
                      <a:gd name="connsiteX14" fmla="*/ 8258450 w 11647486"/>
                      <a:gd name="connsiteY14" fmla="*/ 0 h 5426514"/>
                      <a:gd name="connsiteX15" fmla="*/ 8738533 w 11647486"/>
                      <a:gd name="connsiteY15" fmla="*/ 0 h 5426514"/>
                      <a:gd name="connsiteX16" fmla="*/ 9218616 w 11647486"/>
                      <a:gd name="connsiteY16" fmla="*/ 0 h 5426514"/>
                      <a:gd name="connsiteX17" fmla="*/ 10110199 w 11647486"/>
                      <a:gd name="connsiteY17" fmla="*/ 0 h 5426514"/>
                      <a:gd name="connsiteX18" fmla="*/ 10967490 w 11647486"/>
                      <a:gd name="connsiteY18" fmla="*/ 0 h 5426514"/>
                      <a:gd name="connsiteX19" fmla="*/ 11647486 w 11647486"/>
                      <a:gd name="connsiteY19" fmla="*/ 679996 h 5426514"/>
                      <a:gd name="connsiteX20" fmla="*/ 11647486 w 11647486"/>
                      <a:gd name="connsiteY20" fmla="*/ 1398415 h 5426514"/>
                      <a:gd name="connsiteX21" fmla="*/ 11647486 w 11647486"/>
                      <a:gd name="connsiteY21" fmla="*/ 2116834 h 5426514"/>
                      <a:gd name="connsiteX22" fmla="*/ 11647486 w 11647486"/>
                      <a:gd name="connsiteY22" fmla="*/ 2713257 h 5426514"/>
                      <a:gd name="connsiteX23" fmla="*/ 11647486 w 11647486"/>
                      <a:gd name="connsiteY23" fmla="*/ 3269015 h 5426514"/>
                      <a:gd name="connsiteX24" fmla="*/ 11647486 w 11647486"/>
                      <a:gd name="connsiteY24" fmla="*/ 4028099 h 5426514"/>
                      <a:gd name="connsiteX25" fmla="*/ 11647486 w 11647486"/>
                      <a:gd name="connsiteY25" fmla="*/ 4746518 h 5426514"/>
                      <a:gd name="connsiteX26" fmla="*/ 10967490 w 11647486"/>
                      <a:gd name="connsiteY26" fmla="*/ 5426514 h 5426514"/>
                      <a:gd name="connsiteX27" fmla="*/ 10075907 w 11647486"/>
                      <a:gd name="connsiteY27" fmla="*/ 5426514 h 5426514"/>
                      <a:gd name="connsiteX28" fmla="*/ 9492949 w 11647486"/>
                      <a:gd name="connsiteY28" fmla="*/ 5426514 h 5426514"/>
                      <a:gd name="connsiteX29" fmla="*/ 8807116 w 11647486"/>
                      <a:gd name="connsiteY29" fmla="*/ 5426514 h 5426514"/>
                      <a:gd name="connsiteX30" fmla="*/ 8224158 w 11647486"/>
                      <a:gd name="connsiteY30" fmla="*/ 5426514 h 5426514"/>
                      <a:gd name="connsiteX31" fmla="*/ 7538325 w 11647486"/>
                      <a:gd name="connsiteY31" fmla="*/ 5426514 h 5426514"/>
                      <a:gd name="connsiteX32" fmla="*/ 6749617 w 11647486"/>
                      <a:gd name="connsiteY32" fmla="*/ 5426514 h 5426514"/>
                      <a:gd name="connsiteX33" fmla="*/ 6166659 w 11647486"/>
                      <a:gd name="connsiteY33" fmla="*/ 5426514 h 5426514"/>
                      <a:gd name="connsiteX34" fmla="*/ 5275077 w 11647486"/>
                      <a:gd name="connsiteY34" fmla="*/ 5426514 h 5426514"/>
                      <a:gd name="connsiteX35" fmla="*/ 4589244 w 11647486"/>
                      <a:gd name="connsiteY35" fmla="*/ 5426514 h 5426514"/>
                      <a:gd name="connsiteX36" fmla="*/ 4109161 w 11647486"/>
                      <a:gd name="connsiteY36" fmla="*/ 5426514 h 5426514"/>
                      <a:gd name="connsiteX37" fmla="*/ 3217578 w 11647486"/>
                      <a:gd name="connsiteY37" fmla="*/ 5426514 h 5426514"/>
                      <a:gd name="connsiteX38" fmla="*/ 2325995 w 11647486"/>
                      <a:gd name="connsiteY38" fmla="*/ 5426514 h 5426514"/>
                      <a:gd name="connsiteX39" fmla="*/ 1845912 w 11647486"/>
                      <a:gd name="connsiteY39" fmla="*/ 5426514 h 5426514"/>
                      <a:gd name="connsiteX40" fmla="*/ 1262954 w 11647486"/>
                      <a:gd name="connsiteY40" fmla="*/ 5426514 h 5426514"/>
                      <a:gd name="connsiteX41" fmla="*/ 679996 w 11647486"/>
                      <a:gd name="connsiteY41" fmla="*/ 5426514 h 5426514"/>
                      <a:gd name="connsiteX42" fmla="*/ 0 w 11647486"/>
                      <a:gd name="connsiteY42" fmla="*/ 4746518 h 5426514"/>
                      <a:gd name="connsiteX43" fmla="*/ 0 w 11647486"/>
                      <a:gd name="connsiteY43" fmla="*/ 3987434 h 5426514"/>
                      <a:gd name="connsiteX44" fmla="*/ 0 w 11647486"/>
                      <a:gd name="connsiteY44" fmla="*/ 3391011 h 5426514"/>
                      <a:gd name="connsiteX45" fmla="*/ 0 w 11647486"/>
                      <a:gd name="connsiteY45" fmla="*/ 2713257 h 5426514"/>
                      <a:gd name="connsiteX46" fmla="*/ 0 w 11647486"/>
                      <a:gd name="connsiteY46" fmla="*/ 2157499 h 5426514"/>
                      <a:gd name="connsiteX47" fmla="*/ 0 w 11647486"/>
                      <a:gd name="connsiteY47" fmla="*/ 1398415 h 5426514"/>
                      <a:gd name="connsiteX48" fmla="*/ 0 w 11647486"/>
                      <a:gd name="connsiteY48" fmla="*/ 679996 h 54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47486" h="5426514" fill="none" extrusionOk="0">
                        <a:moveTo>
                          <a:pt x="0" y="679996"/>
                        </a:moveTo>
                        <a:cubicBezTo>
                          <a:pt x="-63229" y="333082"/>
                          <a:pt x="330853" y="-31608"/>
                          <a:pt x="679996" y="0"/>
                        </a:cubicBezTo>
                        <a:cubicBezTo>
                          <a:pt x="862847" y="-19372"/>
                          <a:pt x="1067411" y="-10349"/>
                          <a:pt x="1262954" y="0"/>
                        </a:cubicBezTo>
                        <a:cubicBezTo>
                          <a:pt x="1458497" y="10349"/>
                          <a:pt x="1695510" y="871"/>
                          <a:pt x="1948787" y="0"/>
                        </a:cubicBezTo>
                        <a:cubicBezTo>
                          <a:pt x="2202064" y="-871"/>
                          <a:pt x="2241549" y="-4695"/>
                          <a:pt x="2531745" y="0"/>
                        </a:cubicBezTo>
                        <a:cubicBezTo>
                          <a:pt x="2821941" y="4695"/>
                          <a:pt x="3008237" y="-2206"/>
                          <a:pt x="3320453" y="0"/>
                        </a:cubicBezTo>
                        <a:cubicBezTo>
                          <a:pt x="3632669" y="2206"/>
                          <a:pt x="3694082" y="-6962"/>
                          <a:pt x="4006286" y="0"/>
                        </a:cubicBezTo>
                        <a:cubicBezTo>
                          <a:pt x="4318490" y="6962"/>
                          <a:pt x="4438774" y="-26137"/>
                          <a:pt x="4589244" y="0"/>
                        </a:cubicBezTo>
                        <a:cubicBezTo>
                          <a:pt x="4739714" y="26137"/>
                          <a:pt x="4829067" y="14984"/>
                          <a:pt x="4966452" y="0"/>
                        </a:cubicBezTo>
                        <a:cubicBezTo>
                          <a:pt x="5103837" y="-14984"/>
                          <a:pt x="5266718" y="-19347"/>
                          <a:pt x="5549410" y="0"/>
                        </a:cubicBezTo>
                        <a:cubicBezTo>
                          <a:pt x="5832102" y="19347"/>
                          <a:pt x="5988738" y="22470"/>
                          <a:pt x="6132368" y="0"/>
                        </a:cubicBezTo>
                        <a:cubicBezTo>
                          <a:pt x="6275998" y="-22470"/>
                          <a:pt x="6394250" y="230"/>
                          <a:pt x="6509576" y="0"/>
                        </a:cubicBezTo>
                        <a:cubicBezTo>
                          <a:pt x="6624902" y="-230"/>
                          <a:pt x="6812814" y="-2614"/>
                          <a:pt x="6989659" y="0"/>
                        </a:cubicBezTo>
                        <a:cubicBezTo>
                          <a:pt x="7166504" y="2614"/>
                          <a:pt x="7249312" y="2571"/>
                          <a:pt x="7366867" y="0"/>
                        </a:cubicBezTo>
                        <a:cubicBezTo>
                          <a:pt x="7484422" y="-2571"/>
                          <a:pt x="8041093" y="-26620"/>
                          <a:pt x="8258450" y="0"/>
                        </a:cubicBezTo>
                        <a:cubicBezTo>
                          <a:pt x="8475807" y="26620"/>
                          <a:pt x="8551012" y="-7217"/>
                          <a:pt x="8738533" y="0"/>
                        </a:cubicBezTo>
                        <a:cubicBezTo>
                          <a:pt x="8926054" y="7217"/>
                          <a:pt x="9104424" y="-20109"/>
                          <a:pt x="9218616" y="0"/>
                        </a:cubicBezTo>
                        <a:cubicBezTo>
                          <a:pt x="9332808" y="20109"/>
                          <a:pt x="9731646" y="-23894"/>
                          <a:pt x="10110199" y="0"/>
                        </a:cubicBezTo>
                        <a:cubicBezTo>
                          <a:pt x="10488752" y="23894"/>
                          <a:pt x="10777194" y="-13633"/>
                          <a:pt x="10967490" y="0"/>
                        </a:cubicBezTo>
                        <a:cubicBezTo>
                          <a:pt x="11320391" y="-44481"/>
                          <a:pt x="11723124" y="338138"/>
                          <a:pt x="11647486" y="679996"/>
                        </a:cubicBezTo>
                        <a:cubicBezTo>
                          <a:pt x="11653989" y="925677"/>
                          <a:pt x="11646786" y="1120294"/>
                          <a:pt x="11647486" y="1398415"/>
                        </a:cubicBezTo>
                        <a:cubicBezTo>
                          <a:pt x="11648186" y="1676536"/>
                          <a:pt x="11661314" y="1857173"/>
                          <a:pt x="11647486" y="2116834"/>
                        </a:cubicBezTo>
                        <a:cubicBezTo>
                          <a:pt x="11633658" y="2376495"/>
                          <a:pt x="11665814" y="2585521"/>
                          <a:pt x="11647486" y="2713257"/>
                        </a:cubicBezTo>
                        <a:cubicBezTo>
                          <a:pt x="11629158" y="2840993"/>
                          <a:pt x="11621343" y="2997206"/>
                          <a:pt x="11647486" y="3269015"/>
                        </a:cubicBezTo>
                        <a:cubicBezTo>
                          <a:pt x="11673629" y="3540824"/>
                          <a:pt x="11681148" y="3864859"/>
                          <a:pt x="11647486" y="4028099"/>
                        </a:cubicBezTo>
                        <a:cubicBezTo>
                          <a:pt x="11613824" y="4191339"/>
                          <a:pt x="11670090" y="4548029"/>
                          <a:pt x="11647486" y="4746518"/>
                        </a:cubicBezTo>
                        <a:cubicBezTo>
                          <a:pt x="11584109" y="5109235"/>
                          <a:pt x="11353429" y="5382449"/>
                          <a:pt x="10967490" y="5426514"/>
                        </a:cubicBezTo>
                        <a:cubicBezTo>
                          <a:pt x="10665513" y="5463637"/>
                          <a:pt x="10471169" y="5422911"/>
                          <a:pt x="10075907" y="5426514"/>
                        </a:cubicBezTo>
                        <a:cubicBezTo>
                          <a:pt x="9680645" y="5430117"/>
                          <a:pt x="9721266" y="5429016"/>
                          <a:pt x="9492949" y="5426514"/>
                        </a:cubicBezTo>
                        <a:cubicBezTo>
                          <a:pt x="9264632" y="5424012"/>
                          <a:pt x="9137674" y="5428342"/>
                          <a:pt x="8807116" y="5426514"/>
                        </a:cubicBezTo>
                        <a:cubicBezTo>
                          <a:pt x="8476558" y="5424686"/>
                          <a:pt x="8424403" y="5449709"/>
                          <a:pt x="8224158" y="5426514"/>
                        </a:cubicBezTo>
                        <a:cubicBezTo>
                          <a:pt x="8023913" y="5403319"/>
                          <a:pt x="7833372" y="5424044"/>
                          <a:pt x="7538325" y="5426514"/>
                        </a:cubicBezTo>
                        <a:cubicBezTo>
                          <a:pt x="7243278" y="5428984"/>
                          <a:pt x="7120215" y="5456634"/>
                          <a:pt x="6749617" y="5426514"/>
                        </a:cubicBezTo>
                        <a:cubicBezTo>
                          <a:pt x="6379019" y="5396394"/>
                          <a:pt x="6294309" y="5423797"/>
                          <a:pt x="6166659" y="5426514"/>
                        </a:cubicBezTo>
                        <a:cubicBezTo>
                          <a:pt x="6039009" y="5429231"/>
                          <a:pt x="5600688" y="5466458"/>
                          <a:pt x="5275077" y="5426514"/>
                        </a:cubicBezTo>
                        <a:cubicBezTo>
                          <a:pt x="4949466" y="5386570"/>
                          <a:pt x="4749427" y="5404068"/>
                          <a:pt x="4589244" y="5426514"/>
                        </a:cubicBezTo>
                        <a:cubicBezTo>
                          <a:pt x="4429061" y="5448960"/>
                          <a:pt x="4302654" y="5449336"/>
                          <a:pt x="4109161" y="5426514"/>
                        </a:cubicBezTo>
                        <a:cubicBezTo>
                          <a:pt x="3915668" y="5403692"/>
                          <a:pt x="3637344" y="5435930"/>
                          <a:pt x="3217578" y="5426514"/>
                        </a:cubicBezTo>
                        <a:cubicBezTo>
                          <a:pt x="2797812" y="5417098"/>
                          <a:pt x="2515554" y="5388288"/>
                          <a:pt x="2325995" y="5426514"/>
                        </a:cubicBezTo>
                        <a:cubicBezTo>
                          <a:pt x="2136436" y="5464740"/>
                          <a:pt x="1992282" y="5423531"/>
                          <a:pt x="1845912" y="5426514"/>
                        </a:cubicBezTo>
                        <a:cubicBezTo>
                          <a:pt x="1699542" y="5429497"/>
                          <a:pt x="1467412" y="5424556"/>
                          <a:pt x="1262954" y="5426514"/>
                        </a:cubicBezTo>
                        <a:cubicBezTo>
                          <a:pt x="1058496" y="5428472"/>
                          <a:pt x="840121" y="5448306"/>
                          <a:pt x="679996" y="5426514"/>
                        </a:cubicBezTo>
                        <a:cubicBezTo>
                          <a:pt x="312283" y="5333248"/>
                          <a:pt x="81952" y="5103754"/>
                          <a:pt x="0" y="4746518"/>
                        </a:cubicBezTo>
                        <a:cubicBezTo>
                          <a:pt x="-15087" y="4530760"/>
                          <a:pt x="20657" y="4352108"/>
                          <a:pt x="0" y="3987434"/>
                        </a:cubicBezTo>
                        <a:cubicBezTo>
                          <a:pt x="-20657" y="3622760"/>
                          <a:pt x="-18093" y="3585106"/>
                          <a:pt x="0" y="3391011"/>
                        </a:cubicBezTo>
                        <a:cubicBezTo>
                          <a:pt x="18093" y="3196916"/>
                          <a:pt x="22009" y="2866379"/>
                          <a:pt x="0" y="2713257"/>
                        </a:cubicBezTo>
                        <a:cubicBezTo>
                          <a:pt x="-22009" y="2560135"/>
                          <a:pt x="-8734" y="2426754"/>
                          <a:pt x="0" y="2157499"/>
                        </a:cubicBezTo>
                        <a:cubicBezTo>
                          <a:pt x="8734" y="1888244"/>
                          <a:pt x="826" y="1683800"/>
                          <a:pt x="0" y="1398415"/>
                        </a:cubicBezTo>
                        <a:cubicBezTo>
                          <a:pt x="-826" y="1113030"/>
                          <a:pt x="3901" y="905260"/>
                          <a:pt x="0" y="679996"/>
                        </a:cubicBezTo>
                        <a:close/>
                      </a:path>
                      <a:path w="11647486" h="5426514" stroke="0" extrusionOk="0">
                        <a:moveTo>
                          <a:pt x="0" y="679996"/>
                        </a:moveTo>
                        <a:cubicBezTo>
                          <a:pt x="2011" y="365933"/>
                          <a:pt x="335417" y="55343"/>
                          <a:pt x="679996" y="0"/>
                        </a:cubicBezTo>
                        <a:cubicBezTo>
                          <a:pt x="969936" y="12397"/>
                          <a:pt x="1287394" y="-4747"/>
                          <a:pt x="1468704" y="0"/>
                        </a:cubicBezTo>
                        <a:cubicBezTo>
                          <a:pt x="1650014" y="4747"/>
                          <a:pt x="1770982" y="503"/>
                          <a:pt x="1948787" y="0"/>
                        </a:cubicBezTo>
                        <a:cubicBezTo>
                          <a:pt x="2126592" y="-503"/>
                          <a:pt x="2310674" y="-934"/>
                          <a:pt x="2428870" y="0"/>
                        </a:cubicBezTo>
                        <a:cubicBezTo>
                          <a:pt x="2547066" y="934"/>
                          <a:pt x="2869063" y="-12609"/>
                          <a:pt x="3217578" y="0"/>
                        </a:cubicBezTo>
                        <a:cubicBezTo>
                          <a:pt x="3566093" y="12609"/>
                          <a:pt x="3564766" y="18010"/>
                          <a:pt x="3800536" y="0"/>
                        </a:cubicBezTo>
                        <a:cubicBezTo>
                          <a:pt x="4036306" y="-18010"/>
                          <a:pt x="4391131" y="18718"/>
                          <a:pt x="4692119" y="0"/>
                        </a:cubicBezTo>
                        <a:cubicBezTo>
                          <a:pt x="4993107" y="-18718"/>
                          <a:pt x="5399476" y="-24808"/>
                          <a:pt x="5583701" y="0"/>
                        </a:cubicBezTo>
                        <a:cubicBezTo>
                          <a:pt x="5767926" y="24808"/>
                          <a:pt x="6183334" y="29165"/>
                          <a:pt x="6372409" y="0"/>
                        </a:cubicBezTo>
                        <a:cubicBezTo>
                          <a:pt x="6561484" y="-29165"/>
                          <a:pt x="6738768" y="-12818"/>
                          <a:pt x="6852492" y="0"/>
                        </a:cubicBezTo>
                        <a:cubicBezTo>
                          <a:pt x="6966216" y="12818"/>
                          <a:pt x="7054667" y="-6072"/>
                          <a:pt x="7229701" y="0"/>
                        </a:cubicBezTo>
                        <a:cubicBezTo>
                          <a:pt x="7404735" y="6072"/>
                          <a:pt x="7819330" y="-37869"/>
                          <a:pt x="8121283" y="0"/>
                        </a:cubicBezTo>
                        <a:cubicBezTo>
                          <a:pt x="8423236" y="37869"/>
                          <a:pt x="8625288" y="34262"/>
                          <a:pt x="8807116" y="0"/>
                        </a:cubicBezTo>
                        <a:cubicBezTo>
                          <a:pt x="8988944" y="-34262"/>
                          <a:pt x="9245194" y="-25720"/>
                          <a:pt x="9492949" y="0"/>
                        </a:cubicBezTo>
                        <a:cubicBezTo>
                          <a:pt x="9740704" y="25720"/>
                          <a:pt x="9839926" y="5142"/>
                          <a:pt x="9973032" y="0"/>
                        </a:cubicBezTo>
                        <a:cubicBezTo>
                          <a:pt x="10106138" y="-5142"/>
                          <a:pt x="10654883" y="9628"/>
                          <a:pt x="10967490" y="0"/>
                        </a:cubicBezTo>
                        <a:cubicBezTo>
                          <a:pt x="11411360" y="15503"/>
                          <a:pt x="11600275" y="288819"/>
                          <a:pt x="11647486" y="679996"/>
                        </a:cubicBezTo>
                        <a:cubicBezTo>
                          <a:pt x="11655683" y="864593"/>
                          <a:pt x="11649116" y="1007571"/>
                          <a:pt x="11647486" y="1276419"/>
                        </a:cubicBezTo>
                        <a:cubicBezTo>
                          <a:pt x="11645856" y="1545267"/>
                          <a:pt x="11659358" y="1812161"/>
                          <a:pt x="11647486" y="2035503"/>
                        </a:cubicBezTo>
                        <a:cubicBezTo>
                          <a:pt x="11635614" y="2258845"/>
                          <a:pt x="11654079" y="2459218"/>
                          <a:pt x="11647486" y="2753922"/>
                        </a:cubicBezTo>
                        <a:cubicBezTo>
                          <a:pt x="11640893" y="3048626"/>
                          <a:pt x="11639944" y="3133921"/>
                          <a:pt x="11647486" y="3391011"/>
                        </a:cubicBezTo>
                        <a:cubicBezTo>
                          <a:pt x="11655028" y="3648101"/>
                          <a:pt x="11667405" y="3764041"/>
                          <a:pt x="11647486" y="3987434"/>
                        </a:cubicBezTo>
                        <a:cubicBezTo>
                          <a:pt x="11627567" y="4210827"/>
                          <a:pt x="11633832" y="4592496"/>
                          <a:pt x="11647486" y="4746518"/>
                        </a:cubicBezTo>
                        <a:cubicBezTo>
                          <a:pt x="11664711" y="5102606"/>
                          <a:pt x="11325028" y="5477484"/>
                          <a:pt x="10967490" y="5426514"/>
                        </a:cubicBezTo>
                        <a:cubicBezTo>
                          <a:pt x="10731733" y="5453636"/>
                          <a:pt x="10373792" y="5431397"/>
                          <a:pt x="10075907" y="5426514"/>
                        </a:cubicBezTo>
                        <a:cubicBezTo>
                          <a:pt x="9778022" y="5421631"/>
                          <a:pt x="9454660" y="5416178"/>
                          <a:pt x="9184324" y="5426514"/>
                        </a:cubicBezTo>
                        <a:cubicBezTo>
                          <a:pt x="8913988" y="5436850"/>
                          <a:pt x="8729683" y="5403522"/>
                          <a:pt x="8601366" y="5426514"/>
                        </a:cubicBezTo>
                        <a:cubicBezTo>
                          <a:pt x="8473049" y="5449506"/>
                          <a:pt x="8326566" y="5415081"/>
                          <a:pt x="8224158" y="5426514"/>
                        </a:cubicBezTo>
                        <a:cubicBezTo>
                          <a:pt x="8121750" y="5437947"/>
                          <a:pt x="7880180" y="5440756"/>
                          <a:pt x="7744075" y="5426514"/>
                        </a:cubicBezTo>
                        <a:cubicBezTo>
                          <a:pt x="7607970" y="5412272"/>
                          <a:pt x="7412877" y="5414053"/>
                          <a:pt x="7263992" y="5426514"/>
                        </a:cubicBezTo>
                        <a:cubicBezTo>
                          <a:pt x="7115107" y="5438975"/>
                          <a:pt x="6709886" y="5454146"/>
                          <a:pt x="6475284" y="5426514"/>
                        </a:cubicBezTo>
                        <a:cubicBezTo>
                          <a:pt x="6240682" y="5398882"/>
                          <a:pt x="6202920" y="5440439"/>
                          <a:pt x="6098076" y="5426514"/>
                        </a:cubicBezTo>
                        <a:cubicBezTo>
                          <a:pt x="5993232" y="5412589"/>
                          <a:pt x="5740381" y="5443748"/>
                          <a:pt x="5617993" y="5426514"/>
                        </a:cubicBezTo>
                        <a:cubicBezTo>
                          <a:pt x="5495605" y="5409280"/>
                          <a:pt x="5140843" y="5446394"/>
                          <a:pt x="4726410" y="5426514"/>
                        </a:cubicBezTo>
                        <a:cubicBezTo>
                          <a:pt x="4311977" y="5406634"/>
                          <a:pt x="4453865" y="5439932"/>
                          <a:pt x="4349202" y="5426514"/>
                        </a:cubicBezTo>
                        <a:cubicBezTo>
                          <a:pt x="4244539" y="5413096"/>
                          <a:pt x="4145281" y="5435171"/>
                          <a:pt x="3971994" y="5426514"/>
                        </a:cubicBezTo>
                        <a:cubicBezTo>
                          <a:pt x="3798707" y="5417857"/>
                          <a:pt x="3781911" y="5426183"/>
                          <a:pt x="3594786" y="5426514"/>
                        </a:cubicBezTo>
                        <a:cubicBezTo>
                          <a:pt x="3407661" y="5426845"/>
                          <a:pt x="3223014" y="5397892"/>
                          <a:pt x="2908953" y="5426514"/>
                        </a:cubicBezTo>
                        <a:cubicBezTo>
                          <a:pt x="2594892" y="5455136"/>
                          <a:pt x="2368621" y="5427398"/>
                          <a:pt x="2223120" y="5426514"/>
                        </a:cubicBezTo>
                        <a:cubicBezTo>
                          <a:pt x="2077619" y="5425630"/>
                          <a:pt x="1731802" y="5418573"/>
                          <a:pt x="1537287" y="5426514"/>
                        </a:cubicBezTo>
                        <a:cubicBezTo>
                          <a:pt x="1342772" y="5434455"/>
                          <a:pt x="962613" y="5436689"/>
                          <a:pt x="679996" y="5426514"/>
                        </a:cubicBezTo>
                        <a:cubicBezTo>
                          <a:pt x="352620" y="5483652"/>
                          <a:pt x="-79131" y="5159563"/>
                          <a:pt x="0" y="4746518"/>
                        </a:cubicBezTo>
                        <a:cubicBezTo>
                          <a:pt x="-33737" y="4427273"/>
                          <a:pt x="29420" y="4300030"/>
                          <a:pt x="0" y="4068764"/>
                        </a:cubicBezTo>
                        <a:cubicBezTo>
                          <a:pt x="-29420" y="3837498"/>
                          <a:pt x="-27089" y="3534147"/>
                          <a:pt x="0" y="3391011"/>
                        </a:cubicBezTo>
                        <a:cubicBezTo>
                          <a:pt x="27089" y="3247875"/>
                          <a:pt x="-14973" y="3037082"/>
                          <a:pt x="0" y="2753922"/>
                        </a:cubicBezTo>
                        <a:cubicBezTo>
                          <a:pt x="14973" y="2470762"/>
                          <a:pt x="-15200" y="2376352"/>
                          <a:pt x="0" y="2116834"/>
                        </a:cubicBezTo>
                        <a:cubicBezTo>
                          <a:pt x="15200" y="1857316"/>
                          <a:pt x="-19601" y="1788193"/>
                          <a:pt x="0" y="1561076"/>
                        </a:cubicBezTo>
                        <a:cubicBezTo>
                          <a:pt x="19601" y="1333959"/>
                          <a:pt x="-13538" y="1020843"/>
                          <a:pt x="0" y="67999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A51015B2-902D-BC78-3712-EE73CA364B60}"/>
              </a:ext>
            </a:extLst>
          </p:cNvPr>
          <p:cNvSpPr txBox="1"/>
          <p:nvPr/>
        </p:nvSpPr>
        <p:spPr>
          <a:xfrm>
            <a:off x="1059372" y="131000"/>
            <a:ext cx="10359742" cy="1077218"/>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 </a:t>
            </a:r>
            <a:r>
              <a:rPr lang="en-US" sz="3200" b="1" dirty="0">
                <a:solidFill>
                  <a:prstClr val="black"/>
                </a:solidFill>
                <a:latin typeface="Calibri" panose="020F0502020204030204" pitchFamily="34" charset="0"/>
                <a:cs typeface="Calibri" panose="020F0502020204030204" pitchFamily="34" charset="0"/>
              </a:rPr>
              <a:t>2. </a:t>
            </a:r>
            <a:r>
              <a:rPr lang="vi-VN" sz="3200" b="1" dirty="0">
                <a:solidFill>
                  <a:prstClr val="black"/>
                </a:solidFill>
                <a:latin typeface="Calibri" panose="020F0502020204030204" pitchFamily="34" charset="0"/>
                <a:cs typeface="Calibri" panose="020F0502020204030204" pitchFamily="34" charset="0"/>
              </a:rPr>
              <a:t>Từ </a:t>
            </a:r>
            <a:r>
              <a:rPr lang="en-US" sz="3200" b="1" dirty="0">
                <a:solidFill>
                  <a:prstClr val="black"/>
                </a:solidFill>
                <a:latin typeface="Calibri" panose="020F0502020204030204" pitchFamily="34" charset="0"/>
                <a:cs typeface="Calibri" panose="020F0502020204030204" pitchFamily="34" charset="0"/>
              </a:rPr>
              <a:t>“</a:t>
            </a:r>
            <a:r>
              <a:rPr lang="vi-VN" sz="3200" b="1" dirty="0">
                <a:solidFill>
                  <a:prstClr val="black"/>
                </a:solidFill>
                <a:latin typeface="Calibri" panose="020F0502020204030204" pitchFamily="34" charset="0"/>
                <a:cs typeface="Calibri" panose="020F0502020204030204" pitchFamily="34" charset="0"/>
              </a:rPr>
              <a:t>ngọn</a:t>
            </a:r>
            <a:r>
              <a:rPr lang="en-US" sz="3200" b="1" dirty="0">
                <a:solidFill>
                  <a:prstClr val="black"/>
                </a:solidFill>
                <a:latin typeface="Calibri" panose="020F0502020204030204" pitchFamily="34" charset="0"/>
                <a:cs typeface="Calibri" panose="020F0502020204030204" pitchFamily="34" charset="0"/>
              </a:rPr>
              <a:t>”</a:t>
            </a:r>
            <a:r>
              <a:rPr lang="vi-VN" sz="3200" b="1" dirty="0">
                <a:solidFill>
                  <a:prstClr val="black"/>
                </a:solidFill>
                <a:latin typeface="Calibri" panose="020F0502020204030204" pitchFamily="34" charset="0"/>
                <a:cs typeface="Calibri" panose="020F0502020204030204" pitchFamily="34" charset="0"/>
              </a:rPr>
              <a:t> và từ </a:t>
            </a:r>
            <a:r>
              <a:rPr lang="en-US" sz="3200" b="1" dirty="0">
                <a:solidFill>
                  <a:prstClr val="black"/>
                </a:solidFill>
                <a:latin typeface="Calibri" panose="020F0502020204030204" pitchFamily="34" charset="0"/>
                <a:cs typeface="Calibri" panose="020F0502020204030204" pitchFamily="34" charset="0"/>
              </a:rPr>
              <a:t>“</a:t>
            </a:r>
            <a:r>
              <a:rPr lang="vi-VN" sz="3200" b="1" dirty="0">
                <a:solidFill>
                  <a:prstClr val="black"/>
                </a:solidFill>
                <a:latin typeface="Calibri" panose="020F0502020204030204" pitchFamily="34" charset="0"/>
                <a:cs typeface="Calibri" panose="020F0502020204030204" pitchFamily="34" charset="0"/>
              </a:rPr>
              <a:t>gốc</a:t>
            </a:r>
            <a:r>
              <a:rPr lang="en-US" sz="3200" b="1">
                <a:solidFill>
                  <a:prstClr val="black"/>
                </a:solidFill>
                <a:latin typeface="Calibri" panose="020F0502020204030204" pitchFamily="34" charset="0"/>
                <a:cs typeface="Calibri" panose="020F0502020204030204" pitchFamily="34" charset="0"/>
              </a:rPr>
              <a:t>”</a:t>
            </a:r>
            <a:r>
              <a:rPr lang="vi-VN" sz="3200" b="1">
                <a:solidFill>
                  <a:prstClr val="black"/>
                </a:solidFill>
                <a:latin typeface="Calibri" panose="020F0502020204030204" pitchFamily="34" charset="0"/>
                <a:cs typeface="Calibri" panose="020F0502020204030204" pitchFamily="34" charset="0"/>
              </a:rPr>
              <a:t> </a:t>
            </a:r>
            <a:r>
              <a:rPr lang="vi-VN" sz="3200" b="1" dirty="0">
                <a:solidFill>
                  <a:prstClr val="black"/>
                </a:solidFill>
                <a:latin typeface="Calibri" panose="020F0502020204030204" pitchFamily="34" charset="0"/>
                <a:cs typeface="Calibri" panose="020F0502020204030204" pitchFamily="34" charset="0"/>
              </a:rPr>
              <a:t>trong mỗi câu dưới dây mang nghĩa gốc hay nghĩa chuyển?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0BA737F-3E76-1DC9-098B-85A8C36828D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529443" y="1577748"/>
            <a:ext cx="8788850" cy="4507366"/>
          </a:xfrm>
          <a:prstGeom prst="rect">
            <a:avLst/>
          </a:prstGeom>
        </p:spPr>
      </p:pic>
    </p:spTree>
    <p:extLst>
      <p:ext uri="{BB962C8B-B14F-4D97-AF65-F5344CB8AC3E}">
        <p14:creationId xmlns:p14="http://schemas.microsoft.com/office/powerpoint/2010/main" val="188234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A7761-E67C-129F-A757-758DD5BD2213}"/>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id="{5CEBF8E6-3ABD-7EB5-6BB5-91BEA8F1563E}"/>
              </a:ext>
            </a:extLst>
          </p:cNvPr>
          <p:cNvPicPr>
            <a:picLocks noChangeAspect="1"/>
          </p:cNvPicPr>
          <p:nvPr/>
        </p:nvPicPr>
        <p:blipFill>
          <a:blip r:embed="rId4"/>
          <a:stretch>
            <a:fillRect/>
          </a:stretch>
        </p:blipFill>
        <p:spPr>
          <a:xfrm>
            <a:off x="158363" y="359229"/>
            <a:ext cx="11875269" cy="6253153"/>
          </a:xfrm>
          <a:prstGeom prst="rect">
            <a:avLst/>
          </a:prstGeom>
        </p:spPr>
      </p:pic>
      <p:grpSp>
        <p:nvGrpSpPr>
          <p:cNvPr id="3" name="Group 2">
            <a:extLst>
              <a:ext uri="{FF2B5EF4-FFF2-40B4-BE49-F238E27FC236}">
                <a16:creationId xmlns:a16="http://schemas.microsoft.com/office/drawing/2014/main" id="{970F8723-688C-2121-8D18-8CA8C7D821A0}"/>
              </a:ext>
            </a:extLst>
          </p:cNvPr>
          <p:cNvGrpSpPr/>
          <p:nvPr/>
        </p:nvGrpSpPr>
        <p:grpSpPr>
          <a:xfrm>
            <a:off x="862573" y="530368"/>
            <a:ext cx="10264142" cy="4716546"/>
            <a:chOff x="-103575" y="184979"/>
            <a:chExt cx="9257145" cy="4716546"/>
          </a:xfrm>
        </p:grpSpPr>
        <p:sp>
          <p:nvSpPr>
            <p:cNvPr id="4" name="Rectangle: Rounded Corners 30">
              <a:extLst>
                <a:ext uri="{FF2B5EF4-FFF2-40B4-BE49-F238E27FC236}">
                  <a16:creationId xmlns:a16="http://schemas.microsoft.com/office/drawing/2014/main" id="{83FF1429-3E8E-30AE-557D-2AEC09D31CCA}"/>
                </a:ext>
              </a:extLst>
            </p:cNvPr>
            <p:cNvSpPr/>
            <p:nvPr/>
          </p:nvSpPr>
          <p:spPr>
            <a:xfrm>
              <a:off x="432384" y="1097352"/>
              <a:ext cx="8721186" cy="3804173"/>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custGeom>
                      <a:avLst/>
                      <a:gdLst>
                        <a:gd name="connsiteX0" fmla="*/ 0 w 9669881"/>
                        <a:gd name="connsiteY0" fmla="*/ 859553 h 3804173"/>
                        <a:gd name="connsiteX1" fmla="*/ 904100 w 9669881"/>
                        <a:gd name="connsiteY1" fmla="*/ 0 h 3804173"/>
                        <a:gd name="connsiteX2" fmla="*/ 1948580 w 9669881"/>
                        <a:gd name="connsiteY2" fmla="*/ 0 h 3804173"/>
                        <a:gd name="connsiteX3" fmla="*/ 2914443 w 9669881"/>
                        <a:gd name="connsiteY3" fmla="*/ 0 h 3804173"/>
                        <a:gd name="connsiteX4" fmla="*/ 3801692 w 9669881"/>
                        <a:gd name="connsiteY4" fmla="*/ 0 h 3804173"/>
                        <a:gd name="connsiteX5" fmla="*/ 4767555 w 9669881"/>
                        <a:gd name="connsiteY5" fmla="*/ 0 h 3804173"/>
                        <a:gd name="connsiteX6" fmla="*/ 5890651 w 9669881"/>
                        <a:gd name="connsiteY6" fmla="*/ 0 h 3804173"/>
                        <a:gd name="connsiteX7" fmla="*/ 6777898 w 9669881"/>
                        <a:gd name="connsiteY7" fmla="*/ 0 h 3804173"/>
                        <a:gd name="connsiteX8" fmla="*/ 7665144 w 9669881"/>
                        <a:gd name="connsiteY8" fmla="*/ 0 h 3804173"/>
                        <a:gd name="connsiteX9" fmla="*/ 8765780 w 9669881"/>
                        <a:gd name="connsiteY9" fmla="*/ 0 h 3804173"/>
                        <a:gd name="connsiteX10" fmla="*/ 9669881 w 9669881"/>
                        <a:gd name="connsiteY10" fmla="*/ 859553 h 3804173"/>
                        <a:gd name="connsiteX11" fmla="*/ 9669881 w 9669881"/>
                        <a:gd name="connsiteY11" fmla="*/ 1839534 h 3804173"/>
                        <a:gd name="connsiteX12" fmla="*/ 9669881 w 9669881"/>
                        <a:gd name="connsiteY12" fmla="*/ 2944619 h 3804173"/>
                        <a:gd name="connsiteX13" fmla="*/ 8765780 w 9669881"/>
                        <a:gd name="connsiteY13" fmla="*/ 3804173 h 3804173"/>
                        <a:gd name="connsiteX14" fmla="*/ 7878533 w 9669881"/>
                        <a:gd name="connsiteY14" fmla="*/ 3804173 h 3804173"/>
                        <a:gd name="connsiteX15" fmla="*/ 6598203 w 9669881"/>
                        <a:gd name="connsiteY15" fmla="*/ 3804173 h 3804173"/>
                        <a:gd name="connsiteX16" fmla="*/ 6036655 w 9669881"/>
                        <a:gd name="connsiteY16" fmla="*/ 3804173 h 3804173"/>
                        <a:gd name="connsiteX17" fmla="*/ 5475106 w 9669881"/>
                        <a:gd name="connsiteY17" fmla="*/ 3804173 h 3804173"/>
                        <a:gd name="connsiteX18" fmla="*/ 4194774 w 9669881"/>
                        <a:gd name="connsiteY18" fmla="*/ 3804173 h 3804173"/>
                        <a:gd name="connsiteX19" fmla="*/ 3228911 w 9669881"/>
                        <a:gd name="connsiteY19" fmla="*/ 3804173 h 3804173"/>
                        <a:gd name="connsiteX20" fmla="*/ 1948580 w 9669881"/>
                        <a:gd name="connsiteY20" fmla="*/ 3804173 h 3804173"/>
                        <a:gd name="connsiteX21" fmla="*/ 904100 w 9669881"/>
                        <a:gd name="connsiteY21" fmla="*/ 3804173 h 3804173"/>
                        <a:gd name="connsiteX22" fmla="*/ 0 w 9669881"/>
                        <a:gd name="connsiteY22" fmla="*/ 2944619 h 3804173"/>
                        <a:gd name="connsiteX23" fmla="*/ 0 w 9669881"/>
                        <a:gd name="connsiteY23" fmla="*/ 1922936 h 3804173"/>
                        <a:gd name="connsiteX24" fmla="*/ 0 w 9669881"/>
                        <a:gd name="connsiteY24" fmla="*/ 859553 h 3804173"/>
                        <a:gd name="connsiteX0" fmla="*/ 0 w 9669881"/>
                        <a:gd name="connsiteY0" fmla="*/ 859553 h 3804173"/>
                        <a:gd name="connsiteX1" fmla="*/ 904100 w 9669881"/>
                        <a:gd name="connsiteY1" fmla="*/ 0 h 3804173"/>
                        <a:gd name="connsiteX2" fmla="*/ 1869963 w 9669881"/>
                        <a:gd name="connsiteY2" fmla="*/ 0 h 3804173"/>
                        <a:gd name="connsiteX3" fmla="*/ 2914443 w 9669881"/>
                        <a:gd name="connsiteY3" fmla="*/ 0 h 3804173"/>
                        <a:gd name="connsiteX4" fmla="*/ 3801692 w 9669881"/>
                        <a:gd name="connsiteY4" fmla="*/ 0 h 3804173"/>
                        <a:gd name="connsiteX5" fmla="*/ 5003405 w 9669881"/>
                        <a:gd name="connsiteY5" fmla="*/ 0 h 3804173"/>
                        <a:gd name="connsiteX6" fmla="*/ 5890651 w 9669881"/>
                        <a:gd name="connsiteY6" fmla="*/ 0 h 3804173"/>
                        <a:gd name="connsiteX7" fmla="*/ 7013748 w 9669881"/>
                        <a:gd name="connsiteY7" fmla="*/ 0 h 3804173"/>
                        <a:gd name="connsiteX8" fmla="*/ 8765780 w 9669881"/>
                        <a:gd name="connsiteY8" fmla="*/ 0 h 3804173"/>
                        <a:gd name="connsiteX9" fmla="*/ 9669881 w 9669881"/>
                        <a:gd name="connsiteY9" fmla="*/ 859553 h 3804173"/>
                        <a:gd name="connsiteX10" fmla="*/ 9669881 w 9669881"/>
                        <a:gd name="connsiteY10" fmla="*/ 1902086 h 3804173"/>
                        <a:gd name="connsiteX11" fmla="*/ 9669881 w 9669881"/>
                        <a:gd name="connsiteY11" fmla="*/ 2944619 h 3804173"/>
                        <a:gd name="connsiteX12" fmla="*/ 8765780 w 9669881"/>
                        <a:gd name="connsiteY12" fmla="*/ 3804173 h 3804173"/>
                        <a:gd name="connsiteX13" fmla="*/ 7564066 w 9669881"/>
                        <a:gd name="connsiteY13" fmla="*/ 3804173 h 3804173"/>
                        <a:gd name="connsiteX14" fmla="*/ 6519586 w 9669881"/>
                        <a:gd name="connsiteY14" fmla="*/ 3804173 h 3804173"/>
                        <a:gd name="connsiteX15" fmla="*/ 5475106 w 9669881"/>
                        <a:gd name="connsiteY15" fmla="*/ 3804173 h 3804173"/>
                        <a:gd name="connsiteX16" fmla="*/ 4509241 w 9669881"/>
                        <a:gd name="connsiteY16" fmla="*/ 3804173 h 3804173"/>
                        <a:gd name="connsiteX17" fmla="*/ 3464761 w 9669881"/>
                        <a:gd name="connsiteY17" fmla="*/ 3804173 h 3804173"/>
                        <a:gd name="connsiteX18" fmla="*/ 2263048 w 9669881"/>
                        <a:gd name="connsiteY18" fmla="*/ 3804173 h 3804173"/>
                        <a:gd name="connsiteX19" fmla="*/ 904100 w 9669881"/>
                        <a:gd name="connsiteY19" fmla="*/ 3804173 h 3804173"/>
                        <a:gd name="connsiteX20" fmla="*/ 0 w 9669881"/>
                        <a:gd name="connsiteY20" fmla="*/ 2944619 h 3804173"/>
                        <a:gd name="connsiteX21" fmla="*/ 0 w 9669881"/>
                        <a:gd name="connsiteY21" fmla="*/ 1860384 h 3804173"/>
                        <a:gd name="connsiteX22" fmla="*/ 0 w 9669881"/>
                        <a:gd name="connsiteY22" fmla="*/ 859553 h 380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69881" h="3804173" fill="none" extrusionOk="0">
                          <a:moveTo>
                            <a:pt x="0" y="859553"/>
                          </a:moveTo>
                          <a:cubicBezTo>
                            <a:pt x="13680" y="345333"/>
                            <a:pt x="484905" y="-90988"/>
                            <a:pt x="904100" y="0"/>
                          </a:cubicBezTo>
                          <a:cubicBezTo>
                            <a:pt x="1224574" y="-4278"/>
                            <a:pt x="1512040" y="12055"/>
                            <a:pt x="1948580" y="0"/>
                          </a:cubicBezTo>
                          <a:cubicBezTo>
                            <a:pt x="2426164" y="-9845"/>
                            <a:pt x="2469776" y="35163"/>
                            <a:pt x="2914443" y="0"/>
                          </a:cubicBezTo>
                          <a:cubicBezTo>
                            <a:pt x="3369522" y="-34664"/>
                            <a:pt x="3439627" y="-10746"/>
                            <a:pt x="3801692" y="0"/>
                          </a:cubicBezTo>
                          <a:cubicBezTo>
                            <a:pt x="4101820" y="15409"/>
                            <a:pt x="4486750" y="41446"/>
                            <a:pt x="4767555" y="0"/>
                          </a:cubicBezTo>
                          <a:cubicBezTo>
                            <a:pt x="5060664" y="-75075"/>
                            <a:pt x="5414972" y="-19263"/>
                            <a:pt x="5890651" y="0"/>
                          </a:cubicBezTo>
                          <a:cubicBezTo>
                            <a:pt x="6369900" y="-5646"/>
                            <a:pt x="6556258" y="-48226"/>
                            <a:pt x="6777898" y="0"/>
                          </a:cubicBezTo>
                          <a:cubicBezTo>
                            <a:pt x="7057377" y="16049"/>
                            <a:pt x="7341396" y="48762"/>
                            <a:pt x="7665144" y="0"/>
                          </a:cubicBezTo>
                          <a:cubicBezTo>
                            <a:pt x="7857531" y="-68075"/>
                            <a:pt x="8330933" y="36612"/>
                            <a:pt x="8765780" y="0"/>
                          </a:cubicBezTo>
                          <a:cubicBezTo>
                            <a:pt x="9353912" y="16123"/>
                            <a:pt x="9612854" y="415773"/>
                            <a:pt x="9669881" y="859553"/>
                          </a:cubicBezTo>
                          <a:cubicBezTo>
                            <a:pt x="9642186" y="1329922"/>
                            <a:pt x="9668364" y="1384308"/>
                            <a:pt x="9669881" y="1839534"/>
                          </a:cubicBezTo>
                          <a:cubicBezTo>
                            <a:pt x="9705099" y="2249875"/>
                            <a:pt x="9636772" y="2498222"/>
                            <a:pt x="9669881" y="2944619"/>
                          </a:cubicBezTo>
                          <a:cubicBezTo>
                            <a:pt x="9670674" y="3299529"/>
                            <a:pt x="9301318" y="3712999"/>
                            <a:pt x="8765780" y="3804173"/>
                          </a:cubicBezTo>
                          <a:cubicBezTo>
                            <a:pt x="8591721" y="3862432"/>
                            <a:pt x="8300511" y="3776017"/>
                            <a:pt x="7878533" y="3804173"/>
                          </a:cubicBezTo>
                          <a:cubicBezTo>
                            <a:pt x="7464784" y="3826274"/>
                            <a:pt x="6949854" y="3787471"/>
                            <a:pt x="6598203" y="3804173"/>
                          </a:cubicBezTo>
                          <a:cubicBezTo>
                            <a:pt x="6388118" y="3818686"/>
                            <a:pt x="6305413" y="3811666"/>
                            <a:pt x="6036655" y="3804173"/>
                          </a:cubicBezTo>
                          <a:cubicBezTo>
                            <a:pt x="5767897" y="3796680"/>
                            <a:pt x="5748768" y="3792013"/>
                            <a:pt x="5475106" y="3804173"/>
                          </a:cubicBezTo>
                          <a:cubicBezTo>
                            <a:pt x="5060598" y="3857759"/>
                            <a:pt x="4443504" y="3767108"/>
                            <a:pt x="4194774" y="3804173"/>
                          </a:cubicBezTo>
                          <a:cubicBezTo>
                            <a:pt x="3942685" y="3799142"/>
                            <a:pt x="3577860" y="3851762"/>
                            <a:pt x="3228911" y="3804173"/>
                          </a:cubicBezTo>
                          <a:cubicBezTo>
                            <a:pt x="2765592" y="3700696"/>
                            <a:pt x="2374109" y="3698375"/>
                            <a:pt x="1948580" y="3804173"/>
                          </a:cubicBezTo>
                          <a:cubicBezTo>
                            <a:pt x="1505733" y="3841152"/>
                            <a:pt x="1341909" y="3779178"/>
                            <a:pt x="904100" y="3804173"/>
                          </a:cubicBezTo>
                          <a:cubicBezTo>
                            <a:pt x="359840" y="3839071"/>
                            <a:pt x="65356" y="3408034"/>
                            <a:pt x="0" y="2944619"/>
                          </a:cubicBezTo>
                          <a:cubicBezTo>
                            <a:pt x="56424" y="2694212"/>
                            <a:pt x="-18003" y="2132083"/>
                            <a:pt x="0" y="1922936"/>
                          </a:cubicBezTo>
                          <a:cubicBezTo>
                            <a:pt x="-36644" y="1665454"/>
                            <a:pt x="-104956" y="1166659"/>
                            <a:pt x="0" y="859553"/>
                          </a:cubicBezTo>
                          <a:close/>
                        </a:path>
                        <a:path w="9669881" h="3804173" stroke="0" extrusionOk="0">
                          <a:moveTo>
                            <a:pt x="0" y="859553"/>
                          </a:moveTo>
                          <a:cubicBezTo>
                            <a:pt x="-53794" y="491151"/>
                            <a:pt x="331811" y="-31120"/>
                            <a:pt x="904100" y="0"/>
                          </a:cubicBezTo>
                          <a:cubicBezTo>
                            <a:pt x="1253534" y="33877"/>
                            <a:pt x="1621041" y="-19924"/>
                            <a:pt x="1869963" y="0"/>
                          </a:cubicBezTo>
                          <a:cubicBezTo>
                            <a:pt x="2116198" y="20156"/>
                            <a:pt x="2653933" y="53983"/>
                            <a:pt x="2914443" y="0"/>
                          </a:cubicBezTo>
                          <a:cubicBezTo>
                            <a:pt x="3160386" y="-47282"/>
                            <a:pt x="3460549" y="-3354"/>
                            <a:pt x="3801692" y="0"/>
                          </a:cubicBezTo>
                          <a:cubicBezTo>
                            <a:pt x="4204143" y="-40282"/>
                            <a:pt x="4529417" y="29470"/>
                            <a:pt x="5003405" y="0"/>
                          </a:cubicBezTo>
                          <a:cubicBezTo>
                            <a:pt x="5464847" y="52970"/>
                            <a:pt x="5631154" y="-31730"/>
                            <a:pt x="5890651" y="0"/>
                          </a:cubicBezTo>
                          <a:cubicBezTo>
                            <a:pt x="6197958" y="19036"/>
                            <a:pt x="6765412" y="-25776"/>
                            <a:pt x="7013748" y="0"/>
                          </a:cubicBezTo>
                          <a:cubicBezTo>
                            <a:pt x="7233642" y="40935"/>
                            <a:pt x="8376700" y="93969"/>
                            <a:pt x="8765780" y="0"/>
                          </a:cubicBezTo>
                          <a:cubicBezTo>
                            <a:pt x="9245031" y="-30575"/>
                            <a:pt x="9711482" y="461871"/>
                            <a:pt x="9669881" y="859553"/>
                          </a:cubicBezTo>
                          <a:cubicBezTo>
                            <a:pt x="9641887" y="1161907"/>
                            <a:pt x="9635764" y="1717373"/>
                            <a:pt x="9669881" y="1902086"/>
                          </a:cubicBezTo>
                          <a:cubicBezTo>
                            <a:pt x="9698727" y="2121133"/>
                            <a:pt x="9656088" y="2601171"/>
                            <a:pt x="9669881" y="2944619"/>
                          </a:cubicBezTo>
                          <a:cubicBezTo>
                            <a:pt x="9632484" y="3289593"/>
                            <a:pt x="9206350" y="3780840"/>
                            <a:pt x="8765780" y="3804173"/>
                          </a:cubicBezTo>
                          <a:cubicBezTo>
                            <a:pt x="8346419" y="3802336"/>
                            <a:pt x="8120752" y="3779932"/>
                            <a:pt x="7564066" y="3804173"/>
                          </a:cubicBezTo>
                          <a:cubicBezTo>
                            <a:pt x="7011569" y="3853312"/>
                            <a:pt x="6770842" y="3815747"/>
                            <a:pt x="6519586" y="3804173"/>
                          </a:cubicBezTo>
                          <a:cubicBezTo>
                            <a:pt x="6184224" y="3801796"/>
                            <a:pt x="5734712" y="3749557"/>
                            <a:pt x="5475106" y="3804173"/>
                          </a:cubicBezTo>
                          <a:cubicBezTo>
                            <a:pt x="5208814" y="3789657"/>
                            <a:pt x="4911247" y="3835278"/>
                            <a:pt x="4509241" y="3804173"/>
                          </a:cubicBezTo>
                          <a:cubicBezTo>
                            <a:pt x="4120866" y="3801396"/>
                            <a:pt x="3809707" y="3799479"/>
                            <a:pt x="3464761" y="3804173"/>
                          </a:cubicBezTo>
                          <a:cubicBezTo>
                            <a:pt x="3233185" y="3777822"/>
                            <a:pt x="2565249" y="3803930"/>
                            <a:pt x="2263048" y="3804173"/>
                          </a:cubicBezTo>
                          <a:cubicBezTo>
                            <a:pt x="1984072" y="3890647"/>
                            <a:pt x="1341053" y="3897176"/>
                            <a:pt x="904100" y="3804173"/>
                          </a:cubicBezTo>
                          <a:cubicBezTo>
                            <a:pt x="503129" y="3978769"/>
                            <a:pt x="161016" y="3475889"/>
                            <a:pt x="0" y="2944619"/>
                          </a:cubicBezTo>
                          <a:cubicBezTo>
                            <a:pt x="48104" y="2621429"/>
                            <a:pt x="75460" y="2297816"/>
                            <a:pt x="0" y="1860384"/>
                          </a:cubicBezTo>
                          <a:cubicBezTo>
                            <a:pt x="-19542" y="1367877"/>
                            <a:pt x="57546" y="1314141"/>
                            <a:pt x="0" y="859553"/>
                          </a:cubicBezTo>
                          <a:close/>
                        </a:path>
                        <a:path w="9669881" h="3804173" fill="none" stroke="0" extrusionOk="0">
                          <a:moveTo>
                            <a:pt x="0" y="859553"/>
                          </a:moveTo>
                          <a:cubicBezTo>
                            <a:pt x="49922" y="297721"/>
                            <a:pt x="495806" y="-14268"/>
                            <a:pt x="904100" y="0"/>
                          </a:cubicBezTo>
                          <a:cubicBezTo>
                            <a:pt x="1277482" y="-27092"/>
                            <a:pt x="1446686" y="5366"/>
                            <a:pt x="1948580" y="0"/>
                          </a:cubicBezTo>
                          <a:cubicBezTo>
                            <a:pt x="2429601" y="-6906"/>
                            <a:pt x="2475780" y="27118"/>
                            <a:pt x="2914443" y="0"/>
                          </a:cubicBezTo>
                          <a:cubicBezTo>
                            <a:pt x="3351098" y="-36459"/>
                            <a:pt x="3454573" y="-22915"/>
                            <a:pt x="3801692" y="0"/>
                          </a:cubicBezTo>
                          <a:cubicBezTo>
                            <a:pt x="4118160" y="7625"/>
                            <a:pt x="4401885" y="71289"/>
                            <a:pt x="4767555" y="0"/>
                          </a:cubicBezTo>
                          <a:cubicBezTo>
                            <a:pt x="5118471" y="-30205"/>
                            <a:pt x="5434291" y="50501"/>
                            <a:pt x="5890651" y="0"/>
                          </a:cubicBezTo>
                          <a:cubicBezTo>
                            <a:pt x="6358997" y="408"/>
                            <a:pt x="6581174" y="-4605"/>
                            <a:pt x="6777898" y="0"/>
                          </a:cubicBezTo>
                          <a:cubicBezTo>
                            <a:pt x="7032426" y="60386"/>
                            <a:pt x="7382992" y="46173"/>
                            <a:pt x="7665144" y="0"/>
                          </a:cubicBezTo>
                          <a:cubicBezTo>
                            <a:pt x="7880371" y="5865"/>
                            <a:pt x="8276618" y="84846"/>
                            <a:pt x="8765780" y="0"/>
                          </a:cubicBezTo>
                          <a:cubicBezTo>
                            <a:pt x="9419018" y="-51205"/>
                            <a:pt x="9695728" y="499413"/>
                            <a:pt x="9669881" y="859553"/>
                          </a:cubicBezTo>
                          <a:cubicBezTo>
                            <a:pt x="9646879" y="1340001"/>
                            <a:pt x="9657671" y="1383540"/>
                            <a:pt x="9669881" y="1839534"/>
                          </a:cubicBezTo>
                          <a:cubicBezTo>
                            <a:pt x="9705655" y="2301355"/>
                            <a:pt x="9648181" y="2535015"/>
                            <a:pt x="9669881" y="2944619"/>
                          </a:cubicBezTo>
                          <a:cubicBezTo>
                            <a:pt x="9768970" y="3259846"/>
                            <a:pt x="9378930" y="3773022"/>
                            <a:pt x="8765780" y="3804173"/>
                          </a:cubicBezTo>
                          <a:cubicBezTo>
                            <a:pt x="8495342" y="3852506"/>
                            <a:pt x="8320442" y="3762612"/>
                            <a:pt x="7878533" y="3804173"/>
                          </a:cubicBezTo>
                          <a:cubicBezTo>
                            <a:pt x="7482903" y="3829232"/>
                            <a:pt x="7002836" y="3781643"/>
                            <a:pt x="6598203" y="3804173"/>
                          </a:cubicBezTo>
                          <a:cubicBezTo>
                            <a:pt x="6365271" y="3806821"/>
                            <a:pt x="6161583" y="3786120"/>
                            <a:pt x="6025424" y="3804173"/>
                          </a:cubicBezTo>
                          <a:cubicBezTo>
                            <a:pt x="5889265" y="3822226"/>
                            <a:pt x="5618058" y="3816484"/>
                            <a:pt x="5475106" y="3804173"/>
                          </a:cubicBezTo>
                          <a:cubicBezTo>
                            <a:pt x="5114050" y="3857784"/>
                            <a:pt x="4445444" y="3820783"/>
                            <a:pt x="4194774" y="3804173"/>
                          </a:cubicBezTo>
                          <a:cubicBezTo>
                            <a:pt x="3863856" y="3819310"/>
                            <a:pt x="3709108" y="3857581"/>
                            <a:pt x="3228911" y="3804173"/>
                          </a:cubicBezTo>
                          <a:cubicBezTo>
                            <a:pt x="2831594" y="3759229"/>
                            <a:pt x="2453090" y="3690662"/>
                            <a:pt x="1948580" y="3804173"/>
                          </a:cubicBezTo>
                          <a:cubicBezTo>
                            <a:pt x="1516179" y="3807865"/>
                            <a:pt x="1346801" y="3833375"/>
                            <a:pt x="904100" y="3804173"/>
                          </a:cubicBezTo>
                          <a:cubicBezTo>
                            <a:pt x="245080" y="3709465"/>
                            <a:pt x="92494" y="3345215"/>
                            <a:pt x="0" y="2944619"/>
                          </a:cubicBezTo>
                          <a:cubicBezTo>
                            <a:pt x="-31160" y="2686357"/>
                            <a:pt x="-14165" y="2196188"/>
                            <a:pt x="0" y="1922936"/>
                          </a:cubicBezTo>
                          <a:cubicBezTo>
                            <a:pt x="-6717" y="1583974"/>
                            <a:pt x="-18080" y="1200509"/>
                            <a:pt x="0" y="85955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Arial" panose="020B0604020202020204" pitchFamily="34" charset="0"/>
                <a:cs typeface="Arial" panose="020B0604020202020204" pitchFamily="34" charset="0"/>
              </a:endParaRPr>
            </a:p>
          </p:txBody>
        </p:sp>
        <p:pic>
          <p:nvPicPr>
            <p:cNvPr id="5" name="Picture 4" descr="A cartoon of a child sitting on a pile of books&#10;&#10;Description automatically generated">
              <a:extLst>
                <a:ext uri="{FF2B5EF4-FFF2-40B4-BE49-F238E27FC236}">
                  <a16:creationId xmlns:a16="http://schemas.microsoft.com/office/drawing/2014/main" id="{5FA1D465-A213-6161-3A22-8598A2024B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9" name="Hộp Văn bản 107">
              <a:extLst>
                <a:ext uri="{FF2B5EF4-FFF2-40B4-BE49-F238E27FC236}">
                  <a16:creationId xmlns:a16="http://schemas.microsoft.com/office/drawing/2014/main" id="{31796E08-E666-3457-13DC-E04FCC5C06AF}"/>
                </a:ext>
              </a:extLst>
            </p:cNvPr>
            <p:cNvSpPr txBox="1"/>
            <p:nvPr/>
          </p:nvSpPr>
          <p:spPr>
            <a:xfrm>
              <a:off x="707405" y="1345383"/>
              <a:ext cx="8317168" cy="304698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cs typeface="Arial" panose="020B0604020202020204" pitchFamily="34" charset="0"/>
                </a:rPr>
                <a:t>– Từ ngọn:</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Bầy chim ríu rít làm tổ trên ngọn cây.</a:t>
              </a:r>
              <a:r>
                <a:rPr lang="en-US" sz="3200" dirty="0">
                  <a:latin typeface="Cambria" panose="02040503050406030204" pitchFamily="18" charset="0"/>
                  <a:ea typeface="Cambria" panose="02040503050406030204" pitchFamily="18" charset="0"/>
                  <a:cs typeface="Arial" panose="020B0604020202020204" pitchFamily="34" charset="0"/>
                </a:rPr>
                <a:t> </a:t>
              </a:r>
              <a:r>
                <a:rPr lang="vi-VN" sz="3200" b="1" dirty="0">
                  <a:latin typeface="Cambria" panose="02040503050406030204" pitchFamily="18" charset="0"/>
                  <a:ea typeface="Cambria" panose="02040503050406030204" pitchFamily="18" charset="0"/>
                  <a:cs typeface="Arial" panose="020B0604020202020204" pitchFamily="34" charset="0"/>
                </a:rPr>
                <a:t>(nghĩa gốc)</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Ngọn lửa bập bùng xua đi cái cạnh đầu đông. </a:t>
              </a:r>
              <a:r>
                <a:rPr lang="vi-VN" sz="3200" b="1" dirty="0">
                  <a:latin typeface="Cambria" panose="02040503050406030204" pitchFamily="18" charset="0"/>
                  <a:ea typeface="Cambria" panose="02040503050406030204" pitchFamily="18" charset="0"/>
                  <a:cs typeface="Arial" panose="020B0604020202020204" pitchFamily="34" charset="0"/>
                </a:rPr>
                <a:t>(nghĩa chuyển)</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Những ngọn núi ẩn hiện trong mây trời. </a:t>
              </a:r>
              <a:r>
                <a:rPr lang="vi-VN" sz="3200" b="1" dirty="0">
                  <a:latin typeface="Cambria" panose="02040503050406030204" pitchFamily="18" charset="0"/>
                  <a:ea typeface="Cambria" panose="02040503050406030204" pitchFamily="18" charset="0"/>
                  <a:cs typeface="Arial" panose="020B0604020202020204" pitchFamily="34" charset="0"/>
                </a:rPr>
                <a:t>(nghĩa chuyển)</a:t>
              </a:r>
            </a:p>
          </p:txBody>
        </p:sp>
      </p:grpSp>
    </p:spTree>
    <p:extLst>
      <p:ext uri="{BB962C8B-B14F-4D97-AF65-F5344CB8AC3E}">
        <p14:creationId xmlns:p14="http://schemas.microsoft.com/office/powerpoint/2010/main" val="43743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A7761-E67C-129F-A757-758DD5BD2213}"/>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id="{5CEBF8E6-3ABD-7EB5-6BB5-91BEA8F1563E}"/>
              </a:ext>
            </a:extLst>
          </p:cNvPr>
          <p:cNvPicPr>
            <a:picLocks noChangeAspect="1"/>
          </p:cNvPicPr>
          <p:nvPr/>
        </p:nvPicPr>
        <p:blipFill>
          <a:blip r:embed="rId4"/>
          <a:stretch>
            <a:fillRect/>
          </a:stretch>
        </p:blipFill>
        <p:spPr>
          <a:xfrm>
            <a:off x="158363" y="359229"/>
            <a:ext cx="11875269" cy="6253153"/>
          </a:xfrm>
          <a:prstGeom prst="rect">
            <a:avLst/>
          </a:prstGeom>
        </p:spPr>
      </p:pic>
      <p:grpSp>
        <p:nvGrpSpPr>
          <p:cNvPr id="3" name="Group 2">
            <a:extLst>
              <a:ext uri="{FF2B5EF4-FFF2-40B4-BE49-F238E27FC236}">
                <a16:creationId xmlns:a16="http://schemas.microsoft.com/office/drawing/2014/main" id="{970F8723-688C-2121-8D18-8CA8C7D821A0}"/>
              </a:ext>
            </a:extLst>
          </p:cNvPr>
          <p:cNvGrpSpPr/>
          <p:nvPr/>
        </p:nvGrpSpPr>
        <p:grpSpPr>
          <a:xfrm>
            <a:off x="862573" y="530368"/>
            <a:ext cx="10264142" cy="4716546"/>
            <a:chOff x="-103575" y="184979"/>
            <a:chExt cx="9257145" cy="4716546"/>
          </a:xfrm>
        </p:grpSpPr>
        <p:sp>
          <p:nvSpPr>
            <p:cNvPr id="4" name="Rectangle: Rounded Corners 30">
              <a:extLst>
                <a:ext uri="{FF2B5EF4-FFF2-40B4-BE49-F238E27FC236}">
                  <a16:creationId xmlns:a16="http://schemas.microsoft.com/office/drawing/2014/main" id="{83FF1429-3E8E-30AE-557D-2AEC09D31CCA}"/>
                </a:ext>
              </a:extLst>
            </p:cNvPr>
            <p:cNvSpPr/>
            <p:nvPr/>
          </p:nvSpPr>
          <p:spPr>
            <a:xfrm>
              <a:off x="432384" y="1097352"/>
              <a:ext cx="8721186" cy="3804173"/>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custGeom>
                      <a:avLst/>
                      <a:gdLst>
                        <a:gd name="connsiteX0" fmla="*/ 0 w 9669881"/>
                        <a:gd name="connsiteY0" fmla="*/ 859553 h 3804173"/>
                        <a:gd name="connsiteX1" fmla="*/ 904100 w 9669881"/>
                        <a:gd name="connsiteY1" fmla="*/ 0 h 3804173"/>
                        <a:gd name="connsiteX2" fmla="*/ 1948580 w 9669881"/>
                        <a:gd name="connsiteY2" fmla="*/ 0 h 3804173"/>
                        <a:gd name="connsiteX3" fmla="*/ 2914443 w 9669881"/>
                        <a:gd name="connsiteY3" fmla="*/ 0 h 3804173"/>
                        <a:gd name="connsiteX4" fmla="*/ 3801692 w 9669881"/>
                        <a:gd name="connsiteY4" fmla="*/ 0 h 3804173"/>
                        <a:gd name="connsiteX5" fmla="*/ 4767555 w 9669881"/>
                        <a:gd name="connsiteY5" fmla="*/ 0 h 3804173"/>
                        <a:gd name="connsiteX6" fmla="*/ 5890651 w 9669881"/>
                        <a:gd name="connsiteY6" fmla="*/ 0 h 3804173"/>
                        <a:gd name="connsiteX7" fmla="*/ 6777898 w 9669881"/>
                        <a:gd name="connsiteY7" fmla="*/ 0 h 3804173"/>
                        <a:gd name="connsiteX8" fmla="*/ 7665144 w 9669881"/>
                        <a:gd name="connsiteY8" fmla="*/ 0 h 3804173"/>
                        <a:gd name="connsiteX9" fmla="*/ 8765780 w 9669881"/>
                        <a:gd name="connsiteY9" fmla="*/ 0 h 3804173"/>
                        <a:gd name="connsiteX10" fmla="*/ 9669881 w 9669881"/>
                        <a:gd name="connsiteY10" fmla="*/ 859553 h 3804173"/>
                        <a:gd name="connsiteX11" fmla="*/ 9669881 w 9669881"/>
                        <a:gd name="connsiteY11" fmla="*/ 1839534 h 3804173"/>
                        <a:gd name="connsiteX12" fmla="*/ 9669881 w 9669881"/>
                        <a:gd name="connsiteY12" fmla="*/ 2944619 h 3804173"/>
                        <a:gd name="connsiteX13" fmla="*/ 8765780 w 9669881"/>
                        <a:gd name="connsiteY13" fmla="*/ 3804173 h 3804173"/>
                        <a:gd name="connsiteX14" fmla="*/ 7878533 w 9669881"/>
                        <a:gd name="connsiteY14" fmla="*/ 3804173 h 3804173"/>
                        <a:gd name="connsiteX15" fmla="*/ 6598203 w 9669881"/>
                        <a:gd name="connsiteY15" fmla="*/ 3804173 h 3804173"/>
                        <a:gd name="connsiteX16" fmla="*/ 6036655 w 9669881"/>
                        <a:gd name="connsiteY16" fmla="*/ 3804173 h 3804173"/>
                        <a:gd name="connsiteX17" fmla="*/ 5475106 w 9669881"/>
                        <a:gd name="connsiteY17" fmla="*/ 3804173 h 3804173"/>
                        <a:gd name="connsiteX18" fmla="*/ 4194774 w 9669881"/>
                        <a:gd name="connsiteY18" fmla="*/ 3804173 h 3804173"/>
                        <a:gd name="connsiteX19" fmla="*/ 3228911 w 9669881"/>
                        <a:gd name="connsiteY19" fmla="*/ 3804173 h 3804173"/>
                        <a:gd name="connsiteX20" fmla="*/ 1948580 w 9669881"/>
                        <a:gd name="connsiteY20" fmla="*/ 3804173 h 3804173"/>
                        <a:gd name="connsiteX21" fmla="*/ 904100 w 9669881"/>
                        <a:gd name="connsiteY21" fmla="*/ 3804173 h 3804173"/>
                        <a:gd name="connsiteX22" fmla="*/ 0 w 9669881"/>
                        <a:gd name="connsiteY22" fmla="*/ 2944619 h 3804173"/>
                        <a:gd name="connsiteX23" fmla="*/ 0 w 9669881"/>
                        <a:gd name="connsiteY23" fmla="*/ 1922936 h 3804173"/>
                        <a:gd name="connsiteX24" fmla="*/ 0 w 9669881"/>
                        <a:gd name="connsiteY24" fmla="*/ 859553 h 3804173"/>
                        <a:gd name="connsiteX0" fmla="*/ 0 w 9669881"/>
                        <a:gd name="connsiteY0" fmla="*/ 859553 h 3804173"/>
                        <a:gd name="connsiteX1" fmla="*/ 904100 w 9669881"/>
                        <a:gd name="connsiteY1" fmla="*/ 0 h 3804173"/>
                        <a:gd name="connsiteX2" fmla="*/ 1869963 w 9669881"/>
                        <a:gd name="connsiteY2" fmla="*/ 0 h 3804173"/>
                        <a:gd name="connsiteX3" fmla="*/ 2914443 w 9669881"/>
                        <a:gd name="connsiteY3" fmla="*/ 0 h 3804173"/>
                        <a:gd name="connsiteX4" fmla="*/ 3801692 w 9669881"/>
                        <a:gd name="connsiteY4" fmla="*/ 0 h 3804173"/>
                        <a:gd name="connsiteX5" fmla="*/ 5003405 w 9669881"/>
                        <a:gd name="connsiteY5" fmla="*/ 0 h 3804173"/>
                        <a:gd name="connsiteX6" fmla="*/ 5890651 w 9669881"/>
                        <a:gd name="connsiteY6" fmla="*/ 0 h 3804173"/>
                        <a:gd name="connsiteX7" fmla="*/ 7013748 w 9669881"/>
                        <a:gd name="connsiteY7" fmla="*/ 0 h 3804173"/>
                        <a:gd name="connsiteX8" fmla="*/ 8765780 w 9669881"/>
                        <a:gd name="connsiteY8" fmla="*/ 0 h 3804173"/>
                        <a:gd name="connsiteX9" fmla="*/ 9669881 w 9669881"/>
                        <a:gd name="connsiteY9" fmla="*/ 859553 h 3804173"/>
                        <a:gd name="connsiteX10" fmla="*/ 9669881 w 9669881"/>
                        <a:gd name="connsiteY10" fmla="*/ 1902086 h 3804173"/>
                        <a:gd name="connsiteX11" fmla="*/ 9669881 w 9669881"/>
                        <a:gd name="connsiteY11" fmla="*/ 2944619 h 3804173"/>
                        <a:gd name="connsiteX12" fmla="*/ 8765780 w 9669881"/>
                        <a:gd name="connsiteY12" fmla="*/ 3804173 h 3804173"/>
                        <a:gd name="connsiteX13" fmla="*/ 7564066 w 9669881"/>
                        <a:gd name="connsiteY13" fmla="*/ 3804173 h 3804173"/>
                        <a:gd name="connsiteX14" fmla="*/ 6519586 w 9669881"/>
                        <a:gd name="connsiteY14" fmla="*/ 3804173 h 3804173"/>
                        <a:gd name="connsiteX15" fmla="*/ 5475106 w 9669881"/>
                        <a:gd name="connsiteY15" fmla="*/ 3804173 h 3804173"/>
                        <a:gd name="connsiteX16" fmla="*/ 4509241 w 9669881"/>
                        <a:gd name="connsiteY16" fmla="*/ 3804173 h 3804173"/>
                        <a:gd name="connsiteX17" fmla="*/ 3464761 w 9669881"/>
                        <a:gd name="connsiteY17" fmla="*/ 3804173 h 3804173"/>
                        <a:gd name="connsiteX18" fmla="*/ 2263048 w 9669881"/>
                        <a:gd name="connsiteY18" fmla="*/ 3804173 h 3804173"/>
                        <a:gd name="connsiteX19" fmla="*/ 904100 w 9669881"/>
                        <a:gd name="connsiteY19" fmla="*/ 3804173 h 3804173"/>
                        <a:gd name="connsiteX20" fmla="*/ 0 w 9669881"/>
                        <a:gd name="connsiteY20" fmla="*/ 2944619 h 3804173"/>
                        <a:gd name="connsiteX21" fmla="*/ 0 w 9669881"/>
                        <a:gd name="connsiteY21" fmla="*/ 1860384 h 3804173"/>
                        <a:gd name="connsiteX22" fmla="*/ 0 w 9669881"/>
                        <a:gd name="connsiteY22" fmla="*/ 859553 h 380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69881" h="3804173" fill="none" extrusionOk="0">
                          <a:moveTo>
                            <a:pt x="0" y="859553"/>
                          </a:moveTo>
                          <a:cubicBezTo>
                            <a:pt x="13680" y="345333"/>
                            <a:pt x="484905" y="-90988"/>
                            <a:pt x="904100" y="0"/>
                          </a:cubicBezTo>
                          <a:cubicBezTo>
                            <a:pt x="1224574" y="-4278"/>
                            <a:pt x="1512040" y="12055"/>
                            <a:pt x="1948580" y="0"/>
                          </a:cubicBezTo>
                          <a:cubicBezTo>
                            <a:pt x="2426164" y="-9845"/>
                            <a:pt x="2469776" y="35163"/>
                            <a:pt x="2914443" y="0"/>
                          </a:cubicBezTo>
                          <a:cubicBezTo>
                            <a:pt x="3369522" y="-34664"/>
                            <a:pt x="3439627" y="-10746"/>
                            <a:pt x="3801692" y="0"/>
                          </a:cubicBezTo>
                          <a:cubicBezTo>
                            <a:pt x="4101820" y="15409"/>
                            <a:pt x="4486750" y="41446"/>
                            <a:pt x="4767555" y="0"/>
                          </a:cubicBezTo>
                          <a:cubicBezTo>
                            <a:pt x="5060664" y="-75075"/>
                            <a:pt x="5414972" y="-19263"/>
                            <a:pt x="5890651" y="0"/>
                          </a:cubicBezTo>
                          <a:cubicBezTo>
                            <a:pt x="6369900" y="-5646"/>
                            <a:pt x="6556258" y="-48226"/>
                            <a:pt x="6777898" y="0"/>
                          </a:cubicBezTo>
                          <a:cubicBezTo>
                            <a:pt x="7057377" y="16049"/>
                            <a:pt x="7341396" y="48762"/>
                            <a:pt x="7665144" y="0"/>
                          </a:cubicBezTo>
                          <a:cubicBezTo>
                            <a:pt x="7857531" y="-68075"/>
                            <a:pt x="8330933" y="36612"/>
                            <a:pt x="8765780" y="0"/>
                          </a:cubicBezTo>
                          <a:cubicBezTo>
                            <a:pt x="9353912" y="16123"/>
                            <a:pt x="9612854" y="415773"/>
                            <a:pt x="9669881" y="859553"/>
                          </a:cubicBezTo>
                          <a:cubicBezTo>
                            <a:pt x="9642186" y="1329922"/>
                            <a:pt x="9668364" y="1384308"/>
                            <a:pt x="9669881" y="1839534"/>
                          </a:cubicBezTo>
                          <a:cubicBezTo>
                            <a:pt x="9705099" y="2249875"/>
                            <a:pt x="9636772" y="2498222"/>
                            <a:pt x="9669881" y="2944619"/>
                          </a:cubicBezTo>
                          <a:cubicBezTo>
                            <a:pt x="9670674" y="3299529"/>
                            <a:pt x="9301318" y="3712999"/>
                            <a:pt x="8765780" y="3804173"/>
                          </a:cubicBezTo>
                          <a:cubicBezTo>
                            <a:pt x="8591721" y="3862432"/>
                            <a:pt x="8300511" y="3776017"/>
                            <a:pt x="7878533" y="3804173"/>
                          </a:cubicBezTo>
                          <a:cubicBezTo>
                            <a:pt x="7464784" y="3826274"/>
                            <a:pt x="6949854" y="3787471"/>
                            <a:pt x="6598203" y="3804173"/>
                          </a:cubicBezTo>
                          <a:cubicBezTo>
                            <a:pt x="6388118" y="3818686"/>
                            <a:pt x="6305413" y="3811666"/>
                            <a:pt x="6036655" y="3804173"/>
                          </a:cubicBezTo>
                          <a:cubicBezTo>
                            <a:pt x="5767897" y="3796680"/>
                            <a:pt x="5748768" y="3792013"/>
                            <a:pt x="5475106" y="3804173"/>
                          </a:cubicBezTo>
                          <a:cubicBezTo>
                            <a:pt x="5060598" y="3857759"/>
                            <a:pt x="4443504" y="3767108"/>
                            <a:pt x="4194774" y="3804173"/>
                          </a:cubicBezTo>
                          <a:cubicBezTo>
                            <a:pt x="3942685" y="3799142"/>
                            <a:pt x="3577860" y="3851762"/>
                            <a:pt x="3228911" y="3804173"/>
                          </a:cubicBezTo>
                          <a:cubicBezTo>
                            <a:pt x="2765592" y="3700696"/>
                            <a:pt x="2374109" y="3698375"/>
                            <a:pt x="1948580" y="3804173"/>
                          </a:cubicBezTo>
                          <a:cubicBezTo>
                            <a:pt x="1505733" y="3841152"/>
                            <a:pt x="1341909" y="3779178"/>
                            <a:pt x="904100" y="3804173"/>
                          </a:cubicBezTo>
                          <a:cubicBezTo>
                            <a:pt x="359840" y="3839071"/>
                            <a:pt x="65356" y="3408034"/>
                            <a:pt x="0" y="2944619"/>
                          </a:cubicBezTo>
                          <a:cubicBezTo>
                            <a:pt x="56424" y="2694212"/>
                            <a:pt x="-18003" y="2132083"/>
                            <a:pt x="0" y="1922936"/>
                          </a:cubicBezTo>
                          <a:cubicBezTo>
                            <a:pt x="-36644" y="1665454"/>
                            <a:pt x="-104956" y="1166659"/>
                            <a:pt x="0" y="859553"/>
                          </a:cubicBezTo>
                          <a:close/>
                        </a:path>
                        <a:path w="9669881" h="3804173" stroke="0" extrusionOk="0">
                          <a:moveTo>
                            <a:pt x="0" y="859553"/>
                          </a:moveTo>
                          <a:cubicBezTo>
                            <a:pt x="-53794" y="491151"/>
                            <a:pt x="331811" y="-31120"/>
                            <a:pt x="904100" y="0"/>
                          </a:cubicBezTo>
                          <a:cubicBezTo>
                            <a:pt x="1253534" y="33877"/>
                            <a:pt x="1621041" y="-19924"/>
                            <a:pt x="1869963" y="0"/>
                          </a:cubicBezTo>
                          <a:cubicBezTo>
                            <a:pt x="2116198" y="20156"/>
                            <a:pt x="2653933" y="53983"/>
                            <a:pt x="2914443" y="0"/>
                          </a:cubicBezTo>
                          <a:cubicBezTo>
                            <a:pt x="3160386" y="-47282"/>
                            <a:pt x="3460549" y="-3354"/>
                            <a:pt x="3801692" y="0"/>
                          </a:cubicBezTo>
                          <a:cubicBezTo>
                            <a:pt x="4204143" y="-40282"/>
                            <a:pt x="4529417" y="29470"/>
                            <a:pt x="5003405" y="0"/>
                          </a:cubicBezTo>
                          <a:cubicBezTo>
                            <a:pt x="5464847" y="52970"/>
                            <a:pt x="5631154" y="-31730"/>
                            <a:pt x="5890651" y="0"/>
                          </a:cubicBezTo>
                          <a:cubicBezTo>
                            <a:pt x="6197958" y="19036"/>
                            <a:pt x="6765412" y="-25776"/>
                            <a:pt x="7013748" y="0"/>
                          </a:cubicBezTo>
                          <a:cubicBezTo>
                            <a:pt x="7233642" y="40935"/>
                            <a:pt x="8376700" y="93969"/>
                            <a:pt x="8765780" y="0"/>
                          </a:cubicBezTo>
                          <a:cubicBezTo>
                            <a:pt x="9245031" y="-30575"/>
                            <a:pt x="9711482" y="461871"/>
                            <a:pt x="9669881" y="859553"/>
                          </a:cubicBezTo>
                          <a:cubicBezTo>
                            <a:pt x="9641887" y="1161907"/>
                            <a:pt x="9635764" y="1717373"/>
                            <a:pt x="9669881" y="1902086"/>
                          </a:cubicBezTo>
                          <a:cubicBezTo>
                            <a:pt x="9698727" y="2121133"/>
                            <a:pt x="9656088" y="2601171"/>
                            <a:pt x="9669881" y="2944619"/>
                          </a:cubicBezTo>
                          <a:cubicBezTo>
                            <a:pt x="9632484" y="3289593"/>
                            <a:pt x="9206350" y="3780840"/>
                            <a:pt x="8765780" y="3804173"/>
                          </a:cubicBezTo>
                          <a:cubicBezTo>
                            <a:pt x="8346419" y="3802336"/>
                            <a:pt x="8120752" y="3779932"/>
                            <a:pt x="7564066" y="3804173"/>
                          </a:cubicBezTo>
                          <a:cubicBezTo>
                            <a:pt x="7011569" y="3853312"/>
                            <a:pt x="6770842" y="3815747"/>
                            <a:pt x="6519586" y="3804173"/>
                          </a:cubicBezTo>
                          <a:cubicBezTo>
                            <a:pt x="6184224" y="3801796"/>
                            <a:pt x="5734712" y="3749557"/>
                            <a:pt x="5475106" y="3804173"/>
                          </a:cubicBezTo>
                          <a:cubicBezTo>
                            <a:pt x="5208814" y="3789657"/>
                            <a:pt x="4911247" y="3835278"/>
                            <a:pt x="4509241" y="3804173"/>
                          </a:cubicBezTo>
                          <a:cubicBezTo>
                            <a:pt x="4120866" y="3801396"/>
                            <a:pt x="3809707" y="3799479"/>
                            <a:pt x="3464761" y="3804173"/>
                          </a:cubicBezTo>
                          <a:cubicBezTo>
                            <a:pt x="3233185" y="3777822"/>
                            <a:pt x="2565249" y="3803930"/>
                            <a:pt x="2263048" y="3804173"/>
                          </a:cubicBezTo>
                          <a:cubicBezTo>
                            <a:pt x="1984072" y="3890647"/>
                            <a:pt x="1341053" y="3897176"/>
                            <a:pt x="904100" y="3804173"/>
                          </a:cubicBezTo>
                          <a:cubicBezTo>
                            <a:pt x="503129" y="3978769"/>
                            <a:pt x="161016" y="3475889"/>
                            <a:pt x="0" y="2944619"/>
                          </a:cubicBezTo>
                          <a:cubicBezTo>
                            <a:pt x="48104" y="2621429"/>
                            <a:pt x="75460" y="2297816"/>
                            <a:pt x="0" y="1860384"/>
                          </a:cubicBezTo>
                          <a:cubicBezTo>
                            <a:pt x="-19542" y="1367877"/>
                            <a:pt x="57546" y="1314141"/>
                            <a:pt x="0" y="859553"/>
                          </a:cubicBezTo>
                          <a:close/>
                        </a:path>
                        <a:path w="9669881" h="3804173" fill="none" stroke="0" extrusionOk="0">
                          <a:moveTo>
                            <a:pt x="0" y="859553"/>
                          </a:moveTo>
                          <a:cubicBezTo>
                            <a:pt x="49922" y="297721"/>
                            <a:pt x="495806" y="-14268"/>
                            <a:pt x="904100" y="0"/>
                          </a:cubicBezTo>
                          <a:cubicBezTo>
                            <a:pt x="1277482" y="-27092"/>
                            <a:pt x="1446686" y="5366"/>
                            <a:pt x="1948580" y="0"/>
                          </a:cubicBezTo>
                          <a:cubicBezTo>
                            <a:pt x="2429601" y="-6906"/>
                            <a:pt x="2475780" y="27118"/>
                            <a:pt x="2914443" y="0"/>
                          </a:cubicBezTo>
                          <a:cubicBezTo>
                            <a:pt x="3351098" y="-36459"/>
                            <a:pt x="3454573" y="-22915"/>
                            <a:pt x="3801692" y="0"/>
                          </a:cubicBezTo>
                          <a:cubicBezTo>
                            <a:pt x="4118160" y="7625"/>
                            <a:pt x="4401885" y="71289"/>
                            <a:pt x="4767555" y="0"/>
                          </a:cubicBezTo>
                          <a:cubicBezTo>
                            <a:pt x="5118471" y="-30205"/>
                            <a:pt x="5434291" y="50501"/>
                            <a:pt x="5890651" y="0"/>
                          </a:cubicBezTo>
                          <a:cubicBezTo>
                            <a:pt x="6358997" y="408"/>
                            <a:pt x="6581174" y="-4605"/>
                            <a:pt x="6777898" y="0"/>
                          </a:cubicBezTo>
                          <a:cubicBezTo>
                            <a:pt x="7032426" y="60386"/>
                            <a:pt x="7382992" y="46173"/>
                            <a:pt x="7665144" y="0"/>
                          </a:cubicBezTo>
                          <a:cubicBezTo>
                            <a:pt x="7880371" y="5865"/>
                            <a:pt x="8276618" y="84846"/>
                            <a:pt x="8765780" y="0"/>
                          </a:cubicBezTo>
                          <a:cubicBezTo>
                            <a:pt x="9419018" y="-51205"/>
                            <a:pt x="9695728" y="499413"/>
                            <a:pt x="9669881" y="859553"/>
                          </a:cubicBezTo>
                          <a:cubicBezTo>
                            <a:pt x="9646879" y="1340001"/>
                            <a:pt x="9657671" y="1383540"/>
                            <a:pt x="9669881" y="1839534"/>
                          </a:cubicBezTo>
                          <a:cubicBezTo>
                            <a:pt x="9705655" y="2301355"/>
                            <a:pt x="9648181" y="2535015"/>
                            <a:pt x="9669881" y="2944619"/>
                          </a:cubicBezTo>
                          <a:cubicBezTo>
                            <a:pt x="9768970" y="3259846"/>
                            <a:pt x="9378930" y="3773022"/>
                            <a:pt x="8765780" y="3804173"/>
                          </a:cubicBezTo>
                          <a:cubicBezTo>
                            <a:pt x="8495342" y="3852506"/>
                            <a:pt x="8320442" y="3762612"/>
                            <a:pt x="7878533" y="3804173"/>
                          </a:cubicBezTo>
                          <a:cubicBezTo>
                            <a:pt x="7482903" y="3829232"/>
                            <a:pt x="7002836" y="3781643"/>
                            <a:pt x="6598203" y="3804173"/>
                          </a:cubicBezTo>
                          <a:cubicBezTo>
                            <a:pt x="6365271" y="3806821"/>
                            <a:pt x="6161583" y="3786120"/>
                            <a:pt x="6025424" y="3804173"/>
                          </a:cubicBezTo>
                          <a:cubicBezTo>
                            <a:pt x="5889265" y="3822226"/>
                            <a:pt x="5618058" y="3816484"/>
                            <a:pt x="5475106" y="3804173"/>
                          </a:cubicBezTo>
                          <a:cubicBezTo>
                            <a:pt x="5114050" y="3857784"/>
                            <a:pt x="4445444" y="3820783"/>
                            <a:pt x="4194774" y="3804173"/>
                          </a:cubicBezTo>
                          <a:cubicBezTo>
                            <a:pt x="3863856" y="3819310"/>
                            <a:pt x="3709108" y="3857581"/>
                            <a:pt x="3228911" y="3804173"/>
                          </a:cubicBezTo>
                          <a:cubicBezTo>
                            <a:pt x="2831594" y="3759229"/>
                            <a:pt x="2453090" y="3690662"/>
                            <a:pt x="1948580" y="3804173"/>
                          </a:cubicBezTo>
                          <a:cubicBezTo>
                            <a:pt x="1516179" y="3807865"/>
                            <a:pt x="1346801" y="3833375"/>
                            <a:pt x="904100" y="3804173"/>
                          </a:cubicBezTo>
                          <a:cubicBezTo>
                            <a:pt x="245080" y="3709465"/>
                            <a:pt x="92494" y="3345215"/>
                            <a:pt x="0" y="2944619"/>
                          </a:cubicBezTo>
                          <a:cubicBezTo>
                            <a:pt x="-31160" y="2686357"/>
                            <a:pt x="-14165" y="2196188"/>
                            <a:pt x="0" y="1922936"/>
                          </a:cubicBezTo>
                          <a:cubicBezTo>
                            <a:pt x="-6717" y="1583974"/>
                            <a:pt x="-18080" y="1200509"/>
                            <a:pt x="0" y="85955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Arial" panose="020B0604020202020204" pitchFamily="34" charset="0"/>
                <a:cs typeface="Arial" panose="020B0604020202020204" pitchFamily="34" charset="0"/>
              </a:endParaRPr>
            </a:p>
          </p:txBody>
        </p:sp>
        <p:pic>
          <p:nvPicPr>
            <p:cNvPr id="5" name="Picture 4" descr="A cartoon of a child sitting on a pile of books&#10;&#10;Description automatically generated">
              <a:extLst>
                <a:ext uri="{FF2B5EF4-FFF2-40B4-BE49-F238E27FC236}">
                  <a16:creationId xmlns:a16="http://schemas.microsoft.com/office/drawing/2014/main" id="{5FA1D465-A213-6161-3A22-8598A2024B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9" name="Hộp Văn bản 107">
              <a:extLst>
                <a:ext uri="{FF2B5EF4-FFF2-40B4-BE49-F238E27FC236}">
                  <a16:creationId xmlns:a16="http://schemas.microsoft.com/office/drawing/2014/main" id="{31796E08-E666-3457-13DC-E04FCC5C06AF}"/>
                </a:ext>
              </a:extLst>
            </p:cNvPr>
            <p:cNvSpPr txBox="1"/>
            <p:nvPr/>
          </p:nvSpPr>
          <p:spPr>
            <a:xfrm>
              <a:off x="707405" y="1345383"/>
              <a:ext cx="8317168" cy="353943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cs typeface="Arial" panose="020B0604020202020204" pitchFamily="34" charset="0"/>
                </a:rPr>
                <a:t>– Từ gốc:</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Ông tôi mới trồng thêm 5 gốc cam ở góc vườn. </a:t>
              </a:r>
              <a:r>
                <a:rPr lang="vi-VN" sz="3200" b="1" dirty="0">
                  <a:latin typeface="Cambria" panose="02040503050406030204" pitchFamily="18" charset="0"/>
                  <a:ea typeface="Cambria" panose="02040503050406030204" pitchFamily="18" charset="0"/>
                  <a:cs typeface="Arial" panose="020B0604020202020204" pitchFamily="34" charset="0"/>
                </a:rPr>
                <a:t>(nghĩa chuyển)</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Các bạn nhỏ ngồi chơi dưới gốc cây đa đầu làng. </a:t>
              </a:r>
              <a:r>
                <a:rPr lang="vi-VN" sz="3200" b="1" dirty="0">
                  <a:latin typeface="Cambria" panose="02040503050406030204" pitchFamily="18" charset="0"/>
                  <a:ea typeface="Cambria" panose="02040503050406030204" pitchFamily="18" charset="0"/>
                  <a:cs typeface="Arial" panose="020B0604020202020204" pitchFamily="34" charset="0"/>
                </a:rPr>
                <a:t>(nghĩa gốc)</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Nhiều người gốc Việt đã về Việt Nam làm việc. </a:t>
              </a:r>
              <a:r>
                <a:rPr lang="vi-VN" sz="3200" b="1" dirty="0">
                  <a:latin typeface="Cambria" panose="02040503050406030204" pitchFamily="18" charset="0"/>
                  <a:ea typeface="Cambria" panose="02040503050406030204" pitchFamily="18" charset="0"/>
                  <a:cs typeface="Arial" panose="020B0604020202020204" pitchFamily="34" charset="0"/>
                </a:rPr>
                <a:t>(nghĩa chuyển</a:t>
              </a:r>
              <a:r>
                <a:rPr lang="en-US" sz="3200" b="1" dirty="0">
                  <a:latin typeface="Cambria" panose="02040503050406030204" pitchFamily="18" charset="0"/>
                  <a:ea typeface="Cambria" panose="02040503050406030204" pitchFamily="18" charset="0"/>
                  <a:cs typeface="Arial" panose="020B0604020202020204" pitchFamily="34" charset="0"/>
                </a:rPr>
                <a:t>)</a:t>
              </a:r>
              <a:endParaRPr lang="vi-VN" sz="3200" b="1" dirty="0">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66182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694481" y="202153"/>
            <a:ext cx="11285316" cy="1077218"/>
          </a:xfrm>
          <a:prstGeom prst="rect">
            <a:avLst/>
          </a:prstGeom>
          <a:noFill/>
        </p:spPr>
        <p:txBody>
          <a:bodyPr wrap="square" rtlCol="0">
            <a:spAutoFit/>
          </a:bodyPr>
          <a:lstStyle/>
          <a:p>
            <a:pPr lvl="0" algn="ctr"/>
            <a:r>
              <a:rPr lang="en-US" sz="3200" b="1" dirty="0">
                <a:solidFill>
                  <a:srgbClr val="7A1729"/>
                </a:solidFill>
                <a:latin typeface="Cambria" panose="02040503050406030204" pitchFamily="18" charset="0"/>
                <a:ea typeface="Cambria" panose="02040503050406030204" pitchFamily="18" charset="0"/>
                <a:cs typeface="Arial" panose="020B0604020202020204" pitchFamily="34" charset="0"/>
              </a:rPr>
              <a:t>3. </a:t>
            </a:r>
            <a:r>
              <a:rPr lang="vi-VN" sz="3200" b="1" dirty="0">
                <a:solidFill>
                  <a:srgbClr val="7A1729"/>
                </a:solidFill>
                <a:latin typeface="Cambria" panose="02040503050406030204" pitchFamily="18" charset="0"/>
                <a:ea typeface="Cambria" panose="02040503050406030204" pitchFamily="18" charset="0"/>
                <a:cs typeface="Arial" panose="020B0604020202020204" pitchFamily="34" charset="0"/>
              </a:rPr>
              <a:t>Đặt câu để phân biệt nghĩa gốc và nghĩa chuyển của mỗi từ dưới đây</a:t>
            </a:r>
            <a:endParaRPr kumimoji="0" lang="en-US" sz="3200" b="1" i="0" u="none" strike="noStrike" kern="1200" cap="none" spc="0" normalizeH="0" baseline="0" noProof="0" dirty="0">
              <a:ln>
                <a:noFill/>
              </a:ln>
              <a:solidFill>
                <a:srgbClr val="7A1729"/>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a:extLst>
              <a:ext uri="{FF2B5EF4-FFF2-40B4-BE49-F238E27FC236}">
                <a16:creationId xmlns:a16="http://schemas.microsoft.com/office/drawing/2014/main" id="{F775D5EB-2D82-9E32-F1A8-3E8EFEC146CA}"/>
              </a:ext>
            </a:extLst>
          </p:cNvPr>
          <p:cNvPicPr>
            <a:picLocks noChangeAspect="1"/>
          </p:cNvPicPr>
          <p:nvPr/>
        </p:nvPicPr>
        <p:blipFill>
          <a:blip r:embed="rId3"/>
          <a:stretch>
            <a:fillRect/>
          </a:stretch>
        </p:blipFill>
        <p:spPr>
          <a:xfrm>
            <a:off x="3453493" y="1407658"/>
            <a:ext cx="4972050" cy="1284104"/>
          </a:xfrm>
          <a:prstGeom prst="rect">
            <a:avLst/>
          </a:prstGeom>
        </p:spPr>
      </p:pic>
      <p:grpSp>
        <p:nvGrpSpPr>
          <p:cNvPr id="11" name="Group 10">
            <a:extLst>
              <a:ext uri="{FF2B5EF4-FFF2-40B4-BE49-F238E27FC236}">
                <a16:creationId xmlns:a16="http://schemas.microsoft.com/office/drawing/2014/main" id="{2C3E41AE-0946-78CB-EE0F-28DDC12E234A}"/>
              </a:ext>
            </a:extLst>
          </p:cNvPr>
          <p:cNvGrpSpPr/>
          <p:nvPr/>
        </p:nvGrpSpPr>
        <p:grpSpPr>
          <a:xfrm>
            <a:off x="481573" y="2021711"/>
            <a:ext cx="10436797" cy="2691803"/>
            <a:chOff x="-103575" y="184979"/>
            <a:chExt cx="9412861" cy="2691803"/>
          </a:xfrm>
        </p:grpSpPr>
        <p:sp>
          <p:nvSpPr>
            <p:cNvPr id="12" name="Rectangle: Rounded Corners 30">
              <a:extLst>
                <a:ext uri="{FF2B5EF4-FFF2-40B4-BE49-F238E27FC236}">
                  <a16:creationId xmlns:a16="http://schemas.microsoft.com/office/drawing/2014/main" id="{F647F92B-82EF-B1F7-DF2F-6C9C15E3E107}"/>
                </a:ext>
              </a:extLst>
            </p:cNvPr>
            <p:cNvSpPr/>
            <p:nvPr/>
          </p:nvSpPr>
          <p:spPr>
            <a:xfrm>
              <a:off x="432384" y="1097353"/>
              <a:ext cx="8721186" cy="1779429"/>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custGeom>
                      <a:avLst/>
                      <a:gdLst>
                        <a:gd name="connsiteX0" fmla="*/ 0 w 9669881"/>
                        <a:gd name="connsiteY0" fmla="*/ 402062 h 1779429"/>
                        <a:gd name="connsiteX1" fmla="*/ 904100 w 9669881"/>
                        <a:gd name="connsiteY1" fmla="*/ 0 h 1779429"/>
                        <a:gd name="connsiteX2" fmla="*/ 1948580 w 9669881"/>
                        <a:gd name="connsiteY2" fmla="*/ 0 h 1779429"/>
                        <a:gd name="connsiteX3" fmla="*/ 2914443 w 9669881"/>
                        <a:gd name="connsiteY3" fmla="*/ 0 h 1779429"/>
                        <a:gd name="connsiteX4" fmla="*/ 3801692 w 9669881"/>
                        <a:gd name="connsiteY4" fmla="*/ 0 h 1779429"/>
                        <a:gd name="connsiteX5" fmla="*/ 4767555 w 9669881"/>
                        <a:gd name="connsiteY5" fmla="*/ 0 h 1779429"/>
                        <a:gd name="connsiteX6" fmla="*/ 5890651 w 9669881"/>
                        <a:gd name="connsiteY6" fmla="*/ 0 h 1779429"/>
                        <a:gd name="connsiteX7" fmla="*/ 6777898 w 9669881"/>
                        <a:gd name="connsiteY7" fmla="*/ 0 h 1779429"/>
                        <a:gd name="connsiteX8" fmla="*/ 7665144 w 9669881"/>
                        <a:gd name="connsiteY8" fmla="*/ 0 h 1779429"/>
                        <a:gd name="connsiteX9" fmla="*/ 8765780 w 9669881"/>
                        <a:gd name="connsiteY9" fmla="*/ 0 h 1779429"/>
                        <a:gd name="connsiteX10" fmla="*/ 9669881 w 9669881"/>
                        <a:gd name="connsiteY10" fmla="*/ 402062 h 1779429"/>
                        <a:gd name="connsiteX11" fmla="*/ 9669881 w 9669881"/>
                        <a:gd name="connsiteY11" fmla="*/ 860455 h 1779429"/>
                        <a:gd name="connsiteX12" fmla="*/ 9669881 w 9669881"/>
                        <a:gd name="connsiteY12" fmla="*/ 1377366 h 1779429"/>
                        <a:gd name="connsiteX13" fmla="*/ 8765780 w 9669881"/>
                        <a:gd name="connsiteY13" fmla="*/ 1779429 h 1779429"/>
                        <a:gd name="connsiteX14" fmla="*/ 7878533 w 9669881"/>
                        <a:gd name="connsiteY14" fmla="*/ 1779429 h 1779429"/>
                        <a:gd name="connsiteX15" fmla="*/ 6598203 w 9669881"/>
                        <a:gd name="connsiteY15" fmla="*/ 1779429 h 1779429"/>
                        <a:gd name="connsiteX16" fmla="*/ 6036655 w 9669881"/>
                        <a:gd name="connsiteY16" fmla="*/ 1779429 h 1779429"/>
                        <a:gd name="connsiteX17" fmla="*/ 5475106 w 9669881"/>
                        <a:gd name="connsiteY17" fmla="*/ 1779429 h 1779429"/>
                        <a:gd name="connsiteX18" fmla="*/ 4194774 w 9669881"/>
                        <a:gd name="connsiteY18" fmla="*/ 1779429 h 1779429"/>
                        <a:gd name="connsiteX19" fmla="*/ 3228911 w 9669881"/>
                        <a:gd name="connsiteY19" fmla="*/ 1779429 h 1779429"/>
                        <a:gd name="connsiteX20" fmla="*/ 1948580 w 9669881"/>
                        <a:gd name="connsiteY20" fmla="*/ 1779429 h 1779429"/>
                        <a:gd name="connsiteX21" fmla="*/ 904100 w 9669881"/>
                        <a:gd name="connsiteY21" fmla="*/ 1779429 h 1779429"/>
                        <a:gd name="connsiteX22" fmla="*/ 0 w 9669881"/>
                        <a:gd name="connsiteY22" fmla="*/ 1377366 h 1779429"/>
                        <a:gd name="connsiteX23" fmla="*/ 0 w 9669881"/>
                        <a:gd name="connsiteY23" fmla="*/ 899467 h 1779429"/>
                        <a:gd name="connsiteX24" fmla="*/ 0 w 9669881"/>
                        <a:gd name="connsiteY24" fmla="*/ 402062 h 1779429"/>
                        <a:gd name="connsiteX0" fmla="*/ 0 w 9669881"/>
                        <a:gd name="connsiteY0" fmla="*/ 402062 h 1779429"/>
                        <a:gd name="connsiteX1" fmla="*/ 904100 w 9669881"/>
                        <a:gd name="connsiteY1" fmla="*/ 0 h 1779429"/>
                        <a:gd name="connsiteX2" fmla="*/ 1869963 w 9669881"/>
                        <a:gd name="connsiteY2" fmla="*/ 0 h 1779429"/>
                        <a:gd name="connsiteX3" fmla="*/ 2914443 w 9669881"/>
                        <a:gd name="connsiteY3" fmla="*/ 0 h 1779429"/>
                        <a:gd name="connsiteX4" fmla="*/ 3801692 w 9669881"/>
                        <a:gd name="connsiteY4" fmla="*/ 0 h 1779429"/>
                        <a:gd name="connsiteX5" fmla="*/ 5003405 w 9669881"/>
                        <a:gd name="connsiteY5" fmla="*/ 0 h 1779429"/>
                        <a:gd name="connsiteX6" fmla="*/ 5890651 w 9669881"/>
                        <a:gd name="connsiteY6" fmla="*/ 0 h 1779429"/>
                        <a:gd name="connsiteX7" fmla="*/ 7013748 w 9669881"/>
                        <a:gd name="connsiteY7" fmla="*/ 0 h 1779429"/>
                        <a:gd name="connsiteX8" fmla="*/ 8765780 w 9669881"/>
                        <a:gd name="connsiteY8" fmla="*/ 0 h 1779429"/>
                        <a:gd name="connsiteX9" fmla="*/ 9669881 w 9669881"/>
                        <a:gd name="connsiteY9" fmla="*/ 402062 h 1779429"/>
                        <a:gd name="connsiteX10" fmla="*/ 9669881 w 9669881"/>
                        <a:gd name="connsiteY10" fmla="*/ 889714 h 1779429"/>
                        <a:gd name="connsiteX11" fmla="*/ 9669881 w 9669881"/>
                        <a:gd name="connsiteY11" fmla="*/ 1377366 h 1779429"/>
                        <a:gd name="connsiteX12" fmla="*/ 8765780 w 9669881"/>
                        <a:gd name="connsiteY12" fmla="*/ 1779429 h 1779429"/>
                        <a:gd name="connsiteX13" fmla="*/ 7564066 w 9669881"/>
                        <a:gd name="connsiteY13" fmla="*/ 1779429 h 1779429"/>
                        <a:gd name="connsiteX14" fmla="*/ 6519586 w 9669881"/>
                        <a:gd name="connsiteY14" fmla="*/ 1779429 h 1779429"/>
                        <a:gd name="connsiteX15" fmla="*/ 5475106 w 9669881"/>
                        <a:gd name="connsiteY15" fmla="*/ 1779429 h 1779429"/>
                        <a:gd name="connsiteX16" fmla="*/ 4509241 w 9669881"/>
                        <a:gd name="connsiteY16" fmla="*/ 1779429 h 1779429"/>
                        <a:gd name="connsiteX17" fmla="*/ 3464761 w 9669881"/>
                        <a:gd name="connsiteY17" fmla="*/ 1779429 h 1779429"/>
                        <a:gd name="connsiteX18" fmla="*/ 2263048 w 9669881"/>
                        <a:gd name="connsiteY18" fmla="*/ 1779429 h 1779429"/>
                        <a:gd name="connsiteX19" fmla="*/ 904100 w 9669881"/>
                        <a:gd name="connsiteY19" fmla="*/ 1779429 h 1779429"/>
                        <a:gd name="connsiteX20" fmla="*/ 0 w 9669881"/>
                        <a:gd name="connsiteY20" fmla="*/ 1377366 h 1779429"/>
                        <a:gd name="connsiteX21" fmla="*/ 0 w 9669881"/>
                        <a:gd name="connsiteY21" fmla="*/ 870208 h 1779429"/>
                        <a:gd name="connsiteX22" fmla="*/ 0 w 9669881"/>
                        <a:gd name="connsiteY22" fmla="*/ 402062 h 17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69881" h="1779429" fill="none" extrusionOk="0">
                          <a:moveTo>
                            <a:pt x="0" y="402062"/>
                          </a:moveTo>
                          <a:cubicBezTo>
                            <a:pt x="9723" y="199114"/>
                            <a:pt x="513656" y="-125532"/>
                            <a:pt x="904100" y="0"/>
                          </a:cubicBezTo>
                          <a:cubicBezTo>
                            <a:pt x="1222912" y="-2406"/>
                            <a:pt x="1482624" y="5286"/>
                            <a:pt x="1948580" y="0"/>
                          </a:cubicBezTo>
                          <a:cubicBezTo>
                            <a:pt x="2426705" y="-5421"/>
                            <a:pt x="2472009" y="18717"/>
                            <a:pt x="2914443" y="0"/>
                          </a:cubicBezTo>
                          <a:cubicBezTo>
                            <a:pt x="3376925" y="-16620"/>
                            <a:pt x="3441360" y="-3342"/>
                            <a:pt x="3801692" y="0"/>
                          </a:cubicBezTo>
                          <a:cubicBezTo>
                            <a:pt x="4116844" y="6388"/>
                            <a:pt x="4455208" y="18492"/>
                            <a:pt x="4767555" y="0"/>
                          </a:cubicBezTo>
                          <a:cubicBezTo>
                            <a:pt x="5044138" y="-75911"/>
                            <a:pt x="5415621" y="-22929"/>
                            <a:pt x="5890651" y="0"/>
                          </a:cubicBezTo>
                          <a:cubicBezTo>
                            <a:pt x="6372906" y="-28100"/>
                            <a:pt x="6556222" y="-21882"/>
                            <a:pt x="6777898" y="0"/>
                          </a:cubicBezTo>
                          <a:cubicBezTo>
                            <a:pt x="7034874" y="4851"/>
                            <a:pt x="7324790" y="28931"/>
                            <a:pt x="7665144" y="0"/>
                          </a:cubicBezTo>
                          <a:cubicBezTo>
                            <a:pt x="7881301" y="-38266"/>
                            <a:pt x="8331745" y="18182"/>
                            <a:pt x="8765780" y="0"/>
                          </a:cubicBezTo>
                          <a:cubicBezTo>
                            <a:pt x="9353091" y="11019"/>
                            <a:pt x="9605239" y="185129"/>
                            <a:pt x="9669881" y="402062"/>
                          </a:cubicBezTo>
                          <a:cubicBezTo>
                            <a:pt x="9644499" y="624423"/>
                            <a:pt x="9667531" y="648088"/>
                            <a:pt x="9669881" y="860455"/>
                          </a:cubicBezTo>
                          <a:cubicBezTo>
                            <a:pt x="9679165" y="1070081"/>
                            <a:pt x="9637784" y="1158171"/>
                            <a:pt x="9669881" y="1377366"/>
                          </a:cubicBezTo>
                          <a:cubicBezTo>
                            <a:pt x="9648636" y="1512012"/>
                            <a:pt x="9291715" y="1730424"/>
                            <a:pt x="8765780" y="1779429"/>
                          </a:cubicBezTo>
                          <a:cubicBezTo>
                            <a:pt x="8598748" y="1821028"/>
                            <a:pt x="8288260" y="1767185"/>
                            <a:pt x="7878533" y="1779429"/>
                          </a:cubicBezTo>
                          <a:cubicBezTo>
                            <a:pt x="7461205" y="1794695"/>
                            <a:pt x="6947281" y="1761545"/>
                            <a:pt x="6598203" y="1779429"/>
                          </a:cubicBezTo>
                          <a:cubicBezTo>
                            <a:pt x="6388118" y="1793942"/>
                            <a:pt x="6305413" y="1786922"/>
                            <a:pt x="6036655" y="1779429"/>
                          </a:cubicBezTo>
                          <a:cubicBezTo>
                            <a:pt x="5767897" y="1771936"/>
                            <a:pt x="5748768" y="1767269"/>
                            <a:pt x="5475106" y="1779429"/>
                          </a:cubicBezTo>
                          <a:cubicBezTo>
                            <a:pt x="5061393" y="1827558"/>
                            <a:pt x="4447398" y="1764733"/>
                            <a:pt x="4194774" y="1779429"/>
                          </a:cubicBezTo>
                          <a:cubicBezTo>
                            <a:pt x="3947506" y="1732938"/>
                            <a:pt x="3615806" y="1800867"/>
                            <a:pt x="3228911" y="1779429"/>
                          </a:cubicBezTo>
                          <a:cubicBezTo>
                            <a:pt x="2787879" y="1723741"/>
                            <a:pt x="2384797" y="1719346"/>
                            <a:pt x="1948580" y="1779429"/>
                          </a:cubicBezTo>
                          <a:cubicBezTo>
                            <a:pt x="1508880" y="1806684"/>
                            <a:pt x="1355818" y="1774469"/>
                            <a:pt x="904100" y="1779429"/>
                          </a:cubicBezTo>
                          <a:cubicBezTo>
                            <a:pt x="345010" y="1784632"/>
                            <a:pt x="57917" y="1587378"/>
                            <a:pt x="0" y="1377366"/>
                          </a:cubicBezTo>
                          <a:cubicBezTo>
                            <a:pt x="22748" y="1251994"/>
                            <a:pt x="-3059" y="998528"/>
                            <a:pt x="0" y="899467"/>
                          </a:cubicBezTo>
                          <a:cubicBezTo>
                            <a:pt x="-40671" y="784745"/>
                            <a:pt x="-42187" y="549726"/>
                            <a:pt x="0" y="402062"/>
                          </a:cubicBezTo>
                          <a:close/>
                        </a:path>
                        <a:path w="9669881" h="1779429" stroke="0" extrusionOk="0">
                          <a:moveTo>
                            <a:pt x="0" y="402062"/>
                          </a:moveTo>
                          <a:cubicBezTo>
                            <a:pt x="-53255" y="276134"/>
                            <a:pt x="371018" y="-16047"/>
                            <a:pt x="904100" y="0"/>
                          </a:cubicBezTo>
                          <a:cubicBezTo>
                            <a:pt x="1241296" y="42618"/>
                            <a:pt x="1598852" y="3770"/>
                            <a:pt x="1869963" y="0"/>
                          </a:cubicBezTo>
                          <a:cubicBezTo>
                            <a:pt x="2125413" y="1093"/>
                            <a:pt x="2632775" y="61105"/>
                            <a:pt x="2914443" y="0"/>
                          </a:cubicBezTo>
                          <a:cubicBezTo>
                            <a:pt x="3156956" y="-73193"/>
                            <a:pt x="3468990" y="-18034"/>
                            <a:pt x="3801692" y="0"/>
                          </a:cubicBezTo>
                          <a:cubicBezTo>
                            <a:pt x="4213792" y="-40356"/>
                            <a:pt x="4548742" y="-2192"/>
                            <a:pt x="5003405" y="0"/>
                          </a:cubicBezTo>
                          <a:cubicBezTo>
                            <a:pt x="5461704" y="23598"/>
                            <a:pt x="5604990" y="-13783"/>
                            <a:pt x="5890651" y="0"/>
                          </a:cubicBezTo>
                          <a:cubicBezTo>
                            <a:pt x="6199163" y="4621"/>
                            <a:pt x="6739424" y="-8761"/>
                            <a:pt x="7013748" y="0"/>
                          </a:cubicBezTo>
                          <a:cubicBezTo>
                            <a:pt x="7323842" y="20705"/>
                            <a:pt x="8371095" y="57769"/>
                            <a:pt x="8765780" y="0"/>
                          </a:cubicBezTo>
                          <a:cubicBezTo>
                            <a:pt x="9230407" y="1101"/>
                            <a:pt x="9684816" y="218306"/>
                            <a:pt x="9669881" y="402062"/>
                          </a:cubicBezTo>
                          <a:cubicBezTo>
                            <a:pt x="9626782" y="532342"/>
                            <a:pt x="9640986" y="801917"/>
                            <a:pt x="9669881" y="889714"/>
                          </a:cubicBezTo>
                          <a:cubicBezTo>
                            <a:pt x="9699751" y="975987"/>
                            <a:pt x="9644185" y="1208757"/>
                            <a:pt x="9669881" y="1377366"/>
                          </a:cubicBezTo>
                          <a:cubicBezTo>
                            <a:pt x="9630745" y="1498564"/>
                            <a:pt x="9134010" y="1749475"/>
                            <a:pt x="8765780" y="1779429"/>
                          </a:cubicBezTo>
                          <a:cubicBezTo>
                            <a:pt x="8346459" y="1776810"/>
                            <a:pt x="8117282" y="1770852"/>
                            <a:pt x="7564066" y="1779429"/>
                          </a:cubicBezTo>
                          <a:cubicBezTo>
                            <a:pt x="7004886" y="1820929"/>
                            <a:pt x="6796876" y="1786265"/>
                            <a:pt x="6519586" y="1779429"/>
                          </a:cubicBezTo>
                          <a:cubicBezTo>
                            <a:pt x="6194318" y="1784501"/>
                            <a:pt x="5729680" y="1757324"/>
                            <a:pt x="5475106" y="1779429"/>
                          </a:cubicBezTo>
                          <a:cubicBezTo>
                            <a:pt x="5195213" y="1762636"/>
                            <a:pt x="4877912" y="1800527"/>
                            <a:pt x="4509241" y="1779429"/>
                          </a:cubicBezTo>
                          <a:cubicBezTo>
                            <a:pt x="4127815" y="1800149"/>
                            <a:pt x="3758422" y="1787731"/>
                            <a:pt x="3464761" y="1779429"/>
                          </a:cubicBezTo>
                          <a:cubicBezTo>
                            <a:pt x="3194769" y="1766816"/>
                            <a:pt x="2558887" y="1783569"/>
                            <a:pt x="2263048" y="1779429"/>
                          </a:cubicBezTo>
                          <a:cubicBezTo>
                            <a:pt x="1984948" y="1856898"/>
                            <a:pt x="1347344" y="1830256"/>
                            <a:pt x="904100" y="1779429"/>
                          </a:cubicBezTo>
                          <a:cubicBezTo>
                            <a:pt x="468765" y="1853447"/>
                            <a:pt x="92120" y="1632708"/>
                            <a:pt x="0" y="1377366"/>
                          </a:cubicBezTo>
                          <a:cubicBezTo>
                            <a:pt x="29044" y="1225663"/>
                            <a:pt x="42729" y="1082863"/>
                            <a:pt x="0" y="870208"/>
                          </a:cubicBezTo>
                          <a:cubicBezTo>
                            <a:pt x="-24529" y="639938"/>
                            <a:pt x="59793" y="620790"/>
                            <a:pt x="0" y="402062"/>
                          </a:cubicBezTo>
                          <a:close/>
                        </a:path>
                        <a:path w="9669881" h="1779429" fill="none" stroke="0" extrusionOk="0">
                          <a:moveTo>
                            <a:pt x="0" y="402062"/>
                          </a:moveTo>
                          <a:cubicBezTo>
                            <a:pt x="50591" y="145879"/>
                            <a:pt x="483957" y="-22260"/>
                            <a:pt x="904100" y="0"/>
                          </a:cubicBezTo>
                          <a:cubicBezTo>
                            <a:pt x="1270590" y="-8259"/>
                            <a:pt x="1407586" y="-4711"/>
                            <a:pt x="1948580" y="0"/>
                          </a:cubicBezTo>
                          <a:cubicBezTo>
                            <a:pt x="2431181" y="-3225"/>
                            <a:pt x="2471899" y="12854"/>
                            <a:pt x="2914443" y="0"/>
                          </a:cubicBezTo>
                          <a:cubicBezTo>
                            <a:pt x="3348004" y="-18897"/>
                            <a:pt x="3447871" y="-9934"/>
                            <a:pt x="3801692" y="0"/>
                          </a:cubicBezTo>
                          <a:cubicBezTo>
                            <a:pt x="4116856" y="-2571"/>
                            <a:pt x="4432339" y="26739"/>
                            <a:pt x="4767555" y="0"/>
                          </a:cubicBezTo>
                          <a:cubicBezTo>
                            <a:pt x="5165218" y="1269"/>
                            <a:pt x="5435387" y="53912"/>
                            <a:pt x="5890651" y="0"/>
                          </a:cubicBezTo>
                          <a:cubicBezTo>
                            <a:pt x="6346623" y="-1790"/>
                            <a:pt x="6574005" y="5215"/>
                            <a:pt x="6777898" y="0"/>
                          </a:cubicBezTo>
                          <a:cubicBezTo>
                            <a:pt x="7014071" y="27555"/>
                            <a:pt x="7380554" y="25433"/>
                            <a:pt x="7665144" y="0"/>
                          </a:cubicBezTo>
                          <a:cubicBezTo>
                            <a:pt x="7878109" y="29887"/>
                            <a:pt x="8265304" y="80821"/>
                            <a:pt x="8765780" y="0"/>
                          </a:cubicBezTo>
                          <a:cubicBezTo>
                            <a:pt x="9369734" y="-14334"/>
                            <a:pt x="9644304" y="207264"/>
                            <a:pt x="9669881" y="402062"/>
                          </a:cubicBezTo>
                          <a:cubicBezTo>
                            <a:pt x="9650135" y="629636"/>
                            <a:pt x="9662015" y="646956"/>
                            <a:pt x="9669881" y="860455"/>
                          </a:cubicBezTo>
                          <a:cubicBezTo>
                            <a:pt x="9701903" y="1078521"/>
                            <a:pt x="9644934" y="1185484"/>
                            <a:pt x="9669881" y="1377366"/>
                          </a:cubicBezTo>
                          <a:cubicBezTo>
                            <a:pt x="9771802" y="1493712"/>
                            <a:pt x="9329040" y="1768196"/>
                            <a:pt x="8765780" y="1779429"/>
                          </a:cubicBezTo>
                          <a:cubicBezTo>
                            <a:pt x="8532372" y="1799394"/>
                            <a:pt x="8307251" y="1754846"/>
                            <a:pt x="7878533" y="1779429"/>
                          </a:cubicBezTo>
                          <a:cubicBezTo>
                            <a:pt x="7483817" y="1797166"/>
                            <a:pt x="7001782" y="1753384"/>
                            <a:pt x="6598203" y="1779429"/>
                          </a:cubicBezTo>
                          <a:cubicBezTo>
                            <a:pt x="6365271" y="1782077"/>
                            <a:pt x="6161583" y="1761376"/>
                            <a:pt x="6025424" y="1779429"/>
                          </a:cubicBezTo>
                          <a:cubicBezTo>
                            <a:pt x="5889265" y="1797482"/>
                            <a:pt x="5618058" y="1791740"/>
                            <a:pt x="5475106" y="1779429"/>
                          </a:cubicBezTo>
                          <a:cubicBezTo>
                            <a:pt x="5100692" y="1812762"/>
                            <a:pt x="4456875" y="1774734"/>
                            <a:pt x="4194774" y="1779429"/>
                          </a:cubicBezTo>
                          <a:cubicBezTo>
                            <a:pt x="3893612" y="1784319"/>
                            <a:pt x="3682607" y="1806767"/>
                            <a:pt x="3228911" y="1779429"/>
                          </a:cubicBezTo>
                          <a:cubicBezTo>
                            <a:pt x="2843107" y="1748558"/>
                            <a:pt x="2444463" y="1694012"/>
                            <a:pt x="1948580" y="1779429"/>
                          </a:cubicBezTo>
                          <a:cubicBezTo>
                            <a:pt x="1504733" y="1782139"/>
                            <a:pt x="1354112" y="1790217"/>
                            <a:pt x="904100" y="1779429"/>
                          </a:cubicBezTo>
                          <a:cubicBezTo>
                            <a:pt x="318508" y="1746267"/>
                            <a:pt x="62647" y="1564662"/>
                            <a:pt x="0" y="1377366"/>
                          </a:cubicBezTo>
                          <a:cubicBezTo>
                            <a:pt x="15374" y="1250868"/>
                            <a:pt x="-8314" y="1029331"/>
                            <a:pt x="0" y="899467"/>
                          </a:cubicBezTo>
                          <a:cubicBezTo>
                            <a:pt x="-7920" y="740952"/>
                            <a:pt x="-16301" y="576190"/>
                            <a:pt x="0" y="4020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Arial" panose="020B0604020202020204" pitchFamily="34" charset="0"/>
                <a:cs typeface="Arial" panose="020B0604020202020204" pitchFamily="34" charset="0"/>
              </a:endParaRPr>
            </a:p>
          </p:txBody>
        </p:sp>
        <p:pic>
          <p:nvPicPr>
            <p:cNvPr id="13" name="Picture 12" descr="A cartoon of a child sitting on a pile of books&#10;&#10;Description automatically generated">
              <a:extLst>
                <a:ext uri="{FF2B5EF4-FFF2-40B4-BE49-F238E27FC236}">
                  <a16:creationId xmlns:a16="http://schemas.microsoft.com/office/drawing/2014/main" id="{CE22F2AD-CC10-F11D-FBD9-AFBB8F2F9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14" name="Hộp Văn bản 107">
              <a:extLst>
                <a:ext uri="{FF2B5EF4-FFF2-40B4-BE49-F238E27FC236}">
                  <a16:creationId xmlns:a16="http://schemas.microsoft.com/office/drawing/2014/main" id="{6DB034F5-A658-1F17-3CEF-B3FACFDBF373}"/>
                </a:ext>
              </a:extLst>
            </p:cNvPr>
            <p:cNvSpPr txBox="1"/>
            <p:nvPr/>
          </p:nvSpPr>
          <p:spPr>
            <a:xfrm>
              <a:off x="638680" y="1203869"/>
              <a:ext cx="8670606" cy="1477328"/>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cs typeface="Arial" panose="020B0604020202020204" pitchFamily="34" charset="0"/>
                </a:rPr>
                <a:t>+ Lá cây rì rào trong gió</a:t>
              </a:r>
              <a:r>
                <a:rPr lang="vi-VN" sz="3000" b="1" dirty="0">
                  <a:latin typeface="Cambria" panose="02040503050406030204" pitchFamily="18" charset="0"/>
                  <a:ea typeface="Cambria" panose="02040503050406030204" pitchFamily="18" charset="0"/>
                  <a:cs typeface="Arial" panose="020B0604020202020204" pitchFamily="34" charset="0"/>
                </a:rPr>
                <a:t>. (nghĩa gốc)</a:t>
              </a:r>
            </a:p>
            <a:p>
              <a:pPr algn="just"/>
              <a:r>
                <a:rPr lang="vi-VN" sz="3000" dirty="0">
                  <a:latin typeface="Cambria" panose="02040503050406030204" pitchFamily="18" charset="0"/>
                  <a:ea typeface="Cambria" panose="02040503050406030204" pitchFamily="18" charset="0"/>
                  <a:cs typeface="Arial" panose="020B0604020202020204" pitchFamily="34" charset="0"/>
                </a:rPr>
                <a:t>+ Chị em tôi chụm đầu đọc lá thư của bố. </a:t>
              </a:r>
              <a:r>
                <a:rPr lang="vi-VN" sz="3000" b="1" dirty="0">
                  <a:latin typeface="Cambria" panose="02040503050406030204" pitchFamily="18" charset="0"/>
                  <a:ea typeface="Cambria" panose="02040503050406030204" pitchFamily="18" charset="0"/>
                  <a:cs typeface="Arial" panose="020B0604020202020204" pitchFamily="34" charset="0"/>
                </a:rPr>
                <a:t>(nghĩa chuyển)</a:t>
              </a:r>
            </a:p>
            <a:p>
              <a:pPr algn="just"/>
              <a:r>
                <a:rPr lang="vi-VN" sz="3000" dirty="0">
                  <a:latin typeface="Cambria" panose="02040503050406030204" pitchFamily="18" charset="0"/>
                  <a:ea typeface="Cambria" panose="02040503050406030204" pitchFamily="18" charset="0"/>
                  <a:cs typeface="Arial" panose="020B0604020202020204" pitchFamily="34" charset="0"/>
                </a:rPr>
                <a:t>+ Lá cờ đỏ sao vàng tung bay trong gió. </a:t>
              </a:r>
              <a:r>
                <a:rPr lang="vi-VN" sz="3000" b="1" dirty="0">
                  <a:latin typeface="Cambria" panose="02040503050406030204" pitchFamily="18" charset="0"/>
                  <a:ea typeface="Cambria" panose="02040503050406030204" pitchFamily="18" charset="0"/>
                  <a:cs typeface="Arial" panose="020B0604020202020204" pitchFamily="34" charset="0"/>
                </a:rPr>
                <a:t>(nghĩa chuyển)</a:t>
              </a:r>
            </a:p>
          </p:txBody>
        </p:sp>
      </p:grpSp>
      <p:grpSp>
        <p:nvGrpSpPr>
          <p:cNvPr id="15" name="Group 14">
            <a:extLst>
              <a:ext uri="{FF2B5EF4-FFF2-40B4-BE49-F238E27FC236}">
                <a16:creationId xmlns:a16="http://schemas.microsoft.com/office/drawing/2014/main" id="{52CE2CA2-ADBE-36FF-DA74-D5D8A59382D1}"/>
              </a:ext>
            </a:extLst>
          </p:cNvPr>
          <p:cNvGrpSpPr/>
          <p:nvPr/>
        </p:nvGrpSpPr>
        <p:grpSpPr>
          <a:xfrm>
            <a:off x="361830" y="4035568"/>
            <a:ext cx="10436797" cy="2691803"/>
            <a:chOff x="-103575" y="184979"/>
            <a:chExt cx="9412861" cy="2691803"/>
          </a:xfrm>
        </p:grpSpPr>
        <p:sp>
          <p:nvSpPr>
            <p:cNvPr id="16" name="Rectangle: Rounded Corners 30">
              <a:extLst>
                <a:ext uri="{FF2B5EF4-FFF2-40B4-BE49-F238E27FC236}">
                  <a16:creationId xmlns:a16="http://schemas.microsoft.com/office/drawing/2014/main" id="{3DA1A141-1FE6-6FB9-6AD7-67999165A904}"/>
                </a:ext>
              </a:extLst>
            </p:cNvPr>
            <p:cNvSpPr/>
            <p:nvPr/>
          </p:nvSpPr>
          <p:spPr>
            <a:xfrm>
              <a:off x="432384" y="1097353"/>
              <a:ext cx="8721186" cy="1779429"/>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custGeom>
                      <a:avLst/>
                      <a:gdLst>
                        <a:gd name="connsiteX0" fmla="*/ 0 w 9669881"/>
                        <a:gd name="connsiteY0" fmla="*/ 402062 h 1779429"/>
                        <a:gd name="connsiteX1" fmla="*/ 904100 w 9669881"/>
                        <a:gd name="connsiteY1" fmla="*/ 0 h 1779429"/>
                        <a:gd name="connsiteX2" fmla="*/ 1948580 w 9669881"/>
                        <a:gd name="connsiteY2" fmla="*/ 0 h 1779429"/>
                        <a:gd name="connsiteX3" fmla="*/ 2914443 w 9669881"/>
                        <a:gd name="connsiteY3" fmla="*/ 0 h 1779429"/>
                        <a:gd name="connsiteX4" fmla="*/ 3801692 w 9669881"/>
                        <a:gd name="connsiteY4" fmla="*/ 0 h 1779429"/>
                        <a:gd name="connsiteX5" fmla="*/ 4767555 w 9669881"/>
                        <a:gd name="connsiteY5" fmla="*/ 0 h 1779429"/>
                        <a:gd name="connsiteX6" fmla="*/ 5890651 w 9669881"/>
                        <a:gd name="connsiteY6" fmla="*/ 0 h 1779429"/>
                        <a:gd name="connsiteX7" fmla="*/ 6777898 w 9669881"/>
                        <a:gd name="connsiteY7" fmla="*/ 0 h 1779429"/>
                        <a:gd name="connsiteX8" fmla="*/ 7665144 w 9669881"/>
                        <a:gd name="connsiteY8" fmla="*/ 0 h 1779429"/>
                        <a:gd name="connsiteX9" fmla="*/ 8765780 w 9669881"/>
                        <a:gd name="connsiteY9" fmla="*/ 0 h 1779429"/>
                        <a:gd name="connsiteX10" fmla="*/ 9669881 w 9669881"/>
                        <a:gd name="connsiteY10" fmla="*/ 402062 h 1779429"/>
                        <a:gd name="connsiteX11" fmla="*/ 9669881 w 9669881"/>
                        <a:gd name="connsiteY11" fmla="*/ 860455 h 1779429"/>
                        <a:gd name="connsiteX12" fmla="*/ 9669881 w 9669881"/>
                        <a:gd name="connsiteY12" fmla="*/ 1377366 h 1779429"/>
                        <a:gd name="connsiteX13" fmla="*/ 8765780 w 9669881"/>
                        <a:gd name="connsiteY13" fmla="*/ 1779429 h 1779429"/>
                        <a:gd name="connsiteX14" fmla="*/ 7878533 w 9669881"/>
                        <a:gd name="connsiteY14" fmla="*/ 1779429 h 1779429"/>
                        <a:gd name="connsiteX15" fmla="*/ 6598203 w 9669881"/>
                        <a:gd name="connsiteY15" fmla="*/ 1779429 h 1779429"/>
                        <a:gd name="connsiteX16" fmla="*/ 6036655 w 9669881"/>
                        <a:gd name="connsiteY16" fmla="*/ 1779429 h 1779429"/>
                        <a:gd name="connsiteX17" fmla="*/ 5475106 w 9669881"/>
                        <a:gd name="connsiteY17" fmla="*/ 1779429 h 1779429"/>
                        <a:gd name="connsiteX18" fmla="*/ 4194774 w 9669881"/>
                        <a:gd name="connsiteY18" fmla="*/ 1779429 h 1779429"/>
                        <a:gd name="connsiteX19" fmla="*/ 3228911 w 9669881"/>
                        <a:gd name="connsiteY19" fmla="*/ 1779429 h 1779429"/>
                        <a:gd name="connsiteX20" fmla="*/ 1948580 w 9669881"/>
                        <a:gd name="connsiteY20" fmla="*/ 1779429 h 1779429"/>
                        <a:gd name="connsiteX21" fmla="*/ 904100 w 9669881"/>
                        <a:gd name="connsiteY21" fmla="*/ 1779429 h 1779429"/>
                        <a:gd name="connsiteX22" fmla="*/ 0 w 9669881"/>
                        <a:gd name="connsiteY22" fmla="*/ 1377366 h 1779429"/>
                        <a:gd name="connsiteX23" fmla="*/ 0 w 9669881"/>
                        <a:gd name="connsiteY23" fmla="*/ 899467 h 1779429"/>
                        <a:gd name="connsiteX24" fmla="*/ 0 w 9669881"/>
                        <a:gd name="connsiteY24" fmla="*/ 402062 h 1779429"/>
                        <a:gd name="connsiteX0" fmla="*/ 0 w 9669881"/>
                        <a:gd name="connsiteY0" fmla="*/ 402062 h 1779429"/>
                        <a:gd name="connsiteX1" fmla="*/ 904100 w 9669881"/>
                        <a:gd name="connsiteY1" fmla="*/ 0 h 1779429"/>
                        <a:gd name="connsiteX2" fmla="*/ 1869963 w 9669881"/>
                        <a:gd name="connsiteY2" fmla="*/ 0 h 1779429"/>
                        <a:gd name="connsiteX3" fmla="*/ 2914443 w 9669881"/>
                        <a:gd name="connsiteY3" fmla="*/ 0 h 1779429"/>
                        <a:gd name="connsiteX4" fmla="*/ 3801692 w 9669881"/>
                        <a:gd name="connsiteY4" fmla="*/ 0 h 1779429"/>
                        <a:gd name="connsiteX5" fmla="*/ 5003405 w 9669881"/>
                        <a:gd name="connsiteY5" fmla="*/ 0 h 1779429"/>
                        <a:gd name="connsiteX6" fmla="*/ 5890651 w 9669881"/>
                        <a:gd name="connsiteY6" fmla="*/ 0 h 1779429"/>
                        <a:gd name="connsiteX7" fmla="*/ 7013748 w 9669881"/>
                        <a:gd name="connsiteY7" fmla="*/ 0 h 1779429"/>
                        <a:gd name="connsiteX8" fmla="*/ 8765780 w 9669881"/>
                        <a:gd name="connsiteY8" fmla="*/ 0 h 1779429"/>
                        <a:gd name="connsiteX9" fmla="*/ 9669881 w 9669881"/>
                        <a:gd name="connsiteY9" fmla="*/ 402062 h 1779429"/>
                        <a:gd name="connsiteX10" fmla="*/ 9669881 w 9669881"/>
                        <a:gd name="connsiteY10" fmla="*/ 889714 h 1779429"/>
                        <a:gd name="connsiteX11" fmla="*/ 9669881 w 9669881"/>
                        <a:gd name="connsiteY11" fmla="*/ 1377366 h 1779429"/>
                        <a:gd name="connsiteX12" fmla="*/ 8765780 w 9669881"/>
                        <a:gd name="connsiteY12" fmla="*/ 1779429 h 1779429"/>
                        <a:gd name="connsiteX13" fmla="*/ 7564066 w 9669881"/>
                        <a:gd name="connsiteY13" fmla="*/ 1779429 h 1779429"/>
                        <a:gd name="connsiteX14" fmla="*/ 6519586 w 9669881"/>
                        <a:gd name="connsiteY14" fmla="*/ 1779429 h 1779429"/>
                        <a:gd name="connsiteX15" fmla="*/ 5475106 w 9669881"/>
                        <a:gd name="connsiteY15" fmla="*/ 1779429 h 1779429"/>
                        <a:gd name="connsiteX16" fmla="*/ 4509241 w 9669881"/>
                        <a:gd name="connsiteY16" fmla="*/ 1779429 h 1779429"/>
                        <a:gd name="connsiteX17" fmla="*/ 3464761 w 9669881"/>
                        <a:gd name="connsiteY17" fmla="*/ 1779429 h 1779429"/>
                        <a:gd name="connsiteX18" fmla="*/ 2263048 w 9669881"/>
                        <a:gd name="connsiteY18" fmla="*/ 1779429 h 1779429"/>
                        <a:gd name="connsiteX19" fmla="*/ 904100 w 9669881"/>
                        <a:gd name="connsiteY19" fmla="*/ 1779429 h 1779429"/>
                        <a:gd name="connsiteX20" fmla="*/ 0 w 9669881"/>
                        <a:gd name="connsiteY20" fmla="*/ 1377366 h 1779429"/>
                        <a:gd name="connsiteX21" fmla="*/ 0 w 9669881"/>
                        <a:gd name="connsiteY21" fmla="*/ 870208 h 1779429"/>
                        <a:gd name="connsiteX22" fmla="*/ 0 w 9669881"/>
                        <a:gd name="connsiteY22" fmla="*/ 402062 h 17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69881" h="1779429" fill="none" extrusionOk="0">
                          <a:moveTo>
                            <a:pt x="0" y="402062"/>
                          </a:moveTo>
                          <a:cubicBezTo>
                            <a:pt x="9723" y="199114"/>
                            <a:pt x="513656" y="-125532"/>
                            <a:pt x="904100" y="0"/>
                          </a:cubicBezTo>
                          <a:cubicBezTo>
                            <a:pt x="1222912" y="-2406"/>
                            <a:pt x="1482624" y="5286"/>
                            <a:pt x="1948580" y="0"/>
                          </a:cubicBezTo>
                          <a:cubicBezTo>
                            <a:pt x="2426705" y="-5421"/>
                            <a:pt x="2472009" y="18717"/>
                            <a:pt x="2914443" y="0"/>
                          </a:cubicBezTo>
                          <a:cubicBezTo>
                            <a:pt x="3376925" y="-16620"/>
                            <a:pt x="3441360" y="-3342"/>
                            <a:pt x="3801692" y="0"/>
                          </a:cubicBezTo>
                          <a:cubicBezTo>
                            <a:pt x="4116844" y="6388"/>
                            <a:pt x="4455208" y="18492"/>
                            <a:pt x="4767555" y="0"/>
                          </a:cubicBezTo>
                          <a:cubicBezTo>
                            <a:pt x="5044138" y="-75911"/>
                            <a:pt x="5415621" y="-22929"/>
                            <a:pt x="5890651" y="0"/>
                          </a:cubicBezTo>
                          <a:cubicBezTo>
                            <a:pt x="6372906" y="-28100"/>
                            <a:pt x="6556222" y="-21882"/>
                            <a:pt x="6777898" y="0"/>
                          </a:cubicBezTo>
                          <a:cubicBezTo>
                            <a:pt x="7034874" y="4851"/>
                            <a:pt x="7324790" y="28931"/>
                            <a:pt x="7665144" y="0"/>
                          </a:cubicBezTo>
                          <a:cubicBezTo>
                            <a:pt x="7881301" y="-38266"/>
                            <a:pt x="8331745" y="18182"/>
                            <a:pt x="8765780" y="0"/>
                          </a:cubicBezTo>
                          <a:cubicBezTo>
                            <a:pt x="9353091" y="11019"/>
                            <a:pt x="9605239" y="185129"/>
                            <a:pt x="9669881" y="402062"/>
                          </a:cubicBezTo>
                          <a:cubicBezTo>
                            <a:pt x="9644499" y="624423"/>
                            <a:pt x="9667531" y="648088"/>
                            <a:pt x="9669881" y="860455"/>
                          </a:cubicBezTo>
                          <a:cubicBezTo>
                            <a:pt x="9679165" y="1070081"/>
                            <a:pt x="9637784" y="1158171"/>
                            <a:pt x="9669881" y="1377366"/>
                          </a:cubicBezTo>
                          <a:cubicBezTo>
                            <a:pt x="9648636" y="1512012"/>
                            <a:pt x="9291715" y="1730424"/>
                            <a:pt x="8765780" y="1779429"/>
                          </a:cubicBezTo>
                          <a:cubicBezTo>
                            <a:pt x="8598748" y="1821028"/>
                            <a:pt x="8288260" y="1767185"/>
                            <a:pt x="7878533" y="1779429"/>
                          </a:cubicBezTo>
                          <a:cubicBezTo>
                            <a:pt x="7461205" y="1794695"/>
                            <a:pt x="6947281" y="1761545"/>
                            <a:pt x="6598203" y="1779429"/>
                          </a:cubicBezTo>
                          <a:cubicBezTo>
                            <a:pt x="6388118" y="1793942"/>
                            <a:pt x="6305413" y="1786922"/>
                            <a:pt x="6036655" y="1779429"/>
                          </a:cubicBezTo>
                          <a:cubicBezTo>
                            <a:pt x="5767897" y="1771936"/>
                            <a:pt x="5748768" y="1767269"/>
                            <a:pt x="5475106" y="1779429"/>
                          </a:cubicBezTo>
                          <a:cubicBezTo>
                            <a:pt x="5061393" y="1827558"/>
                            <a:pt x="4447398" y="1764733"/>
                            <a:pt x="4194774" y="1779429"/>
                          </a:cubicBezTo>
                          <a:cubicBezTo>
                            <a:pt x="3947506" y="1732938"/>
                            <a:pt x="3615806" y="1800867"/>
                            <a:pt x="3228911" y="1779429"/>
                          </a:cubicBezTo>
                          <a:cubicBezTo>
                            <a:pt x="2787879" y="1723741"/>
                            <a:pt x="2384797" y="1719346"/>
                            <a:pt x="1948580" y="1779429"/>
                          </a:cubicBezTo>
                          <a:cubicBezTo>
                            <a:pt x="1508880" y="1806684"/>
                            <a:pt x="1355818" y="1774469"/>
                            <a:pt x="904100" y="1779429"/>
                          </a:cubicBezTo>
                          <a:cubicBezTo>
                            <a:pt x="345010" y="1784632"/>
                            <a:pt x="57917" y="1587378"/>
                            <a:pt x="0" y="1377366"/>
                          </a:cubicBezTo>
                          <a:cubicBezTo>
                            <a:pt x="22748" y="1251994"/>
                            <a:pt x="-3059" y="998528"/>
                            <a:pt x="0" y="899467"/>
                          </a:cubicBezTo>
                          <a:cubicBezTo>
                            <a:pt x="-40671" y="784745"/>
                            <a:pt x="-42187" y="549726"/>
                            <a:pt x="0" y="402062"/>
                          </a:cubicBezTo>
                          <a:close/>
                        </a:path>
                        <a:path w="9669881" h="1779429" stroke="0" extrusionOk="0">
                          <a:moveTo>
                            <a:pt x="0" y="402062"/>
                          </a:moveTo>
                          <a:cubicBezTo>
                            <a:pt x="-53255" y="276134"/>
                            <a:pt x="371018" y="-16047"/>
                            <a:pt x="904100" y="0"/>
                          </a:cubicBezTo>
                          <a:cubicBezTo>
                            <a:pt x="1241296" y="42618"/>
                            <a:pt x="1598852" y="3770"/>
                            <a:pt x="1869963" y="0"/>
                          </a:cubicBezTo>
                          <a:cubicBezTo>
                            <a:pt x="2125413" y="1093"/>
                            <a:pt x="2632775" y="61105"/>
                            <a:pt x="2914443" y="0"/>
                          </a:cubicBezTo>
                          <a:cubicBezTo>
                            <a:pt x="3156956" y="-73193"/>
                            <a:pt x="3468990" y="-18034"/>
                            <a:pt x="3801692" y="0"/>
                          </a:cubicBezTo>
                          <a:cubicBezTo>
                            <a:pt x="4213792" y="-40356"/>
                            <a:pt x="4548742" y="-2192"/>
                            <a:pt x="5003405" y="0"/>
                          </a:cubicBezTo>
                          <a:cubicBezTo>
                            <a:pt x="5461704" y="23598"/>
                            <a:pt x="5604990" y="-13783"/>
                            <a:pt x="5890651" y="0"/>
                          </a:cubicBezTo>
                          <a:cubicBezTo>
                            <a:pt x="6199163" y="4621"/>
                            <a:pt x="6739424" y="-8761"/>
                            <a:pt x="7013748" y="0"/>
                          </a:cubicBezTo>
                          <a:cubicBezTo>
                            <a:pt x="7323842" y="20705"/>
                            <a:pt x="8371095" y="57769"/>
                            <a:pt x="8765780" y="0"/>
                          </a:cubicBezTo>
                          <a:cubicBezTo>
                            <a:pt x="9230407" y="1101"/>
                            <a:pt x="9684816" y="218306"/>
                            <a:pt x="9669881" y="402062"/>
                          </a:cubicBezTo>
                          <a:cubicBezTo>
                            <a:pt x="9626782" y="532342"/>
                            <a:pt x="9640986" y="801917"/>
                            <a:pt x="9669881" y="889714"/>
                          </a:cubicBezTo>
                          <a:cubicBezTo>
                            <a:pt x="9699751" y="975987"/>
                            <a:pt x="9644185" y="1208757"/>
                            <a:pt x="9669881" y="1377366"/>
                          </a:cubicBezTo>
                          <a:cubicBezTo>
                            <a:pt x="9630745" y="1498564"/>
                            <a:pt x="9134010" y="1749475"/>
                            <a:pt x="8765780" y="1779429"/>
                          </a:cubicBezTo>
                          <a:cubicBezTo>
                            <a:pt x="8346459" y="1776810"/>
                            <a:pt x="8117282" y="1770852"/>
                            <a:pt x="7564066" y="1779429"/>
                          </a:cubicBezTo>
                          <a:cubicBezTo>
                            <a:pt x="7004886" y="1820929"/>
                            <a:pt x="6796876" y="1786265"/>
                            <a:pt x="6519586" y="1779429"/>
                          </a:cubicBezTo>
                          <a:cubicBezTo>
                            <a:pt x="6194318" y="1784501"/>
                            <a:pt x="5729680" y="1757324"/>
                            <a:pt x="5475106" y="1779429"/>
                          </a:cubicBezTo>
                          <a:cubicBezTo>
                            <a:pt x="5195213" y="1762636"/>
                            <a:pt x="4877912" y="1800527"/>
                            <a:pt x="4509241" y="1779429"/>
                          </a:cubicBezTo>
                          <a:cubicBezTo>
                            <a:pt x="4127815" y="1800149"/>
                            <a:pt x="3758422" y="1787731"/>
                            <a:pt x="3464761" y="1779429"/>
                          </a:cubicBezTo>
                          <a:cubicBezTo>
                            <a:pt x="3194769" y="1766816"/>
                            <a:pt x="2558887" y="1783569"/>
                            <a:pt x="2263048" y="1779429"/>
                          </a:cubicBezTo>
                          <a:cubicBezTo>
                            <a:pt x="1984948" y="1856898"/>
                            <a:pt x="1347344" y="1830256"/>
                            <a:pt x="904100" y="1779429"/>
                          </a:cubicBezTo>
                          <a:cubicBezTo>
                            <a:pt x="468765" y="1853447"/>
                            <a:pt x="92120" y="1632708"/>
                            <a:pt x="0" y="1377366"/>
                          </a:cubicBezTo>
                          <a:cubicBezTo>
                            <a:pt x="29044" y="1225663"/>
                            <a:pt x="42729" y="1082863"/>
                            <a:pt x="0" y="870208"/>
                          </a:cubicBezTo>
                          <a:cubicBezTo>
                            <a:pt x="-24529" y="639938"/>
                            <a:pt x="59793" y="620790"/>
                            <a:pt x="0" y="402062"/>
                          </a:cubicBezTo>
                          <a:close/>
                        </a:path>
                        <a:path w="9669881" h="1779429" fill="none" stroke="0" extrusionOk="0">
                          <a:moveTo>
                            <a:pt x="0" y="402062"/>
                          </a:moveTo>
                          <a:cubicBezTo>
                            <a:pt x="50591" y="145879"/>
                            <a:pt x="483957" y="-22260"/>
                            <a:pt x="904100" y="0"/>
                          </a:cubicBezTo>
                          <a:cubicBezTo>
                            <a:pt x="1270590" y="-8259"/>
                            <a:pt x="1407586" y="-4711"/>
                            <a:pt x="1948580" y="0"/>
                          </a:cubicBezTo>
                          <a:cubicBezTo>
                            <a:pt x="2431181" y="-3225"/>
                            <a:pt x="2471899" y="12854"/>
                            <a:pt x="2914443" y="0"/>
                          </a:cubicBezTo>
                          <a:cubicBezTo>
                            <a:pt x="3348004" y="-18897"/>
                            <a:pt x="3447871" y="-9934"/>
                            <a:pt x="3801692" y="0"/>
                          </a:cubicBezTo>
                          <a:cubicBezTo>
                            <a:pt x="4116856" y="-2571"/>
                            <a:pt x="4432339" y="26739"/>
                            <a:pt x="4767555" y="0"/>
                          </a:cubicBezTo>
                          <a:cubicBezTo>
                            <a:pt x="5165218" y="1269"/>
                            <a:pt x="5435387" y="53912"/>
                            <a:pt x="5890651" y="0"/>
                          </a:cubicBezTo>
                          <a:cubicBezTo>
                            <a:pt x="6346623" y="-1790"/>
                            <a:pt x="6574005" y="5215"/>
                            <a:pt x="6777898" y="0"/>
                          </a:cubicBezTo>
                          <a:cubicBezTo>
                            <a:pt x="7014071" y="27555"/>
                            <a:pt x="7380554" y="25433"/>
                            <a:pt x="7665144" y="0"/>
                          </a:cubicBezTo>
                          <a:cubicBezTo>
                            <a:pt x="7878109" y="29887"/>
                            <a:pt x="8265304" y="80821"/>
                            <a:pt x="8765780" y="0"/>
                          </a:cubicBezTo>
                          <a:cubicBezTo>
                            <a:pt x="9369734" y="-14334"/>
                            <a:pt x="9644304" y="207264"/>
                            <a:pt x="9669881" y="402062"/>
                          </a:cubicBezTo>
                          <a:cubicBezTo>
                            <a:pt x="9650135" y="629636"/>
                            <a:pt x="9662015" y="646956"/>
                            <a:pt x="9669881" y="860455"/>
                          </a:cubicBezTo>
                          <a:cubicBezTo>
                            <a:pt x="9701903" y="1078521"/>
                            <a:pt x="9644934" y="1185484"/>
                            <a:pt x="9669881" y="1377366"/>
                          </a:cubicBezTo>
                          <a:cubicBezTo>
                            <a:pt x="9771802" y="1493712"/>
                            <a:pt x="9329040" y="1768196"/>
                            <a:pt x="8765780" y="1779429"/>
                          </a:cubicBezTo>
                          <a:cubicBezTo>
                            <a:pt x="8532372" y="1799394"/>
                            <a:pt x="8307251" y="1754846"/>
                            <a:pt x="7878533" y="1779429"/>
                          </a:cubicBezTo>
                          <a:cubicBezTo>
                            <a:pt x="7483817" y="1797166"/>
                            <a:pt x="7001782" y="1753384"/>
                            <a:pt x="6598203" y="1779429"/>
                          </a:cubicBezTo>
                          <a:cubicBezTo>
                            <a:pt x="6365271" y="1782077"/>
                            <a:pt x="6161583" y="1761376"/>
                            <a:pt x="6025424" y="1779429"/>
                          </a:cubicBezTo>
                          <a:cubicBezTo>
                            <a:pt x="5889265" y="1797482"/>
                            <a:pt x="5618058" y="1791740"/>
                            <a:pt x="5475106" y="1779429"/>
                          </a:cubicBezTo>
                          <a:cubicBezTo>
                            <a:pt x="5100692" y="1812762"/>
                            <a:pt x="4456875" y="1774734"/>
                            <a:pt x="4194774" y="1779429"/>
                          </a:cubicBezTo>
                          <a:cubicBezTo>
                            <a:pt x="3893612" y="1784319"/>
                            <a:pt x="3682607" y="1806767"/>
                            <a:pt x="3228911" y="1779429"/>
                          </a:cubicBezTo>
                          <a:cubicBezTo>
                            <a:pt x="2843107" y="1748558"/>
                            <a:pt x="2444463" y="1694012"/>
                            <a:pt x="1948580" y="1779429"/>
                          </a:cubicBezTo>
                          <a:cubicBezTo>
                            <a:pt x="1504733" y="1782139"/>
                            <a:pt x="1354112" y="1790217"/>
                            <a:pt x="904100" y="1779429"/>
                          </a:cubicBezTo>
                          <a:cubicBezTo>
                            <a:pt x="318508" y="1746267"/>
                            <a:pt x="62647" y="1564662"/>
                            <a:pt x="0" y="1377366"/>
                          </a:cubicBezTo>
                          <a:cubicBezTo>
                            <a:pt x="15374" y="1250868"/>
                            <a:pt x="-8314" y="1029331"/>
                            <a:pt x="0" y="899467"/>
                          </a:cubicBezTo>
                          <a:cubicBezTo>
                            <a:pt x="-7920" y="740952"/>
                            <a:pt x="-16301" y="576190"/>
                            <a:pt x="0" y="4020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Arial" panose="020B0604020202020204" pitchFamily="34" charset="0"/>
                <a:cs typeface="Arial" panose="020B0604020202020204" pitchFamily="34" charset="0"/>
              </a:endParaRPr>
            </a:p>
          </p:txBody>
        </p:sp>
        <p:pic>
          <p:nvPicPr>
            <p:cNvPr id="17" name="Picture 16" descr="A cartoon of a child sitting on a pile of books&#10;&#10;Description automatically generated">
              <a:extLst>
                <a:ext uri="{FF2B5EF4-FFF2-40B4-BE49-F238E27FC236}">
                  <a16:creationId xmlns:a16="http://schemas.microsoft.com/office/drawing/2014/main" id="{03260378-3F78-9B0C-D5F3-104773CD0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18" name="Hộp Văn bản 107">
              <a:extLst>
                <a:ext uri="{FF2B5EF4-FFF2-40B4-BE49-F238E27FC236}">
                  <a16:creationId xmlns:a16="http://schemas.microsoft.com/office/drawing/2014/main" id="{1948082B-CF49-3C75-7D5B-C67FC52CB047}"/>
                </a:ext>
              </a:extLst>
            </p:cNvPr>
            <p:cNvSpPr txBox="1"/>
            <p:nvPr/>
          </p:nvSpPr>
          <p:spPr>
            <a:xfrm>
              <a:off x="638680" y="1432469"/>
              <a:ext cx="8670606" cy="1015663"/>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cs typeface="Arial" panose="020B0604020202020204" pitchFamily="34" charset="0"/>
                </a:rPr>
                <a:t> </a:t>
              </a:r>
              <a:r>
                <a:rPr lang="en-US" sz="3000" dirty="0">
                  <a:latin typeface="Cambria" panose="02040503050406030204" pitchFamily="18" charset="0"/>
                  <a:ea typeface="Cambria" panose="02040503050406030204" pitchFamily="18" charset="0"/>
                  <a:cs typeface="Arial" panose="020B0604020202020204" pitchFamily="34" charset="0"/>
                </a:rPr>
                <a:t>+ </a:t>
              </a:r>
              <a:r>
                <a:rPr lang="vi-VN" sz="3000" dirty="0">
                  <a:latin typeface="Cambria" panose="02040503050406030204" pitchFamily="18" charset="0"/>
                  <a:ea typeface="Cambria" panose="02040503050406030204" pitchFamily="18" charset="0"/>
                  <a:cs typeface="Arial" panose="020B0604020202020204" pitchFamily="34" charset="0"/>
                </a:rPr>
                <a:t>Cây hoa hồng đã ra những cái nụ nhỏ xinh</a:t>
              </a:r>
              <a:r>
                <a:rPr lang="vi-VN" sz="3000" b="1" dirty="0">
                  <a:latin typeface="Cambria" panose="02040503050406030204" pitchFamily="18" charset="0"/>
                  <a:ea typeface="Cambria" panose="02040503050406030204" pitchFamily="18" charset="0"/>
                  <a:cs typeface="Arial" panose="020B0604020202020204" pitchFamily="34" charset="0"/>
                </a:rPr>
                <a:t>.</a:t>
              </a:r>
              <a:r>
                <a:rPr lang="en-US" sz="3000" b="1" dirty="0">
                  <a:latin typeface="Cambria" panose="02040503050406030204" pitchFamily="18" charset="0"/>
                  <a:ea typeface="Cambria" panose="02040503050406030204" pitchFamily="18" charset="0"/>
                  <a:cs typeface="Arial" panose="020B0604020202020204" pitchFamily="34" charset="0"/>
                </a:rPr>
                <a:t> (</a:t>
              </a:r>
              <a:r>
                <a:rPr lang="en-US" sz="3000" b="1" dirty="0" err="1">
                  <a:latin typeface="Cambria" panose="02040503050406030204" pitchFamily="18" charset="0"/>
                  <a:ea typeface="Cambria" panose="02040503050406030204" pitchFamily="18" charset="0"/>
                  <a:cs typeface="Arial" panose="020B0604020202020204" pitchFamily="34" charset="0"/>
                </a:rPr>
                <a:t>nghĩa</a:t>
              </a:r>
              <a:r>
                <a:rPr lang="en-US" sz="3000" b="1" dirty="0">
                  <a:latin typeface="Cambria" panose="02040503050406030204" pitchFamily="18" charset="0"/>
                  <a:ea typeface="Cambria" panose="02040503050406030204" pitchFamily="18" charset="0"/>
                  <a:cs typeface="Arial" panose="020B0604020202020204" pitchFamily="34" charset="0"/>
                </a:rPr>
                <a:t> </a:t>
              </a:r>
              <a:r>
                <a:rPr lang="en-US" sz="3000" b="1" dirty="0" err="1">
                  <a:latin typeface="Cambria" panose="02040503050406030204" pitchFamily="18" charset="0"/>
                  <a:ea typeface="Cambria" panose="02040503050406030204" pitchFamily="18" charset="0"/>
                  <a:cs typeface="Arial" panose="020B0604020202020204" pitchFamily="34" charset="0"/>
                </a:rPr>
                <a:t>gốc</a:t>
              </a:r>
              <a:r>
                <a:rPr lang="en-US" sz="3000" b="1" dirty="0">
                  <a:latin typeface="Cambria" panose="02040503050406030204" pitchFamily="18" charset="0"/>
                  <a:ea typeface="Cambria" panose="02040503050406030204" pitchFamily="18" charset="0"/>
                  <a:cs typeface="Arial" panose="020B0604020202020204" pitchFamily="34" charset="0"/>
                </a:rPr>
                <a:t>)</a:t>
              </a:r>
              <a:endParaRPr lang="vi-VN" sz="3000" b="1" dirty="0">
                <a:latin typeface="Cambria" panose="02040503050406030204" pitchFamily="18" charset="0"/>
                <a:ea typeface="Cambria" panose="02040503050406030204" pitchFamily="18" charset="0"/>
                <a:cs typeface="Arial" panose="020B0604020202020204" pitchFamily="34" charset="0"/>
              </a:endParaRPr>
            </a:p>
            <a:p>
              <a:pPr algn="just"/>
              <a:r>
                <a:rPr lang="vi-VN" sz="3000" dirty="0">
                  <a:latin typeface="Cambria" panose="02040503050406030204" pitchFamily="18" charset="0"/>
                  <a:ea typeface="Cambria" panose="02040503050406030204" pitchFamily="18" charset="0"/>
                  <a:cs typeface="Arial" panose="020B0604020202020204" pitchFamily="34" charset="0"/>
                </a:rPr>
                <a:t>+ Dì tôi nở nụ cười thật tươi</a:t>
              </a:r>
              <a:r>
                <a:rPr lang="en-US" sz="3000" dirty="0">
                  <a:latin typeface="Cambria" panose="02040503050406030204" pitchFamily="18" charset="0"/>
                  <a:ea typeface="Cambria" panose="02040503050406030204" pitchFamily="18" charset="0"/>
                  <a:cs typeface="Arial" panose="020B0604020202020204" pitchFamily="34" charset="0"/>
                </a:rPr>
                <a:t> (</a:t>
              </a:r>
              <a:r>
                <a:rPr lang="vi-VN" sz="3000" b="1" dirty="0">
                  <a:latin typeface="Cambria" panose="02040503050406030204" pitchFamily="18" charset="0"/>
                  <a:ea typeface="Cambria" panose="02040503050406030204" pitchFamily="18" charset="0"/>
                  <a:cs typeface="Arial" panose="020B0604020202020204" pitchFamily="34" charset="0"/>
                </a:rPr>
                <a:t>nghĩa chuyển)</a:t>
              </a:r>
            </a:p>
          </p:txBody>
        </p:sp>
      </p:grpSp>
    </p:spTree>
    <p:extLst>
      <p:ext uri="{BB962C8B-B14F-4D97-AF65-F5344CB8AC3E}">
        <p14:creationId xmlns:p14="http://schemas.microsoft.com/office/powerpoint/2010/main" val="1001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4737D-266C-4A11-B504-5C4260B056D6}"/>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4" name="Freeform 4">
            <a:extLst>
              <a:ext uri="{FF2B5EF4-FFF2-40B4-BE49-F238E27FC236}">
                <a16:creationId xmlns:a16="http://schemas.microsoft.com/office/drawing/2014/main" id="{687040C9-8F7B-5F70-4B28-52395A883E3E}"/>
              </a:ext>
            </a:extLst>
          </p:cNvPr>
          <p:cNvSpPr/>
          <p:nvPr/>
        </p:nvSpPr>
        <p:spPr>
          <a:xfrm>
            <a:off x="6404970" y="537166"/>
            <a:ext cx="5134708" cy="6170527"/>
          </a:xfrm>
          <a:custGeom>
            <a:avLst/>
            <a:gdLst/>
            <a:ahLst/>
            <a:cxnLst/>
            <a:rect l="l" t="t" r="r" b="b"/>
            <a:pathLst>
              <a:path w="3641598" h="5486400">
                <a:moveTo>
                  <a:pt x="0" y="0"/>
                </a:moveTo>
                <a:lnTo>
                  <a:pt x="3641598" y="0"/>
                </a:lnTo>
                <a:lnTo>
                  <a:pt x="3641598" y="5486400"/>
                </a:lnTo>
                <a:lnTo>
                  <a:pt x="0" y="5486400"/>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id="{C4081612-960A-E2DA-C8ED-2D7B0B34FB41}"/>
              </a:ext>
            </a:extLst>
          </p:cNvPr>
          <p:cNvPicPr>
            <a:picLocks noChangeAspect="1"/>
          </p:cNvPicPr>
          <p:nvPr/>
        </p:nvPicPr>
        <p:blipFill>
          <a:blip r:embed="rId4"/>
          <a:stretch>
            <a:fillRect/>
          </a:stretch>
        </p:blipFill>
        <p:spPr>
          <a:xfrm>
            <a:off x="1336070" y="2048556"/>
            <a:ext cx="5992887" cy="3109229"/>
          </a:xfrm>
          <a:prstGeom prst="rect">
            <a:avLst/>
          </a:prstGeom>
        </p:spPr>
      </p:pic>
    </p:spTree>
    <p:extLst>
      <p:ext uri="{BB962C8B-B14F-4D97-AF65-F5344CB8AC3E}">
        <p14:creationId xmlns:p14="http://schemas.microsoft.com/office/powerpoint/2010/main" val="140957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ihat the gioi tuoi tho">
            <a:hlinkClick r:id="" action="ppaction://media"/>
            <a:extLst>
              <a:ext uri="{FF2B5EF4-FFF2-40B4-BE49-F238E27FC236}">
                <a16:creationId xmlns:a16="http://schemas.microsoft.com/office/drawing/2014/main" id="{750A249D-1E6A-7A12-B89A-15CEBFE084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9998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50D0F-B28E-40B1-47E9-95068B831DE5}"/>
              </a:ext>
            </a:extLst>
          </p:cNvPr>
          <p:cNvPicPr>
            <a:picLocks noChangeAspect="1"/>
          </p:cNvPicPr>
          <p:nvPr/>
        </p:nvPicPr>
        <p:blipFill rotWithShape="1">
          <a:blip r:embed="rId2"/>
          <a:srcRect r="1048"/>
          <a:stretch/>
        </p:blipFill>
        <p:spPr>
          <a:xfrm>
            <a:off x="0" y="1673"/>
            <a:ext cx="12192000" cy="6854653"/>
          </a:xfrm>
          <a:prstGeom prst="rect">
            <a:avLst/>
          </a:prstGeom>
        </p:spPr>
      </p:pic>
      <p:pic>
        <p:nvPicPr>
          <p:cNvPr id="2" name="Picture 1">
            <a:extLst>
              <a:ext uri="{FF2B5EF4-FFF2-40B4-BE49-F238E27FC236}">
                <a16:creationId xmlns:a16="http://schemas.microsoft.com/office/drawing/2014/main" id="{1D825ED1-D505-138C-F046-AE027359F262}"/>
              </a:ext>
            </a:extLst>
          </p:cNvPr>
          <p:cNvPicPr>
            <a:picLocks noChangeAspect="1"/>
          </p:cNvPicPr>
          <p:nvPr/>
        </p:nvPicPr>
        <p:blipFill>
          <a:blip r:embed="rId3"/>
          <a:stretch>
            <a:fillRect/>
          </a:stretch>
        </p:blipFill>
        <p:spPr>
          <a:xfrm>
            <a:off x="4639349" y="1531344"/>
            <a:ext cx="3261643" cy="1335140"/>
          </a:xfrm>
          <a:prstGeom prst="rect">
            <a:avLst/>
          </a:prstGeom>
        </p:spPr>
      </p:pic>
      <p:pic>
        <p:nvPicPr>
          <p:cNvPr id="4" name="Picture 3">
            <a:extLst>
              <a:ext uri="{FF2B5EF4-FFF2-40B4-BE49-F238E27FC236}">
                <a16:creationId xmlns:a16="http://schemas.microsoft.com/office/drawing/2014/main" id="{FE5739B2-F692-679D-EB6C-745D0A64AB53}"/>
              </a:ext>
            </a:extLst>
          </p:cNvPr>
          <p:cNvPicPr>
            <a:picLocks noChangeAspect="1"/>
          </p:cNvPicPr>
          <p:nvPr/>
        </p:nvPicPr>
        <p:blipFill>
          <a:blip r:embed="rId4"/>
          <a:stretch>
            <a:fillRect/>
          </a:stretch>
        </p:blipFill>
        <p:spPr>
          <a:xfrm>
            <a:off x="3126799" y="2952859"/>
            <a:ext cx="6407451" cy="1322947"/>
          </a:xfrm>
          <a:prstGeom prst="rect">
            <a:avLst/>
          </a:prstGeom>
        </p:spPr>
      </p:pic>
      <p:sp>
        <p:nvSpPr>
          <p:cNvPr id="6" name="TextBox 5">
            <a:extLst>
              <a:ext uri="{FF2B5EF4-FFF2-40B4-BE49-F238E27FC236}">
                <a16:creationId xmlns:a16="http://schemas.microsoft.com/office/drawing/2014/main" id="{5D7A6066-D9B6-0756-8CAA-3D091B53B51B}"/>
              </a:ext>
            </a:extLst>
          </p:cNvPr>
          <p:cNvSpPr txBox="1"/>
          <p:nvPr/>
        </p:nvSpPr>
        <p:spPr>
          <a:xfrm>
            <a:off x="5555872" y="4396155"/>
            <a:ext cx="1428596" cy="707886"/>
          </a:xfrm>
          <a:prstGeom prst="rect">
            <a:avLst/>
          </a:prstGeom>
          <a:noFill/>
        </p:spPr>
        <p:txBody>
          <a:bodyPr wrap="none" rtlCol="0">
            <a:spAutoFit/>
          </a:bodyPr>
          <a:lstStyle/>
          <a:p>
            <a:r>
              <a:rPr lang="en-US" sz="4000" b="1" dirty="0" err="1"/>
              <a:t>Tiết</a:t>
            </a:r>
            <a:r>
              <a:rPr lang="en-US" sz="4000" b="1" dirty="0"/>
              <a:t> 3</a:t>
            </a:r>
          </a:p>
        </p:txBody>
      </p:sp>
    </p:spTree>
    <p:extLst>
      <p:ext uri="{BB962C8B-B14F-4D97-AF65-F5344CB8AC3E}">
        <p14:creationId xmlns:p14="http://schemas.microsoft.com/office/powerpoint/2010/main" val="2261530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id="{D9A381B9-09FD-7FC0-67BA-3CBDE6AA9DC2}"/>
              </a:ext>
            </a:extLst>
          </p:cNvPr>
          <p:cNvSpPr/>
          <p:nvPr/>
        </p:nvSpPr>
        <p:spPr>
          <a:xfrm>
            <a:off x="241777" y="1164771"/>
            <a:ext cx="11647486" cy="5426514"/>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647486"/>
                      <a:gd name="connsiteY0" fmla="*/ 679996 h 5426514"/>
                      <a:gd name="connsiteX1" fmla="*/ 679996 w 11647486"/>
                      <a:gd name="connsiteY1" fmla="*/ 0 h 5426514"/>
                      <a:gd name="connsiteX2" fmla="*/ 1262954 w 11647486"/>
                      <a:gd name="connsiteY2" fmla="*/ 0 h 5426514"/>
                      <a:gd name="connsiteX3" fmla="*/ 1948787 w 11647486"/>
                      <a:gd name="connsiteY3" fmla="*/ 0 h 5426514"/>
                      <a:gd name="connsiteX4" fmla="*/ 2531745 w 11647486"/>
                      <a:gd name="connsiteY4" fmla="*/ 0 h 5426514"/>
                      <a:gd name="connsiteX5" fmla="*/ 3320453 w 11647486"/>
                      <a:gd name="connsiteY5" fmla="*/ 0 h 5426514"/>
                      <a:gd name="connsiteX6" fmla="*/ 4006286 w 11647486"/>
                      <a:gd name="connsiteY6" fmla="*/ 0 h 5426514"/>
                      <a:gd name="connsiteX7" fmla="*/ 4589244 w 11647486"/>
                      <a:gd name="connsiteY7" fmla="*/ 0 h 5426514"/>
                      <a:gd name="connsiteX8" fmla="*/ 4966452 w 11647486"/>
                      <a:gd name="connsiteY8" fmla="*/ 0 h 5426514"/>
                      <a:gd name="connsiteX9" fmla="*/ 5549410 w 11647486"/>
                      <a:gd name="connsiteY9" fmla="*/ 0 h 5426514"/>
                      <a:gd name="connsiteX10" fmla="*/ 6132368 w 11647486"/>
                      <a:gd name="connsiteY10" fmla="*/ 0 h 5426514"/>
                      <a:gd name="connsiteX11" fmla="*/ 6509576 w 11647486"/>
                      <a:gd name="connsiteY11" fmla="*/ 0 h 5426514"/>
                      <a:gd name="connsiteX12" fmla="*/ 6989659 w 11647486"/>
                      <a:gd name="connsiteY12" fmla="*/ 0 h 5426514"/>
                      <a:gd name="connsiteX13" fmla="*/ 7366867 w 11647486"/>
                      <a:gd name="connsiteY13" fmla="*/ 0 h 5426514"/>
                      <a:gd name="connsiteX14" fmla="*/ 8258450 w 11647486"/>
                      <a:gd name="connsiteY14" fmla="*/ 0 h 5426514"/>
                      <a:gd name="connsiteX15" fmla="*/ 8738533 w 11647486"/>
                      <a:gd name="connsiteY15" fmla="*/ 0 h 5426514"/>
                      <a:gd name="connsiteX16" fmla="*/ 9218616 w 11647486"/>
                      <a:gd name="connsiteY16" fmla="*/ 0 h 5426514"/>
                      <a:gd name="connsiteX17" fmla="*/ 10110199 w 11647486"/>
                      <a:gd name="connsiteY17" fmla="*/ 0 h 5426514"/>
                      <a:gd name="connsiteX18" fmla="*/ 10967490 w 11647486"/>
                      <a:gd name="connsiteY18" fmla="*/ 0 h 5426514"/>
                      <a:gd name="connsiteX19" fmla="*/ 11647486 w 11647486"/>
                      <a:gd name="connsiteY19" fmla="*/ 679996 h 5426514"/>
                      <a:gd name="connsiteX20" fmla="*/ 11647486 w 11647486"/>
                      <a:gd name="connsiteY20" fmla="*/ 1398415 h 5426514"/>
                      <a:gd name="connsiteX21" fmla="*/ 11647486 w 11647486"/>
                      <a:gd name="connsiteY21" fmla="*/ 2116834 h 5426514"/>
                      <a:gd name="connsiteX22" fmla="*/ 11647486 w 11647486"/>
                      <a:gd name="connsiteY22" fmla="*/ 2713257 h 5426514"/>
                      <a:gd name="connsiteX23" fmla="*/ 11647486 w 11647486"/>
                      <a:gd name="connsiteY23" fmla="*/ 3269015 h 5426514"/>
                      <a:gd name="connsiteX24" fmla="*/ 11647486 w 11647486"/>
                      <a:gd name="connsiteY24" fmla="*/ 4028099 h 5426514"/>
                      <a:gd name="connsiteX25" fmla="*/ 11647486 w 11647486"/>
                      <a:gd name="connsiteY25" fmla="*/ 4746518 h 5426514"/>
                      <a:gd name="connsiteX26" fmla="*/ 10967490 w 11647486"/>
                      <a:gd name="connsiteY26" fmla="*/ 5426514 h 5426514"/>
                      <a:gd name="connsiteX27" fmla="*/ 10075907 w 11647486"/>
                      <a:gd name="connsiteY27" fmla="*/ 5426514 h 5426514"/>
                      <a:gd name="connsiteX28" fmla="*/ 9492949 w 11647486"/>
                      <a:gd name="connsiteY28" fmla="*/ 5426514 h 5426514"/>
                      <a:gd name="connsiteX29" fmla="*/ 8807116 w 11647486"/>
                      <a:gd name="connsiteY29" fmla="*/ 5426514 h 5426514"/>
                      <a:gd name="connsiteX30" fmla="*/ 8224158 w 11647486"/>
                      <a:gd name="connsiteY30" fmla="*/ 5426514 h 5426514"/>
                      <a:gd name="connsiteX31" fmla="*/ 7538325 w 11647486"/>
                      <a:gd name="connsiteY31" fmla="*/ 5426514 h 5426514"/>
                      <a:gd name="connsiteX32" fmla="*/ 6749617 w 11647486"/>
                      <a:gd name="connsiteY32" fmla="*/ 5426514 h 5426514"/>
                      <a:gd name="connsiteX33" fmla="*/ 6166659 w 11647486"/>
                      <a:gd name="connsiteY33" fmla="*/ 5426514 h 5426514"/>
                      <a:gd name="connsiteX34" fmla="*/ 5275077 w 11647486"/>
                      <a:gd name="connsiteY34" fmla="*/ 5426514 h 5426514"/>
                      <a:gd name="connsiteX35" fmla="*/ 4589244 w 11647486"/>
                      <a:gd name="connsiteY35" fmla="*/ 5426514 h 5426514"/>
                      <a:gd name="connsiteX36" fmla="*/ 4109161 w 11647486"/>
                      <a:gd name="connsiteY36" fmla="*/ 5426514 h 5426514"/>
                      <a:gd name="connsiteX37" fmla="*/ 3217578 w 11647486"/>
                      <a:gd name="connsiteY37" fmla="*/ 5426514 h 5426514"/>
                      <a:gd name="connsiteX38" fmla="*/ 2325995 w 11647486"/>
                      <a:gd name="connsiteY38" fmla="*/ 5426514 h 5426514"/>
                      <a:gd name="connsiteX39" fmla="*/ 1845912 w 11647486"/>
                      <a:gd name="connsiteY39" fmla="*/ 5426514 h 5426514"/>
                      <a:gd name="connsiteX40" fmla="*/ 1262954 w 11647486"/>
                      <a:gd name="connsiteY40" fmla="*/ 5426514 h 5426514"/>
                      <a:gd name="connsiteX41" fmla="*/ 679996 w 11647486"/>
                      <a:gd name="connsiteY41" fmla="*/ 5426514 h 5426514"/>
                      <a:gd name="connsiteX42" fmla="*/ 0 w 11647486"/>
                      <a:gd name="connsiteY42" fmla="*/ 4746518 h 5426514"/>
                      <a:gd name="connsiteX43" fmla="*/ 0 w 11647486"/>
                      <a:gd name="connsiteY43" fmla="*/ 3987434 h 5426514"/>
                      <a:gd name="connsiteX44" fmla="*/ 0 w 11647486"/>
                      <a:gd name="connsiteY44" fmla="*/ 3391011 h 5426514"/>
                      <a:gd name="connsiteX45" fmla="*/ 0 w 11647486"/>
                      <a:gd name="connsiteY45" fmla="*/ 2713257 h 5426514"/>
                      <a:gd name="connsiteX46" fmla="*/ 0 w 11647486"/>
                      <a:gd name="connsiteY46" fmla="*/ 2157499 h 5426514"/>
                      <a:gd name="connsiteX47" fmla="*/ 0 w 11647486"/>
                      <a:gd name="connsiteY47" fmla="*/ 1398415 h 5426514"/>
                      <a:gd name="connsiteX48" fmla="*/ 0 w 11647486"/>
                      <a:gd name="connsiteY48" fmla="*/ 679996 h 54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47486" h="5426514" fill="none" extrusionOk="0">
                        <a:moveTo>
                          <a:pt x="0" y="679996"/>
                        </a:moveTo>
                        <a:cubicBezTo>
                          <a:pt x="-63229" y="333082"/>
                          <a:pt x="330853" y="-31608"/>
                          <a:pt x="679996" y="0"/>
                        </a:cubicBezTo>
                        <a:cubicBezTo>
                          <a:pt x="862847" y="-19372"/>
                          <a:pt x="1067411" y="-10349"/>
                          <a:pt x="1262954" y="0"/>
                        </a:cubicBezTo>
                        <a:cubicBezTo>
                          <a:pt x="1458497" y="10349"/>
                          <a:pt x="1695510" y="871"/>
                          <a:pt x="1948787" y="0"/>
                        </a:cubicBezTo>
                        <a:cubicBezTo>
                          <a:pt x="2202064" y="-871"/>
                          <a:pt x="2241549" y="-4695"/>
                          <a:pt x="2531745" y="0"/>
                        </a:cubicBezTo>
                        <a:cubicBezTo>
                          <a:pt x="2821941" y="4695"/>
                          <a:pt x="3008237" y="-2206"/>
                          <a:pt x="3320453" y="0"/>
                        </a:cubicBezTo>
                        <a:cubicBezTo>
                          <a:pt x="3632669" y="2206"/>
                          <a:pt x="3694082" y="-6962"/>
                          <a:pt x="4006286" y="0"/>
                        </a:cubicBezTo>
                        <a:cubicBezTo>
                          <a:pt x="4318490" y="6962"/>
                          <a:pt x="4438774" y="-26137"/>
                          <a:pt x="4589244" y="0"/>
                        </a:cubicBezTo>
                        <a:cubicBezTo>
                          <a:pt x="4739714" y="26137"/>
                          <a:pt x="4829067" y="14984"/>
                          <a:pt x="4966452" y="0"/>
                        </a:cubicBezTo>
                        <a:cubicBezTo>
                          <a:pt x="5103837" y="-14984"/>
                          <a:pt x="5266718" y="-19347"/>
                          <a:pt x="5549410" y="0"/>
                        </a:cubicBezTo>
                        <a:cubicBezTo>
                          <a:pt x="5832102" y="19347"/>
                          <a:pt x="5988738" y="22470"/>
                          <a:pt x="6132368" y="0"/>
                        </a:cubicBezTo>
                        <a:cubicBezTo>
                          <a:pt x="6275998" y="-22470"/>
                          <a:pt x="6394250" y="230"/>
                          <a:pt x="6509576" y="0"/>
                        </a:cubicBezTo>
                        <a:cubicBezTo>
                          <a:pt x="6624902" y="-230"/>
                          <a:pt x="6812814" y="-2614"/>
                          <a:pt x="6989659" y="0"/>
                        </a:cubicBezTo>
                        <a:cubicBezTo>
                          <a:pt x="7166504" y="2614"/>
                          <a:pt x="7249312" y="2571"/>
                          <a:pt x="7366867" y="0"/>
                        </a:cubicBezTo>
                        <a:cubicBezTo>
                          <a:pt x="7484422" y="-2571"/>
                          <a:pt x="8041093" y="-26620"/>
                          <a:pt x="8258450" y="0"/>
                        </a:cubicBezTo>
                        <a:cubicBezTo>
                          <a:pt x="8475807" y="26620"/>
                          <a:pt x="8551012" y="-7217"/>
                          <a:pt x="8738533" y="0"/>
                        </a:cubicBezTo>
                        <a:cubicBezTo>
                          <a:pt x="8926054" y="7217"/>
                          <a:pt x="9104424" y="-20109"/>
                          <a:pt x="9218616" y="0"/>
                        </a:cubicBezTo>
                        <a:cubicBezTo>
                          <a:pt x="9332808" y="20109"/>
                          <a:pt x="9731646" y="-23894"/>
                          <a:pt x="10110199" y="0"/>
                        </a:cubicBezTo>
                        <a:cubicBezTo>
                          <a:pt x="10488752" y="23894"/>
                          <a:pt x="10777194" y="-13633"/>
                          <a:pt x="10967490" y="0"/>
                        </a:cubicBezTo>
                        <a:cubicBezTo>
                          <a:pt x="11320391" y="-44481"/>
                          <a:pt x="11723124" y="338138"/>
                          <a:pt x="11647486" y="679996"/>
                        </a:cubicBezTo>
                        <a:cubicBezTo>
                          <a:pt x="11653989" y="925677"/>
                          <a:pt x="11646786" y="1120294"/>
                          <a:pt x="11647486" y="1398415"/>
                        </a:cubicBezTo>
                        <a:cubicBezTo>
                          <a:pt x="11648186" y="1676536"/>
                          <a:pt x="11661314" y="1857173"/>
                          <a:pt x="11647486" y="2116834"/>
                        </a:cubicBezTo>
                        <a:cubicBezTo>
                          <a:pt x="11633658" y="2376495"/>
                          <a:pt x="11665814" y="2585521"/>
                          <a:pt x="11647486" y="2713257"/>
                        </a:cubicBezTo>
                        <a:cubicBezTo>
                          <a:pt x="11629158" y="2840993"/>
                          <a:pt x="11621343" y="2997206"/>
                          <a:pt x="11647486" y="3269015"/>
                        </a:cubicBezTo>
                        <a:cubicBezTo>
                          <a:pt x="11673629" y="3540824"/>
                          <a:pt x="11681148" y="3864859"/>
                          <a:pt x="11647486" y="4028099"/>
                        </a:cubicBezTo>
                        <a:cubicBezTo>
                          <a:pt x="11613824" y="4191339"/>
                          <a:pt x="11670090" y="4548029"/>
                          <a:pt x="11647486" y="4746518"/>
                        </a:cubicBezTo>
                        <a:cubicBezTo>
                          <a:pt x="11584109" y="5109235"/>
                          <a:pt x="11353429" y="5382449"/>
                          <a:pt x="10967490" y="5426514"/>
                        </a:cubicBezTo>
                        <a:cubicBezTo>
                          <a:pt x="10665513" y="5463637"/>
                          <a:pt x="10471169" y="5422911"/>
                          <a:pt x="10075907" y="5426514"/>
                        </a:cubicBezTo>
                        <a:cubicBezTo>
                          <a:pt x="9680645" y="5430117"/>
                          <a:pt x="9721266" y="5429016"/>
                          <a:pt x="9492949" y="5426514"/>
                        </a:cubicBezTo>
                        <a:cubicBezTo>
                          <a:pt x="9264632" y="5424012"/>
                          <a:pt x="9137674" y="5428342"/>
                          <a:pt x="8807116" y="5426514"/>
                        </a:cubicBezTo>
                        <a:cubicBezTo>
                          <a:pt x="8476558" y="5424686"/>
                          <a:pt x="8424403" y="5449709"/>
                          <a:pt x="8224158" y="5426514"/>
                        </a:cubicBezTo>
                        <a:cubicBezTo>
                          <a:pt x="8023913" y="5403319"/>
                          <a:pt x="7833372" y="5424044"/>
                          <a:pt x="7538325" y="5426514"/>
                        </a:cubicBezTo>
                        <a:cubicBezTo>
                          <a:pt x="7243278" y="5428984"/>
                          <a:pt x="7120215" y="5456634"/>
                          <a:pt x="6749617" y="5426514"/>
                        </a:cubicBezTo>
                        <a:cubicBezTo>
                          <a:pt x="6379019" y="5396394"/>
                          <a:pt x="6294309" y="5423797"/>
                          <a:pt x="6166659" y="5426514"/>
                        </a:cubicBezTo>
                        <a:cubicBezTo>
                          <a:pt x="6039009" y="5429231"/>
                          <a:pt x="5600688" y="5466458"/>
                          <a:pt x="5275077" y="5426514"/>
                        </a:cubicBezTo>
                        <a:cubicBezTo>
                          <a:pt x="4949466" y="5386570"/>
                          <a:pt x="4749427" y="5404068"/>
                          <a:pt x="4589244" y="5426514"/>
                        </a:cubicBezTo>
                        <a:cubicBezTo>
                          <a:pt x="4429061" y="5448960"/>
                          <a:pt x="4302654" y="5449336"/>
                          <a:pt x="4109161" y="5426514"/>
                        </a:cubicBezTo>
                        <a:cubicBezTo>
                          <a:pt x="3915668" y="5403692"/>
                          <a:pt x="3637344" y="5435930"/>
                          <a:pt x="3217578" y="5426514"/>
                        </a:cubicBezTo>
                        <a:cubicBezTo>
                          <a:pt x="2797812" y="5417098"/>
                          <a:pt x="2515554" y="5388288"/>
                          <a:pt x="2325995" y="5426514"/>
                        </a:cubicBezTo>
                        <a:cubicBezTo>
                          <a:pt x="2136436" y="5464740"/>
                          <a:pt x="1992282" y="5423531"/>
                          <a:pt x="1845912" y="5426514"/>
                        </a:cubicBezTo>
                        <a:cubicBezTo>
                          <a:pt x="1699542" y="5429497"/>
                          <a:pt x="1467412" y="5424556"/>
                          <a:pt x="1262954" y="5426514"/>
                        </a:cubicBezTo>
                        <a:cubicBezTo>
                          <a:pt x="1058496" y="5428472"/>
                          <a:pt x="840121" y="5448306"/>
                          <a:pt x="679996" y="5426514"/>
                        </a:cubicBezTo>
                        <a:cubicBezTo>
                          <a:pt x="312283" y="5333248"/>
                          <a:pt x="81952" y="5103754"/>
                          <a:pt x="0" y="4746518"/>
                        </a:cubicBezTo>
                        <a:cubicBezTo>
                          <a:pt x="-15087" y="4530760"/>
                          <a:pt x="20657" y="4352108"/>
                          <a:pt x="0" y="3987434"/>
                        </a:cubicBezTo>
                        <a:cubicBezTo>
                          <a:pt x="-20657" y="3622760"/>
                          <a:pt x="-18093" y="3585106"/>
                          <a:pt x="0" y="3391011"/>
                        </a:cubicBezTo>
                        <a:cubicBezTo>
                          <a:pt x="18093" y="3196916"/>
                          <a:pt x="22009" y="2866379"/>
                          <a:pt x="0" y="2713257"/>
                        </a:cubicBezTo>
                        <a:cubicBezTo>
                          <a:pt x="-22009" y="2560135"/>
                          <a:pt x="-8734" y="2426754"/>
                          <a:pt x="0" y="2157499"/>
                        </a:cubicBezTo>
                        <a:cubicBezTo>
                          <a:pt x="8734" y="1888244"/>
                          <a:pt x="826" y="1683800"/>
                          <a:pt x="0" y="1398415"/>
                        </a:cubicBezTo>
                        <a:cubicBezTo>
                          <a:pt x="-826" y="1113030"/>
                          <a:pt x="3901" y="905260"/>
                          <a:pt x="0" y="679996"/>
                        </a:cubicBezTo>
                        <a:close/>
                      </a:path>
                      <a:path w="11647486" h="5426514" stroke="0" extrusionOk="0">
                        <a:moveTo>
                          <a:pt x="0" y="679996"/>
                        </a:moveTo>
                        <a:cubicBezTo>
                          <a:pt x="2011" y="365933"/>
                          <a:pt x="335417" y="55343"/>
                          <a:pt x="679996" y="0"/>
                        </a:cubicBezTo>
                        <a:cubicBezTo>
                          <a:pt x="969936" y="12397"/>
                          <a:pt x="1287394" y="-4747"/>
                          <a:pt x="1468704" y="0"/>
                        </a:cubicBezTo>
                        <a:cubicBezTo>
                          <a:pt x="1650014" y="4747"/>
                          <a:pt x="1770982" y="503"/>
                          <a:pt x="1948787" y="0"/>
                        </a:cubicBezTo>
                        <a:cubicBezTo>
                          <a:pt x="2126592" y="-503"/>
                          <a:pt x="2310674" y="-934"/>
                          <a:pt x="2428870" y="0"/>
                        </a:cubicBezTo>
                        <a:cubicBezTo>
                          <a:pt x="2547066" y="934"/>
                          <a:pt x="2869063" y="-12609"/>
                          <a:pt x="3217578" y="0"/>
                        </a:cubicBezTo>
                        <a:cubicBezTo>
                          <a:pt x="3566093" y="12609"/>
                          <a:pt x="3564766" y="18010"/>
                          <a:pt x="3800536" y="0"/>
                        </a:cubicBezTo>
                        <a:cubicBezTo>
                          <a:pt x="4036306" y="-18010"/>
                          <a:pt x="4391131" y="18718"/>
                          <a:pt x="4692119" y="0"/>
                        </a:cubicBezTo>
                        <a:cubicBezTo>
                          <a:pt x="4993107" y="-18718"/>
                          <a:pt x="5399476" y="-24808"/>
                          <a:pt x="5583701" y="0"/>
                        </a:cubicBezTo>
                        <a:cubicBezTo>
                          <a:pt x="5767926" y="24808"/>
                          <a:pt x="6183334" y="29165"/>
                          <a:pt x="6372409" y="0"/>
                        </a:cubicBezTo>
                        <a:cubicBezTo>
                          <a:pt x="6561484" y="-29165"/>
                          <a:pt x="6738768" y="-12818"/>
                          <a:pt x="6852492" y="0"/>
                        </a:cubicBezTo>
                        <a:cubicBezTo>
                          <a:pt x="6966216" y="12818"/>
                          <a:pt x="7054667" y="-6072"/>
                          <a:pt x="7229701" y="0"/>
                        </a:cubicBezTo>
                        <a:cubicBezTo>
                          <a:pt x="7404735" y="6072"/>
                          <a:pt x="7819330" y="-37869"/>
                          <a:pt x="8121283" y="0"/>
                        </a:cubicBezTo>
                        <a:cubicBezTo>
                          <a:pt x="8423236" y="37869"/>
                          <a:pt x="8625288" y="34262"/>
                          <a:pt x="8807116" y="0"/>
                        </a:cubicBezTo>
                        <a:cubicBezTo>
                          <a:pt x="8988944" y="-34262"/>
                          <a:pt x="9245194" y="-25720"/>
                          <a:pt x="9492949" y="0"/>
                        </a:cubicBezTo>
                        <a:cubicBezTo>
                          <a:pt x="9740704" y="25720"/>
                          <a:pt x="9839926" y="5142"/>
                          <a:pt x="9973032" y="0"/>
                        </a:cubicBezTo>
                        <a:cubicBezTo>
                          <a:pt x="10106138" y="-5142"/>
                          <a:pt x="10654883" y="9628"/>
                          <a:pt x="10967490" y="0"/>
                        </a:cubicBezTo>
                        <a:cubicBezTo>
                          <a:pt x="11411360" y="15503"/>
                          <a:pt x="11600275" y="288819"/>
                          <a:pt x="11647486" y="679996"/>
                        </a:cubicBezTo>
                        <a:cubicBezTo>
                          <a:pt x="11655683" y="864593"/>
                          <a:pt x="11649116" y="1007571"/>
                          <a:pt x="11647486" y="1276419"/>
                        </a:cubicBezTo>
                        <a:cubicBezTo>
                          <a:pt x="11645856" y="1545267"/>
                          <a:pt x="11659358" y="1812161"/>
                          <a:pt x="11647486" y="2035503"/>
                        </a:cubicBezTo>
                        <a:cubicBezTo>
                          <a:pt x="11635614" y="2258845"/>
                          <a:pt x="11654079" y="2459218"/>
                          <a:pt x="11647486" y="2753922"/>
                        </a:cubicBezTo>
                        <a:cubicBezTo>
                          <a:pt x="11640893" y="3048626"/>
                          <a:pt x="11639944" y="3133921"/>
                          <a:pt x="11647486" y="3391011"/>
                        </a:cubicBezTo>
                        <a:cubicBezTo>
                          <a:pt x="11655028" y="3648101"/>
                          <a:pt x="11667405" y="3764041"/>
                          <a:pt x="11647486" y="3987434"/>
                        </a:cubicBezTo>
                        <a:cubicBezTo>
                          <a:pt x="11627567" y="4210827"/>
                          <a:pt x="11633832" y="4592496"/>
                          <a:pt x="11647486" y="4746518"/>
                        </a:cubicBezTo>
                        <a:cubicBezTo>
                          <a:pt x="11664711" y="5102606"/>
                          <a:pt x="11325028" y="5477484"/>
                          <a:pt x="10967490" y="5426514"/>
                        </a:cubicBezTo>
                        <a:cubicBezTo>
                          <a:pt x="10731733" y="5453636"/>
                          <a:pt x="10373792" y="5431397"/>
                          <a:pt x="10075907" y="5426514"/>
                        </a:cubicBezTo>
                        <a:cubicBezTo>
                          <a:pt x="9778022" y="5421631"/>
                          <a:pt x="9454660" y="5416178"/>
                          <a:pt x="9184324" y="5426514"/>
                        </a:cubicBezTo>
                        <a:cubicBezTo>
                          <a:pt x="8913988" y="5436850"/>
                          <a:pt x="8729683" y="5403522"/>
                          <a:pt x="8601366" y="5426514"/>
                        </a:cubicBezTo>
                        <a:cubicBezTo>
                          <a:pt x="8473049" y="5449506"/>
                          <a:pt x="8326566" y="5415081"/>
                          <a:pt x="8224158" y="5426514"/>
                        </a:cubicBezTo>
                        <a:cubicBezTo>
                          <a:pt x="8121750" y="5437947"/>
                          <a:pt x="7880180" y="5440756"/>
                          <a:pt x="7744075" y="5426514"/>
                        </a:cubicBezTo>
                        <a:cubicBezTo>
                          <a:pt x="7607970" y="5412272"/>
                          <a:pt x="7412877" y="5414053"/>
                          <a:pt x="7263992" y="5426514"/>
                        </a:cubicBezTo>
                        <a:cubicBezTo>
                          <a:pt x="7115107" y="5438975"/>
                          <a:pt x="6709886" y="5454146"/>
                          <a:pt x="6475284" y="5426514"/>
                        </a:cubicBezTo>
                        <a:cubicBezTo>
                          <a:pt x="6240682" y="5398882"/>
                          <a:pt x="6202920" y="5440439"/>
                          <a:pt x="6098076" y="5426514"/>
                        </a:cubicBezTo>
                        <a:cubicBezTo>
                          <a:pt x="5993232" y="5412589"/>
                          <a:pt x="5740381" y="5443748"/>
                          <a:pt x="5617993" y="5426514"/>
                        </a:cubicBezTo>
                        <a:cubicBezTo>
                          <a:pt x="5495605" y="5409280"/>
                          <a:pt x="5140843" y="5446394"/>
                          <a:pt x="4726410" y="5426514"/>
                        </a:cubicBezTo>
                        <a:cubicBezTo>
                          <a:pt x="4311977" y="5406634"/>
                          <a:pt x="4453865" y="5439932"/>
                          <a:pt x="4349202" y="5426514"/>
                        </a:cubicBezTo>
                        <a:cubicBezTo>
                          <a:pt x="4244539" y="5413096"/>
                          <a:pt x="4145281" y="5435171"/>
                          <a:pt x="3971994" y="5426514"/>
                        </a:cubicBezTo>
                        <a:cubicBezTo>
                          <a:pt x="3798707" y="5417857"/>
                          <a:pt x="3781911" y="5426183"/>
                          <a:pt x="3594786" y="5426514"/>
                        </a:cubicBezTo>
                        <a:cubicBezTo>
                          <a:pt x="3407661" y="5426845"/>
                          <a:pt x="3223014" y="5397892"/>
                          <a:pt x="2908953" y="5426514"/>
                        </a:cubicBezTo>
                        <a:cubicBezTo>
                          <a:pt x="2594892" y="5455136"/>
                          <a:pt x="2368621" y="5427398"/>
                          <a:pt x="2223120" y="5426514"/>
                        </a:cubicBezTo>
                        <a:cubicBezTo>
                          <a:pt x="2077619" y="5425630"/>
                          <a:pt x="1731802" y="5418573"/>
                          <a:pt x="1537287" y="5426514"/>
                        </a:cubicBezTo>
                        <a:cubicBezTo>
                          <a:pt x="1342772" y="5434455"/>
                          <a:pt x="962613" y="5436689"/>
                          <a:pt x="679996" y="5426514"/>
                        </a:cubicBezTo>
                        <a:cubicBezTo>
                          <a:pt x="352620" y="5483652"/>
                          <a:pt x="-79131" y="5159563"/>
                          <a:pt x="0" y="4746518"/>
                        </a:cubicBezTo>
                        <a:cubicBezTo>
                          <a:pt x="-33737" y="4427273"/>
                          <a:pt x="29420" y="4300030"/>
                          <a:pt x="0" y="4068764"/>
                        </a:cubicBezTo>
                        <a:cubicBezTo>
                          <a:pt x="-29420" y="3837498"/>
                          <a:pt x="-27089" y="3534147"/>
                          <a:pt x="0" y="3391011"/>
                        </a:cubicBezTo>
                        <a:cubicBezTo>
                          <a:pt x="27089" y="3247875"/>
                          <a:pt x="-14973" y="3037082"/>
                          <a:pt x="0" y="2753922"/>
                        </a:cubicBezTo>
                        <a:cubicBezTo>
                          <a:pt x="14973" y="2470762"/>
                          <a:pt x="-15200" y="2376352"/>
                          <a:pt x="0" y="2116834"/>
                        </a:cubicBezTo>
                        <a:cubicBezTo>
                          <a:pt x="15200" y="1857316"/>
                          <a:pt x="-19601" y="1788193"/>
                          <a:pt x="0" y="1561076"/>
                        </a:cubicBezTo>
                        <a:cubicBezTo>
                          <a:pt x="19601" y="1333959"/>
                          <a:pt x="-13538" y="1020843"/>
                          <a:pt x="0" y="67999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just">
              <a:lnSpc>
                <a:spcPct val="110000"/>
              </a:lnSpc>
            </a:pPr>
            <a:endParaRPr lang="vi-VN" sz="2800" i="1" dirty="0">
              <a:solidFill>
                <a:srgbClr val="0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51015B2-902D-BC78-3712-EE73CA364B60}"/>
              </a:ext>
            </a:extLst>
          </p:cNvPr>
          <p:cNvSpPr txBox="1"/>
          <p:nvPr/>
        </p:nvSpPr>
        <p:spPr>
          <a:xfrm>
            <a:off x="1113801" y="174542"/>
            <a:ext cx="10359742" cy="1077218"/>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1. </a:t>
            </a:r>
            <a:r>
              <a:rPr lang="vi-VN" sz="3200" b="1" dirty="0">
                <a:latin typeface="Calibri" panose="020F0502020204030204" pitchFamily="34" charset="0"/>
                <a:cs typeface="Calibri" panose="020F0502020204030204" pitchFamily="34" charset="0"/>
              </a:rPr>
              <a:t>Đọc thuộc lòng đoạn thơ (khoảng 100 chữ) trong một bài thơ đã học dưới đây và trả lời câu hỏi.</a:t>
            </a:r>
            <a:endParaRPr lang="en-US" sz="32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090C4CC-F734-097D-E8A7-AEAA67609BCE}"/>
              </a:ext>
            </a:extLst>
          </p:cNvPr>
          <p:cNvPicPr>
            <a:picLocks noChangeAspect="1"/>
          </p:cNvPicPr>
          <p:nvPr/>
        </p:nvPicPr>
        <p:blipFill>
          <a:blip r:embed="rId3"/>
          <a:stretch>
            <a:fillRect/>
          </a:stretch>
        </p:blipFill>
        <p:spPr>
          <a:xfrm>
            <a:off x="766897" y="1754640"/>
            <a:ext cx="10418475" cy="3620181"/>
          </a:xfrm>
          <a:prstGeom prst="rect">
            <a:avLst/>
          </a:prstGeom>
        </p:spPr>
      </p:pic>
    </p:spTree>
    <p:extLst>
      <p:ext uri="{BB962C8B-B14F-4D97-AF65-F5344CB8AC3E}">
        <p14:creationId xmlns:p14="http://schemas.microsoft.com/office/powerpoint/2010/main" val="15022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C910F-1618-6F6B-F6A1-07A6AC3B01B0}"/>
              </a:ext>
            </a:extLst>
          </p:cNvPr>
          <p:cNvPicPr>
            <a:picLocks noChangeAspect="1"/>
          </p:cNvPicPr>
          <p:nvPr/>
        </p:nvPicPr>
        <p:blipFill rotWithShape="1">
          <a:blip r:embed="rId3">
            <a:extLst>
              <a:ext uri="{28A0092B-C50C-407E-A947-70E740481C1C}">
                <a14:useLocalDpi xmlns:a14="http://schemas.microsoft.com/office/drawing/2010/main" val="0"/>
              </a:ext>
            </a:extLst>
          </a:blip>
          <a:srcRect l="2813" t="3174" r="2344" b="3174"/>
          <a:stretch/>
        </p:blipFill>
        <p:spPr>
          <a:xfrm>
            <a:off x="609600" y="342900"/>
            <a:ext cx="10784206" cy="6172200"/>
          </a:xfrm>
          <a:prstGeom prst="rect">
            <a:avLst/>
          </a:prstGeom>
        </p:spPr>
      </p:pic>
      <p:pic>
        <p:nvPicPr>
          <p:cNvPr id="2054" name="Picture 6" descr="Hình ảnh Cành Lá Vàng PNG, Vector, PSD, và biểu tượng để tải về miễn phí |  pngtree">
            <a:extLst>
              <a:ext uri="{FF2B5EF4-FFF2-40B4-BE49-F238E27FC236}">
                <a16:creationId xmlns:a16="http://schemas.microsoft.com/office/drawing/2014/main" id="{811E47BC-289A-6001-6F9F-D53A5895E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1" y="47508"/>
            <a:ext cx="4431983" cy="3086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309C6B1-E9D0-D8D4-54C3-4D21F5297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5486" y="538824"/>
            <a:ext cx="1051735" cy="1051735"/>
          </a:xfrm>
          <a:prstGeom prst="rect">
            <a:avLst/>
          </a:prstGeom>
        </p:spPr>
      </p:pic>
      <p:pic>
        <p:nvPicPr>
          <p:cNvPr id="6" name="Picture 5">
            <a:extLst>
              <a:ext uri="{FF2B5EF4-FFF2-40B4-BE49-F238E27FC236}">
                <a16:creationId xmlns:a16="http://schemas.microsoft.com/office/drawing/2014/main" id="{3FFFECC9-8326-BCD6-FE53-15D07D0439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1" y="635563"/>
            <a:ext cx="954996" cy="954996"/>
          </a:xfrm>
          <a:prstGeom prst="rect">
            <a:avLst/>
          </a:prstGeom>
        </p:spPr>
      </p:pic>
      <p:pic>
        <p:nvPicPr>
          <p:cNvPr id="7" name="Picture 6">
            <a:extLst>
              <a:ext uri="{FF2B5EF4-FFF2-40B4-BE49-F238E27FC236}">
                <a16:creationId xmlns:a16="http://schemas.microsoft.com/office/drawing/2014/main" id="{152FB108-4E74-8662-30A4-2DD711D261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2000" y="918645"/>
            <a:ext cx="1014814" cy="1014814"/>
          </a:xfrm>
          <a:prstGeom prst="rect">
            <a:avLst/>
          </a:prstGeom>
        </p:spPr>
      </p:pic>
      <p:sp>
        <p:nvSpPr>
          <p:cNvPr id="12" name="Cloud 11">
            <a:extLst>
              <a:ext uri="{FF2B5EF4-FFF2-40B4-BE49-F238E27FC236}">
                <a16:creationId xmlns:a16="http://schemas.microsoft.com/office/drawing/2014/main" id="{C3A12EA6-DC01-23CE-41B1-34294F21754D}"/>
              </a:ext>
            </a:extLst>
          </p:cNvPr>
          <p:cNvSpPr/>
          <p:nvPr/>
        </p:nvSpPr>
        <p:spPr>
          <a:xfrm>
            <a:off x="6102374" y="918644"/>
            <a:ext cx="2221992" cy="840106"/>
          </a:xfrm>
          <a:prstGeom prst="cloud">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1944" b="0" i="0" u="none" strike="noStrike" kern="1200" cap="none" spc="0" normalizeH="0" baseline="0" noProof="0">
              <a:ln>
                <a:noFill/>
              </a:ln>
              <a:solidFill>
                <a:srgbClr val="FFFFFF"/>
              </a:solidFill>
              <a:effectLst/>
              <a:uLnTx/>
              <a:uFillTx/>
              <a:latin typeface="Calibri"/>
              <a:ea typeface="SimSun"/>
              <a:cs typeface="+mn-cs"/>
            </a:endParaRPr>
          </a:p>
        </p:txBody>
      </p:sp>
      <p:pic>
        <p:nvPicPr>
          <p:cNvPr id="13" name="Picture 43" descr="6324700344669273f60cf8">
            <a:extLst>
              <a:ext uri="{FF2B5EF4-FFF2-40B4-BE49-F238E27FC236}">
                <a16:creationId xmlns:a16="http://schemas.microsoft.com/office/drawing/2014/main" id="{0DAC09FA-7921-C0F6-DC50-61BC088E3C8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31558" y="1120098"/>
            <a:ext cx="1399032" cy="5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9FFB0D0C-DA15-A4D8-C012-A874B23ADA24}"/>
              </a:ext>
            </a:extLst>
          </p:cNvPr>
          <p:cNvPicPr>
            <a:picLocks noChangeAspect="1"/>
          </p:cNvPicPr>
          <p:nvPr/>
        </p:nvPicPr>
        <p:blipFill rotWithShape="1">
          <a:blip r:embed="rId9"/>
          <a:srcRect l="6049" t="20561" r="5488" b="30748"/>
          <a:stretch/>
        </p:blipFill>
        <p:spPr>
          <a:xfrm>
            <a:off x="4422313" y="4131702"/>
            <a:ext cx="6377940" cy="1031242"/>
          </a:xfrm>
          <a:prstGeom prst="rect">
            <a:avLst/>
          </a:prstGeom>
        </p:spPr>
      </p:pic>
      <p:pic>
        <p:nvPicPr>
          <p:cNvPr id="16" name="Picture 15">
            <a:extLst>
              <a:ext uri="{FF2B5EF4-FFF2-40B4-BE49-F238E27FC236}">
                <a16:creationId xmlns:a16="http://schemas.microsoft.com/office/drawing/2014/main" id="{E18AFABA-FCE0-7929-02A4-843FD0F20434}"/>
              </a:ext>
            </a:extLst>
          </p:cNvPr>
          <p:cNvPicPr>
            <a:picLocks noChangeAspect="1"/>
          </p:cNvPicPr>
          <p:nvPr/>
        </p:nvPicPr>
        <p:blipFill rotWithShape="1">
          <a:blip r:embed="rId10"/>
          <a:srcRect b="36053"/>
          <a:stretch/>
        </p:blipFill>
        <p:spPr>
          <a:xfrm>
            <a:off x="5339249" y="2619683"/>
            <a:ext cx="4515698" cy="1354360"/>
          </a:xfrm>
          <a:prstGeom prst="rect">
            <a:avLst/>
          </a:prstGeom>
        </p:spPr>
      </p:pic>
      <p:pic>
        <p:nvPicPr>
          <p:cNvPr id="2056" name="Picture 8" descr="Gọi mãi NGƯỜI XƯA - VIỆT NGUYỄN">
            <a:extLst>
              <a:ext uri="{FF2B5EF4-FFF2-40B4-BE49-F238E27FC236}">
                <a16:creationId xmlns:a16="http://schemas.microsoft.com/office/drawing/2014/main" id="{B70E885A-2627-661C-291A-F6C3695D65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88507" y="1829425"/>
            <a:ext cx="3033606" cy="12974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158061D-84A4-3DFF-8795-83AD39C33E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0217" y="2619683"/>
            <a:ext cx="2914430" cy="2914430"/>
          </a:xfrm>
          <a:prstGeom prst="rect">
            <a:avLst/>
          </a:prstGeom>
        </p:spPr>
      </p:pic>
      <p:pic>
        <p:nvPicPr>
          <p:cNvPr id="21" name="Picture 11" descr="C:\Users\ADMIN\Desktop\Tai nguyen thiet ke tro choi\Angry birds epic birds\1505573783630 (2).png">
            <a:hlinkClick r:id="" action="ppaction://hlinkshowjump?jump=nextslide"/>
            <a:extLst>
              <a:ext uri="{FF2B5EF4-FFF2-40B4-BE49-F238E27FC236}">
                <a16:creationId xmlns:a16="http://schemas.microsoft.com/office/drawing/2014/main" id="{3DA0C8F8-1964-56D6-0D8A-31D140A855A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83802" y="5410391"/>
            <a:ext cx="1283578" cy="702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61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2" name="khoi dong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2364710-65D6-1594-D415-543C3A67E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240"/>
            <a:ext cx="1230397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BB4CF-2091-4210-9F16-3039A80511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31221" y="1353302"/>
            <a:ext cx="4942390" cy="4931751"/>
          </a:xfrm>
          <a:prstGeom prst="rect">
            <a:avLst/>
          </a:prstGeom>
        </p:spPr>
      </p:pic>
      <p:pic>
        <p:nvPicPr>
          <p:cNvPr id="10" name="Picture 9">
            <a:extLst>
              <a:ext uri="{FF2B5EF4-FFF2-40B4-BE49-F238E27FC236}">
                <a16:creationId xmlns:a16="http://schemas.microsoft.com/office/drawing/2014/main" id="{498CC2E4-4F4C-12CA-4B2A-431DDB0CD67F}"/>
              </a:ext>
            </a:extLst>
          </p:cNvPr>
          <p:cNvPicPr>
            <a:picLocks noChangeAspect="1"/>
          </p:cNvPicPr>
          <p:nvPr/>
        </p:nvPicPr>
        <p:blipFill rotWithShape="1">
          <a:blip r:embed="rId5">
            <a:extLst>
              <a:ext uri="{28A0092B-C50C-407E-A947-70E740481C1C}">
                <a14:useLocalDpi xmlns:a14="http://schemas.microsoft.com/office/drawing/2010/main" val="0"/>
              </a:ext>
            </a:extLst>
          </a:blip>
          <a:srcRect t="17954" r="64038" b="9548"/>
          <a:stretch/>
        </p:blipFill>
        <p:spPr>
          <a:xfrm>
            <a:off x="15517" y="1387173"/>
            <a:ext cx="2916665" cy="5030579"/>
          </a:xfrm>
          <a:prstGeom prst="rect">
            <a:avLst/>
          </a:prstGeom>
          <a:scene3d>
            <a:camera prst="orthographicFront"/>
            <a:lightRig rig="threePt" dir="t"/>
          </a:scene3d>
          <a:sp3d>
            <a:bevelT prst="angle"/>
          </a:sp3d>
        </p:spPr>
      </p:pic>
      <p:sp>
        <p:nvSpPr>
          <p:cNvPr id="5" name="Freeform: Shape 4">
            <a:hlinkClick r:id="rId6" action="ppaction://hlinksldjump"/>
            <a:extLst>
              <a:ext uri="{FF2B5EF4-FFF2-40B4-BE49-F238E27FC236}">
                <a16:creationId xmlns:a16="http://schemas.microsoft.com/office/drawing/2014/main" id="{1FF9ABB8-3D70-E4D2-13D6-03DCAEFAC5DB}"/>
              </a:ext>
            </a:extLst>
          </p:cNvPr>
          <p:cNvSpPr/>
          <p:nvPr/>
        </p:nvSpPr>
        <p:spPr>
          <a:xfrm>
            <a:off x="3613001" y="1353431"/>
            <a:ext cx="2969111" cy="2852138"/>
          </a:xfrm>
          <a:custGeom>
            <a:avLst/>
            <a:gdLst>
              <a:gd name="connsiteX0" fmla="*/ 0 w 3299012"/>
              <a:gd name="connsiteY0" fmla="*/ 0 h 3169042"/>
              <a:gd name="connsiteX1" fmla="*/ 2931459 w 3299012"/>
              <a:gd name="connsiteY1" fmla="*/ 0 h 3169042"/>
              <a:gd name="connsiteX2" fmla="*/ 2931459 w 3299012"/>
              <a:gd name="connsiteY2" fmla="*/ 1033191 h 3169042"/>
              <a:gd name="connsiteX3" fmla="*/ 3299012 w 3299012"/>
              <a:gd name="connsiteY3" fmla="*/ 1400744 h 3169042"/>
              <a:gd name="connsiteX4" fmla="*/ 2931459 w 3299012"/>
              <a:gd name="connsiteY4" fmla="*/ 1768297 h 3169042"/>
              <a:gd name="connsiteX5" fmla="*/ 2931459 w 3299012"/>
              <a:gd name="connsiteY5" fmla="*/ 2801489 h 3169042"/>
              <a:gd name="connsiteX6" fmla="*/ 1833282 w 3299012"/>
              <a:gd name="connsiteY6" fmla="*/ 2801489 h 3169042"/>
              <a:gd name="connsiteX7" fmla="*/ 1465729 w 3299012"/>
              <a:gd name="connsiteY7" fmla="*/ 3169042 h 3169042"/>
              <a:gd name="connsiteX8" fmla="*/ 1098176 w 3299012"/>
              <a:gd name="connsiteY8" fmla="*/ 2801489 h 3169042"/>
              <a:gd name="connsiteX9" fmla="*/ 0 w 3299012"/>
              <a:gd name="connsiteY9" fmla="*/ 2801489 h 31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9012" h="3169042">
                <a:moveTo>
                  <a:pt x="0" y="0"/>
                </a:move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1833282" y="2801489"/>
                </a:lnTo>
                <a:cubicBezTo>
                  <a:pt x="1833282" y="3004483"/>
                  <a:pt x="1668723" y="3169042"/>
                  <a:pt x="1465729" y="3169042"/>
                </a:cubicBezTo>
                <a:cubicBezTo>
                  <a:pt x="1262735" y="3169042"/>
                  <a:pt x="1098176" y="3004483"/>
                  <a:pt x="1098176" y="2801489"/>
                </a:cubicBezTo>
                <a:lnTo>
                  <a:pt x="0" y="2801489"/>
                </a:lnTo>
                <a:close/>
              </a:path>
            </a:pathLst>
          </a:custGeom>
          <a:solidFill>
            <a:srgbClr val="0000FF">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0000FF"/>
              </a:solidFill>
              <a:effectLst/>
              <a:uLnTx/>
              <a:uFillTx/>
              <a:latin typeface="Calibri"/>
              <a:ea typeface="SimSun"/>
              <a:cs typeface="+mn-cs"/>
            </a:endParaRPr>
          </a:p>
        </p:txBody>
      </p:sp>
      <p:sp>
        <p:nvSpPr>
          <p:cNvPr id="6" name="Freeform: Shape 5">
            <a:hlinkClick r:id="rId7" action="ppaction://hlinksldjump"/>
            <a:extLst>
              <a:ext uri="{FF2B5EF4-FFF2-40B4-BE49-F238E27FC236}">
                <a16:creationId xmlns:a16="http://schemas.microsoft.com/office/drawing/2014/main" id="{E4ABC90F-1C51-1AD5-23A7-4F1DC4501BA1}"/>
              </a:ext>
            </a:extLst>
          </p:cNvPr>
          <p:cNvSpPr/>
          <p:nvPr/>
        </p:nvSpPr>
        <p:spPr>
          <a:xfrm>
            <a:off x="6233159" y="1365534"/>
            <a:ext cx="2969111" cy="2521340"/>
          </a:xfrm>
          <a:custGeom>
            <a:avLst/>
            <a:gdLst>
              <a:gd name="connsiteX0" fmla="*/ 0 w 3299012"/>
              <a:gd name="connsiteY0" fmla="*/ 0 h 2801489"/>
              <a:gd name="connsiteX1" fmla="*/ 2931459 w 3299012"/>
              <a:gd name="connsiteY1" fmla="*/ 0 h 2801489"/>
              <a:gd name="connsiteX2" fmla="*/ 2931459 w 3299012"/>
              <a:gd name="connsiteY2" fmla="*/ 1033191 h 2801489"/>
              <a:gd name="connsiteX3" fmla="*/ 3299012 w 3299012"/>
              <a:gd name="connsiteY3" fmla="*/ 1400744 h 2801489"/>
              <a:gd name="connsiteX4" fmla="*/ 2931459 w 3299012"/>
              <a:gd name="connsiteY4" fmla="*/ 1768297 h 2801489"/>
              <a:gd name="connsiteX5" fmla="*/ 2931459 w 3299012"/>
              <a:gd name="connsiteY5" fmla="*/ 2801489 h 2801489"/>
              <a:gd name="connsiteX6" fmla="*/ 1712261 w 3299012"/>
              <a:gd name="connsiteY6" fmla="*/ 2801489 h 2801489"/>
              <a:gd name="connsiteX7" fmla="*/ 1344708 w 3299012"/>
              <a:gd name="connsiteY7" fmla="*/ 2433936 h 2801489"/>
              <a:gd name="connsiteX8" fmla="*/ 977155 w 3299012"/>
              <a:gd name="connsiteY8" fmla="*/ 2801489 h 2801489"/>
              <a:gd name="connsiteX9" fmla="*/ 0 w 3299012"/>
              <a:gd name="connsiteY9" fmla="*/ 2801489 h 2801489"/>
              <a:gd name="connsiteX10" fmla="*/ 0 w 3299012"/>
              <a:gd name="connsiteY10" fmla="*/ 1766941 h 2801489"/>
              <a:gd name="connsiteX11" fmla="*/ 13448 w 3299012"/>
              <a:gd name="connsiteY11" fmla="*/ 1768297 h 2801489"/>
              <a:gd name="connsiteX12" fmla="*/ 381001 w 3299012"/>
              <a:gd name="connsiteY12" fmla="*/ 1400744 h 2801489"/>
              <a:gd name="connsiteX13" fmla="*/ 13448 w 3299012"/>
              <a:gd name="connsiteY13" fmla="*/ 1033191 h 2801489"/>
              <a:gd name="connsiteX14" fmla="*/ 0 w 3299012"/>
              <a:gd name="connsiteY14" fmla="*/ 1034547 h 28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9012" h="2801489">
                <a:moveTo>
                  <a:pt x="0" y="0"/>
                </a:move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1712261" y="2801489"/>
                </a:lnTo>
                <a:cubicBezTo>
                  <a:pt x="1712261" y="2598495"/>
                  <a:pt x="1547702" y="2433936"/>
                  <a:pt x="1344708" y="2433936"/>
                </a:cubicBezTo>
                <a:cubicBezTo>
                  <a:pt x="1141714" y="2433936"/>
                  <a:pt x="977155" y="2598495"/>
                  <a:pt x="977155" y="2801489"/>
                </a:cubicBezTo>
                <a:lnTo>
                  <a:pt x="0" y="2801489"/>
                </a:lnTo>
                <a:lnTo>
                  <a:pt x="0" y="1766941"/>
                </a:lnTo>
                <a:lnTo>
                  <a:pt x="13448" y="1768297"/>
                </a:lnTo>
                <a:cubicBezTo>
                  <a:pt x="216442" y="1768297"/>
                  <a:pt x="381001" y="1603738"/>
                  <a:pt x="381001" y="1400744"/>
                </a:cubicBezTo>
                <a:cubicBezTo>
                  <a:pt x="381001" y="1197750"/>
                  <a:pt x="216442" y="1033191"/>
                  <a:pt x="13448" y="1033191"/>
                </a:cubicBezTo>
                <a:lnTo>
                  <a:pt x="0" y="1034547"/>
                </a:lnTo>
                <a:close/>
              </a:path>
            </a:pathLst>
          </a:custGeom>
          <a:solidFill>
            <a:srgbClr val="FF00FF">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sp>
        <p:nvSpPr>
          <p:cNvPr id="8" name="Freeform: Shape 7">
            <a:hlinkClick r:id="rId8" action="ppaction://hlinksldjump"/>
            <a:extLst>
              <a:ext uri="{FF2B5EF4-FFF2-40B4-BE49-F238E27FC236}">
                <a16:creationId xmlns:a16="http://schemas.microsoft.com/office/drawing/2014/main" id="{7B75FFBB-A586-5DAE-0D80-0465DC720AC7}"/>
              </a:ext>
            </a:extLst>
          </p:cNvPr>
          <p:cNvSpPr/>
          <p:nvPr/>
        </p:nvSpPr>
        <p:spPr>
          <a:xfrm>
            <a:off x="3606949" y="3866694"/>
            <a:ext cx="2969111" cy="2521340"/>
          </a:xfrm>
          <a:custGeom>
            <a:avLst/>
            <a:gdLst>
              <a:gd name="connsiteX0" fmla="*/ 0 w 3299012"/>
              <a:gd name="connsiteY0" fmla="*/ 0 h 2801489"/>
              <a:gd name="connsiteX1" fmla="*/ 1092602 w 3299012"/>
              <a:gd name="connsiteY1" fmla="*/ 0 h 2801489"/>
              <a:gd name="connsiteX2" fmla="*/ 1089211 w 3299012"/>
              <a:gd name="connsiteY2" fmla="*/ 33633 h 2801489"/>
              <a:gd name="connsiteX3" fmla="*/ 1456764 w 3299012"/>
              <a:gd name="connsiteY3" fmla="*/ 401186 h 2801489"/>
              <a:gd name="connsiteX4" fmla="*/ 1824317 w 3299012"/>
              <a:gd name="connsiteY4" fmla="*/ 33633 h 2801489"/>
              <a:gd name="connsiteX5" fmla="*/ 1820927 w 3299012"/>
              <a:gd name="connsiteY5" fmla="*/ 0 h 2801489"/>
              <a:gd name="connsiteX6" fmla="*/ 2931459 w 3299012"/>
              <a:gd name="connsiteY6" fmla="*/ 0 h 2801489"/>
              <a:gd name="connsiteX7" fmla="*/ 2931459 w 3299012"/>
              <a:gd name="connsiteY7" fmla="*/ 1033191 h 2801489"/>
              <a:gd name="connsiteX8" fmla="*/ 3299012 w 3299012"/>
              <a:gd name="connsiteY8" fmla="*/ 1400744 h 2801489"/>
              <a:gd name="connsiteX9" fmla="*/ 2931459 w 3299012"/>
              <a:gd name="connsiteY9" fmla="*/ 1768297 h 2801489"/>
              <a:gd name="connsiteX10" fmla="*/ 2931459 w 3299012"/>
              <a:gd name="connsiteY10" fmla="*/ 2801489 h 2801489"/>
              <a:gd name="connsiteX11" fmla="*/ 0 w 3299012"/>
              <a:gd name="connsiteY11" fmla="*/ 2801489 h 28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9012" h="2801489">
                <a:moveTo>
                  <a:pt x="0" y="0"/>
                </a:moveTo>
                <a:lnTo>
                  <a:pt x="1092602" y="0"/>
                </a:lnTo>
                <a:lnTo>
                  <a:pt x="1089211" y="33633"/>
                </a:lnTo>
                <a:cubicBezTo>
                  <a:pt x="1089211" y="236627"/>
                  <a:pt x="1253770" y="401186"/>
                  <a:pt x="1456764" y="401186"/>
                </a:cubicBezTo>
                <a:cubicBezTo>
                  <a:pt x="1659758" y="401186"/>
                  <a:pt x="1824317" y="236627"/>
                  <a:pt x="1824317" y="33633"/>
                </a:cubicBezTo>
                <a:lnTo>
                  <a:pt x="1820927" y="0"/>
                </a:ln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0" y="2801489"/>
                </a:lnTo>
                <a:close/>
              </a:path>
            </a:pathLst>
          </a:custGeom>
          <a:solidFill>
            <a:srgbClr val="FFC000">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sp>
        <p:nvSpPr>
          <p:cNvPr id="9" name="Freeform: Shape 8">
            <a:hlinkClick r:id="rId9" action="ppaction://hlinksldjump"/>
            <a:extLst>
              <a:ext uri="{FF2B5EF4-FFF2-40B4-BE49-F238E27FC236}">
                <a16:creationId xmlns:a16="http://schemas.microsoft.com/office/drawing/2014/main" id="{E900F50C-B52D-B4CE-48A1-8AA16F0DA90C}"/>
              </a:ext>
            </a:extLst>
          </p:cNvPr>
          <p:cNvSpPr/>
          <p:nvPr/>
        </p:nvSpPr>
        <p:spPr>
          <a:xfrm>
            <a:off x="6245262" y="3535895"/>
            <a:ext cx="2944903" cy="2860216"/>
          </a:xfrm>
          <a:custGeom>
            <a:avLst/>
            <a:gdLst>
              <a:gd name="connsiteX0" fmla="*/ 1358152 w 3272115"/>
              <a:gd name="connsiteY0" fmla="*/ 0 h 3178017"/>
              <a:gd name="connsiteX1" fmla="*/ 1725705 w 3272115"/>
              <a:gd name="connsiteY1" fmla="*/ 367553 h 3178017"/>
              <a:gd name="connsiteX2" fmla="*/ 1724800 w 3272115"/>
              <a:gd name="connsiteY2" fmla="*/ 376528 h 3178017"/>
              <a:gd name="connsiteX3" fmla="*/ 2931459 w 3272115"/>
              <a:gd name="connsiteY3" fmla="*/ 376528 h 3178017"/>
              <a:gd name="connsiteX4" fmla="*/ 2931459 w 3272115"/>
              <a:gd name="connsiteY4" fmla="*/ 1224167 h 3178017"/>
              <a:gd name="connsiteX5" fmla="*/ 2978637 w 3272115"/>
              <a:gd name="connsiteY5" fmla="*/ 1228923 h 3178017"/>
              <a:gd name="connsiteX6" fmla="*/ 3272115 w 3272115"/>
              <a:gd name="connsiteY6" fmla="*/ 1589008 h 3178017"/>
              <a:gd name="connsiteX7" fmla="*/ 2978637 w 3272115"/>
              <a:gd name="connsiteY7" fmla="*/ 1949094 h 3178017"/>
              <a:gd name="connsiteX8" fmla="*/ 2931459 w 3272115"/>
              <a:gd name="connsiteY8" fmla="*/ 1953850 h 3178017"/>
              <a:gd name="connsiteX9" fmla="*/ 2931459 w 3272115"/>
              <a:gd name="connsiteY9" fmla="*/ 3178017 h 3178017"/>
              <a:gd name="connsiteX10" fmla="*/ 0 w 3272115"/>
              <a:gd name="connsiteY10" fmla="*/ 3178017 h 3178017"/>
              <a:gd name="connsiteX11" fmla="*/ 0 w 3272115"/>
              <a:gd name="connsiteY11" fmla="*/ 2135850 h 3178017"/>
              <a:gd name="connsiteX12" fmla="*/ 74074 w 3272115"/>
              <a:gd name="connsiteY12" fmla="*/ 2128383 h 3178017"/>
              <a:gd name="connsiteX13" fmla="*/ 367552 w 3272115"/>
              <a:gd name="connsiteY13" fmla="*/ 1768297 h 3178017"/>
              <a:gd name="connsiteX14" fmla="*/ 74074 w 3272115"/>
              <a:gd name="connsiteY14" fmla="*/ 1408212 h 3178017"/>
              <a:gd name="connsiteX15" fmla="*/ 0 w 3272115"/>
              <a:gd name="connsiteY15" fmla="*/ 1400744 h 3178017"/>
              <a:gd name="connsiteX16" fmla="*/ 0 w 3272115"/>
              <a:gd name="connsiteY16" fmla="*/ 376528 h 3178017"/>
              <a:gd name="connsiteX17" fmla="*/ 991504 w 3272115"/>
              <a:gd name="connsiteY17" fmla="*/ 376528 h 3178017"/>
              <a:gd name="connsiteX18" fmla="*/ 990599 w 3272115"/>
              <a:gd name="connsiteY18" fmla="*/ 367553 h 3178017"/>
              <a:gd name="connsiteX19" fmla="*/ 1358152 w 3272115"/>
              <a:gd name="connsiteY19" fmla="*/ 0 h 317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2115" h="3178017">
                <a:moveTo>
                  <a:pt x="1358152" y="0"/>
                </a:moveTo>
                <a:cubicBezTo>
                  <a:pt x="1561146" y="0"/>
                  <a:pt x="1725705" y="164559"/>
                  <a:pt x="1725705" y="367553"/>
                </a:cubicBezTo>
                <a:lnTo>
                  <a:pt x="1724800" y="376528"/>
                </a:lnTo>
                <a:lnTo>
                  <a:pt x="2931459" y="376528"/>
                </a:lnTo>
                <a:lnTo>
                  <a:pt x="2931459" y="1224167"/>
                </a:lnTo>
                <a:lnTo>
                  <a:pt x="2978637" y="1228923"/>
                </a:lnTo>
                <a:cubicBezTo>
                  <a:pt x="3146125" y="1263196"/>
                  <a:pt x="3272115" y="1411389"/>
                  <a:pt x="3272115" y="1589008"/>
                </a:cubicBezTo>
                <a:cubicBezTo>
                  <a:pt x="3272115" y="1766628"/>
                  <a:pt x="3146125" y="1914821"/>
                  <a:pt x="2978637" y="1949094"/>
                </a:cubicBezTo>
                <a:lnTo>
                  <a:pt x="2931459" y="1953850"/>
                </a:lnTo>
                <a:lnTo>
                  <a:pt x="2931459" y="3178017"/>
                </a:lnTo>
                <a:lnTo>
                  <a:pt x="0" y="3178017"/>
                </a:lnTo>
                <a:lnTo>
                  <a:pt x="0" y="2135850"/>
                </a:lnTo>
                <a:lnTo>
                  <a:pt x="74074" y="2128383"/>
                </a:lnTo>
                <a:cubicBezTo>
                  <a:pt x="241562" y="2094110"/>
                  <a:pt x="367552" y="1945917"/>
                  <a:pt x="367552" y="1768297"/>
                </a:cubicBezTo>
                <a:cubicBezTo>
                  <a:pt x="367552" y="1590678"/>
                  <a:pt x="241562" y="1442485"/>
                  <a:pt x="74074" y="1408212"/>
                </a:cubicBezTo>
                <a:lnTo>
                  <a:pt x="0" y="1400744"/>
                </a:lnTo>
                <a:lnTo>
                  <a:pt x="0" y="376528"/>
                </a:lnTo>
                <a:lnTo>
                  <a:pt x="991504" y="376528"/>
                </a:lnTo>
                <a:lnTo>
                  <a:pt x="990599" y="367553"/>
                </a:lnTo>
                <a:cubicBezTo>
                  <a:pt x="990599" y="164559"/>
                  <a:pt x="1155158" y="0"/>
                  <a:pt x="1358152" y="0"/>
                </a:cubicBezTo>
                <a:close/>
              </a:path>
            </a:pathLst>
          </a:custGeom>
          <a:solidFill>
            <a:srgbClr val="FF0000">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pic>
        <p:nvPicPr>
          <p:cNvPr id="11" name="Picture 10">
            <a:extLst>
              <a:ext uri="{FF2B5EF4-FFF2-40B4-BE49-F238E27FC236}">
                <a16:creationId xmlns:a16="http://schemas.microsoft.com/office/drawing/2014/main" id="{2A3169EE-21B8-B207-30E4-374B2EED5D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8509" y="1489870"/>
            <a:ext cx="1051735" cy="1051735"/>
          </a:xfrm>
          <a:prstGeom prst="rect">
            <a:avLst/>
          </a:prstGeom>
        </p:spPr>
      </p:pic>
      <p:pic>
        <p:nvPicPr>
          <p:cNvPr id="12" name="Picture 11">
            <a:extLst>
              <a:ext uri="{FF2B5EF4-FFF2-40B4-BE49-F238E27FC236}">
                <a16:creationId xmlns:a16="http://schemas.microsoft.com/office/drawing/2014/main" id="{20C0B635-31B5-43DF-241D-232B986D3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143" y="1375072"/>
            <a:ext cx="954996" cy="954996"/>
          </a:xfrm>
          <a:prstGeom prst="rect">
            <a:avLst/>
          </a:prstGeom>
        </p:spPr>
      </p:pic>
      <p:pic>
        <p:nvPicPr>
          <p:cNvPr id="13" name="Picture 12">
            <a:extLst>
              <a:ext uri="{FF2B5EF4-FFF2-40B4-BE49-F238E27FC236}">
                <a16:creationId xmlns:a16="http://schemas.microsoft.com/office/drawing/2014/main" id="{80D4931A-F627-46B9-F3C3-2A1F34338C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87827" y="2140436"/>
            <a:ext cx="1014814" cy="1014814"/>
          </a:xfrm>
          <a:prstGeom prst="rect">
            <a:avLst/>
          </a:prstGeom>
        </p:spPr>
      </p:pic>
      <p:pic>
        <p:nvPicPr>
          <p:cNvPr id="14" name="Picture 13">
            <a:extLst>
              <a:ext uri="{FF2B5EF4-FFF2-40B4-BE49-F238E27FC236}">
                <a16:creationId xmlns:a16="http://schemas.microsoft.com/office/drawing/2014/main" id="{028B0863-CFC4-1FFC-287D-84FC108ACBCB}"/>
              </a:ext>
            </a:extLst>
          </p:cNvPr>
          <p:cNvPicPr>
            <a:picLocks noChangeAspect="1"/>
          </p:cNvPicPr>
          <p:nvPr/>
        </p:nvPicPr>
        <p:blipFill rotWithShape="1">
          <a:blip r:embed="rId13">
            <a:extLst>
              <a:ext uri="{28A0092B-C50C-407E-A947-70E740481C1C}">
                <a14:useLocalDpi xmlns:a14="http://schemas.microsoft.com/office/drawing/2010/main" val="0"/>
              </a:ext>
            </a:extLst>
          </a:blip>
          <a:srcRect t="31026"/>
          <a:stretch/>
        </p:blipFill>
        <p:spPr>
          <a:xfrm>
            <a:off x="684276" y="1395250"/>
            <a:ext cx="1091447" cy="3761831"/>
          </a:xfrm>
          <a:prstGeom prst="rect">
            <a:avLst/>
          </a:prstGeom>
        </p:spPr>
      </p:pic>
      <p:sp>
        <p:nvSpPr>
          <p:cNvPr id="15" name="Rectangle 14">
            <a:extLst>
              <a:ext uri="{FF2B5EF4-FFF2-40B4-BE49-F238E27FC236}">
                <a16:creationId xmlns:a16="http://schemas.microsoft.com/office/drawing/2014/main" id="{549F7963-CD6B-124B-7229-B8565F6CC141}"/>
              </a:ext>
            </a:extLst>
          </p:cNvPr>
          <p:cNvSpPr/>
          <p:nvPr/>
        </p:nvSpPr>
        <p:spPr>
          <a:xfrm>
            <a:off x="695401" y="15822"/>
            <a:ext cx="10807400" cy="998261"/>
          </a:xfrm>
          <a:prstGeom prst="rect">
            <a:avLst/>
          </a:pr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pic>
        <p:nvPicPr>
          <p:cNvPr id="1028" name="Picture 4" descr="Happy Game Sticker for iOS &amp; Android | GIPHY">
            <a:extLst>
              <a:ext uri="{FF2B5EF4-FFF2-40B4-BE49-F238E27FC236}">
                <a16:creationId xmlns:a16="http://schemas.microsoft.com/office/drawing/2014/main" id="{4EF1D7B6-BC52-34FF-8645-641B6642B1E8}"/>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43758" y="5407421"/>
            <a:ext cx="1018408" cy="10184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2D9048-4156-18AB-AD41-C288C26D8B4E}"/>
              </a:ext>
            </a:extLst>
          </p:cNvPr>
          <p:cNvPicPr>
            <a:picLocks noChangeAspect="1"/>
          </p:cNvPicPr>
          <p:nvPr/>
        </p:nvPicPr>
        <p:blipFill>
          <a:blip r:embed="rId15"/>
          <a:stretch>
            <a:fillRect/>
          </a:stretch>
        </p:blipFill>
        <p:spPr>
          <a:xfrm>
            <a:off x="2999511" y="15821"/>
            <a:ext cx="6461948" cy="961073"/>
          </a:xfrm>
          <a:prstGeom prst="rect">
            <a:avLst/>
          </a:prstGeom>
        </p:spPr>
      </p:pic>
      <p:pic>
        <p:nvPicPr>
          <p:cNvPr id="18" name="Picture 37" descr="EXIT">
            <a:hlinkClick r:id="rId16" action="ppaction://hlinksldjump"/>
            <a:extLst>
              <a:ext uri="{FF2B5EF4-FFF2-40B4-BE49-F238E27FC236}">
                <a16:creationId xmlns:a16="http://schemas.microsoft.com/office/drawing/2014/main" id="{4964012B-E97A-6D62-2D77-1162E7FAB9E5}"/>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0536632" y="77249"/>
            <a:ext cx="844624" cy="81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18">
            <a:extLst>
              <a:ext uri="{FF2B5EF4-FFF2-40B4-BE49-F238E27FC236}">
                <a16:creationId xmlns:a16="http://schemas.microsoft.com/office/drawing/2014/main" id="{A7C372A7-DB72-F6F9-18F1-EED053B41848}"/>
              </a:ext>
            </a:extLst>
          </p:cNvPr>
          <p:cNvSpPr/>
          <p:nvPr/>
        </p:nvSpPr>
        <p:spPr>
          <a:xfrm>
            <a:off x="713350" y="45983"/>
            <a:ext cx="2221992" cy="840106"/>
          </a:xfrm>
          <a:prstGeom prst="cloud">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1944" b="0" i="0" u="none" strike="noStrike" kern="1200" cap="none" spc="0" normalizeH="0" baseline="0" noProof="0">
              <a:ln>
                <a:noFill/>
              </a:ln>
              <a:solidFill>
                <a:srgbClr val="FFFFFF"/>
              </a:solidFill>
              <a:effectLst/>
              <a:uLnTx/>
              <a:uFillTx/>
              <a:latin typeface="Calibri"/>
              <a:ea typeface="SimSun"/>
              <a:cs typeface="+mn-cs"/>
            </a:endParaRPr>
          </a:p>
        </p:txBody>
      </p:sp>
      <p:pic>
        <p:nvPicPr>
          <p:cNvPr id="20" name="Picture 43" descr="6324700344669273f60cf8">
            <a:extLst>
              <a:ext uri="{FF2B5EF4-FFF2-40B4-BE49-F238E27FC236}">
                <a16:creationId xmlns:a16="http://schemas.microsoft.com/office/drawing/2014/main" id="{454D6E0E-F0C1-8A18-D226-B7A1BE1C93F9}"/>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42534" y="247435"/>
            <a:ext cx="1399032" cy="5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Happy Game Sticker for iOS &amp; Android | GIPHY">
            <a:extLst>
              <a:ext uri="{FF2B5EF4-FFF2-40B4-BE49-F238E27FC236}">
                <a16:creationId xmlns:a16="http://schemas.microsoft.com/office/drawing/2014/main" id="{83AC93A6-AF4F-12C1-F1CE-25CD85B4656B}"/>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11171" y="5181452"/>
            <a:ext cx="1228223" cy="12282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9" action="ppaction://hlinksldjump"/>
            <a:extLst>
              <a:ext uri="{FF2B5EF4-FFF2-40B4-BE49-F238E27FC236}">
                <a16:creationId xmlns:a16="http://schemas.microsoft.com/office/drawing/2014/main" id="{FD6559BD-7B8A-E61A-2AB1-02140C17C17F}"/>
              </a:ext>
            </a:extLst>
          </p:cNvPr>
          <p:cNvSpPr/>
          <p:nvPr/>
        </p:nvSpPr>
        <p:spPr bwMode="auto">
          <a:xfrm>
            <a:off x="10210800" y="5976257"/>
            <a:ext cx="1643743" cy="489857"/>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pitchFamily="34" charset="0"/>
                <a:ea typeface="SimSun" pitchFamily="2" charset="-122"/>
              </a:rPr>
              <a:t>Học</a:t>
            </a:r>
            <a:r>
              <a:rPr kumimoji="0" lang="en-US" sz="1800" b="0" i="0" u="none" strike="noStrike" cap="none" normalizeH="0" baseline="0" dirty="0">
                <a:ln>
                  <a:noFill/>
                </a:ln>
                <a:solidFill>
                  <a:schemeClr val="tx1"/>
                </a:solidFill>
                <a:effectLst/>
                <a:latin typeface="Arial" pitchFamily="34" charset="0"/>
                <a:ea typeface="SimSun" pitchFamily="2" charset="-122"/>
              </a:rPr>
              <a:t> </a:t>
            </a:r>
            <a:r>
              <a:rPr kumimoji="0" lang="en-US" sz="1800" b="0" i="0" u="none" strike="noStrike" cap="none" normalizeH="0" baseline="0" dirty="0" err="1">
                <a:ln>
                  <a:noFill/>
                </a:ln>
                <a:solidFill>
                  <a:schemeClr val="tx1"/>
                </a:solidFill>
                <a:effectLst/>
                <a:latin typeface="Arial" pitchFamily="34" charset="0"/>
                <a:ea typeface="SimSun" pitchFamily="2" charset="-122"/>
              </a:rPr>
              <a:t>tiếp</a:t>
            </a:r>
            <a:endParaRPr kumimoji="0" lang="en-US" sz="1800" b="0" i="0" u="none" strike="noStrike" cap="none" normalizeH="0" baseline="0" dirty="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200449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47"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5"/>
                                        </p:tgtEl>
                                        <p:attrNameLst>
                                          <p:attrName>ppt_w</p:attrName>
                                        </p:attrNameLst>
                                      </p:cBhvr>
                                      <p:tavLst>
                                        <p:tav tm="0">
                                          <p:val>
                                            <p:strVal val="ppt_w"/>
                                          </p:val>
                                        </p:tav>
                                        <p:tav tm="100000">
                                          <p:val>
                                            <p:fltVal val="0"/>
                                          </p:val>
                                        </p:tav>
                                      </p:tavLst>
                                    </p:anim>
                                    <p:anim calcmode="lin" valueType="num">
                                      <p:cBhvr>
                                        <p:cTn id="23" dur="500"/>
                                        <p:tgtEl>
                                          <p:spTgt spid="5"/>
                                        </p:tgtEl>
                                        <p:attrNameLst>
                                          <p:attrName>ppt_h</p:attrName>
                                        </p:attrNameLst>
                                      </p:cBhvr>
                                      <p:tavLst>
                                        <p:tav tm="0">
                                          <p:val>
                                            <p:strVal val="ppt_h"/>
                                          </p:val>
                                        </p:tav>
                                        <p:tav tm="100000">
                                          <p:val>
                                            <p:fltVal val="0"/>
                                          </p:val>
                                        </p:tav>
                                      </p:tavLst>
                                    </p:anim>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8"/>
                                        </p:tgtEl>
                                        <p:attrNameLst>
                                          <p:attrName>ppt_w</p:attrName>
                                        </p:attrNameLst>
                                      </p:cBhvr>
                                      <p:tavLst>
                                        <p:tav tm="0">
                                          <p:val>
                                            <p:strVal val="ppt_w"/>
                                          </p:val>
                                        </p:tav>
                                        <p:tav tm="100000">
                                          <p:val>
                                            <p:fltVal val="0"/>
                                          </p:val>
                                        </p:tav>
                                      </p:tavLst>
                                    </p:anim>
                                    <p:anim calcmode="lin" valueType="num">
                                      <p:cBhvr>
                                        <p:cTn id="39" dur="500"/>
                                        <p:tgtEl>
                                          <p:spTgt spid="8"/>
                                        </p:tgtEl>
                                        <p:attrNameLst>
                                          <p:attrName>ppt_h</p:attrName>
                                        </p:attrNameLst>
                                      </p:cBhvr>
                                      <p:tavLst>
                                        <p:tav tm="0">
                                          <p:val>
                                            <p:strVal val="ppt_h"/>
                                          </p:val>
                                        </p:tav>
                                        <p:tav tm="100000">
                                          <p:val>
                                            <p:fltVal val="0"/>
                                          </p:val>
                                        </p:tav>
                                      </p:tavLst>
                                    </p:anim>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 grpId="0" animBg="1"/>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11" name="Rectangle: Rounded Corners 10">
            <a:extLst>
              <a:ext uri="{FF2B5EF4-FFF2-40B4-BE49-F238E27FC236}">
                <a16:creationId xmlns:a16="http://schemas.microsoft.com/office/drawing/2014/main" id="{C3F22E37-7DB6-4AA9-A6D3-DA512EE09BFC}"/>
              </a:ext>
            </a:extLst>
          </p:cNvPr>
          <p:cNvSpPr/>
          <p:nvPr/>
        </p:nvSpPr>
        <p:spPr>
          <a:xfrm>
            <a:off x="1937657" y="2276006"/>
            <a:ext cx="8752114" cy="33736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FF0000"/>
                </a:solidFill>
                <a:latin typeface="Calibri" panose="020F0502020204030204"/>
              </a:rPr>
              <a:t>Bài thơ muốn nói về nhân vật người con thông qua hình ảnh chú ngựa, hi vọng con sẽ học hành, tìm đến những ước mơ, hoài bão tương lai và có một cuộc sống thành công.</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9" name="Arrow: Left 8">
            <a:hlinkClick r:id="rId4" action="ppaction://hlinksldjump"/>
            <a:extLst>
              <a:ext uri="{FF2B5EF4-FFF2-40B4-BE49-F238E27FC236}">
                <a16:creationId xmlns:a16="http://schemas.microsoft.com/office/drawing/2014/main" id="{02C91D09-066F-48FA-878A-72A580ED92C6}"/>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1951553-93F7-786B-EA30-164531326426}"/>
              </a:ext>
            </a:extLst>
          </p:cNvPr>
          <p:cNvPicPr>
            <a:picLocks noChangeAspect="1"/>
          </p:cNvPicPr>
          <p:nvPr/>
        </p:nvPicPr>
        <p:blipFill>
          <a:blip r:embed="rId5"/>
          <a:stretch>
            <a:fillRect/>
          </a:stretch>
        </p:blipFill>
        <p:spPr>
          <a:xfrm>
            <a:off x="3483980" y="349953"/>
            <a:ext cx="5856789" cy="1343025"/>
          </a:xfrm>
          <a:prstGeom prst="rect">
            <a:avLst/>
          </a:prstGeom>
        </p:spPr>
      </p:pic>
    </p:spTree>
    <p:extLst>
      <p:ext uri="{BB962C8B-B14F-4D97-AF65-F5344CB8AC3E}">
        <p14:creationId xmlns:p14="http://schemas.microsoft.com/office/powerpoint/2010/main" val="202895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37A00-0FDB-33DD-FA9F-8AC96AC50C4F}"/>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id="{9F7FCF84-31AD-E581-D7DE-557FCB3B4285}"/>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8" name="Rectangle: Rounded Corners 7">
            <a:extLst>
              <a:ext uri="{FF2B5EF4-FFF2-40B4-BE49-F238E27FC236}">
                <a16:creationId xmlns:a16="http://schemas.microsoft.com/office/drawing/2014/main" id="{839046C7-707C-540F-2F28-9A4A28A8ACA8}"/>
              </a:ext>
            </a:extLst>
          </p:cNvPr>
          <p:cNvSpPr/>
          <p:nvPr/>
        </p:nvSpPr>
        <p:spPr>
          <a:xfrm>
            <a:off x="1937657" y="2276006"/>
            <a:ext cx="8752114" cy="33736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FF0000"/>
                </a:solidFill>
                <a:latin typeface="Calibri" panose="020F0502020204030204"/>
              </a:rPr>
              <a:t>Qua bài thơ và nhan đề của bài thơ, tác giả muốn nói đến tình yêu thương của cô giáo dành cho các bạn học sinh khiếm thính và thế giới âm thanh được cô chuyển tải.</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11" name="Arrow: Left 10">
            <a:hlinkClick r:id="rId4" action="ppaction://hlinksldjump"/>
            <a:extLst>
              <a:ext uri="{FF2B5EF4-FFF2-40B4-BE49-F238E27FC236}">
                <a16:creationId xmlns:a16="http://schemas.microsoft.com/office/drawing/2014/main" id="{443AD81F-1679-EE1A-7F4B-79A2F2AF3AC7}"/>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2D06AB7A-1C8B-69FA-9FDB-49F6C428098A}"/>
              </a:ext>
            </a:extLst>
          </p:cNvPr>
          <p:cNvPicPr>
            <a:picLocks noChangeAspect="1"/>
          </p:cNvPicPr>
          <p:nvPr/>
        </p:nvPicPr>
        <p:blipFill>
          <a:blip r:embed="rId5"/>
          <a:stretch>
            <a:fillRect/>
          </a:stretch>
        </p:blipFill>
        <p:spPr>
          <a:xfrm>
            <a:off x="3513364" y="315686"/>
            <a:ext cx="5101770" cy="1654628"/>
          </a:xfrm>
          <a:prstGeom prst="rect">
            <a:avLst/>
          </a:prstGeom>
        </p:spPr>
      </p:pic>
    </p:spTree>
    <p:extLst>
      <p:ext uri="{BB962C8B-B14F-4D97-AF65-F5344CB8AC3E}">
        <p14:creationId xmlns:p14="http://schemas.microsoft.com/office/powerpoint/2010/main" val="340205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F0F21B-6E59-24EF-E0D3-B6B439A80F56}"/>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7" name="Picture 6">
            <a:extLst>
              <a:ext uri="{FF2B5EF4-FFF2-40B4-BE49-F238E27FC236}">
                <a16:creationId xmlns:a16="http://schemas.microsoft.com/office/drawing/2014/main" id="{77F42C9A-062B-5A18-8F4B-9E9F1926F01D}"/>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10" name="Rectangle: Rounded Corners 9">
            <a:extLst>
              <a:ext uri="{FF2B5EF4-FFF2-40B4-BE49-F238E27FC236}">
                <a16:creationId xmlns:a16="http://schemas.microsoft.com/office/drawing/2014/main" id="{526D128A-6E91-9A85-4E28-429A07B46FEC}"/>
              </a:ext>
            </a:extLst>
          </p:cNvPr>
          <p:cNvSpPr/>
          <p:nvPr/>
        </p:nvSpPr>
        <p:spPr>
          <a:xfrm>
            <a:off x="1937656" y="2276005"/>
            <a:ext cx="9187543" cy="400505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FF0000"/>
                </a:solidFill>
                <a:latin typeface="Calibri" panose="020F0502020204030204"/>
              </a:rPr>
              <a:t>Trong bài thơ, em yêu thích những hình ảnh: người gặt lúa, trồng rau, tìm măng, hái nấm. Vì em thấy đất trời rộng lớn, có những con người không cất thành tiếng, không nhìn rõ mặt vẫn chăm chỉ làm công việc của mình. Mỗi người một việc – con người tuy nhỏ bé nhưng thật mạnh mẽ, tài năng.</a:t>
            </a:r>
            <a:endParaRPr kumimoji="0" lang="en-US" sz="3600" b="0" i="0" u="none" strike="noStrike" kern="1200" cap="none" spc="0" normalizeH="0" baseline="0" noProof="0" dirty="0">
              <a:ln>
                <a:noFill/>
              </a:ln>
              <a:solidFill>
                <a:srgbClr val="FF0000"/>
              </a:solidFill>
              <a:effectLst/>
              <a:uLnTx/>
              <a:uFillTx/>
              <a:latin typeface="Calibri" panose="020F0502020204030204"/>
            </a:endParaRPr>
          </a:p>
        </p:txBody>
      </p:sp>
      <p:sp>
        <p:nvSpPr>
          <p:cNvPr id="11" name="Arrow: Left 10">
            <a:hlinkClick r:id="rId4" action="ppaction://hlinksldjump"/>
            <a:extLst>
              <a:ext uri="{FF2B5EF4-FFF2-40B4-BE49-F238E27FC236}">
                <a16:creationId xmlns:a16="http://schemas.microsoft.com/office/drawing/2014/main" id="{D34CA596-95EA-C09A-F96C-B6BD591C570B}"/>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2827E80-2D1E-A360-3F6A-EB5A90561066}"/>
              </a:ext>
            </a:extLst>
          </p:cNvPr>
          <p:cNvPicPr>
            <a:picLocks noChangeAspect="1"/>
          </p:cNvPicPr>
          <p:nvPr/>
        </p:nvPicPr>
        <p:blipFill>
          <a:blip r:embed="rId5"/>
          <a:stretch>
            <a:fillRect/>
          </a:stretch>
        </p:blipFill>
        <p:spPr>
          <a:xfrm>
            <a:off x="3366406" y="203426"/>
            <a:ext cx="5374821" cy="1955690"/>
          </a:xfrm>
          <a:prstGeom prst="rect">
            <a:avLst/>
          </a:prstGeom>
        </p:spPr>
      </p:pic>
    </p:spTree>
    <p:extLst>
      <p:ext uri="{BB962C8B-B14F-4D97-AF65-F5344CB8AC3E}">
        <p14:creationId xmlns:p14="http://schemas.microsoft.com/office/powerpoint/2010/main" val="37220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427</TotalTime>
  <Words>471</Words>
  <Application>Microsoft Office PowerPoint</Application>
  <PresentationFormat>Widescreen</PresentationFormat>
  <Paragraphs>24</Paragraphs>
  <Slides>15</Slides>
  <Notes>2</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MS PGothic</vt:lpstr>
      <vt:lpstr>Aptos</vt:lpstr>
      <vt:lpstr>Arial</vt:lpstr>
      <vt:lpstr>Calibri</vt:lpstr>
      <vt:lpstr>Calibri Light</vt:lpstr>
      <vt:lpstr>Cambria</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22</cp:revision>
  <dcterms:created xsi:type="dcterms:W3CDTF">2023-08-03T07:12:06Z</dcterms:created>
  <dcterms:modified xsi:type="dcterms:W3CDTF">2024-10-26T17:05:15Z</dcterms:modified>
</cp:coreProperties>
</file>