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4" r:id="rId4"/>
    <p:sldId id="277" r:id="rId5"/>
    <p:sldId id="259" r:id="rId6"/>
    <p:sldId id="271" r:id="rId7"/>
    <p:sldId id="272" r:id="rId8"/>
    <p:sldId id="270" r:id="rId9"/>
    <p:sldId id="273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95" y="-2757"/>
            <a:ext cx="9705975" cy="669607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45289" y="627363"/>
            <a:ext cx="725968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89"/>
              </a:lnSpc>
            </a:pPr>
            <a:r>
              <a:rPr lang="en-US" sz="2793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79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11: </a:t>
            </a:r>
            <a:r>
              <a:rPr lang="en-US" sz="2793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79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793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79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(</a:t>
            </a:r>
            <a:r>
              <a:rPr lang="en-US" sz="2793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2793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42, 43)</a:t>
            </a:r>
            <a:endParaRPr lang="en-US" sz="279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978" y="1073685"/>
            <a:ext cx="4254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51930" y="2227455"/>
            <a:ext cx="66368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32794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626068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938224" y="296393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1197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650871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159" y="3834155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074" y="4354994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44450" y="581847"/>
            <a:ext cx="1944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00379" y="944711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51885" y="1341149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thực hành tính các phép tính trừ 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3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358</Words>
  <Application>Microsoft Office PowerPoint</Application>
  <PresentationFormat>Widescreen</PresentationFormat>
  <Paragraphs>110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等线</vt:lpstr>
      <vt:lpstr>HP001 4 hàng</vt:lpstr>
      <vt:lpstr>iCiel Crocante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Trang</cp:lastModifiedBy>
  <cp:revision>78</cp:revision>
  <dcterms:created xsi:type="dcterms:W3CDTF">2021-05-28T09:26:39Z</dcterms:created>
  <dcterms:modified xsi:type="dcterms:W3CDTF">2021-10-12T02:59:09Z</dcterms:modified>
</cp:coreProperties>
</file>