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2"/>
  </p:notesMasterIdLst>
  <p:sldIdLst>
    <p:sldId id="301" r:id="rId2"/>
    <p:sldId id="304" r:id="rId3"/>
    <p:sldId id="305" r:id="rId4"/>
    <p:sldId id="306" r:id="rId5"/>
    <p:sldId id="307" r:id="rId6"/>
    <p:sldId id="256" r:id="rId7"/>
    <p:sldId id="257" r:id="rId8"/>
    <p:sldId id="258" r:id="rId9"/>
    <p:sldId id="263" r:id="rId10"/>
    <p:sldId id="261" r:id="rId11"/>
  </p:sldIdLst>
  <p:sldSz cx="12161838" cy="6858000"/>
  <p:notesSz cx="6858000" cy="9144000"/>
  <p:embeddedFontLst>
    <p:embeddedFont>
      <p:font typeface="UNI Chu truyen thong" panose="020B0604020202020204" charset="0"/>
      <p:regular r:id="rId13"/>
    </p:embeddedFont>
    <p:embeddedFont>
      <p:font typeface="Arial Rounded MT Bold" panose="020F0704030504030204" pitchFamily="34" charset="0"/>
      <p:regular r:id="rId14"/>
    </p:embeddedFont>
    <p:embeddedFont>
      <p:font typeface="Lato" panose="020F0502020204030203" pitchFamily="34" charset="0"/>
      <p:regular r:id="rId15"/>
      <p:bold r:id="rId16"/>
      <p:italic r:id="rId17"/>
      <p:boldItalic r:id="rId18"/>
    </p:embeddedFont>
    <p:embeddedFont>
      <p:font typeface="Arial-Rounded" panose="020B0500000000000000" charset="0"/>
      <p:regular r:id="rId19"/>
    </p:embeddedFont>
    <p:embeddedFont>
      <p:font typeface="Pompiere"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5C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805305-2796-436C-A853-8542AD62FBB9}">
  <a:tblStyle styleId="{8C805305-2796-436C-A853-8542AD62FB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64" autoAdjust="0"/>
  </p:normalViewPr>
  <p:slideViewPr>
    <p:cSldViewPr>
      <p:cViewPr varScale="1">
        <p:scale>
          <a:sx n="71" d="100"/>
          <a:sy n="71" d="100"/>
        </p:scale>
        <p:origin x="1308" y="7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133546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các con vật để ra đáp án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2</a:t>
            </a:fld>
            <a:endParaRPr lang="en-US"/>
          </a:p>
        </p:txBody>
      </p:sp>
    </p:spTree>
    <p:extLst>
      <p:ext uri="{BB962C8B-B14F-4D97-AF65-F5344CB8AC3E}">
        <p14:creationId xmlns:p14="http://schemas.microsoft.com/office/powerpoint/2010/main" val="282200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các con vật để ra đáp án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3</a:t>
            </a:fld>
            <a:endParaRPr lang="en-US"/>
          </a:p>
        </p:txBody>
      </p:sp>
    </p:spTree>
    <p:extLst>
      <p:ext uri="{BB962C8B-B14F-4D97-AF65-F5344CB8AC3E}">
        <p14:creationId xmlns:p14="http://schemas.microsoft.com/office/powerpoint/2010/main" val="282200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các con vật để ra đáp án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4</a:t>
            </a:fld>
            <a:endParaRPr lang="en-US"/>
          </a:p>
        </p:txBody>
      </p:sp>
    </p:spTree>
    <p:extLst>
      <p:ext uri="{BB962C8B-B14F-4D97-AF65-F5344CB8AC3E}">
        <p14:creationId xmlns:p14="http://schemas.microsoft.com/office/powerpoint/2010/main" val="282200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41cc00f87_0_1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a41cc00f8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Câu</a:t>
            </a:r>
            <a:r>
              <a:rPr lang="en-US" baseline="0" smtClean="0"/>
              <a:t> trả lời của học sinh phụ thuộc vào thầy cô rất nhiều nên thầy cô cố gắng lên nhé! Dạy học tích cực để HS được hạnh phúc khi đến trường nhé!</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9d75e17901_0_2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9d75e1790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có</a:t>
            </a:r>
            <a:r>
              <a:rPr lang="en-US" baseline="0" smtClean="0"/>
              <a:t> thể hỏi thêm về bản thân GV, HS muốn cô thay đổi gì k? Quan tâm nhiều hơn đến cảm xúc của HS.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9d75e17901_0_21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9d75e17901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a41cc00f87_2_2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a41cc00f87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329476" y="2533367"/>
            <a:ext cx="5502753" cy="2268800"/>
          </a:xfrm>
          <a:prstGeom prst="rect">
            <a:avLst/>
          </a:prstGeom>
        </p:spPr>
        <p:txBody>
          <a:bodyPr spcFirstLastPara="1" wrap="square" lIns="121705" tIns="121705" rIns="121705" bIns="121705" anchor="b" anchorCtr="0">
            <a:noAutofit/>
          </a:bodyPr>
          <a:lstStyle>
            <a:lvl1pPr lvl="0" algn="ctr">
              <a:spcBef>
                <a:spcPts val="0"/>
              </a:spcBef>
              <a:spcAft>
                <a:spcPts val="0"/>
              </a:spcAft>
              <a:buSzPts val="5200"/>
              <a:buNone/>
              <a:defRPr sz="6900" b="1"/>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0" name="Google Shape;10;p2"/>
          <p:cNvSpPr txBox="1">
            <a:spLocks noGrp="1"/>
          </p:cNvSpPr>
          <p:nvPr>
            <p:ph type="subTitle" idx="1"/>
          </p:nvPr>
        </p:nvSpPr>
        <p:spPr>
          <a:xfrm>
            <a:off x="2581997" y="4802167"/>
            <a:ext cx="6997845" cy="5788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1" name="Google Shape;11;p2"/>
          <p:cNvSpPr/>
          <p:nvPr/>
        </p:nvSpPr>
        <p:spPr>
          <a:xfrm rot="10800000">
            <a:off x="-2" y="2"/>
            <a:ext cx="3326695" cy="2883623"/>
          </a:xfrm>
          <a:custGeom>
            <a:avLst/>
            <a:gdLst/>
            <a:ahLst/>
            <a:cxnLst/>
            <a:rect l="l" t="t" r="r" b="b"/>
            <a:pathLst>
              <a:path w="48747" h="42150" extrusionOk="0">
                <a:moveTo>
                  <a:pt x="45884" y="1"/>
                </a:moveTo>
                <a:cubicBezTo>
                  <a:pt x="43565" y="1"/>
                  <a:pt x="41302" y="541"/>
                  <a:pt x="39541" y="1993"/>
                </a:cubicBezTo>
                <a:cubicBezTo>
                  <a:pt x="35284" y="5532"/>
                  <a:pt x="35848" y="12507"/>
                  <a:pt x="32079" y="16558"/>
                </a:cubicBezTo>
                <a:cubicBezTo>
                  <a:pt x="29249" y="19594"/>
                  <a:pt x="24774" y="20171"/>
                  <a:pt x="20534" y="20171"/>
                </a:cubicBezTo>
                <a:cubicBezTo>
                  <a:pt x="20010" y="20171"/>
                  <a:pt x="19489" y="20162"/>
                  <a:pt x="18976" y="20148"/>
                </a:cubicBezTo>
                <a:cubicBezTo>
                  <a:pt x="17946" y="20120"/>
                  <a:pt x="16895" y="20090"/>
                  <a:pt x="15842" y="20090"/>
                </a:cubicBezTo>
                <a:cubicBezTo>
                  <a:pt x="12101" y="20090"/>
                  <a:pt x="8344" y="20477"/>
                  <a:pt x="5462" y="22738"/>
                </a:cubicBezTo>
                <a:cubicBezTo>
                  <a:pt x="3719" y="24123"/>
                  <a:pt x="2488" y="26097"/>
                  <a:pt x="1693" y="28174"/>
                </a:cubicBezTo>
                <a:cubicBezTo>
                  <a:pt x="0" y="32713"/>
                  <a:pt x="180" y="37739"/>
                  <a:pt x="2206" y="42149"/>
                </a:cubicBezTo>
                <a:lnTo>
                  <a:pt x="48746" y="42149"/>
                </a:lnTo>
                <a:lnTo>
                  <a:pt x="48746" y="250"/>
                </a:lnTo>
                <a:cubicBezTo>
                  <a:pt x="47804" y="93"/>
                  <a:pt x="46839" y="1"/>
                  <a:pt x="45884"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262400" y="3571438"/>
            <a:ext cx="1622869" cy="2562721"/>
            <a:chOff x="197288" y="2678578"/>
            <a:chExt cx="1220170" cy="1922041"/>
          </a:xfrm>
        </p:grpSpPr>
        <p:sp>
          <p:nvSpPr>
            <p:cNvPr id="13" name="Google Shape;13;p2"/>
            <p:cNvSpPr/>
            <p:nvPr/>
          </p:nvSpPr>
          <p:spPr>
            <a:xfrm>
              <a:off x="197288" y="3755754"/>
              <a:ext cx="945928" cy="844864"/>
            </a:xfrm>
            <a:custGeom>
              <a:avLst/>
              <a:gdLst/>
              <a:ahLst/>
              <a:cxnLst/>
              <a:rect l="l" t="t" r="r" b="b"/>
              <a:pathLst>
                <a:path w="8873" h="7925" fill="none" extrusionOk="0">
                  <a:moveTo>
                    <a:pt x="6411" y="7924"/>
                  </a:moveTo>
                  <a:lnTo>
                    <a:pt x="1026" y="3873"/>
                  </a:lnTo>
                  <a:cubicBezTo>
                    <a:pt x="180" y="3232"/>
                    <a:pt x="0" y="2052"/>
                    <a:pt x="641" y="1206"/>
                  </a:cubicBezTo>
                  <a:lnTo>
                    <a:pt x="795" y="1001"/>
                  </a:lnTo>
                  <a:cubicBezTo>
                    <a:pt x="1436" y="154"/>
                    <a:pt x="2616" y="1"/>
                    <a:pt x="3462" y="616"/>
                  </a:cubicBezTo>
                  <a:lnTo>
                    <a:pt x="8872" y="4668"/>
                  </a:lnTo>
                  <a:lnTo>
                    <a:pt x="8462" y="5206"/>
                  </a:lnTo>
                  <a:cubicBezTo>
                    <a:pt x="7770" y="6129"/>
                    <a:pt x="6462" y="6309"/>
                    <a:pt x="5565" y="5616"/>
                  </a:cubicBezTo>
                  <a:lnTo>
                    <a:pt x="2616" y="3411"/>
                  </a:lnTo>
                  <a:cubicBezTo>
                    <a:pt x="2308" y="3180"/>
                    <a:pt x="2257" y="2770"/>
                    <a:pt x="2488" y="2488"/>
                  </a:cubicBezTo>
                  <a:lnTo>
                    <a:pt x="2667" y="2231"/>
                  </a:lnTo>
                  <a:cubicBezTo>
                    <a:pt x="2898" y="1924"/>
                    <a:pt x="3308" y="1872"/>
                    <a:pt x="3590" y="2078"/>
                  </a:cubicBezTo>
                  <a:lnTo>
                    <a:pt x="5821" y="3770"/>
                  </a:lnTo>
                </a:path>
              </a:pathLst>
            </a:custGeom>
            <a:noFill/>
            <a:ln w="28575" cap="rnd" cmpd="sng">
              <a:solidFill>
                <a:schemeClr val="dk1"/>
              </a:solidFill>
              <a:prstDash val="solid"/>
              <a:miter lim="256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373105">
              <a:off x="344493" y="2829253"/>
              <a:ext cx="945918" cy="844855"/>
            </a:xfrm>
            <a:custGeom>
              <a:avLst/>
              <a:gdLst/>
              <a:ahLst/>
              <a:cxnLst/>
              <a:rect l="l" t="t" r="r" b="b"/>
              <a:pathLst>
                <a:path w="8873" h="7925" fill="none" extrusionOk="0">
                  <a:moveTo>
                    <a:pt x="6411" y="7924"/>
                  </a:moveTo>
                  <a:lnTo>
                    <a:pt x="1026" y="3873"/>
                  </a:lnTo>
                  <a:cubicBezTo>
                    <a:pt x="180" y="3232"/>
                    <a:pt x="0" y="2052"/>
                    <a:pt x="641" y="1206"/>
                  </a:cubicBezTo>
                  <a:lnTo>
                    <a:pt x="795" y="1001"/>
                  </a:lnTo>
                  <a:cubicBezTo>
                    <a:pt x="1436" y="154"/>
                    <a:pt x="2616" y="1"/>
                    <a:pt x="3462" y="616"/>
                  </a:cubicBezTo>
                  <a:lnTo>
                    <a:pt x="8872" y="4668"/>
                  </a:lnTo>
                  <a:lnTo>
                    <a:pt x="8462" y="5206"/>
                  </a:lnTo>
                  <a:cubicBezTo>
                    <a:pt x="7770" y="6129"/>
                    <a:pt x="6462" y="6309"/>
                    <a:pt x="5565" y="5616"/>
                  </a:cubicBezTo>
                  <a:lnTo>
                    <a:pt x="2616" y="3411"/>
                  </a:lnTo>
                  <a:cubicBezTo>
                    <a:pt x="2308" y="3180"/>
                    <a:pt x="2257" y="2770"/>
                    <a:pt x="2488" y="2488"/>
                  </a:cubicBezTo>
                  <a:lnTo>
                    <a:pt x="2667" y="2231"/>
                  </a:lnTo>
                  <a:cubicBezTo>
                    <a:pt x="2898" y="1924"/>
                    <a:pt x="3308" y="1872"/>
                    <a:pt x="3590" y="2078"/>
                  </a:cubicBezTo>
                  <a:lnTo>
                    <a:pt x="5821" y="3770"/>
                  </a:lnTo>
                </a:path>
              </a:pathLst>
            </a:custGeom>
            <a:noFill/>
            <a:ln w="28575" cap="rnd" cmpd="sng">
              <a:solidFill>
                <a:schemeClr val="dk1"/>
              </a:solidFill>
              <a:prstDash val="solid"/>
              <a:miter lim="256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11482057" y="439367"/>
            <a:ext cx="160402" cy="1604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 name="Google Shape;16;p2"/>
          <p:cNvSpPr/>
          <p:nvPr/>
        </p:nvSpPr>
        <p:spPr>
          <a:xfrm>
            <a:off x="1906538" y="5081400"/>
            <a:ext cx="160402" cy="1604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 name="Google Shape;17;p2"/>
          <p:cNvSpPr/>
          <p:nvPr/>
        </p:nvSpPr>
        <p:spPr>
          <a:xfrm>
            <a:off x="5116777" y="477100"/>
            <a:ext cx="295268" cy="2952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 name="Google Shape;18;p2"/>
          <p:cNvSpPr/>
          <p:nvPr/>
        </p:nvSpPr>
        <p:spPr>
          <a:xfrm>
            <a:off x="10585547" y="5386167"/>
            <a:ext cx="314420" cy="3152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158567" y="3356933"/>
            <a:ext cx="5844705"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1" name="Google Shape;21;p3"/>
          <p:cNvSpPr txBox="1">
            <a:spLocks noGrp="1"/>
          </p:cNvSpPr>
          <p:nvPr>
            <p:ph type="title" idx="2" hasCustomPrompt="1"/>
          </p:nvPr>
        </p:nvSpPr>
        <p:spPr>
          <a:xfrm>
            <a:off x="3158567" y="1786867"/>
            <a:ext cx="5844705" cy="17468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12000"/>
              <a:buNone/>
              <a:defRPr sz="133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2" name="Google Shape;22;p3"/>
          <p:cNvSpPr txBox="1">
            <a:spLocks noGrp="1"/>
          </p:cNvSpPr>
          <p:nvPr>
            <p:ph type="subTitle" idx="1"/>
          </p:nvPr>
        </p:nvSpPr>
        <p:spPr>
          <a:xfrm>
            <a:off x="3158567" y="4544633"/>
            <a:ext cx="5844705" cy="59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sz="21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3" name="Google Shape;23;p3"/>
          <p:cNvSpPr/>
          <p:nvPr/>
        </p:nvSpPr>
        <p:spPr>
          <a:xfrm rot="5400000">
            <a:off x="-372004" y="1817487"/>
            <a:ext cx="5412380" cy="4668477"/>
          </a:xfrm>
          <a:custGeom>
            <a:avLst/>
            <a:gdLst/>
            <a:ahLst/>
            <a:cxnLst/>
            <a:rect l="l" t="t" r="r" b="b"/>
            <a:pathLst>
              <a:path w="48747" h="42150" extrusionOk="0">
                <a:moveTo>
                  <a:pt x="45884" y="1"/>
                </a:moveTo>
                <a:cubicBezTo>
                  <a:pt x="43565" y="1"/>
                  <a:pt x="41302" y="541"/>
                  <a:pt x="39541" y="1993"/>
                </a:cubicBezTo>
                <a:cubicBezTo>
                  <a:pt x="35284" y="5532"/>
                  <a:pt x="35848" y="12507"/>
                  <a:pt x="32079" y="16558"/>
                </a:cubicBezTo>
                <a:cubicBezTo>
                  <a:pt x="29249" y="19594"/>
                  <a:pt x="24774" y="20171"/>
                  <a:pt x="20534" y="20171"/>
                </a:cubicBezTo>
                <a:cubicBezTo>
                  <a:pt x="20010" y="20171"/>
                  <a:pt x="19489" y="20162"/>
                  <a:pt x="18976" y="20148"/>
                </a:cubicBezTo>
                <a:cubicBezTo>
                  <a:pt x="17946" y="20120"/>
                  <a:pt x="16895" y="20090"/>
                  <a:pt x="15842" y="20090"/>
                </a:cubicBezTo>
                <a:cubicBezTo>
                  <a:pt x="12101" y="20090"/>
                  <a:pt x="8344" y="20477"/>
                  <a:pt x="5462" y="22738"/>
                </a:cubicBezTo>
                <a:cubicBezTo>
                  <a:pt x="3719" y="24123"/>
                  <a:pt x="2488" y="26097"/>
                  <a:pt x="1693" y="28174"/>
                </a:cubicBezTo>
                <a:cubicBezTo>
                  <a:pt x="0" y="32713"/>
                  <a:pt x="180" y="37739"/>
                  <a:pt x="2206" y="42149"/>
                </a:cubicBezTo>
                <a:lnTo>
                  <a:pt x="48746" y="42149"/>
                </a:lnTo>
                <a:lnTo>
                  <a:pt x="48746" y="250"/>
                </a:lnTo>
                <a:cubicBezTo>
                  <a:pt x="47804" y="93"/>
                  <a:pt x="46839" y="1"/>
                  <a:pt x="45884"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3"/>
          <p:cNvSpPr/>
          <p:nvPr/>
        </p:nvSpPr>
        <p:spPr>
          <a:xfrm>
            <a:off x="10115048" y="5565400"/>
            <a:ext cx="314420" cy="3152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 name="Google Shape;25;p3"/>
          <p:cNvSpPr/>
          <p:nvPr/>
        </p:nvSpPr>
        <p:spPr>
          <a:xfrm>
            <a:off x="5933285" y="6146000"/>
            <a:ext cx="160402" cy="1604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 name="Google Shape;26;p3"/>
          <p:cNvSpPr/>
          <p:nvPr/>
        </p:nvSpPr>
        <p:spPr>
          <a:xfrm>
            <a:off x="5933285" y="269600"/>
            <a:ext cx="295268" cy="2952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 name="Google Shape;27;p3"/>
          <p:cNvSpPr/>
          <p:nvPr/>
        </p:nvSpPr>
        <p:spPr>
          <a:xfrm>
            <a:off x="819437" y="379700"/>
            <a:ext cx="489985" cy="4900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 name="Google Shape;28;p3"/>
          <p:cNvSpPr/>
          <p:nvPr/>
        </p:nvSpPr>
        <p:spPr>
          <a:xfrm>
            <a:off x="3732477" y="1884267"/>
            <a:ext cx="160402" cy="1604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 name="Google Shape;29;p3"/>
          <p:cNvSpPr/>
          <p:nvPr/>
        </p:nvSpPr>
        <p:spPr>
          <a:xfrm>
            <a:off x="11867867" y="4318933"/>
            <a:ext cx="160402" cy="1604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4"/>
          <p:cNvSpPr/>
          <p:nvPr/>
        </p:nvSpPr>
        <p:spPr>
          <a:xfrm flipH="1">
            <a:off x="4" y="5112430"/>
            <a:ext cx="2013782" cy="1745572"/>
          </a:xfrm>
          <a:custGeom>
            <a:avLst/>
            <a:gdLst/>
            <a:ahLst/>
            <a:cxnLst/>
            <a:rect l="l" t="t" r="r" b="b"/>
            <a:pathLst>
              <a:path w="48747" h="42150" extrusionOk="0">
                <a:moveTo>
                  <a:pt x="45884" y="1"/>
                </a:moveTo>
                <a:cubicBezTo>
                  <a:pt x="43565" y="1"/>
                  <a:pt x="41302" y="541"/>
                  <a:pt x="39541" y="1993"/>
                </a:cubicBezTo>
                <a:cubicBezTo>
                  <a:pt x="35284" y="5532"/>
                  <a:pt x="35848" y="12507"/>
                  <a:pt x="32079" y="16558"/>
                </a:cubicBezTo>
                <a:cubicBezTo>
                  <a:pt x="29249" y="19594"/>
                  <a:pt x="24774" y="20171"/>
                  <a:pt x="20534" y="20171"/>
                </a:cubicBezTo>
                <a:cubicBezTo>
                  <a:pt x="20010" y="20171"/>
                  <a:pt x="19489" y="20162"/>
                  <a:pt x="18976" y="20148"/>
                </a:cubicBezTo>
                <a:cubicBezTo>
                  <a:pt x="17946" y="20120"/>
                  <a:pt x="16895" y="20090"/>
                  <a:pt x="15842" y="20090"/>
                </a:cubicBezTo>
                <a:cubicBezTo>
                  <a:pt x="12101" y="20090"/>
                  <a:pt x="8344" y="20477"/>
                  <a:pt x="5462" y="22738"/>
                </a:cubicBezTo>
                <a:cubicBezTo>
                  <a:pt x="3719" y="24123"/>
                  <a:pt x="2488" y="26097"/>
                  <a:pt x="1693" y="28174"/>
                </a:cubicBezTo>
                <a:cubicBezTo>
                  <a:pt x="0" y="32713"/>
                  <a:pt x="180" y="37739"/>
                  <a:pt x="2206" y="42149"/>
                </a:cubicBezTo>
                <a:lnTo>
                  <a:pt x="48746" y="42149"/>
                </a:lnTo>
                <a:lnTo>
                  <a:pt x="48746" y="250"/>
                </a:lnTo>
                <a:cubicBezTo>
                  <a:pt x="47804" y="93"/>
                  <a:pt x="46839" y="1"/>
                  <a:pt x="45884"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 name="Google Shape;32;p4"/>
          <p:cNvSpPr/>
          <p:nvPr/>
        </p:nvSpPr>
        <p:spPr>
          <a:xfrm rot="190722">
            <a:off x="415235" y="-496460"/>
            <a:ext cx="11232668" cy="7175047"/>
          </a:xfrm>
          <a:prstGeom prst="rect">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title"/>
          </p:nvPr>
        </p:nvSpPr>
        <p:spPr>
          <a:xfrm>
            <a:off x="948614" y="719333"/>
            <a:ext cx="10264543" cy="763600"/>
          </a:xfrm>
          <a:prstGeom prst="rect">
            <a:avLst/>
          </a:prstGeom>
        </p:spPr>
        <p:txBody>
          <a:bodyPr spcFirstLastPara="1" wrap="square" lIns="121705" tIns="121705" rIns="121705" bIns="12170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4"/>
          <p:cNvSpPr txBox="1">
            <a:spLocks noGrp="1"/>
          </p:cNvSpPr>
          <p:nvPr>
            <p:ph type="body" idx="1"/>
          </p:nvPr>
        </p:nvSpPr>
        <p:spPr>
          <a:xfrm>
            <a:off x="948614" y="1662600"/>
            <a:ext cx="10264543" cy="4476000"/>
          </a:xfrm>
          <a:prstGeom prst="rect">
            <a:avLst/>
          </a:prstGeom>
        </p:spPr>
        <p:txBody>
          <a:bodyPr spcFirstLastPara="1" wrap="square" lIns="121705" tIns="121705" rIns="121705" bIns="121705" anchor="t" anchorCtr="0">
            <a:noAutofit/>
          </a:bodyPr>
          <a:lstStyle>
            <a:lvl1pPr marL="608625" lvl="0" indent="-439562">
              <a:spcBef>
                <a:spcPts val="0"/>
              </a:spcBef>
              <a:spcAft>
                <a:spcPts val="0"/>
              </a:spcAft>
              <a:buSzPts val="1600"/>
              <a:buChar char="●"/>
              <a:defRPr/>
            </a:lvl1pPr>
            <a:lvl2pPr marL="1217249" lvl="1" indent="-439562">
              <a:spcBef>
                <a:spcPts val="0"/>
              </a:spcBef>
              <a:spcAft>
                <a:spcPts val="0"/>
              </a:spcAft>
              <a:buSzPts val="1600"/>
              <a:buChar char="○"/>
              <a:defRPr/>
            </a:lvl2pPr>
            <a:lvl3pPr marL="1825874" lvl="2" indent="-439562">
              <a:spcBef>
                <a:spcPts val="0"/>
              </a:spcBef>
              <a:spcAft>
                <a:spcPts val="0"/>
              </a:spcAft>
              <a:buSzPts val="1600"/>
              <a:buChar char="■"/>
              <a:defRPr/>
            </a:lvl3pPr>
            <a:lvl4pPr marL="2434499" lvl="3" indent="-439562">
              <a:spcBef>
                <a:spcPts val="0"/>
              </a:spcBef>
              <a:spcAft>
                <a:spcPts val="0"/>
              </a:spcAft>
              <a:buSzPts val="1600"/>
              <a:buChar char="●"/>
              <a:defRPr/>
            </a:lvl4pPr>
            <a:lvl5pPr marL="3043123" lvl="4" indent="-439562">
              <a:spcBef>
                <a:spcPts val="0"/>
              </a:spcBef>
              <a:spcAft>
                <a:spcPts val="0"/>
              </a:spcAft>
              <a:buSzPts val="1600"/>
              <a:buChar char="○"/>
              <a:defRPr/>
            </a:lvl5pPr>
            <a:lvl6pPr marL="3651748" lvl="5" indent="-439562">
              <a:spcBef>
                <a:spcPts val="0"/>
              </a:spcBef>
              <a:spcAft>
                <a:spcPts val="0"/>
              </a:spcAft>
              <a:buSzPts val="1600"/>
              <a:buChar char="■"/>
              <a:defRPr/>
            </a:lvl6pPr>
            <a:lvl7pPr marL="4260372" lvl="6" indent="-439562">
              <a:spcBef>
                <a:spcPts val="0"/>
              </a:spcBef>
              <a:spcAft>
                <a:spcPts val="0"/>
              </a:spcAft>
              <a:buSzPts val="1600"/>
              <a:buChar char="●"/>
              <a:defRPr/>
            </a:lvl7pPr>
            <a:lvl8pPr marL="4868997" lvl="7" indent="-439562">
              <a:spcBef>
                <a:spcPts val="0"/>
              </a:spcBef>
              <a:spcAft>
                <a:spcPts val="0"/>
              </a:spcAft>
              <a:buSzPts val="1600"/>
              <a:buChar char="○"/>
              <a:defRPr/>
            </a:lvl8pPr>
            <a:lvl9pPr marL="5477622" lvl="8" indent="-439562">
              <a:spcBef>
                <a:spcPts val="0"/>
              </a:spcBef>
              <a:spcAft>
                <a:spcPts val="0"/>
              </a:spcAft>
              <a:buSzPts val="1600"/>
              <a:buChar char="■"/>
              <a:defRPr/>
            </a:lvl9pPr>
          </a:lstStyle>
          <a:p>
            <a:endParaRPr/>
          </a:p>
        </p:txBody>
      </p:sp>
      <p:sp>
        <p:nvSpPr>
          <p:cNvPr id="35" name="Google Shape;35;p4"/>
          <p:cNvSpPr/>
          <p:nvPr/>
        </p:nvSpPr>
        <p:spPr>
          <a:xfrm>
            <a:off x="142979" y="1059833"/>
            <a:ext cx="160402" cy="1604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 name="Google Shape;36;p4"/>
          <p:cNvSpPr/>
          <p:nvPr/>
        </p:nvSpPr>
        <p:spPr>
          <a:xfrm>
            <a:off x="2426715" y="6546667"/>
            <a:ext cx="229830" cy="2296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7" name="Google Shape;37;p4"/>
          <p:cNvSpPr/>
          <p:nvPr/>
        </p:nvSpPr>
        <p:spPr>
          <a:xfrm>
            <a:off x="11690208" y="4541067"/>
            <a:ext cx="314420" cy="3152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8"/>
        <p:cNvGrpSpPr/>
        <p:nvPr/>
      </p:nvGrpSpPr>
      <p:grpSpPr>
        <a:xfrm>
          <a:off x="0" y="0"/>
          <a:ext cx="0" cy="0"/>
          <a:chOff x="0" y="0"/>
          <a:chExt cx="0" cy="0"/>
        </a:xfrm>
      </p:grpSpPr>
      <p:sp>
        <p:nvSpPr>
          <p:cNvPr id="79" name="Google Shape;79;p9"/>
          <p:cNvSpPr/>
          <p:nvPr/>
        </p:nvSpPr>
        <p:spPr>
          <a:xfrm>
            <a:off x="6080919" y="-167"/>
            <a:ext cx="6080919" cy="6858000"/>
          </a:xfrm>
          <a:prstGeom prst="rect">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80" name="Google Shape;80;p9"/>
          <p:cNvSpPr txBox="1">
            <a:spLocks noGrp="1"/>
          </p:cNvSpPr>
          <p:nvPr>
            <p:ph type="title"/>
          </p:nvPr>
        </p:nvSpPr>
        <p:spPr>
          <a:xfrm>
            <a:off x="353124" y="1644233"/>
            <a:ext cx="5380257" cy="1976400"/>
          </a:xfrm>
          <a:prstGeom prst="rect">
            <a:avLst/>
          </a:prstGeom>
        </p:spPr>
        <p:txBody>
          <a:bodyPr spcFirstLastPara="1" wrap="square" lIns="121705" tIns="121705" rIns="121705" bIns="12170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1" name="Google Shape;81;p9"/>
          <p:cNvSpPr txBox="1">
            <a:spLocks noGrp="1"/>
          </p:cNvSpPr>
          <p:nvPr>
            <p:ph type="subTitle" idx="1"/>
          </p:nvPr>
        </p:nvSpPr>
        <p:spPr>
          <a:xfrm>
            <a:off x="353124" y="3737433"/>
            <a:ext cx="5380257" cy="16468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82" name="Google Shape;82;p9"/>
          <p:cNvSpPr txBox="1">
            <a:spLocks noGrp="1"/>
          </p:cNvSpPr>
          <p:nvPr>
            <p:ph type="body" idx="2"/>
          </p:nvPr>
        </p:nvSpPr>
        <p:spPr>
          <a:xfrm>
            <a:off x="6569707" y="965433"/>
            <a:ext cx="5103343" cy="4926800"/>
          </a:xfrm>
          <a:prstGeom prst="rect">
            <a:avLst/>
          </a:prstGeom>
        </p:spPr>
        <p:txBody>
          <a:bodyPr spcFirstLastPara="1" wrap="square" lIns="121705" tIns="121705" rIns="121705" bIns="121705" anchor="ctr" anchorCtr="0">
            <a:noAutofit/>
          </a:bodyPr>
          <a:lstStyle>
            <a:lvl1pPr marL="608625" lvl="0" indent="-439562">
              <a:spcBef>
                <a:spcPts val="0"/>
              </a:spcBef>
              <a:spcAft>
                <a:spcPts val="0"/>
              </a:spcAft>
              <a:buSzPts val="1600"/>
              <a:buChar char="●"/>
              <a:defRPr/>
            </a:lvl1pPr>
            <a:lvl2pPr marL="1217249" lvl="1" indent="-439562">
              <a:spcBef>
                <a:spcPts val="0"/>
              </a:spcBef>
              <a:spcAft>
                <a:spcPts val="0"/>
              </a:spcAft>
              <a:buSzPts val="1600"/>
              <a:buChar char="○"/>
              <a:defRPr/>
            </a:lvl2pPr>
            <a:lvl3pPr marL="1825874" lvl="2" indent="-439562">
              <a:spcBef>
                <a:spcPts val="0"/>
              </a:spcBef>
              <a:spcAft>
                <a:spcPts val="0"/>
              </a:spcAft>
              <a:buSzPts val="1600"/>
              <a:buChar char="■"/>
              <a:defRPr/>
            </a:lvl3pPr>
            <a:lvl4pPr marL="2434499" lvl="3" indent="-439562">
              <a:spcBef>
                <a:spcPts val="0"/>
              </a:spcBef>
              <a:spcAft>
                <a:spcPts val="0"/>
              </a:spcAft>
              <a:buSzPts val="1600"/>
              <a:buChar char="●"/>
              <a:defRPr/>
            </a:lvl4pPr>
            <a:lvl5pPr marL="3043123" lvl="4" indent="-439562">
              <a:spcBef>
                <a:spcPts val="0"/>
              </a:spcBef>
              <a:spcAft>
                <a:spcPts val="0"/>
              </a:spcAft>
              <a:buSzPts val="1600"/>
              <a:buChar char="○"/>
              <a:defRPr/>
            </a:lvl5pPr>
            <a:lvl6pPr marL="3651748" lvl="5" indent="-439562">
              <a:spcBef>
                <a:spcPts val="0"/>
              </a:spcBef>
              <a:spcAft>
                <a:spcPts val="0"/>
              </a:spcAft>
              <a:buSzPts val="1600"/>
              <a:buChar char="■"/>
              <a:defRPr/>
            </a:lvl6pPr>
            <a:lvl7pPr marL="4260372" lvl="6" indent="-439562">
              <a:spcBef>
                <a:spcPts val="0"/>
              </a:spcBef>
              <a:spcAft>
                <a:spcPts val="0"/>
              </a:spcAft>
              <a:buSzPts val="1600"/>
              <a:buChar char="●"/>
              <a:defRPr/>
            </a:lvl7pPr>
            <a:lvl8pPr marL="4868997" lvl="7" indent="-439562">
              <a:spcBef>
                <a:spcPts val="0"/>
              </a:spcBef>
              <a:spcAft>
                <a:spcPts val="0"/>
              </a:spcAft>
              <a:buSzPts val="1600"/>
              <a:buChar char="○"/>
              <a:defRPr/>
            </a:lvl8pPr>
            <a:lvl9pPr marL="5477622" lvl="8" indent="-439562">
              <a:spcBef>
                <a:spcPts val="0"/>
              </a:spcBef>
              <a:spcAft>
                <a:spcPts val="0"/>
              </a:spcAft>
              <a:buSzPts val="16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7"/>
        <p:cNvGrpSpPr/>
        <p:nvPr/>
      </p:nvGrpSpPr>
      <p:grpSpPr>
        <a:xfrm>
          <a:off x="0" y="0"/>
          <a:ext cx="0" cy="0"/>
          <a:chOff x="0" y="0"/>
          <a:chExt cx="0" cy="0"/>
        </a:xfrm>
      </p:grpSpPr>
      <p:sp>
        <p:nvSpPr>
          <p:cNvPr id="98" name="Google Shape;98;p13"/>
          <p:cNvSpPr/>
          <p:nvPr/>
        </p:nvSpPr>
        <p:spPr>
          <a:xfrm>
            <a:off x="11616255" y="4389097"/>
            <a:ext cx="212274" cy="2128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9" name="Google Shape;99;p13"/>
          <p:cNvSpPr/>
          <p:nvPr/>
        </p:nvSpPr>
        <p:spPr>
          <a:xfrm>
            <a:off x="10148003" y="5112363"/>
            <a:ext cx="2013782" cy="1745572"/>
          </a:xfrm>
          <a:custGeom>
            <a:avLst/>
            <a:gdLst/>
            <a:ahLst/>
            <a:cxnLst/>
            <a:rect l="l" t="t" r="r" b="b"/>
            <a:pathLst>
              <a:path w="48747" h="42150" extrusionOk="0">
                <a:moveTo>
                  <a:pt x="45884" y="1"/>
                </a:moveTo>
                <a:cubicBezTo>
                  <a:pt x="43565" y="1"/>
                  <a:pt x="41302" y="541"/>
                  <a:pt x="39541" y="1993"/>
                </a:cubicBezTo>
                <a:cubicBezTo>
                  <a:pt x="35284" y="5532"/>
                  <a:pt x="35848" y="12507"/>
                  <a:pt x="32079" y="16558"/>
                </a:cubicBezTo>
                <a:cubicBezTo>
                  <a:pt x="29249" y="19594"/>
                  <a:pt x="24774" y="20171"/>
                  <a:pt x="20534" y="20171"/>
                </a:cubicBezTo>
                <a:cubicBezTo>
                  <a:pt x="20010" y="20171"/>
                  <a:pt x="19489" y="20162"/>
                  <a:pt x="18976" y="20148"/>
                </a:cubicBezTo>
                <a:cubicBezTo>
                  <a:pt x="17946" y="20120"/>
                  <a:pt x="16895" y="20090"/>
                  <a:pt x="15842" y="20090"/>
                </a:cubicBezTo>
                <a:cubicBezTo>
                  <a:pt x="12101" y="20090"/>
                  <a:pt x="8344" y="20477"/>
                  <a:pt x="5462" y="22738"/>
                </a:cubicBezTo>
                <a:cubicBezTo>
                  <a:pt x="3719" y="24123"/>
                  <a:pt x="2488" y="26097"/>
                  <a:pt x="1693" y="28174"/>
                </a:cubicBezTo>
                <a:cubicBezTo>
                  <a:pt x="0" y="32713"/>
                  <a:pt x="180" y="37739"/>
                  <a:pt x="2206" y="42149"/>
                </a:cubicBezTo>
                <a:lnTo>
                  <a:pt x="48746" y="42149"/>
                </a:lnTo>
                <a:lnTo>
                  <a:pt x="48746" y="250"/>
                </a:lnTo>
                <a:cubicBezTo>
                  <a:pt x="47804" y="93"/>
                  <a:pt x="46839" y="1"/>
                  <a:pt x="45884"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0" name="Google Shape;100;p13"/>
          <p:cNvSpPr/>
          <p:nvPr/>
        </p:nvSpPr>
        <p:spPr>
          <a:xfrm rot="273766">
            <a:off x="-321338" y="198669"/>
            <a:ext cx="11767001" cy="7148665"/>
          </a:xfrm>
          <a:prstGeom prst="rect">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1" name="Google Shape;101;p13"/>
          <p:cNvSpPr txBox="1">
            <a:spLocks noGrp="1"/>
          </p:cNvSpPr>
          <p:nvPr>
            <p:ph type="title"/>
          </p:nvPr>
        </p:nvSpPr>
        <p:spPr>
          <a:xfrm>
            <a:off x="948614" y="719333"/>
            <a:ext cx="10264543" cy="7636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 name="Google Shape;102;p13"/>
          <p:cNvSpPr txBox="1">
            <a:spLocks noGrp="1"/>
          </p:cNvSpPr>
          <p:nvPr>
            <p:ph type="title" idx="2"/>
          </p:nvPr>
        </p:nvSpPr>
        <p:spPr>
          <a:xfrm>
            <a:off x="2069700" y="2762229"/>
            <a:ext cx="3812146" cy="652800"/>
          </a:xfrm>
          <a:prstGeom prst="rect">
            <a:avLst/>
          </a:prstGeom>
        </p:spPr>
        <p:txBody>
          <a:bodyPr spcFirstLastPara="1" wrap="square" lIns="121705" tIns="121705" rIns="121705" bIns="12170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03" name="Google Shape;103;p13"/>
          <p:cNvSpPr txBox="1">
            <a:spLocks noGrp="1"/>
          </p:cNvSpPr>
          <p:nvPr>
            <p:ph type="title" idx="3" hasCustomPrompt="1"/>
          </p:nvPr>
        </p:nvSpPr>
        <p:spPr>
          <a:xfrm>
            <a:off x="948614" y="2541200"/>
            <a:ext cx="1114037" cy="134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4" name="Google Shape;104;p13"/>
          <p:cNvSpPr txBox="1">
            <a:spLocks noGrp="1"/>
          </p:cNvSpPr>
          <p:nvPr>
            <p:ph type="title" idx="4"/>
          </p:nvPr>
        </p:nvSpPr>
        <p:spPr>
          <a:xfrm>
            <a:off x="2069700" y="4506667"/>
            <a:ext cx="3812146" cy="652800"/>
          </a:xfrm>
          <a:prstGeom prst="rect">
            <a:avLst/>
          </a:prstGeom>
        </p:spPr>
        <p:txBody>
          <a:bodyPr spcFirstLastPara="1" wrap="square" lIns="121705" tIns="121705" rIns="121705" bIns="12170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5" name="Google Shape;105;p13"/>
          <p:cNvSpPr txBox="1">
            <a:spLocks noGrp="1"/>
          </p:cNvSpPr>
          <p:nvPr>
            <p:ph type="title" idx="5" hasCustomPrompt="1"/>
          </p:nvPr>
        </p:nvSpPr>
        <p:spPr>
          <a:xfrm>
            <a:off x="948614" y="4277267"/>
            <a:ext cx="1114037" cy="134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6" name="Google Shape;106;p13"/>
          <p:cNvSpPr txBox="1">
            <a:spLocks noGrp="1"/>
          </p:cNvSpPr>
          <p:nvPr>
            <p:ph type="title" idx="6"/>
          </p:nvPr>
        </p:nvSpPr>
        <p:spPr>
          <a:xfrm>
            <a:off x="7121505" y="2758703"/>
            <a:ext cx="3812146" cy="652800"/>
          </a:xfrm>
          <a:prstGeom prst="rect">
            <a:avLst/>
          </a:prstGeom>
        </p:spPr>
        <p:txBody>
          <a:bodyPr spcFirstLastPara="1" wrap="square" lIns="121705" tIns="121705" rIns="121705" bIns="12170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7" name="Google Shape;107;p13"/>
          <p:cNvSpPr txBox="1">
            <a:spLocks noGrp="1"/>
          </p:cNvSpPr>
          <p:nvPr>
            <p:ph type="title" idx="7" hasCustomPrompt="1"/>
          </p:nvPr>
        </p:nvSpPr>
        <p:spPr>
          <a:xfrm>
            <a:off x="6000419" y="2541200"/>
            <a:ext cx="1114037" cy="134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8" name="Google Shape;108;p13"/>
          <p:cNvSpPr txBox="1">
            <a:spLocks noGrp="1"/>
          </p:cNvSpPr>
          <p:nvPr>
            <p:ph type="title" idx="8"/>
          </p:nvPr>
        </p:nvSpPr>
        <p:spPr>
          <a:xfrm>
            <a:off x="7121505" y="4506667"/>
            <a:ext cx="3812146" cy="652800"/>
          </a:xfrm>
          <a:prstGeom prst="rect">
            <a:avLst/>
          </a:prstGeom>
        </p:spPr>
        <p:txBody>
          <a:bodyPr spcFirstLastPara="1" wrap="square" lIns="121705" tIns="121705" rIns="121705" bIns="12170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9" name="Google Shape;109;p13"/>
          <p:cNvSpPr txBox="1">
            <a:spLocks noGrp="1"/>
          </p:cNvSpPr>
          <p:nvPr>
            <p:ph type="title" idx="9" hasCustomPrompt="1"/>
          </p:nvPr>
        </p:nvSpPr>
        <p:spPr>
          <a:xfrm>
            <a:off x="6000419" y="4277267"/>
            <a:ext cx="1114037" cy="134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10" name="Google Shape;110;p13"/>
          <p:cNvSpPr txBox="1">
            <a:spLocks noGrp="1"/>
          </p:cNvSpPr>
          <p:nvPr>
            <p:ph type="subTitle" idx="1"/>
          </p:nvPr>
        </p:nvSpPr>
        <p:spPr>
          <a:xfrm>
            <a:off x="2069667" y="3211833"/>
            <a:ext cx="2800255" cy="7636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None/>
              <a:defRPr sz="21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11" name="Google Shape;111;p13"/>
          <p:cNvSpPr txBox="1">
            <a:spLocks noGrp="1"/>
          </p:cNvSpPr>
          <p:nvPr>
            <p:ph type="subTitle" idx="13"/>
          </p:nvPr>
        </p:nvSpPr>
        <p:spPr>
          <a:xfrm>
            <a:off x="2069667" y="5008467"/>
            <a:ext cx="2800255" cy="763600"/>
          </a:xfrm>
          <a:prstGeom prst="rect">
            <a:avLst/>
          </a:prstGeom>
        </p:spPr>
        <p:txBody>
          <a:bodyPr spcFirstLastPara="1" wrap="square" lIns="121705" tIns="121705" rIns="121705" bIns="121705" anchor="t" anchorCtr="0">
            <a:noAutofit/>
          </a:bodyPr>
          <a:lstStyle>
            <a:lvl1pPr lvl="0" rtl="0">
              <a:spcBef>
                <a:spcPts val="0"/>
              </a:spcBef>
              <a:spcAft>
                <a:spcPts val="0"/>
              </a:spcAft>
              <a:buSzPts val="1600"/>
              <a:buNone/>
              <a:defRPr sz="21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2" name="Google Shape;112;p13"/>
          <p:cNvSpPr txBox="1">
            <a:spLocks noGrp="1"/>
          </p:cNvSpPr>
          <p:nvPr>
            <p:ph type="subTitle" idx="14"/>
          </p:nvPr>
        </p:nvSpPr>
        <p:spPr>
          <a:xfrm>
            <a:off x="7121505" y="3216567"/>
            <a:ext cx="2800255" cy="763600"/>
          </a:xfrm>
          <a:prstGeom prst="rect">
            <a:avLst/>
          </a:prstGeom>
        </p:spPr>
        <p:txBody>
          <a:bodyPr spcFirstLastPara="1" wrap="square" lIns="121705" tIns="121705" rIns="121705" bIns="121705" anchor="t" anchorCtr="0">
            <a:noAutofit/>
          </a:bodyPr>
          <a:lstStyle>
            <a:lvl1pPr lvl="0" rtl="0">
              <a:spcBef>
                <a:spcPts val="0"/>
              </a:spcBef>
              <a:spcAft>
                <a:spcPts val="0"/>
              </a:spcAft>
              <a:buSzPts val="1600"/>
              <a:buNone/>
              <a:defRPr sz="21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3" name="Google Shape;113;p13"/>
          <p:cNvSpPr txBox="1">
            <a:spLocks noGrp="1"/>
          </p:cNvSpPr>
          <p:nvPr>
            <p:ph type="subTitle" idx="15"/>
          </p:nvPr>
        </p:nvSpPr>
        <p:spPr>
          <a:xfrm>
            <a:off x="7121505" y="5012468"/>
            <a:ext cx="2800255" cy="763600"/>
          </a:xfrm>
          <a:prstGeom prst="rect">
            <a:avLst/>
          </a:prstGeom>
        </p:spPr>
        <p:txBody>
          <a:bodyPr spcFirstLastPara="1" wrap="square" lIns="121705" tIns="121705" rIns="121705" bIns="121705" anchor="t" anchorCtr="0">
            <a:noAutofit/>
          </a:bodyPr>
          <a:lstStyle>
            <a:lvl1pPr lvl="0" rtl="0">
              <a:spcBef>
                <a:spcPts val="0"/>
              </a:spcBef>
              <a:spcAft>
                <a:spcPts val="0"/>
              </a:spcAft>
              <a:buSzPts val="1600"/>
              <a:buNone/>
              <a:defRPr sz="21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4" name="Google Shape;114;p13"/>
          <p:cNvSpPr/>
          <p:nvPr/>
        </p:nvSpPr>
        <p:spPr>
          <a:xfrm>
            <a:off x="8500984" y="213800"/>
            <a:ext cx="314420" cy="3152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2">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948614" y="719333"/>
            <a:ext cx="10264543" cy="7636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7" name="Google Shape;147;p16"/>
          <p:cNvSpPr txBox="1">
            <a:spLocks noGrp="1"/>
          </p:cNvSpPr>
          <p:nvPr>
            <p:ph type="title" idx="2"/>
          </p:nvPr>
        </p:nvSpPr>
        <p:spPr>
          <a:xfrm>
            <a:off x="1447360" y="2560100"/>
            <a:ext cx="3814141" cy="6788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48" name="Google Shape;148;p16"/>
          <p:cNvSpPr txBox="1">
            <a:spLocks noGrp="1"/>
          </p:cNvSpPr>
          <p:nvPr>
            <p:ph type="subTitle" idx="1"/>
          </p:nvPr>
        </p:nvSpPr>
        <p:spPr>
          <a:xfrm>
            <a:off x="1447360" y="3026267"/>
            <a:ext cx="3814141" cy="763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sz="21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49" name="Google Shape;149;p16"/>
          <p:cNvSpPr txBox="1">
            <a:spLocks noGrp="1"/>
          </p:cNvSpPr>
          <p:nvPr>
            <p:ph type="title" idx="3"/>
          </p:nvPr>
        </p:nvSpPr>
        <p:spPr>
          <a:xfrm>
            <a:off x="1447360" y="4502500"/>
            <a:ext cx="3814141" cy="6788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0" name="Google Shape;150;p16"/>
          <p:cNvSpPr txBox="1">
            <a:spLocks noGrp="1"/>
          </p:cNvSpPr>
          <p:nvPr>
            <p:ph type="subTitle" idx="4"/>
          </p:nvPr>
        </p:nvSpPr>
        <p:spPr>
          <a:xfrm>
            <a:off x="1447360" y="4968667"/>
            <a:ext cx="3814141" cy="763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sz="21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1" name="Google Shape;151;p16"/>
          <p:cNvSpPr txBox="1">
            <a:spLocks noGrp="1"/>
          </p:cNvSpPr>
          <p:nvPr>
            <p:ph type="title" idx="5"/>
          </p:nvPr>
        </p:nvSpPr>
        <p:spPr>
          <a:xfrm>
            <a:off x="6900367" y="2560100"/>
            <a:ext cx="3814141" cy="6788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2" name="Google Shape;152;p16"/>
          <p:cNvSpPr txBox="1">
            <a:spLocks noGrp="1"/>
          </p:cNvSpPr>
          <p:nvPr>
            <p:ph type="subTitle" idx="6"/>
          </p:nvPr>
        </p:nvSpPr>
        <p:spPr>
          <a:xfrm>
            <a:off x="6900367" y="3026267"/>
            <a:ext cx="3814141" cy="763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sz="21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3" name="Google Shape;153;p16"/>
          <p:cNvSpPr txBox="1">
            <a:spLocks noGrp="1"/>
          </p:cNvSpPr>
          <p:nvPr>
            <p:ph type="title" idx="7"/>
          </p:nvPr>
        </p:nvSpPr>
        <p:spPr>
          <a:xfrm>
            <a:off x="6900367" y="4502500"/>
            <a:ext cx="3814141" cy="6788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4" name="Google Shape;154;p16"/>
          <p:cNvSpPr txBox="1">
            <a:spLocks noGrp="1"/>
          </p:cNvSpPr>
          <p:nvPr>
            <p:ph type="subTitle" idx="8"/>
          </p:nvPr>
        </p:nvSpPr>
        <p:spPr>
          <a:xfrm>
            <a:off x="6900367" y="4968667"/>
            <a:ext cx="3814141" cy="763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sz="21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5" name="Google Shape;155;p16"/>
          <p:cNvSpPr/>
          <p:nvPr/>
        </p:nvSpPr>
        <p:spPr>
          <a:xfrm>
            <a:off x="10148003" y="5112363"/>
            <a:ext cx="2013782" cy="1745572"/>
          </a:xfrm>
          <a:custGeom>
            <a:avLst/>
            <a:gdLst/>
            <a:ahLst/>
            <a:cxnLst/>
            <a:rect l="l" t="t" r="r" b="b"/>
            <a:pathLst>
              <a:path w="48747" h="42150" extrusionOk="0">
                <a:moveTo>
                  <a:pt x="45884" y="1"/>
                </a:moveTo>
                <a:cubicBezTo>
                  <a:pt x="43565" y="1"/>
                  <a:pt x="41302" y="541"/>
                  <a:pt x="39541" y="1993"/>
                </a:cubicBezTo>
                <a:cubicBezTo>
                  <a:pt x="35284" y="5532"/>
                  <a:pt x="35848" y="12507"/>
                  <a:pt x="32079" y="16558"/>
                </a:cubicBezTo>
                <a:cubicBezTo>
                  <a:pt x="29249" y="19594"/>
                  <a:pt x="24774" y="20171"/>
                  <a:pt x="20534" y="20171"/>
                </a:cubicBezTo>
                <a:cubicBezTo>
                  <a:pt x="20010" y="20171"/>
                  <a:pt x="19489" y="20162"/>
                  <a:pt x="18976" y="20148"/>
                </a:cubicBezTo>
                <a:cubicBezTo>
                  <a:pt x="17946" y="20120"/>
                  <a:pt x="16895" y="20090"/>
                  <a:pt x="15842" y="20090"/>
                </a:cubicBezTo>
                <a:cubicBezTo>
                  <a:pt x="12101" y="20090"/>
                  <a:pt x="8344" y="20477"/>
                  <a:pt x="5462" y="22738"/>
                </a:cubicBezTo>
                <a:cubicBezTo>
                  <a:pt x="3719" y="24123"/>
                  <a:pt x="2488" y="26097"/>
                  <a:pt x="1693" y="28174"/>
                </a:cubicBezTo>
                <a:cubicBezTo>
                  <a:pt x="0" y="32713"/>
                  <a:pt x="180" y="37739"/>
                  <a:pt x="2206" y="42149"/>
                </a:cubicBezTo>
                <a:lnTo>
                  <a:pt x="48746" y="42149"/>
                </a:lnTo>
                <a:lnTo>
                  <a:pt x="48746" y="250"/>
                </a:lnTo>
                <a:cubicBezTo>
                  <a:pt x="47804" y="93"/>
                  <a:pt x="46839" y="1"/>
                  <a:pt x="45884"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6" name="Google Shape;156;p16"/>
          <p:cNvSpPr/>
          <p:nvPr/>
        </p:nvSpPr>
        <p:spPr>
          <a:xfrm>
            <a:off x="5663687" y="6432600"/>
            <a:ext cx="230628" cy="2312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7" name="Google Shape;157;p16"/>
          <p:cNvSpPr/>
          <p:nvPr/>
        </p:nvSpPr>
        <p:spPr>
          <a:xfrm>
            <a:off x="632564" y="2376833"/>
            <a:ext cx="134866" cy="1352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8" name="Google Shape;158;p16"/>
          <p:cNvSpPr/>
          <p:nvPr/>
        </p:nvSpPr>
        <p:spPr>
          <a:xfrm>
            <a:off x="11552981" y="2037967"/>
            <a:ext cx="314420" cy="3152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_1">
    <p:spTree>
      <p:nvGrpSpPr>
        <p:cNvPr id="1" name="Shape 252"/>
        <p:cNvGrpSpPr/>
        <p:nvPr/>
      </p:nvGrpSpPr>
      <p:grpSpPr>
        <a:xfrm>
          <a:off x="0" y="0"/>
          <a:ext cx="0" cy="0"/>
          <a:chOff x="0" y="0"/>
          <a:chExt cx="0" cy="0"/>
        </a:xfrm>
      </p:grpSpPr>
      <p:sp>
        <p:nvSpPr>
          <p:cNvPr id="253" name="Google Shape;253;p26"/>
          <p:cNvSpPr/>
          <p:nvPr/>
        </p:nvSpPr>
        <p:spPr>
          <a:xfrm flipH="1">
            <a:off x="4" y="5112430"/>
            <a:ext cx="2013782" cy="1745572"/>
          </a:xfrm>
          <a:custGeom>
            <a:avLst/>
            <a:gdLst/>
            <a:ahLst/>
            <a:cxnLst/>
            <a:rect l="l" t="t" r="r" b="b"/>
            <a:pathLst>
              <a:path w="48747" h="42150" extrusionOk="0">
                <a:moveTo>
                  <a:pt x="45884" y="1"/>
                </a:moveTo>
                <a:cubicBezTo>
                  <a:pt x="43565" y="1"/>
                  <a:pt x="41302" y="541"/>
                  <a:pt x="39541" y="1993"/>
                </a:cubicBezTo>
                <a:cubicBezTo>
                  <a:pt x="35284" y="5532"/>
                  <a:pt x="35848" y="12507"/>
                  <a:pt x="32079" y="16558"/>
                </a:cubicBezTo>
                <a:cubicBezTo>
                  <a:pt x="29249" y="19594"/>
                  <a:pt x="24774" y="20171"/>
                  <a:pt x="20534" y="20171"/>
                </a:cubicBezTo>
                <a:cubicBezTo>
                  <a:pt x="20010" y="20171"/>
                  <a:pt x="19489" y="20162"/>
                  <a:pt x="18976" y="20148"/>
                </a:cubicBezTo>
                <a:cubicBezTo>
                  <a:pt x="17946" y="20120"/>
                  <a:pt x="16895" y="20090"/>
                  <a:pt x="15842" y="20090"/>
                </a:cubicBezTo>
                <a:cubicBezTo>
                  <a:pt x="12101" y="20090"/>
                  <a:pt x="8344" y="20477"/>
                  <a:pt x="5462" y="22738"/>
                </a:cubicBezTo>
                <a:cubicBezTo>
                  <a:pt x="3719" y="24123"/>
                  <a:pt x="2488" y="26097"/>
                  <a:pt x="1693" y="28174"/>
                </a:cubicBezTo>
                <a:cubicBezTo>
                  <a:pt x="0" y="32713"/>
                  <a:pt x="180" y="37739"/>
                  <a:pt x="2206" y="42149"/>
                </a:cubicBezTo>
                <a:lnTo>
                  <a:pt x="48746" y="42149"/>
                </a:lnTo>
                <a:lnTo>
                  <a:pt x="48746" y="250"/>
                </a:lnTo>
                <a:cubicBezTo>
                  <a:pt x="47804" y="93"/>
                  <a:pt x="46839" y="1"/>
                  <a:pt x="45884"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4" name="Google Shape;254;p26"/>
          <p:cNvSpPr/>
          <p:nvPr/>
        </p:nvSpPr>
        <p:spPr>
          <a:xfrm>
            <a:off x="3616797" y="306800"/>
            <a:ext cx="508738" cy="5100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5" name="Google Shape;255;p26"/>
          <p:cNvSpPr/>
          <p:nvPr/>
        </p:nvSpPr>
        <p:spPr>
          <a:xfrm>
            <a:off x="3370126" y="6138600"/>
            <a:ext cx="230628" cy="2312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6" name="Google Shape;256;p26"/>
          <p:cNvSpPr/>
          <p:nvPr/>
        </p:nvSpPr>
        <p:spPr>
          <a:xfrm>
            <a:off x="429069" y="3772033"/>
            <a:ext cx="134866" cy="1352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763600"/>
          </a:xfrm>
          <a:prstGeom prst="rect">
            <a:avLst/>
          </a:prstGeom>
          <a:noFill/>
          <a:ln>
            <a:noFill/>
          </a:ln>
        </p:spPr>
        <p:txBody>
          <a:bodyPr spcFirstLastPara="1" wrap="square" lIns="121705" tIns="121705" rIns="121705" bIns="121705" anchor="ctr" anchorCtr="0">
            <a:noAutofit/>
          </a:bodyPr>
          <a:lstStyle>
            <a:lvl1pPr lvl="0">
              <a:spcBef>
                <a:spcPts val="0"/>
              </a:spcBef>
              <a:spcAft>
                <a:spcPts val="0"/>
              </a:spcAft>
              <a:buClr>
                <a:schemeClr val="dk1"/>
              </a:buClr>
              <a:buSzPts val="3000"/>
              <a:buFont typeface="Pompiere"/>
              <a:buNone/>
              <a:defRPr sz="3000" b="1">
                <a:solidFill>
                  <a:schemeClr val="dk1"/>
                </a:solidFill>
                <a:latin typeface="Pompiere"/>
                <a:ea typeface="Pompiere"/>
                <a:cs typeface="Pompiere"/>
                <a:sym typeface="Pompiere"/>
              </a:defRPr>
            </a:lvl1pPr>
            <a:lvl2pPr lvl="1">
              <a:spcBef>
                <a:spcPts val="0"/>
              </a:spcBef>
              <a:spcAft>
                <a:spcPts val="0"/>
              </a:spcAft>
              <a:buClr>
                <a:schemeClr val="dk1"/>
              </a:buClr>
              <a:buSzPts val="3000"/>
              <a:buFont typeface="Pompiere"/>
              <a:buNone/>
              <a:defRPr sz="3000" b="1">
                <a:solidFill>
                  <a:schemeClr val="dk1"/>
                </a:solidFill>
                <a:latin typeface="Pompiere"/>
                <a:ea typeface="Pompiere"/>
                <a:cs typeface="Pompiere"/>
                <a:sym typeface="Pompiere"/>
              </a:defRPr>
            </a:lvl2pPr>
            <a:lvl3pPr lvl="2">
              <a:spcBef>
                <a:spcPts val="0"/>
              </a:spcBef>
              <a:spcAft>
                <a:spcPts val="0"/>
              </a:spcAft>
              <a:buClr>
                <a:schemeClr val="dk1"/>
              </a:buClr>
              <a:buSzPts val="3000"/>
              <a:buFont typeface="Pompiere"/>
              <a:buNone/>
              <a:defRPr sz="3000" b="1">
                <a:solidFill>
                  <a:schemeClr val="dk1"/>
                </a:solidFill>
                <a:latin typeface="Pompiere"/>
                <a:ea typeface="Pompiere"/>
                <a:cs typeface="Pompiere"/>
                <a:sym typeface="Pompiere"/>
              </a:defRPr>
            </a:lvl3pPr>
            <a:lvl4pPr lvl="3">
              <a:spcBef>
                <a:spcPts val="0"/>
              </a:spcBef>
              <a:spcAft>
                <a:spcPts val="0"/>
              </a:spcAft>
              <a:buClr>
                <a:schemeClr val="dk1"/>
              </a:buClr>
              <a:buSzPts val="3000"/>
              <a:buFont typeface="Pompiere"/>
              <a:buNone/>
              <a:defRPr sz="3000" b="1">
                <a:solidFill>
                  <a:schemeClr val="dk1"/>
                </a:solidFill>
                <a:latin typeface="Pompiere"/>
                <a:ea typeface="Pompiere"/>
                <a:cs typeface="Pompiere"/>
                <a:sym typeface="Pompiere"/>
              </a:defRPr>
            </a:lvl4pPr>
            <a:lvl5pPr lvl="4">
              <a:spcBef>
                <a:spcPts val="0"/>
              </a:spcBef>
              <a:spcAft>
                <a:spcPts val="0"/>
              </a:spcAft>
              <a:buClr>
                <a:schemeClr val="dk1"/>
              </a:buClr>
              <a:buSzPts val="3000"/>
              <a:buFont typeface="Pompiere"/>
              <a:buNone/>
              <a:defRPr sz="3000" b="1">
                <a:solidFill>
                  <a:schemeClr val="dk1"/>
                </a:solidFill>
                <a:latin typeface="Pompiere"/>
                <a:ea typeface="Pompiere"/>
                <a:cs typeface="Pompiere"/>
                <a:sym typeface="Pompiere"/>
              </a:defRPr>
            </a:lvl5pPr>
            <a:lvl6pPr lvl="5">
              <a:spcBef>
                <a:spcPts val="0"/>
              </a:spcBef>
              <a:spcAft>
                <a:spcPts val="0"/>
              </a:spcAft>
              <a:buClr>
                <a:schemeClr val="dk1"/>
              </a:buClr>
              <a:buSzPts val="3000"/>
              <a:buFont typeface="Pompiere"/>
              <a:buNone/>
              <a:defRPr sz="3000" b="1">
                <a:solidFill>
                  <a:schemeClr val="dk1"/>
                </a:solidFill>
                <a:latin typeface="Pompiere"/>
                <a:ea typeface="Pompiere"/>
                <a:cs typeface="Pompiere"/>
                <a:sym typeface="Pompiere"/>
              </a:defRPr>
            </a:lvl6pPr>
            <a:lvl7pPr lvl="6">
              <a:spcBef>
                <a:spcPts val="0"/>
              </a:spcBef>
              <a:spcAft>
                <a:spcPts val="0"/>
              </a:spcAft>
              <a:buClr>
                <a:schemeClr val="dk1"/>
              </a:buClr>
              <a:buSzPts val="3000"/>
              <a:buFont typeface="Pompiere"/>
              <a:buNone/>
              <a:defRPr sz="3000" b="1">
                <a:solidFill>
                  <a:schemeClr val="dk1"/>
                </a:solidFill>
                <a:latin typeface="Pompiere"/>
                <a:ea typeface="Pompiere"/>
                <a:cs typeface="Pompiere"/>
                <a:sym typeface="Pompiere"/>
              </a:defRPr>
            </a:lvl7pPr>
            <a:lvl8pPr lvl="7">
              <a:spcBef>
                <a:spcPts val="0"/>
              </a:spcBef>
              <a:spcAft>
                <a:spcPts val="0"/>
              </a:spcAft>
              <a:buClr>
                <a:schemeClr val="dk1"/>
              </a:buClr>
              <a:buSzPts val="3000"/>
              <a:buFont typeface="Pompiere"/>
              <a:buNone/>
              <a:defRPr sz="3000" b="1">
                <a:solidFill>
                  <a:schemeClr val="dk1"/>
                </a:solidFill>
                <a:latin typeface="Pompiere"/>
                <a:ea typeface="Pompiere"/>
                <a:cs typeface="Pompiere"/>
                <a:sym typeface="Pompiere"/>
              </a:defRPr>
            </a:lvl8pPr>
            <a:lvl9pPr lvl="8">
              <a:spcBef>
                <a:spcPts val="0"/>
              </a:spcBef>
              <a:spcAft>
                <a:spcPts val="0"/>
              </a:spcAft>
              <a:buClr>
                <a:schemeClr val="dk1"/>
              </a:buClr>
              <a:buSzPts val="3000"/>
              <a:buFont typeface="Pompiere"/>
              <a:buNone/>
              <a:defRPr sz="3000" b="1">
                <a:solidFill>
                  <a:schemeClr val="dk1"/>
                </a:solidFill>
                <a:latin typeface="Pompiere"/>
                <a:ea typeface="Pompiere"/>
                <a:cs typeface="Pompiere"/>
                <a:sym typeface="Pompiere"/>
              </a:defRPr>
            </a:lvl9pPr>
          </a:lstStyle>
          <a:p>
            <a:endParaRPr/>
          </a:p>
        </p:txBody>
      </p:sp>
      <p:sp>
        <p:nvSpPr>
          <p:cNvPr id="7" name="Google Shape;7;p1"/>
          <p:cNvSpPr txBox="1">
            <a:spLocks noGrp="1"/>
          </p:cNvSpPr>
          <p:nvPr>
            <p:ph type="body" idx="1"/>
          </p:nvPr>
        </p:nvSpPr>
        <p:spPr>
          <a:xfrm>
            <a:off x="948614" y="1662600"/>
            <a:ext cx="10264543" cy="4476000"/>
          </a:xfrm>
          <a:prstGeom prst="rect">
            <a:avLst/>
          </a:prstGeom>
          <a:noFill/>
          <a:ln>
            <a:noFill/>
          </a:ln>
        </p:spPr>
        <p:txBody>
          <a:bodyPr spcFirstLastPara="1" wrap="square" lIns="121705" tIns="121705" rIns="121705" bIns="121705" anchor="t" anchorCtr="0">
            <a:noAutofit/>
          </a:bodyPr>
          <a:lstStyle>
            <a:lvl1pPr marL="457200" lvl="0"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1pPr>
            <a:lvl2pPr marL="914400" lvl="1"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2pPr>
            <a:lvl3pPr marL="1371600" lvl="2"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3pPr>
            <a:lvl4pPr marL="1828800" lvl="3"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4pPr>
            <a:lvl5pPr marL="2286000" lvl="4"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5pPr>
            <a:lvl6pPr marL="2743200" lvl="5"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6pPr>
            <a:lvl7pPr marL="3200400" lvl="6"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7pPr>
            <a:lvl8pPr marL="3657600" lvl="7"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8pPr>
            <a:lvl9pPr marL="4114800" lvl="8" indent="-330200">
              <a:lnSpc>
                <a:spcPct val="100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2" r:id="rId7"/>
    <p:sldLayoutId id="214748367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3.png"/><Relationship Id="rId12"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audio" Target="../media/audio3.wav"/><Relationship Id="rId15" Type="http://schemas.openxmlformats.org/officeDocument/2006/relationships/image" Target="../media/image8.gif"/><Relationship Id="rId10" Type="http://schemas.microsoft.com/office/2007/relationships/hdphoto" Target="../media/hdphoto1.wdp"/><Relationship Id="rId4" Type="http://schemas.openxmlformats.org/officeDocument/2006/relationships/audio" Target="../media/audio2.wav"/><Relationship Id="rId9" Type="http://schemas.openxmlformats.org/officeDocument/2006/relationships/image" Target="../media/image5.png"/><Relationship Id="rId1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3.png"/><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audio" Target="../media/audio3.wav"/><Relationship Id="rId15" Type="http://schemas.openxmlformats.org/officeDocument/2006/relationships/image" Target="../media/image8.gif"/><Relationship Id="rId10" Type="http://schemas.microsoft.com/office/2007/relationships/hdphoto" Target="../media/hdphoto1.wdp"/><Relationship Id="rId4" Type="http://schemas.openxmlformats.org/officeDocument/2006/relationships/audio" Target="../media/audio2.wav"/><Relationship Id="rId9" Type="http://schemas.openxmlformats.org/officeDocument/2006/relationships/image" Target="../media/image5.png"/><Relationship Id="rId1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3.png"/><Relationship Id="rId12"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audio" Target="../media/audio3.wav"/><Relationship Id="rId15" Type="http://schemas.openxmlformats.org/officeDocument/2006/relationships/image" Target="../media/image8.gif"/><Relationship Id="rId10" Type="http://schemas.microsoft.com/office/2007/relationships/hdphoto" Target="../media/hdphoto1.wdp"/><Relationship Id="rId4" Type="http://schemas.openxmlformats.org/officeDocument/2006/relationships/audio" Target="../media/audio2.wav"/><Relationship Id="rId9" Type="http://schemas.openxmlformats.org/officeDocument/2006/relationships/image" Target="../media/image5.png"/><Relationship Id="rId1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6.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 y="0"/>
            <a:ext cx="12157087" cy="6858000"/>
          </a:xfrm>
          <a:prstGeom prst="rect">
            <a:avLst/>
          </a:prstGeom>
        </p:spPr>
      </p:pic>
      <p:sp>
        <p:nvSpPr>
          <p:cNvPr id="6" name="Title 1"/>
          <p:cNvSpPr txBox="1">
            <a:spLocks/>
          </p:cNvSpPr>
          <p:nvPr/>
        </p:nvSpPr>
        <p:spPr>
          <a:xfrm>
            <a:off x="33498" y="2743200"/>
            <a:ext cx="7970839" cy="1371600"/>
          </a:xfrm>
          <a:prstGeom prst="rect">
            <a:avLst/>
          </a:prstGeom>
          <a:solidFill>
            <a:srgbClr val="FFFFFF"/>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027647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p:nvPr/>
        </p:nvSpPr>
        <p:spPr>
          <a:xfrm rot="213351" flipH="1">
            <a:off x="2217644" y="1305272"/>
            <a:ext cx="7726550" cy="4247787"/>
          </a:xfrm>
          <a:prstGeom prst="rect">
            <a:avLst/>
          </a:prstGeom>
          <a:solidFill>
            <a:schemeClr val="accent1"/>
          </a:solidFill>
          <a:ln>
            <a:noFill/>
          </a:ln>
        </p:spPr>
        <p:txBody>
          <a:bodyPr spcFirstLastPara="1" wrap="square" lIns="121705" tIns="121705" rIns="121705" bIns="121705" anchor="ctr" anchorCtr="0">
            <a:noAutofit/>
          </a:bodyPr>
          <a:lstStyle/>
          <a:p>
            <a:endParaRPr/>
          </a:p>
        </p:txBody>
      </p:sp>
      <p:grpSp>
        <p:nvGrpSpPr>
          <p:cNvPr id="335" name="Google Shape;335;p34"/>
          <p:cNvGrpSpPr/>
          <p:nvPr/>
        </p:nvGrpSpPr>
        <p:grpSpPr>
          <a:xfrm rot="-2026318">
            <a:off x="8332060" y="-11929"/>
            <a:ext cx="3556959" cy="3816888"/>
            <a:chOff x="6201089" y="32925"/>
            <a:chExt cx="699625" cy="748894"/>
          </a:xfrm>
        </p:grpSpPr>
        <p:sp>
          <p:nvSpPr>
            <p:cNvPr id="336" name="Google Shape;336;p34"/>
            <p:cNvSpPr/>
            <p:nvPr/>
          </p:nvSpPr>
          <p:spPr>
            <a:xfrm>
              <a:off x="6201089" y="32925"/>
              <a:ext cx="699625" cy="748894"/>
            </a:xfrm>
            <a:custGeom>
              <a:avLst/>
              <a:gdLst/>
              <a:ahLst/>
              <a:cxnLst/>
              <a:rect l="l" t="t" r="r" b="b"/>
              <a:pathLst>
                <a:path w="19156" h="20505" extrusionOk="0">
                  <a:moveTo>
                    <a:pt x="5667" y="0"/>
                  </a:moveTo>
                  <a:lnTo>
                    <a:pt x="0" y="15796"/>
                  </a:lnTo>
                  <a:lnTo>
                    <a:pt x="12950" y="20463"/>
                  </a:lnTo>
                  <a:cubicBezTo>
                    <a:pt x="13029" y="20491"/>
                    <a:pt x="13108" y="20505"/>
                    <a:pt x="13185" y="20505"/>
                  </a:cubicBezTo>
                  <a:cubicBezTo>
                    <a:pt x="13456" y="20505"/>
                    <a:pt x="13696" y="20338"/>
                    <a:pt x="13796" y="20078"/>
                  </a:cubicBezTo>
                  <a:lnTo>
                    <a:pt x="19053" y="5539"/>
                  </a:lnTo>
                  <a:cubicBezTo>
                    <a:pt x="19155" y="5180"/>
                    <a:pt x="18976" y="4795"/>
                    <a:pt x="18642" y="4693"/>
                  </a:cubicBezTo>
                  <a:lnTo>
                    <a:pt x="5667"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7" name="Google Shape;337;p34"/>
            <p:cNvSpPr/>
            <p:nvPr/>
          </p:nvSpPr>
          <p:spPr>
            <a:xfrm>
              <a:off x="6301309" y="69448"/>
              <a:ext cx="221984" cy="581621"/>
            </a:xfrm>
            <a:custGeom>
              <a:avLst/>
              <a:gdLst/>
              <a:ahLst/>
              <a:cxnLst/>
              <a:rect l="l" t="t" r="r" b="b"/>
              <a:pathLst>
                <a:path w="6078" h="15925" extrusionOk="0">
                  <a:moveTo>
                    <a:pt x="5693" y="0"/>
                  </a:moveTo>
                  <a:lnTo>
                    <a:pt x="0" y="15796"/>
                  </a:lnTo>
                  <a:lnTo>
                    <a:pt x="385" y="15924"/>
                  </a:lnTo>
                  <a:lnTo>
                    <a:pt x="6077" y="129"/>
                  </a:lnTo>
                  <a:lnTo>
                    <a:pt x="56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8" name="Google Shape;338;p34"/>
            <p:cNvSpPr/>
            <p:nvPr/>
          </p:nvSpPr>
          <p:spPr>
            <a:xfrm>
              <a:off x="6467052" y="311088"/>
              <a:ext cx="293166" cy="199486"/>
            </a:xfrm>
            <a:custGeom>
              <a:avLst/>
              <a:gdLst/>
              <a:ahLst/>
              <a:cxnLst/>
              <a:rect l="l" t="t" r="r" b="b"/>
              <a:pathLst>
                <a:path w="8027" h="5462" extrusionOk="0">
                  <a:moveTo>
                    <a:pt x="1052" y="0"/>
                  </a:moveTo>
                  <a:lnTo>
                    <a:pt x="1" y="2949"/>
                  </a:lnTo>
                  <a:lnTo>
                    <a:pt x="6975" y="5462"/>
                  </a:lnTo>
                  <a:lnTo>
                    <a:pt x="8027" y="2513"/>
                  </a:lnTo>
                  <a:lnTo>
                    <a:pt x="105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39" name="Google Shape;339;p34"/>
            <p:cNvSpPr/>
            <p:nvPr/>
          </p:nvSpPr>
          <p:spPr>
            <a:xfrm>
              <a:off x="6354670" y="100347"/>
              <a:ext cx="91598" cy="91014"/>
            </a:xfrm>
            <a:custGeom>
              <a:avLst/>
              <a:gdLst/>
              <a:ahLst/>
              <a:cxnLst/>
              <a:rect l="l" t="t" r="r" b="b"/>
              <a:pathLst>
                <a:path w="2508" h="2492" extrusionOk="0">
                  <a:moveTo>
                    <a:pt x="821" y="1"/>
                  </a:moveTo>
                  <a:lnTo>
                    <a:pt x="693" y="334"/>
                  </a:lnTo>
                  <a:cubicBezTo>
                    <a:pt x="796" y="334"/>
                    <a:pt x="898" y="360"/>
                    <a:pt x="1001" y="385"/>
                  </a:cubicBezTo>
                  <a:cubicBezTo>
                    <a:pt x="2015" y="754"/>
                    <a:pt x="1620" y="2160"/>
                    <a:pt x="710" y="2160"/>
                  </a:cubicBezTo>
                  <a:cubicBezTo>
                    <a:pt x="608" y="2160"/>
                    <a:pt x="499" y="2142"/>
                    <a:pt x="385" y="2103"/>
                  </a:cubicBezTo>
                  <a:cubicBezTo>
                    <a:pt x="283" y="2052"/>
                    <a:pt x="206" y="2001"/>
                    <a:pt x="129" y="1949"/>
                  </a:cubicBezTo>
                  <a:lnTo>
                    <a:pt x="1" y="2257"/>
                  </a:lnTo>
                  <a:cubicBezTo>
                    <a:pt x="78" y="2308"/>
                    <a:pt x="180" y="2360"/>
                    <a:pt x="257" y="2411"/>
                  </a:cubicBezTo>
                  <a:cubicBezTo>
                    <a:pt x="417" y="2466"/>
                    <a:pt x="569" y="2491"/>
                    <a:pt x="713" y="2491"/>
                  </a:cubicBezTo>
                  <a:cubicBezTo>
                    <a:pt x="1969" y="2491"/>
                    <a:pt x="2508" y="561"/>
                    <a:pt x="1103" y="78"/>
                  </a:cubicBezTo>
                  <a:cubicBezTo>
                    <a:pt x="1001" y="52"/>
                    <a:pt x="924" y="26"/>
                    <a:pt x="8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0" name="Google Shape;340;p34"/>
            <p:cNvSpPr/>
            <p:nvPr/>
          </p:nvSpPr>
          <p:spPr>
            <a:xfrm>
              <a:off x="6309709" y="225842"/>
              <a:ext cx="91379" cy="90320"/>
            </a:xfrm>
            <a:custGeom>
              <a:avLst/>
              <a:gdLst/>
              <a:ahLst/>
              <a:cxnLst/>
              <a:rect l="l" t="t" r="r" b="b"/>
              <a:pathLst>
                <a:path w="2502" h="2473" extrusionOk="0">
                  <a:moveTo>
                    <a:pt x="821" y="1"/>
                  </a:moveTo>
                  <a:lnTo>
                    <a:pt x="693" y="308"/>
                  </a:lnTo>
                  <a:cubicBezTo>
                    <a:pt x="796" y="308"/>
                    <a:pt x="898" y="334"/>
                    <a:pt x="1001" y="360"/>
                  </a:cubicBezTo>
                  <a:cubicBezTo>
                    <a:pt x="2010" y="727"/>
                    <a:pt x="1624" y="2141"/>
                    <a:pt x="724" y="2141"/>
                  </a:cubicBezTo>
                  <a:cubicBezTo>
                    <a:pt x="618" y="2141"/>
                    <a:pt x="504" y="2121"/>
                    <a:pt x="386" y="2078"/>
                  </a:cubicBezTo>
                  <a:cubicBezTo>
                    <a:pt x="283" y="2026"/>
                    <a:pt x="206" y="1975"/>
                    <a:pt x="129" y="1924"/>
                  </a:cubicBezTo>
                  <a:lnTo>
                    <a:pt x="1" y="2257"/>
                  </a:lnTo>
                  <a:cubicBezTo>
                    <a:pt x="78" y="2309"/>
                    <a:pt x="180" y="2334"/>
                    <a:pt x="257" y="2385"/>
                  </a:cubicBezTo>
                  <a:cubicBezTo>
                    <a:pt x="424" y="2446"/>
                    <a:pt x="582" y="2473"/>
                    <a:pt x="730" y="2473"/>
                  </a:cubicBezTo>
                  <a:cubicBezTo>
                    <a:pt x="1974" y="2473"/>
                    <a:pt x="2501" y="556"/>
                    <a:pt x="1103" y="52"/>
                  </a:cubicBezTo>
                  <a:cubicBezTo>
                    <a:pt x="1001" y="26"/>
                    <a:pt x="924" y="1"/>
                    <a:pt x="8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1" name="Google Shape;341;p34"/>
            <p:cNvSpPr/>
            <p:nvPr/>
          </p:nvSpPr>
          <p:spPr>
            <a:xfrm>
              <a:off x="6264786" y="350423"/>
              <a:ext cx="91343" cy="90320"/>
            </a:xfrm>
            <a:custGeom>
              <a:avLst/>
              <a:gdLst/>
              <a:ahLst/>
              <a:cxnLst/>
              <a:rect l="l" t="t" r="r" b="b"/>
              <a:pathLst>
                <a:path w="2501" h="2473" extrusionOk="0">
                  <a:moveTo>
                    <a:pt x="821" y="0"/>
                  </a:moveTo>
                  <a:lnTo>
                    <a:pt x="692" y="333"/>
                  </a:lnTo>
                  <a:cubicBezTo>
                    <a:pt x="795" y="333"/>
                    <a:pt x="898" y="333"/>
                    <a:pt x="1000" y="385"/>
                  </a:cubicBezTo>
                  <a:cubicBezTo>
                    <a:pt x="2009" y="729"/>
                    <a:pt x="1623" y="2140"/>
                    <a:pt x="723" y="2140"/>
                  </a:cubicBezTo>
                  <a:cubicBezTo>
                    <a:pt x="617" y="2140"/>
                    <a:pt x="504" y="2120"/>
                    <a:pt x="385" y="2077"/>
                  </a:cubicBezTo>
                  <a:cubicBezTo>
                    <a:pt x="282" y="2052"/>
                    <a:pt x="205" y="2000"/>
                    <a:pt x="128" y="1923"/>
                  </a:cubicBezTo>
                  <a:lnTo>
                    <a:pt x="0" y="2257"/>
                  </a:lnTo>
                  <a:cubicBezTo>
                    <a:pt x="77" y="2308"/>
                    <a:pt x="180" y="2359"/>
                    <a:pt x="256" y="2385"/>
                  </a:cubicBezTo>
                  <a:cubicBezTo>
                    <a:pt x="423" y="2445"/>
                    <a:pt x="581" y="2472"/>
                    <a:pt x="730" y="2472"/>
                  </a:cubicBezTo>
                  <a:cubicBezTo>
                    <a:pt x="1974" y="2472"/>
                    <a:pt x="2500" y="555"/>
                    <a:pt x="1103" y="51"/>
                  </a:cubicBezTo>
                  <a:cubicBezTo>
                    <a:pt x="1000" y="26"/>
                    <a:pt x="923" y="0"/>
                    <a:pt x="8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 name="Google Shape;342;p34"/>
            <p:cNvSpPr/>
            <p:nvPr/>
          </p:nvSpPr>
          <p:spPr>
            <a:xfrm>
              <a:off x="6219825" y="474969"/>
              <a:ext cx="91343" cy="90320"/>
            </a:xfrm>
            <a:custGeom>
              <a:avLst/>
              <a:gdLst/>
              <a:ahLst/>
              <a:cxnLst/>
              <a:rect l="l" t="t" r="r" b="b"/>
              <a:pathLst>
                <a:path w="2501" h="2473" extrusionOk="0">
                  <a:moveTo>
                    <a:pt x="821" y="1"/>
                  </a:moveTo>
                  <a:lnTo>
                    <a:pt x="693" y="334"/>
                  </a:lnTo>
                  <a:cubicBezTo>
                    <a:pt x="795" y="334"/>
                    <a:pt x="898" y="334"/>
                    <a:pt x="1000" y="385"/>
                  </a:cubicBezTo>
                  <a:cubicBezTo>
                    <a:pt x="2008" y="752"/>
                    <a:pt x="1625" y="2141"/>
                    <a:pt x="727" y="2141"/>
                  </a:cubicBezTo>
                  <a:cubicBezTo>
                    <a:pt x="620" y="2141"/>
                    <a:pt x="505" y="2121"/>
                    <a:pt x="385" y="2078"/>
                  </a:cubicBezTo>
                  <a:cubicBezTo>
                    <a:pt x="282" y="2052"/>
                    <a:pt x="205" y="2001"/>
                    <a:pt x="128" y="1949"/>
                  </a:cubicBezTo>
                  <a:lnTo>
                    <a:pt x="0" y="2257"/>
                  </a:lnTo>
                  <a:cubicBezTo>
                    <a:pt x="77" y="2308"/>
                    <a:pt x="180" y="2360"/>
                    <a:pt x="257" y="2385"/>
                  </a:cubicBezTo>
                  <a:cubicBezTo>
                    <a:pt x="423" y="2445"/>
                    <a:pt x="582" y="2473"/>
                    <a:pt x="730" y="2473"/>
                  </a:cubicBezTo>
                  <a:cubicBezTo>
                    <a:pt x="1974" y="2473"/>
                    <a:pt x="2500" y="556"/>
                    <a:pt x="1103" y="52"/>
                  </a:cubicBezTo>
                  <a:lnTo>
                    <a:pt x="1103" y="52"/>
                  </a:lnTo>
                  <a:lnTo>
                    <a:pt x="1103" y="78"/>
                  </a:lnTo>
                  <a:cubicBezTo>
                    <a:pt x="1000" y="26"/>
                    <a:pt x="923" y="26"/>
                    <a:pt x="8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 name="Google Shape;343;p34"/>
            <p:cNvSpPr/>
            <p:nvPr/>
          </p:nvSpPr>
          <p:spPr>
            <a:xfrm>
              <a:off x="6363107" y="137820"/>
              <a:ext cx="19686" cy="7524"/>
            </a:xfrm>
            <a:custGeom>
              <a:avLst/>
              <a:gdLst/>
              <a:ahLst/>
              <a:cxnLst/>
              <a:rect l="l" t="t" r="r" b="b"/>
              <a:pathLst>
                <a:path w="539" h="206" fill="none" extrusionOk="0">
                  <a:moveTo>
                    <a:pt x="0" y="0"/>
                  </a:moveTo>
                  <a:lnTo>
                    <a:pt x="539" y="205"/>
                  </a:lnTo>
                </a:path>
              </a:pathLst>
            </a:custGeom>
            <a:noFill/>
            <a:ln w="9625" cap="rnd" cmpd="sng">
              <a:solidFill>
                <a:schemeClr val="lt1"/>
              </a:solidFill>
              <a:prstDash val="solid"/>
              <a:miter lim="25642"/>
              <a:headEnd type="none" w="sm" len="sm"/>
              <a:tailEnd type="none" w="sm" len="sm"/>
            </a:ln>
          </p:spPr>
          <p:txBody>
            <a:bodyPr spcFirstLastPara="1" wrap="square" lIns="91425" tIns="91425" rIns="91425" bIns="91425" anchor="ctr" anchorCtr="0">
              <a:noAutofit/>
            </a:bodyPr>
            <a:lstStyle/>
            <a:p>
              <a:endParaRPr/>
            </a:p>
          </p:txBody>
        </p:sp>
        <p:sp>
          <p:nvSpPr>
            <p:cNvPr id="344" name="Google Shape;344;p34"/>
            <p:cNvSpPr/>
            <p:nvPr/>
          </p:nvSpPr>
          <p:spPr>
            <a:xfrm>
              <a:off x="6318146" y="264265"/>
              <a:ext cx="18773" cy="6574"/>
            </a:xfrm>
            <a:custGeom>
              <a:avLst/>
              <a:gdLst/>
              <a:ahLst/>
              <a:cxnLst/>
              <a:rect l="l" t="t" r="r" b="b"/>
              <a:pathLst>
                <a:path w="514" h="180" fill="none" extrusionOk="0">
                  <a:moveTo>
                    <a:pt x="1" y="0"/>
                  </a:moveTo>
                  <a:lnTo>
                    <a:pt x="513" y="180"/>
                  </a:lnTo>
                </a:path>
              </a:pathLst>
            </a:custGeom>
            <a:noFill/>
            <a:ln w="9625" cap="rnd" cmpd="sng">
              <a:solidFill>
                <a:schemeClr val="lt1"/>
              </a:solidFill>
              <a:prstDash val="solid"/>
              <a:miter lim="25642"/>
              <a:headEnd type="none" w="sm" len="sm"/>
              <a:tailEnd type="none" w="sm" len="sm"/>
            </a:ln>
          </p:spPr>
          <p:txBody>
            <a:bodyPr spcFirstLastPara="1" wrap="square" lIns="91425" tIns="91425" rIns="91425" bIns="91425" anchor="ctr" anchorCtr="0">
              <a:noAutofit/>
            </a:bodyPr>
            <a:lstStyle/>
            <a:p>
              <a:endParaRPr/>
            </a:p>
          </p:txBody>
        </p:sp>
        <p:sp>
          <p:nvSpPr>
            <p:cNvPr id="345" name="Google Shape;345;p34"/>
            <p:cNvSpPr/>
            <p:nvPr/>
          </p:nvSpPr>
          <p:spPr>
            <a:xfrm>
              <a:off x="6272273" y="389759"/>
              <a:ext cx="19686" cy="7524"/>
            </a:xfrm>
            <a:custGeom>
              <a:avLst/>
              <a:gdLst/>
              <a:ahLst/>
              <a:cxnLst/>
              <a:rect l="l" t="t" r="r" b="b"/>
              <a:pathLst>
                <a:path w="539" h="206" fill="none" extrusionOk="0">
                  <a:moveTo>
                    <a:pt x="0" y="0"/>
                  </a:moveTo>
                  <a:lnTo>
                    <a:pt x="539" y="205"/>
                  </a:lnTo>
                </a:path>
              </a:pathLst>
            </a:custGeom>
            <a:noFill/>
            <a:ln w="9625" cap="rnd" cmpd="sng">
              <a:solidFill>
                <a:schemeClr val="lt1"/>
              </a:solidFill>
              <a:prstDash val="solid"/>
              <a:miter lim="25642"/>
              <a:headEnd type="none" w="sm" len="sm"/>
              <a:tailEnd type="none" w="sm" len="sm"/>
            </a:ln>
          </p:spPr>
          <p:txBody>
            <a:bodyPr spcFirstLastPara="1" wrap="square" lIns="91425" tIns="91425" rIns="91425" bIns="91425" anchor="ctr" anchorCtr="0">
              <a:noAutofit/>
            </a:bodyPr>
            <a:lstStyle/>
            <a:p>
              <a:endParaRPr/>
            </a:p>
          </p:txBody>
        </p:sp>
        <p:sp>
          <p:nvSpPr>
            <p:cNvPr id="346" name="Google Shape;346;p34"/>
            <p:cNvSpPr/>
            <p:nvPr/>
          </p:nvSpPr>
          <p:spPr>
            <a:xfrm>
              <a:off x="6227313" y="516167"/>
              <a:ext cx="18773" cy="6611"/>
            </a:xfrm>
            <a:custGeom>
              <a:avLst/>
              <a:gdLst/>
              <a:ahLst/>
              <a:cxnLst/>
              <a:rect l="l" t="t" r="r" b="b"/>
              <a:pathLst>
                <a:path w="514" h="181" fill="none" extrusionOk="0">
                  <a:moveTo>
                    <a:pt x="0" y="1"/>
                  </a:moveTo>
                  <a:lnTo>
                    <a:pt x="513" y="180"/>
                  </a:lnTo>
                </a:path>
              </a:pathLst>
            </a:custGeom>
            <a:noFill/>
            <a:ln w="9625" cap="rnd" cmpd="sng">
              <a:solidFill>
                <a:schemeClr val="lt1"/>
              </a:solidFill>
              <a:prstDash val="solid"/>
              <a:miter lim="25642"/>
              <a:headEnd type="none" w="sm" len="sm"/>
              <a:tailEnd type="none" w="sm" len="sm"/>
            </a:ln>
          </p:spPr>
          <p:txBody>
            <a:bodyPr spcFirstLastPara="1" wrap="square" lIns="91425" tIns="91425" rIns="91425" bIns="91425" anchor="ctr" anchorCtr="0">
              <a:noAutofit/>
            </a:bodyPr>
            <a:lstStyle/>
            <a:p>
              <a:endParaRPr/>
            </a:p>
          </p:txBody>
        </p:sp>
      </p:grpSp>
      <p:sp>
        <p:nvSpPr>
          <p:cNvPr id="21" name="TextBox 20"/>
          <p:cNvSpPr txBox="1"/>
          <p:nvPr/>
        </p:nvSpPr>
        <p:spPr>
          <a:xfrm>
            <a:off x="3987891" y="2438400"/>
            <a:ext cx="4083046" cy="1754326"/>
          </a:xfrm>
          <a:prstGeom prst="rect">
            <a:avLst/>
          </a:prstGeom>
          <a:noFill/>
        </p:spPr>
        <p:txBody>
          <a:bodyPr wrap="square" rtlCol="0">
            <a:spAutoFit/>
          </a:bodyPr>
          <a:lstStyle/>
          <a:p>
            <a:pPr algn="ctr"/>
            <a:r>
              <a:rPr lang="en-US" sz="5400" smtClean="0">
                <a:solidFill>
                  <a:srgbClr val="002060"/>
                </a:solidFill>
                <a:latin typeface="Arial-Rounded" pitchFamily="34" charset="0"/>
                <a:ea typeface="Arial-Rounded" pitchFamily="34" charset="0"/>
                <a:cs typeface="Arial-Rounded" pitchFamily="34" charset="0"/>
              </a:rPr>
              <a:t>Củng cố </a:t>
            </a:r>
          </a:p>
          <a:p>
            <a:pPr algn="ctr"/>
            <a:r>
              <a:rPr lang="en-US" sz="5400" smtClean="0">
                <a:solidFill>
                  <a:srgbClr val="002060"/>
                </a:solidFill>
                <a:latin typeface="Arial-Rounded" pitchFamily="34" charset="0"/>
                <a:ea typeface="Arial-Rounded" pitchFamily="34" charset="0"/>
                <a:cs typeface="Arial-Rounded" pitchFamily="34" charset="0"/>
              </a:rPr>
              <a:t>và dặn dò</a:t>
            </a:r>
            <a:endParaRPr lang="en-US" sz="5400">
              <a:solidFill>
                <a:srgbClr val="00206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6555" y="3085064"/>
            <a:ext cx="617898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vi-VN" sz="4400" smtClean="0">
                <a:solidFill>
                  <a:schemeClr val="accent6"/>
                </a:solidFill>
                <a:latin typeface="Arial-Rounded" pitchFamily="34" charset="0"/>
                <a:ea typeface="Arial-Rounded" pitchFamily="34" charset="0"/>
                <a:cs typeface="Arial-Rounded" pitchFamily="34" charset="0"/>
              </a:rPr>
              <a:t> </a:t>
            </a:r>
            <a:r>
              <a:rPr lang="en-US" sz="4400" smtClean="0">
                <a:solidFill>
                  <a:schemeClr val="accent6"/>
                </a:solidFill>
                <a:latin typeface="Arial-Rounded" pitchFamily="34" charset="0"/>
                <a:ea typeface="Arial-Rounded" pitchFamily="34" charset="0"/>
                <a:cs typeface="Arial-Rounded" pitchFamily="34" charset="0"/>
              </a:rPr>
              <a:t>	</a:t>
            </a:r>
            <a:r>
              <a:rPr lang="en-US" sz="4400">
                <a:solidFill>
                  <a:srgbClr val="002060"/>
                </a:solidFill>
                <a:latin typeface="Arial-Rounded" pitchFamily="34" charset="0"/>
                <a:ea typeface="Arial-Rounded" pitchFamily="34" charset="0"/>
                <a:cs typeface="Arial-Rounded" pitchFamily="34" charset="0"/>
              </a:rPr>
              <a:t>c</a:t>
            </a:r>
            <a:r>
              <a:rPr lang="en-US" sz="4400" smtClean="0">
                <a:solidFill>
                  <a:srgbClr val="002060"/>
                </a:solidFill>
                <a:latin typeface="Arial-Rounded" pitchFamily="34" charset="0"/>
                <a:ea typeface="Arial-Rounded" pitchFamily="34" charset="0"/>
                <a:cs typeface="Arial-Rounded" pitchFamily="34" charset="0"/>
              </a:rPr>
              <a:t>ây xanh</a:t>
            </a:r>
            <a:endParaRPr lang="en-US" sz="4400" dirty="0">
              <a:solidFill>
                <a:srgbClr val="002060"/>
              </a:solidFill>
              <a:latin typeface="Arial-Rounded" pitchFamily="34" charset="0"/>
              <a:ea typeface="Arial-Rounded" pitchFamily="34" charset="0"/>
              <a:cs typeface="Arial-Rounded" pitchFamily="34" charset="0"/>
            </a:endParaRPr>
          </a:p>
        </p:txBody>
      </p:sp>
      <p:sp>
        <p:nvSpPr>
          <p:cNvPr id="6" name="Rectangle 5"/>
          <p:cNvSpPr/>
          <p:nvPr/>
        </p:nvSpPr>
        <p:spPr>
          <a:xfrm>
            <a:off x="3199876" y="5517670"/>
            <a:ext cx="617898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rgbClr val="002060"/>
                </a:solidFill>
                <a:latin typeface="Arial-Rounded" pitchFamily="34" charset="0"/>
                <a:ea typeface="Arial-Rounded" pitchFamily="34" charset="0"/>
                <a:cs typeface="Arial-Rounded" pitchFamily="34" charset="0"/>
              </a:rPr>
              <a:t>	dòng sông</a:t>
            </a:r>
            <a:endParaRPr lang="en-US" sz="4400" dirty="0">
              <a:solidFill>
                <a:srgbClr val="00206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0992" y="3180582"/>
            <a:ext cx="725543" cy="71158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8828" y="5623350"/>
            <a:ext cx="734142" cy="707593"/>
          </a:xfrm>
          <a:prstGeom prst="rect">
            <a:avLst/>
          </a:prstGeom>
        </p:spPr>
      </p:pic>
      <p:sp>
        <p:nvSpPr>
          <p:cNvPr id="9" name="Rectangle 8"/>
          <p:cNvSpPr/>
          <p:nvPr/>
        </p:nvSpPr>
        <p:spPr>
          <a:xfrm>
            <a:off x="3204071" y="4309683"/>
            <a:ext cx="617898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latin typeface="Arial-Rounded" pitchFamily="34" charset="0"/>
                <a:ea typeface="Arial-Rounded" pitchFamily="34" charset="0"/>
                <a:cs typeface="Arial-Rounded" pitchFamily="34" charset="0"/>
              </a:rPr>
              <a:t> 	</a:t>
            </a:r>
            <a:r>
              <a:rPr lang="en-US" sz="4400">
                <a:solidFill>
                  <a:srgbClr val="002060"/>
                </a:solidFill>
                <a:latin typeface="Arial-Rounded" pitchFamily="34" charset="0"/>
                <a:ea typeface="Arial-Rounded" pitchFamily="34" charset="0"/>
                <a:cs typeface="Arial-Rounded" pitchFamily="34" charset="0"/>
              </a:rPr>
              <a:t>c</a:t>
            </a:r>
            <a:r>
              <a:rPr lang="en-US" sz="4400" smtClean="0">
                <a:solidFill>
                  <a:srgbClr val="002060"/>
                </a:solidFill>
                <a:latin typeface="Arial-Rounded" pitchFamily="34" charset="0"/>
                <a:ea typeface="Arial-Rounded" pitchFamily="34" charset="0"/>
                <a:cs typeface="Arial-Rounded" pitchFamily="34" charset="0"/>
              </a:rPr>
              <a:t>on trâu</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8054" y="4422018"/>
            <a:ext cx="734142" cy="707593"/>
          </a:xfrm>
          <a:prstGeom prst="rect">
            <a:avLst/>
          </a:prstGeom>
        </p:spPr>
      </p:pic>
      <p:sp>
        <p:nvSpPr>
          <p:cNvPr id="12" name="Cloud Callout 11"/>
          <p:cNvSpPr/>
          <p:nvPr/>
        </p:nvSpPr>
        <p:spPr>
          <a:xfrm>
            <a:off x="4099719" y="154551"/>
            <a:ext cx="7315200" cy="1981200"/>
          </a:xfrm>
          <a:prstGeom prst="cloudCallout">
            <a:avLst>
              <a:gd name="adj1" fmla="val -59602"/>
              <a:gd name="adj2" fmla="val 12165"/>
            </a:avLst>
          </a:prstGeom>
          <a:solidFill>
            <a:srgbClr val="FFD4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Rounded" pitchFamily="34" charset="0"/>
              <a:ea typeface="Arial-Rounded" pitchFamily="34" charset="0"/>
              <a:cs typeface="Arial-Rounded" pitchFamily="34" charset="0"/>
            </a:endParaRPr>
          </a:p>
        </p:txBody>
      </p:sp>
      <p:pic>
        <p:nvPicPr>
          <p:cNvPr id="1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273" y="181673"/>
            <a:ext cx="3200400" cy="238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85519" y="544986"/>
            <a:ext cx="5713688" cy="646331"/>
          </a:xfrm>
          <a:prstGeom prst="rect">
            <a:avLst/>
          </a:prstGeom>
          <a:noFill/>
        </p:spPr>
        <p:txBody>
          <a:bodyPr wrap="square" rtlCol="0">
            <a:spAutoFit/>
          </a:bodyPr>
          <a:lstStyle/>
          <a:p>
            <a:pPr algn="ctr"/>
            <a:r>
              <a:rPr lang="en-US" sz="3600" smtClean="0">
                <a:latin typeface="Arial-Rounded" pitchFamily="34" charset="0"/>
                <a:ea typeface="Arial-Rounded" pitchFamily="34" charset="0"/>
                <a:cs typeface="Arial-Rounded" pitchFamily="34" charset="0"/>
              </a:rPr>
              <a:t>Sự vật nào có ở trường học?</a:t>
            </a:r>
            <a:endParaRPr lang="en-US" sz="3600">
              <a:latin typeface="Arial-Rounded" pitchFamily="34" charset="0"/>
              <a:ea typeface="Arial-Rounded" pitchFamily="34" charset="0"/>
              <a:cs typeface="Arial-Rounded" pitchFamily="34" charset="0"/>
            </a:endParaRPr>
          </a:p>
        </p:txBody>
      </p:sp>
      <p:pic>
        <p:nvPicPr>
          <p:cNvPr id="16" name="sóc"/>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27228" y1="27309" x2="69307" y2="24900"/>
                        <a14:foregroundMark x1="16337" y1="93976" x2="27228" y2="94779"/>
                        <a14:foregroundMark x1="28218" y1="93173" x2="33663" y2="96787"/>
                        <a14:foregroundMark x1="65842" y1="95582" x2="84158" y2="95582"/>
                        <a14:foregroundMark x1="60396" y1="59839" x2="61881" y2="68675"/>
                      </a14:backgroundRemoval>
                    </a14:imgEffect>
                  </a14:imgLayer>
                </a14:imgProps>
              </a:ext>
              <a:ext uri="{28A0092B-C50C-407E-A947-70E740481C1C}">
                <a14:useLocalDpi xmlns:a14="http://schemas.microsoft.com/office/drawing/2010/main" val="0"/>
              </a:ext>
            </a:extLst>
          </a:blip>
          <a:stretch>
            <a:fillRect/>
          </a:stretch>
        </p:blipFill>
        <p:spPr bwMode="auto">
          <a:xfrm>
            <a:off x="2418308" y="2514600"/>
            <a:ext cx="1364284" cy="1681717"/>
          </a:xfrm>
          <a:prstGeom prst="rect">
            <a:avLst/>
          </a:prstGeom>
          <a:noFill/>
          <a:extLst>
            <a:ext uri="{909E8E84-426E-40DD-AFC4-6F175D3DCCD1}">
              <a14:hiddenFill xmlns:a14="http://schemas.microsoft.com/office/drawing/2010/main">
                <a:solidFill>
                  <a:srgbClr val="FFFFFF"/>
                </a:solidFill>
              </a14:hiddenFill>
            </a:ext>
          </a:extLst>
        </p:spPr>
      </p:pic>
      <p:pic>
        <p:nvPicPr>
          <p:cNvPr id="17" name="cú"/>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667" b="91667" l="0" r="100000">
                        <a14:foregroundMark x1="34900" y1="17315" x2="78400" y2="14722"/>
                        <a14:foregroundMark x1="61400" y1="8426" x2="64200" y2="19444"/>
                        <a14:foregroundMark x1="30900" y1="11574" x2="36500" y2="22593"/>
                        <a14:foregroundMark x1="36000" y1="9537" x2="42800" y2="17315"/>
                        <a14:foregroundMark x1="36000" y1="11574" x2="47300" y2="17315"/>
                        <a14:foregroundMark x1="54100" y1="10556" x2="69900" y2="10556"/>
                      </a14:backgroundRemoval>
                    </a14:imgEffect>
                  </a14:imgLayer>
                </a14:imgProps>
              </a:ext>
              <a:ext uri="{28A0092B-C50C-407E-A947-70E740481C1C}">
                <a14:useLocalDpi xmlns:a14="http://schemas.microsoft.com/office/drawing/2010/main" val="0"/>
              </a:ext>
            </a:extLst>
          </a:blip>
          <a:stretch>
            <a:fillRect/>
          </a:stretch>
        </p:blipFill>
        <p:spPr bwMode="auto">
          <a:xfrm>
            <a:off x="2492334" y="5451005"/>
            <a:ext cx="1244365" cy="13439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mèo"/>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2482880" y="4249561"/>
            <a:ext cx="1292959" cy="93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descr="Top Chirping Bird Stickers for Android &amp;amp; iOS | Gfycat">
            <a:hlinkClick r:id="rId14" action="ppaction://hlinksldjump"/>
          </p:cNvPr>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856674" y="472281"/>
            <a:ext cx="1245932" cy="124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2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09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9"/>
                                        </p:tgtEl>
                                        <p:attrNameLst>
                                          <p:attrName>fillcolor</p:attrName>
                                        </p:attrNameLst>
                                      </p:cBhvr>
                                      <p:to>
                                        <a:schemeClr val="accent1"/>
                                      </p:to>
                                    </p:animClr>
                                    <p:set>
                                      <p:cBhvr>
                                        <p:cTn id="39" dur="250" fill="hold"/>
                                        <p:tgtEl>
                                          <p:spTgt spid="9"/>
                                        </p:tgtEl>
                                        <p:attrNameLst>
                                          <p:attrName>fill.type</p:attrName>
                                        </p:attrNameLst>
                                      </p:cBhvr>
                                      <p:to>
                                        <p:strVal val="solid"/>
                                      </p:to>
                                    </p:set>
                                    <p:set>
                                      <p:cBhvr>
                                        <p:cTn id="40" dur="250" fill="hold"/>
                                        <p:tgtEl>
                                          <p:spTgt spid="9"/>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1" presetClass="emph" presetSubtype="2" fill="hold" nodeType="withEffect">
                                  <p:stCondLst>
                                    <p:cond delay="500"/>
                                  </p:stCondLst>
                                  <p:childTnLst>
                                    <p:animClr clrSpc="rgb" dir="cw">
                                      <p:cBhvr>
                                        <p:cTn id="42" dur="250" fill="hold"/>
                                        <p:tgtEl>
                                          <p:spTgt spid="9"/>
                                        </p:tgtEl>
                                        <p:attrNameLst>
                                          <p:attrName>fillcolor</p:attrName>
                                        </p:attrNameLst>
                                      </p:cBhvr>
                                      <p:to>
                                        <a:schemeClr val="accent1"/>
                                      </p:to>
                                    </p:animClr>
                                    <p:set>
                                      <p:cBhvr>
                                        <p:cTn id="43" dur="250" fill="hold"/>
                                        <p:tgtEl>
                                          <p:spTgt spid="9"/>
                                        </p:tgtEl>
                                        <p:attrNameLst>
                                          <p:attrName>fill.type</p:attrName>
                                        </p:attrNameLst>
                                      </p:cBhvr>
                                      <p:to>
                                        <p:strVal val="solid"/>
                                      </p:to>
                                    </p:set>
                                    <p:set>
                                      <p:cBhvr>
                                        <p:cTn id="44" dur="250" fill="hold"/>
                                        <p:tgtEl>
                                          <p:spTgt spid="9"/>
                                        </p:tgtEl>
                                        <p:attrNameLst>
                                          <p:attrName>fill.on</p:attrName>
                                        </p:attrNameLst>
                                      </p:cBhvr>
                                      <p:to>
                                        <p:strVal val="true"/>
                                      </p:to>
                                    </p:set>
                                  </p:childTnLst>
                                </p:cTn>
                              </p:par>
                              <p:par>
                                <p:cTn id="45" presetID="23" presetClass="entr" presetSubtype="32" fill="hold" nodeType="withEffect">
                                  <p:stCondLst>
                                    <p:cond delay="500"/>
                                  </p:stCondLst>
                                  <p:childTnLst>
                                    <p:set>
                                      <p:cBhvr>
                                        <p:cTn id="46" dur="1" fill="hold">
                                          <p:stCondLst>
                                            <p:cond delay="0"/>
                                          </p:stCondLst>
                                        </p:cTn>
                                        <p:tgtEl>
                                          <p:spTgt spid="10"/>
                                        </p:tgtEl>
                                        <p:attrNameLst>
                                          <p:attrName>style.visibility</p:attrName>
                                        </p:attrNameLst>
                                      </p:cBhvr>
                                      <p:to>
                                        <p:strVal val="visible"/>
                                      </p:to>
                                    </p:set>
                                    <p:anim calcmode="lin" valueType="num">
                                      <p:cBhvr>
                                        <p:cTn id="47" dur="250" fill="hold"/>
                                        <p:tgtEl>
                                          <p:spTgt spid="10"/>
                                        </p:tgtEl>
                                        <p:attrNameLst>
                                          <p:attrName>ppt_w</p:attrName>
                                        </p:attrNameLst>
                                      </p:cBhvr>
                                      <p:tavLst>
                                        <p:tav tm="0">
                                          <p:val>
                                            <p:strVal val="4*#ppt_w"/>
                                          </p:val>
                                        </p:tav>
                                        <p:tav tm="100000">
                                          <p:val>
                                            <p:strVal val="#ppt_w"/>
                                          </p:val>
                                        </p:tav>
                                      </p:tavLst>
                                    </p:anim>
                                    <p:anim calcmode="lin" valueType="num">
                                      <p:cBhvr>
                                        <p:cTn id="4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098"/>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withEffect">
                                  <p:stCondLst>
                                    <p:cond delay="0"/>
                                  </p:stCondLst>
                                  <p:childTnLst>
                                    <p:animClr clrSpc="rgb" dir="cw">
                                      <p:cBhvr>
                                        <p:cTn id="53" dur="250" fill="hold"/>
                                        <p:tgtEl>
                                          <p:spTgt spid="5"/>
                                        </p:tgtEl>
                                        <p:attrNameLst>
                                          <p:attrName>fillcolor</p:attrName>
                                        </p:attrNameLst>
                                      </p:cBhvr>
                                      <p:to>
                                        <a:schemeClr val="bg2"/>
                                      </p:to>
                                    </p:animClr>
                                    <p:set>
                                      <p:cBhvr>
                                        <p:cTn id="54" dur="250" fill="hold"/>
                                        <p:tgtEl>
                                          <p:spTgt spid="5"/>
                                        </p:tgtEl>
                                        <p:attrNameLst>
                                          <p:attrName>fill.type</p:attrName>
                                        </p:attrNameLst>
                                      </p:cBhvr>
                                      <p:to>
                                        <p:strVal val="solid"/>
                                      </p:to>
                                    </p:set>
                                    <p:set>
                                      <p:cBhvr>
                                        <p:cTn id="55" dur="250" fill="hold"/>
                                        <p:tgtEl>
                                          <p:spTgt spid="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6" presetID="1" presetClass="emph" presetSubtype="2" fill="hold" nodeType="withEffect">
                                  <p:stCondLst>
                                    <p:cond delay="500"/>
                                  </p:stCondLst>
                                  <p:childTnLst>
                                    <p:animClr clrSpc="rgb" dir="cw">
                                      <p:cBhvr>
                                        <p:cTn id="57" dur="250" fill="hold"/>
                                        <p:tgtEl>
                                          <p:spTgt spid="5"/>
                                        </p:tgtEl>
                                        <p:attrNameLst>
                                          <p:attrName>fillcolor</p:attrName>
                                        </p:attrNameLst>
                                      </p:cBhvr>
                                      <p:to>
                                        <a:schemeClr val="bg2"/>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par>
                                <p:cTn id="60" presetID="23" presetClass="entr" presetSubtype="32" fill="hold" nodeType="withEffect">
                                  <p:stCondLst>
                                    <p:cond delay="500"/>
                                  </p:stCondLst>
                                  <p:childTnLst>
                                    <p:set>
                                      <p:cBhvr>
                                        <p:cTn id="61" dur="1" fill="hold">
                                          <p:stCondLst>
                                            <p:cond delay="0"/>
                                          </p:stCondLst>
                                        </p:cTn>
                                        <p:tgtEl>
                                          <p:spTgt spid="7"/>
                                        </p:tgtEl>
                                        <p:attrNameLst>
                                          <p:attrName>style.visibility</p:attrName>
                                        </p:attrNameLst>
                                      </p:cBhvr>
                                      <p:to>
                                        <p:strVal val="visible"/>
                                      </p:to>
                                    </p:set>
                                    <p:anim calcmode="lin" valueType="num">
                                      <p:cBhvr>
                                        <p:cTn id="62" dur="250" fill="hold"/>
                                        <p:tgtEl>
                                          <p:spTgt spid="7"/>
                                        </p:tgtEl>
                                        <p:attrNameLst>
                                          <p:attrName>ppt_w</p:attrName>
                                        </p:attrNameLst>
                                      </p:cBhvr>
                                      <p:tavLst>
                                        <p:tav tm="0">
                                          <p:val>
                                            <p:strVal val="4*#ppt_w"/>
                                          </p:val>
                                        </p:tav>
                                        <p:tav tm="100000">
                                          <p:val>
                                            <p:strVal val="#ppt_w"/>
                                          </p:val>
                                        </p:tav>
                                      </p:tavLst>
                                    </p:anim>
                                    <p:anim calcmode="lin" valueType="num">
                                      <p:cBhvr>
                                        <p:cTn id="63"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6"/>
                  </p:tgtEl>
                </p:cond>
              </p:nextCondLst>
            </p:seq>
            <p:seq concurrent="1" nextAc="seek">
              <p:cTn id="64" restart="whenNotActive" fill="hold" evtFilter="cancelBubble" nodeType="interactiveSeq">
                <p:stCondLst>
                  <p:cond evt="onClick" delay="0">
                    <p:tgtEl>
                      <p:spTgt spid="17"/>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withEffect">
                                  <p:stCondLst>
                                    <p:cond delay="0"/>
                                  </p:stCondLst>
                                  <p:childTnLst>
                                    <p:animClr clrSpc="rgb" dir="cw">
                                      <p:cBhvr>
                                        <p:cTn id="68" dur="250" fill="hold"/>
                                        <p:tgtEl>
                                          <p:spTgt spid="6"/>
                                        </p:tgtEl>
                                        <p:attrNameLst>
                                          <p:attrName>fillcolor</p:attrName>
                                        </p:attrNameLst>
                                      </p:cBhvr>
                                      <p:to>
                                        <a:schemeClr val="accent1"/>
                                      </p:to>
                                    </p:animClr>
                                    <p:set>
                                      <p:cBhvr>
                                        <p:cTn id="69" dur="250" fill="hold"/>
                                        <p:tgtEl>
                                          <p:spTgt spid="6"/>
                                        </p:tgtEl>
                                        <p:attrNameLst>
                                          <p:attrName>fill.type</p:attrName>
                                        </p:attrNameLst>
                                      </p:cBhvr>
                                      <p:to>
                                        <p:strVal val="solid"/>
                                      </p:to>
                                    </p:set>
                                    <p:set>
                                      <p:cBhvr>
                                        <p:cTn id="70" dur="250" fill="hold"/>
                                        <p:tgtEl>
                                          <p:spTgt spid="6"/>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1" presetID="1" presetClass="emph" presetSubtype="2" fill="hold" nodeType="withEffect">
                                  <p:stCondLst>
                                    <p:cond delay="500"/>
                                  </p:stCondLst>
                                  <p:childTnLst>
                                    <p:animClr clrSpc="rgb" dir="cw">
                                      <p:cBhvr>
                                        <p:cTn id="72" dur="250" fill="hold"/>
                                        <p:tgtEl>
                                          <p:spTgt spid="6"/>
                                        </p:tgtEl>
                                        <p:attrNameLst>
                                          <p:attrName>fillcolor</p:attrName>
                                        </p:attrNameLst>
                                      </p:cBhvr>
                                      <p:to>
                                        <a:schemeClr val="accent1"/>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par>
                                <p:cTn id="75" presetID="23" presetClass="entr" presetSubtype="32" fill="hold" nodeType="withEffect">
                                  <p:stCondLst>
                                    <p:cond delay="500"/>
                                  </p:stCondLst>
                                  <p:childTnLst>
                                    <p:set>
                                      <p:cBhvr>
                                        <p:cTn id="76" dur="1" fill="hold">
                                          <p:stCondLst>
                                            <p:cond delay="0"/>
                                          </p:stCondLst>
                                        </p:cTn>
                                        <p:tgtEl>
                                          <p:spTgt spid="8"/>
                                        </p:tgtEl>
                                        <p:attrNameLst>
                                          <p:attrName>style.visibility</p:attrName>
                                        </p:attrNameLst>
                                      </p:cBhvr>
                                      <p:to>
                                        <p:strVal val="visible"/>
                                      </p:to>
                                    </p:set>
                                    <p:anim calcmode="lin" valueType="num">
                                      <p:cBhvr>
                                        <p:cTn id="77" dur="250" fill="hold"/>
                                        <p:tgtEl>
                                          <p:spTgt spid="8"/>
                                        </p:tgtEl>
                                        <p:attrNameLst>
                                          <p:attrName>ppt_w</p:attrName>
                                        </p:attrNameLst>
                                      </p:cBhvr>
                                      <p:tavLst>
                                        <p:tav tm="0">
                                          <p:val>
                                            <p:strVal val="4*#ppt_w"/>
                                          </p:val>
                                        </p:tav>
                                        <p:tav tm="100000">
                                          <p:val>
                                            <p:strVal val="#ppt_w"/>
                                          </p:val>
                                        </p:tav>
                                      </p:tavLst>
                                    </p:anim>
                                    <p:anim calcmode="lin" valueType="num">
                                      <p:cBhvr>
                                        <p:cTn id="78"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7"/>
                  </p:tgtEl>
                </p:cond>
              </p:nextCondLst>
            </p:seq>
          </p:childTnLst>
        </p:cTn>
      </p:par>
    </p:tnLst>
    <p:bldLst>
      <p:bldP spid="5" grpId="0" animBg="1"/>
      <p:bldP spid="6" grpId="0" animBg="1"/>
      <p:bldP spid="9" grpId="0" animBg="1"/>
      <p:bldP spid="12"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73366" y="5746747"/>
            <a:ext cx="7982248"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vi-VN" sz="2800" smtClean="0">
                <a:solidFill>
                  <a:schemeClr val="accent6"/>
                </a:solidFill>
                <a:latin typeface="Arial-Rounded" pitchFamily="34" charset="0"/>
                <a:ea typeface="Arial-Rounded" pitchFamily="34" charset="0"/>
                <a:cs typeface="Arial-Rounded" pitchFamily="34" charset="0"/>
              </a:rPr>
              <a:t> </a:t>
            </a:r>
            <a:r>
              <a:rPr lang="en-US" sz="2800">
                <a:solidFill>
                  <a:schemeClr val="accent6"/>
                </a:solidFill>
                <a:latin typeface="Arial-Rounded" pitchFamily="34" charset="0"/>
                <a:ea typeface="Arial-Rounded" pitchFamily="34" charset="0"/>
                <a:cs typeface="Arial-Rounded" pitchFamily="34" charset="0"/>
              </a:rPr>
              <a:t> </a:t>
            </a:r>
            <a:r>
              <a:rPr lang="en-US" sz="2800" smtClean="0">
                <a:solidFill>
                  <a:schemeClr val="accent6"/>
                </a:solidFill>
                <a:latin typeface="Arial-Rounded" pitchFamily="34" charset="0"/>
                <a:ea typeface="Arial-Rounded" pitchFamily="34" charset="0"/>
                <a:cs typeface="Arial-Rounded" pitchFamily="34" charset="0"/>
              </a:rPr>
              <a:t>     </a:t>
            </a:r>
            <a:r>
              <a:rPr lang="en-US" sz="2800" smtClean="0">
                <a:solidFill>
                  <a:srgbClr val="002060"/>
                </a:solidFill>
                <a:latin typeface="Arial-Rounded" pitchFamily="34" charset="0"/>
                <a:ea typeface="Arial-Rounded" pitchFamily="34" charset="0"/>
                <a:cs typeface="Arial-Rounded" pitchFamily="34" charset="0"/>
              </a:rPr>
              <a:t>Em thích đi học vì được vui chơi với bạn bè.</a:t>
            </a:r>
            <a:endParaRPr lang="en-US" sz="2800" dirty="0">
              <a:solidFill>
                <a:srgbClr val="002060"/>
              </a:solidFill>
              <a:latin typeface="Arial-Rounded" pitchFamily="34" charset="0"/>
              <a:ea typeface="Arial-Rounded" pitchFamily="34" charset="0"/>
              <a:cs typeface="Arial-Rounded" pitchFamily="34" charset="0"/>
            </a:endParaRPr>
          </a:p>
        </p:txBody>
      </p:sp>
      <p:sp>
        <p:nvSpPr>
          <p:cNvPr id="6" name="Rectangle 5"/>
          <p:cNvSpPr/>
          <p:nvPr/>
        </p:nvSpPr>
        <p:spPr>
          <a:xfrm>
            <a:off x="2366687" y="2871317"/>
            <a:ext cx="7982248"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2800">
                <a:solidFill>
                  <a:srgbClr val="002060"/>
                </a:solidFill>
                <a:latin typeface="Arial-Rounded" pitchFamily="34" charset="0"/>
                <a:ea typeface="Arial-Rounded" pitchFamily="34" charset="0"/>
                <a:cs typeface="Arial-Rounded" pitchFamily="34" charset="0"/>
              </a:rPr>
              <a:t> </a:t>
            </a:r>
            <a:r>
              <a:rPr lang="en-US" sz="2800" smtClean="0">
                <a:solidFill>
                  <a:srgbClr val="002060"/>
                </a:solidFill>
                <a:latin typeface="Arial-Rounded" pitchFamily="34" charset="0"/>
                <a:ea typeface="Arial-Rounded" pitchFamily="34" charset="0"/>
                <a:cs typeface="Arial-Rounded" pitchFamily="34" charset="0"/>
              </a:rPr>
              <a:t>      Em là học sinh lớp 2.</a:t>
            </a:r>
            <a:endParaRPr lang="en-US" sz="2800" dirty="0">
              <a:solidFill>
                <a:srgbClr val="00206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84762" y="5842265"/>
            <a:ext cx="725543" cy="71158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1623" y="2976997"/>
            <a:ext cx="734142" cy="707593"/>
          </a:xfrm>
          <a:prstGeom prst="rect">
            <a:avLst/>
          </a:prstGeom>
        </p:spPr>
      </p:pic>
      <p:sp>
        <p:nvSpPr>
          <p:cNvPr id="9" name="Rectangle 8"/>
          <p:cNvSpPr/>
          <p:nvPr/>
        </p:nvSpPr>
        <p:spPr>
          <a:xfrm>
            <a:off x="2370882" y="4309683"/>
            <a:ext cx="7982248"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2800" smtClean="0">
                <a:latin typeface="Arial-Rounded" pitchFamily="34" charset="0"/>
                <a:ea typeface="Arial-Rounded" pitchFamily="34" charset="0"/>
                <a:cs typeface="Arial-Rounded" pitchFamily="34" charset="0"/>
              </a:rPr>
              <a:t>       </a:t>
            </a:r>
            <a:r>
              <a:rPr lang="en-US" sz="2800" smtClean="0">
                <a:solidFill>
                  <a:srgbClr val="002060"/>
                </a:solidFill>
                <a:latin typeface="Arial-Rounded" pitchFamily="34" charset="0"/>
                <a:ea typeface="Arial-Rounded" pitchFamily="34" charset="0"/>
                <a:cs typeface="Arial-Rounded" pitchFamily="34" charset="0"/>
              </a:rPr>
              <a:t>Em làm bài tập Toán.</a:t>
            </a:r>
            <a:endParaRPr lang="en-US" sz="2800" dirty="0">
              <a:solidFill>
                <a:srgbClr val="002060"/>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0849" y="4422018"/>
            <a:ext cx="734142" cy="707593"/>
          </a:xfrm>
          <a:prstGeom prst="rect">
            <a:avLst/>
          </a:prstGeom>
        </p:spPr>
      </p:pic>
      <p:sp>
        <p:nvSpPr>
          <p:cNvPr id="12" name="Cloud Callout 11"/>
          <p:cNvSpPr/>
          <p:nvPr/>
        </p:nvSpPr>
        <p:spPr>
          <a:xfrm>
            <a:off x="4099719" y="154551"/>
            <a:ext cx="7315200" cy="1981200"/>
          </a:xfrm>
          <a:prstGeom prst="cloudCallout">
            <a:avLst>
              <a:gd name="adj1" fmla="val -59602"/>
              <a:gd name="adj2" fmla="val 12165"/>
            </a:avLst>
          </a:prstGeom>
          <a:solidFill>
            <a:srgbClr val="FFD4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Rounded" pitchFamily="34" charset="0"/>
              <a:ea typeface="Arial-Rounded" pitchFamily="34" charset="0"/>
              <a:cs typeface="Arial-Rounded" pitchFamily="34" charset="0"/>
            </a:endParaRPr>
          </a:p>
        </p:txBody>
      </p:sp>
      <p:pic>
        <p:nvPicPr>
          <p:cNvPr id="1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273" y="181673"/>
            <a:ext cx="3200400" cy="238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85519" y="544986"/>
            <a:ext cx="5713688" cy="1200329"/>
          </a:xfrm>
          <a:prstGeom prst="rect">
            <a:avLst/>
          </a:prstGeom>
          <a:noFill/>
        </p:spPr>
        <p:txBody>
          <a:bodyPr wrap="square" rtlCol="0">
            <a:spAutoFit/>
          </a:bodyPr>
          <a:lstStyle/>
          <a:p>
            <a:pPr algn="ctr"/>
            <a:r>
              <a:rPr lang="en-US" sz="3600" smtClean="0">
                <a:latin typeface="Arial-Rounded" pitchFamily="34" charset="0"/>
                <a:ea typeface="Arial-Rounded" pitchFamily="34" charset="0"/>
                <a:cs typeface="Arial-Rounded" pitchFamily="34" charset="0"/>
              </a:rPr>
              <a:t>Khi nói về điều mình thích, câu nào là phù hợp?</a:t>
            </a:r>
            <a:endParaRPr lang="en-US" sz="3600">
              <a:latin typeface="Arial-Rounded" pitchFamily="34" charset="0"/>
              <a:ea typeface="Arial-Rounded" pitchFamily="34" charset="0"/>
              <a:cs typeface="Arial-Rounded" pitchFamily="34" charset="0"/>
            </a:endParaRPr>
          </a:p>
        </p:txBody>
      </p:sp>
      <p:pic>
        <p:nvPicPr>
          <p:cNvPr id="16" name="sóc"/>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27228" y1="27309" x2="69307" y2="24900"/>
                        <a14:foregroundMark x1="16337" y1="93976" x2="27228" y2="94779"/>
                        <a14:foregroundMark x1="28218" y1="93173" x2="33663" y2="96787"/>
                        <a14:foregroundMark x1="65842" y1="95582" x2="84158" y2="95582"/>
                        <a14:foregroundMark x1="60396" y1="59839" x2="61881" y2="68675"/>
                      </a14:backgroundRemoval>
                    </a14:imgEffect>
                  </a14:imgLayer>
                </a14:imgProps>
              </a:ext>
              <a:ext uri="{28A0092B-C50C-407E-A947-70E740481C1C}">
                <a14:useLocalDpi xmlns:a14="http://schemas.microsoft.com/office/drawing/2010/main" val="0"/>
              </a:ext>
            </a:extLst>
          </a:blip>
          <a:stretch>
            <a:fillRect/>
          </a:stretch>
        </p:blipFill>
        <p:spPr bwMode="auto">
          <a:xfrm>
            <a:off x="1585119" y="5176283"/>
            <a:ext cx="1364284" cy="1681717"/>
          </a:xfrm>
          <a:prstGeom prst="rect">
            <a:avLst/>
          </a:prstGeom>
          <a:noFill/>
          <a:extLst>
            <a:ext uri="{909E8E84-426E-40DD-AFC4-6F175D3DCCD1}">
              <a14:hiddenFill xmlns:a14="http://schemas.microsoft.com/office/drawing/2010/main">
                <a:solidFill>
                  <a:srgbClr val="FFFFFF"/>
                </a:solidFill>
              </a14:hiddenFill>
            </a:ext>
          </a:extLst>
        </p:spPr>
      </p:pic>
      <p:pic>
        <p:nvPicPr>
          <p:cNvPr id="17" name="cú"/>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667" b="91667" l="0" r="100000">
                        <a14:foregroundMark x1="34900" y1="17315" x2="78400" y2="14722"/>
                        <a14:foregroundMark x1="61400" y1="8426" x2="64200" y2="19444"/>
                        <a14:foregroundMark x1="30900" y1="11574" x2="36500" y2="22593"/>
                        <a14:foregroundMark x1="36000" y1="9537" x2="42800" y2="17315"/>
                        <a14:foregroundMark x1="36000" y1="11574" x2="47300" y2="17315"/>
                        <a14:foregroundMark x1="54100" y1="10556" x2="69900" y2="10556"/>
                      </a14:backgroundRemoval>
                    </a14:imgEffect>
                  </a14:imgLayer>
                </a14:imgProps>
              </a:ext>
              <a:ext uri="{28A0092B-C50C-407E-A947-70E740481C1C}">
                <a14:useLocalDpi xmlns:a14="http://schemas.microsoft.com/office/drawing/2010/main" val="0"/>
              </a:ext>
            </a:extLst>
          </a:blip>
          <a:stretch>
            <a:fillRect/>
          </a:stretch>
        </p:blipFill>
        <p:spPr bwMode="auto">
          <a:xfrm>
            <a:off x="1659145" y="2804652"/>
            <a:ext cx="1244365" cy="13439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mèo"/>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649691" y="4249561"/>
            <a:ext cx="1292959" cy="93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descr="Top Chirping Bird Stickers for Android &amp;amp; iOS | Gfycat">
            <a:hlinkClick r:id="rId14" action="ppaction://hlinksldjump"/>
          </p:cNvPr>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856674" y="472281"/>
            <a:ext cx="1245932" cy="124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10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09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9"/>
                                        </p:tgtEl>
                                        <p:attrNameLst>
                                          <p:attrName>fillcolor</p:attrName>
                                        </p:attrNameLst>
                                      </p:cBhvr>
                                      <p:to>
                                        <a:schemeClr val="accent1"/>
                                      </p:to>
                                    </p:animClr>
                                    <p:set>
                                      <p:cBhvr>
                                        <p:cTn id="39" dur="250" fill="hold"/>
                                        <p:tgtEl>
                                          <p:spTgt spid="9"/>
                                        </p:tgtEl>
                                        <p:attrNameLst>
                                          <p:attrName>fill.type</p:attrName>
                                        </p:attrNameLst>
                                      </p:cBhvr>
                                      <p:to>
                                        <p:strVal val="solid"/>
                                      </p:to>
                                    </p:set>
                                    <p:set>
                                      <p:cBhvr>
                                        <p:cTn id="40" dur="250" fill="hold"/>
                                        <p:tgtEl>
                                          <p:spTgt spid="9"/>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1" presetClass="emph" presetSubtype="2" fill="hold" nodeType="withEffect">
                                  <p:stCondLst>
                                    <p:cond delay="500"/>
                                  </p:stCondLst>
                                  <p:childTnLst>
                                    <p:animClr clrSpc="rgb" dir="cw">
                                      <p:cBhvr>
                                        <p:cTn id="42" dur="250" fill="hold"/>
                                        <p:tgtEl>
                                          <p:spTgt spid="9"/>
                                        </p:tgtEl>
                                        <p:attrNameLst>
                                          <p:attrName>fillcolor</p:attrName>
                                        </p:attrNameLst>
                                      </p:cBhvr>
                                      <p:to>
                                        <a:schemeClr val="accent1"/>
                                      </p:to>
                                    </p:animClr>
                                    <p:set>
                                      <p:cBhvr>
                                        <p:cTn id="43" dur="250" fill="hold"/>
                                        <p:tgtEl>
                                          <p:spTgt spid="9"/>
                                        </p:tgtEl>
                                        <p:attrNameLst>
                                          <p:attrName>fill.type</p:attrName>
                                        </p:attrNameLst>
                                      </p:cBhvr>
                                      <p:to>
                                        <p:strVal val="solid"/>
                                      </p:to>
                                    </p:set>
                                    <p:set>
                                      <p:cBhvr>
                                        <p:cTn id="44" dur="250" fill="hold"/>
                                        <p:tgtEl>
                                          <p:spTgt spid="9"/>
                                        </p:tgtEl>
                                        <p:attrNameLst>
                                          <p:attrName>fill.on</p:attrName>
                                        </p:attrNameLst>
                                      </p:cBhvr>
                                      <p:to>
                                        <p:strVal val="true"/>
                                      </p:to>
                                    </p:set>
                                  </p:childTnLst>
                                </p:cTn>
                              </p:par>
                              <p:par>
                                <p:cTn id="45" presetID="23" presetClass="entr" presetSubtype="32" fill="hold" nodeType="withEffect">
                                  <p:stCondLst>
                                    <p:cond delay="500"/>
                                  </p:stCondLst>
                                  <p:childTnLst>
                                    <p:set>
                                      <p:cBhvr>
                                        <p:cTn id="46" dur="1" fill="hold">
                                          <p:stCondLst>
                                            <p:cond delay="0"/>
                                          </p:stCondLst>
                                        </p:cTn>
                                        <p:tgtEl>
                                          <p:spTgt spid="10"/>
                                        </p:tgtEl>
                                        <p:attrNameLst>
                                          <p:attrName>style.visibility</p:attrName>
                                        </p:attrNameLst>
                                      </p:cBhvr>
                                      <p:to>
                                        <p:strVal val="visible"/>
                                      </p:to>
                                    </p:set>
                                    <p:anim calcmode="lin" valueType="num">
                                      <p:cBhvr>
                                        <p:cTn id="47" dur="250" fill="hold"/>
                                        <p:tgtEl>
                                          <p:spTgt spid="10"/>
                                        </p:tgtEl>
                                        <p:attrNameLst>
                                          <p:attrName>ppt_w</p:attrName>
                                        </p:attrNameLst>
                                      </p:cBhvr>
                                      <p:tavLst>
                                        <p:tav tm="0">
                                          <p:val>
                                            <p:strVal val="4*#ppt_w"/>
                                          </p:val>
                                        </p:tav>
                                        <p:tav tm="100000">
                                          <p:val>
                                            <p:strVal val="#ppt_w"/>
                                          </p:val>
                                        </p:tav>
                                      </p:tavLst>
                                    </p:anim>
                                    <p:anim calcmode="lin" valueType="num">
                                      <p:cBhvr>
                                        <p:cTn id="4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098"/>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withEffect">
                                  <p:stCondLst>
                                    <p:cond delay="0"/>
                                  </p:stCondLst>
                                  <p:childTnLst>
                                    <p:animClr clrSpc="rgb" dir="cw">
                                      <p:cBhvr>
                                        <p:cTn id="53" dur="250" fill="hold"/>
                                        <p:tgtEl>
                                          <p:spTgt spid="5"/>
                                        </p:tgtEl>
                                        <p:attrNameLst>
                                          <p:attrName>fillcolor</p:attrName>
                                        </p:attrNameLst>
                                      </p:cBhvr>
                                      <p:to>
                                        <a:schemeClr val="bg2"/>
                                      </p:to>
                                    </p:animClr>
                                    <p:set>
                                      <p:cBhvr>
                                        <p:cTn id="54" dur="250" fill="hold"/>
                                        <p:tgtEl>
                                          <p:spTgt spid="5"/>
                                        </p:tgtEl>
                                        <p:attrNameLst>
                                          <p:attrName>fill.type</p:attrName>
                                        </p:attrNameLst>
                                      </p:cBhvr>
                                      <p:to>
                                        <p:strVal val="solid"/>
                                      </p:to>
                                    </p:set>
                                    <p:set>
                                      <p:cBhvr>
                                        <p:cTn id="55" dur="250" fill="hold"/>
                                        <p:tgtEl>
                                          <p:spTgt spid="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6" presetID="1" presetClass="emph" presetSubtype="2" fill="hold" nodeType="withEffect">
                                  <p:stCondLst>
                                    <p:cond delay="500"/>
                                  </p:stCondLst>
                                  <p:childTnLst>
                                    <p:animClr clrSpc="rgb" dir="cw">
                                      <p:cBhvr>
                                        <p:cTn id="57" dur="250" fill="hold"/>
                                        <p:tgtEl>
                                          <p:spTgt spid="5"/>
                                        </p:tgtEl>
                                        <p:attrNameLst>
                                          <p:attrName>fillcolor</p:attrName>
                                        </p:attrNameLst>
                                      </p:cBhvr>
                                      <p:to>
                                        <a:schemeClr val="bg2"/>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par>
                                <p:cTn id="60" presetID="23" presetClass="entr" presetSubtype="32" fill="hold" nodeType="withEffect">
                                  <p:stCondLst>
                                    <p:cond delay="500"/>
                                  </p:stCondLst>
                                  <p:childTnLst>
                                    <p:set>
                                      <p:cBhvr>
                                        <p:cTn id="61" dur="1" fill="hold">
                                          <p:stCondLst>
                                            <p:cond delay="0"/>
                                          </p:stCondLst>
                                        </p:cTn>
                                        <p:tgtEl>
                                          <p:spTgt spid="7"/>
                                        </p:tgtEl>
                                        <p:attrNameLst>
                                          <p:attrName>style.visibility</p:attrName>
                                        </p:attrNameLst>
                                      </p:cBhvr>
                                      <p:to>
                                        <p:strVal val="visible"/>
                                      </p:to>
                                    </p:set>
                                    <p:anim calcmode="lin" valueType="num">
                                      <p:cBhvr>
                                        <p:cTn id="62" dur="250" fill="hold"/>
                                        <p:tgtEl>
                                          <p:spTgt spid="7"/>
                                        </p:tgtEl>
                                        <p:attrNameLst>
                                          <p:attrName>ppt_w</p:attrName>
                                        </p:attrNameLst>
                                      </p:cBhvr>
                                      <p:tavLst>
                                        <p:tav tm="0">
                                          <p:val>
                                            <p:strVal val="4*#ppt_w"/>
                                          </p:val>
                                        </p:tav>
                                        <p:tav tm="100000">
                                          <p:val>
                                            <p:strVal val="#ppt_w"/>
                                          </p:val>
                                        </p:tav>
                                      </p:tavLst>
                                    </p:anim>
                                    <p:anim calcmode="lin" valueType="num">
                                      <p:cBhvr>
                                        <p:cTn id="63"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6"/>
                  </p:tgtEl>
                </p:cond>
              </p:nextCondLst>
            </p:seq>
            <p:seq concurrent="1" nextAc="seek">
              <p:cTn id="64" restart="whenNotActive" fill="hold" evtFilter="cancelBubble" nodeType="interactiveSeq">
                <p:stCondLst>
                  <p:cond evt="onClick" delay="0">
                    <p:tgtEl>
                      <p:spTgt spid="17"/>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withEffect">
                                  <p:stCondLst>
                                    <p:cond delay="0"/>
                                  </p:stCondLst>
                                  <p:childTnLst>
                                    <p:animClr clrSpc="rgb" dir="cw">
                                      <p:cBhvr>
                                        <p:cTn id="68" dur="250" fill="hold"/>
                                        <p:tgtEl>
                                          <p:spTgt spid="6"/>
                                        </p:tgtEl>
                                        <p:attrNameLst>
                                          <p:attrName>fillcolor</p:attrName>
                                        </p:attrNameLst>
                                      </p:cBhvr>
                                      <p:to>
                                        <a:schemeClr val="accent1"/>
                                      </p:to>
                                    </p:animClr>
                                    <p:set>
                                      <p:cBhvr>
                                        <p:cTn id="69" dur="250" fill="hold"/>
                                        <p:tgtEl>
                                          <p:spTgt spid="6"/>
                                        </p:tgtEl>
                                        <p:attrNameLst>
                                          <p:attrName>fill.type</p:attrName>
                                        </p:attrNameLst>
                                      </p:cBhvr>
                                      <p:to>
                                        <p:strVal val="solid"/>
                                      </p:to>
                                    </p:set>
                                    <p:set>
                                      <p:cBhvr>
                                        <p:cTn id="70" dur="250" fill="hold"/>
                                        <p:tgtEl>
                                          <p:spTgt spid="6"/>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1" presetID="1" presetClass="emph" presetSubtype="2" fill="hold" nodeType="withEffect">
                                  <p:stCondLst>
                                    <p:cond delay="500"/>
                                  </p:stCondLst>
                                  <p:childTnLst>
                                    <p:animClr clrSpc="rgb" dir="cw">
                                      <p:cBhvr>
                                        <p:cTn id="72" dur="250" fill="hold"/>
                                        <p:tgtEl>
                                          <p:spTgt spid="6"/>
                                        </p:tgtEl>
                                        <p:attrNameLst>
                                          <p:attrName>fillcolor</p:attrName>
                                        </p:attrNameLst>
                                      </p:cBhvr>
                                      <p:to>
                                        <a:schemeClr val="accent1"/>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par>
                                <p:cTn id="75" presetID="23" presetClass="entr" presetSubtype="32" fill="hold" nodeType="withEffect">
                                  <p:stCondLst>
                                    <p:cond delay="500"/>
                                  </p:stCondLst>
                                  <p:childTnLst>
                                    <p:set>
                                      <p:cBhvr>
                                        <p:cTn id="76" dur="1" fill="hold">
                                          <p:stCondLst>
                                            <p:cond delay="0"/>
                                          </p:stCondLst>
                                        </p:cTn>
                                        <p:tgtEl>
                                          <p:spTgt spid="8"/>
                                        </p:tgtEl>
                                        <p:attrNameLst>
                                          <p:attrName>style.visibility</p:attrName>
                                        </p:attrNameLst>
                                      </p:cBhvr>
                                      <p:to>
                                        <p:strVal val="visible"/>
                                      </p:to>
                                    </p:set>
                                    <p:anim calcmode="lin" valueType="num">
                                      <p:cBhvr>
                                        <p:cTn id="77" dur="250" fill="hold"/>
                                        <p:tgtEl>
                                          <p:spTgt spid="8"/>
                                        </p:tgtEl>
                                        <p:attrNameLst>
                                          <p:attrName>ppt_w</p:attrName>
                                        </p:attrNameLst>
                                      </p:cBhvr>
                                      <p:tavLst>
                                        <p:tav tm="0">
                                          <p:val>
                                            <p:strVal val="4*#ppt_w"/>
                                          </p:val>
                                        </p:tav>
                                        <p:tav tm="100000">
                                          <p:val>
                                            <p:strVal val="#ppt_w"/>
                                          </p:val>
                                        </p:tav>
                                      </p:tavLst>
                                    </p:anim>
                                    <p:anim calcmode="lin" valueType="num">
                                      <p:cBhvr>
                                        <p:cTn id="78"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7"/>
                  </p:tgtEl>
                </p:cond>
              </p:nextCondLst>
            </p:seq>
          </p:childTnLst>
        </p:cTn>
      </p:par>
    </p:tnLst>
    <p:bldLst>
      <p:bldP spid="5" grpId="0" animBg="1"/>
      <p:bldP spid="6" grpId="0" animBg="1"/>
      <p:bldP spid="9" grpId="0" animBg="1"/>
      <p:bldP spid="12"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6555" y="3085064"/>
            <a:ext cx="617898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vi-VN" sz="4400" smtClean="0">
                <a:solidFill>
                  <a:schemeClr val="accent6"/>
                </a:solidFill>
                <a:latin typeface="Arial-Rounded" pitchFamily="34" charset="0"/>
                <a:ea typeface="Arial-Rounded" pitchFamily="34" charset="0"/>
                <a:cs typeface="Arial-Rounded" pitchFamily="34" charset="0"/>
              </a:rPr>
              <a:t> </a:t>
            </a:r>
            <a:r>
              <a:rPr lang="en-US" sz="4400" smtClean="0">
                <a:solidFill>
                  <a:schemeClr val="accent6"/>
                </a:solidFill>
                <a:latin typeface="Arial-Rounded" pitchFamily="34" charset="0"/>
                <a:ea typeface="Arial-Rounded" pitchFamily="34" charset="0"/>
                <a:cs typeface="Arial-Rounded" pitchFamily="34" charset="0"/>
              </a:rPr>
              <a:t>	</a:t>
            </a:r>
            <a:r>
              <a:rPr lang="en-US" sz="4400" smtClean="0">
                <a:solidFill>
                  <a:srgbClr val="002060"/>
                </a:solidFill>
                <a:latin typeface="Arial-Rounded" pitchFamily="34" charset="0"/>
                <a:ea typeface="Arial-Rounded" pitchFamily="34" charset="0"/>
                <a:cs typeface="Arial-Rounded" pitchFamily="34" charset="0"/>
              </a:rPr>
              <a:t>Chia sẻ với cô</a:t>
            </a:r>
            <a:endParaRPr lang="en-US" sz="4400" dirty="0">
              <a:solidFill>
                <a:srgbClr val="002060"/>
              </a:solidFill>
              <a:latin typeface="Arial-Rounded" pitchFamily="34" charset="0"/>
              <a:ea typeface="Arial-Rounded" pitchFamily="34" charset="0"/>
              <a:cs typeface="Arial-Rounded" pitchFamily="34" charset="0"/>
            </a:endParaRPr>
          </a:p>
        </p:txBody>
      </p:sp>
      <p:sp>
        <p:nvSpPr>
          <p:cNvPr id="6" name="Rectangle 5"/>
          <p:cNvSpPr/>
          <p:nvPr/>
        </p:nvSpPr>
        <p:spPr>
          <a:xfrm>
            <a:off x="3199876" y="5517670"/>
            <a:ext cx="617898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rgbClr val="002060"/>
                </a:solidFill>
                <a:latin typeface="Arial-Rounded" pitchFamily="34" charset="0"/>
                <a:ea typeface="Arial-Rounded" pitchFamily="34" charset="0"/>
                <a:cs typeface="Arial-Rounded" pitchFamily="34" charset="0"/>
              </a:rPr>
              <a:t>	Hét to trước lớp</a:t>
            </a:r>
            <a:endParaRPr lang="en-US" sz="4400" dirty="0">
              <a:solidFill>
                <a:srgbClr val="00206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0992" y="3180582"/>
            <a:ext cx="725543" cy="71158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8828" y="5623350"/>
            <a:ext cx="734142" cy="707593"/>
          </a:xfrm>
          <a:prstGeom prst="rect">
            <a:avLst/>
          </a:prstGeom>
        </p:spPr>
      </p:pic>
      <p:sp>
        <p:nvSpPr>
          <p:cNvPr id="9" name="Rectangle 8"/>
          <p:cNvSpPr/>
          <p:nvPr/>
        </p:nvSpPr>
        <p:spPr>
          <a:xfrm>
            <a:off x="3204071" y="4309683"/>
            <a:ext cx="617898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latin typeface="Arial-Rounded" pitchFamily="34" charset="0"/>
                <a:ea typeface="Arial-Rounded" pitchFamily="34" charset="0"/>
                <a:cs typeface="Arial-Rounded" pitchFamily="34" charset="0"/>
              </a:rPr>
              <a:t> 	</a:t>
            </a:r>
            <a:r>
              <a:rPr lang="en-US" sz="4400" smtClean="0">
                <a:solidFill>
                  <a:srgbClr val="002060"/>
                </a:solidFill>
                <a:latin typeface="Arial-Rounded" pitchFamily="34" charset="0"/>
                <a:ea typeface="Arial-Rounded" pitchFamily="34" charset="0"/>
                <a:cs typeface="Arial-Rounded" pitchFamily="34" charset="0"/>
              </a:rPr>
              <a:t>Im lặng</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8054" y="4422018"/>
            <a:ext cx="734142" cy="707593"/>
          </a:xfrm>
          <a:prstGeom prst="rect">
            <a:avLst/>
          </a:prstGeom>
        </p:spPr>
      </p:pic>
      <p:sp>
        <p:nvSpPr>
          <p:cNvPr id="12" name="Cloud Callout 11"/>
          <p:cNvSpPr/>
          <p:nvPr/>
        </p:nvSpPr>
        <p:spPr>
          <a:xfrm>
            <a:off x="4099719" y="154551"/>
            <a:ext cx="7315200" cy="1981200"/>
          </a:xfrm>
          <a:prstGeom prst="cloudCallout">
            <a:avLst>
              <a:gd name="adj1" fmla="val -59602"/>
              <a:gd name="adj2" fmla="val 12165"/>
            </a:avLst>
          </a:prstGeom>
          <a:solidFill>
            <a:srgbClr val="FFD4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Rounded" pitchFamily="34" charset="0"/>
              <a:ea typeface="Arial-Rounded" pitchFamily="34" charset="0"/>
              <a:cs typeface="Arial-Rounded" pitchFamily="34" charset="0"/>
            </a:endParaRPr>
          </a:p>
        </p:txBody>
      </p:sp>
      <p:pic>
        <p:nvPicPr>
          <p:cNvPr id="1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273" y="181673"/>
            <a:ext cx="3200400" cy="238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85519" y="544986"/>
            <a:ext cx="5713688" cy="1077218"/>
          </a:xfrm>
          <a:prstGeom prst="rect">
            <a:avLst/>
          </a:prstGeom>
          <a:no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Khi thấy có điều em chưa hài lòng về bạn trong lớp, em sẽ:</a:t>
            </a:r>
            <a:endParaRPr lang="en-US" sz="3200">
              <a:latin typeface="Arial-Rounded" pitchFamily="34" charset="0"/>
              <a:ea typeface="Arial-Rounded" pitchFamily="34" charset="0"/>
              <a:cs typeface="Arial-Rounded" pitchFamily="34" charset="0"/>
            </a:endParaRPr>
          </a:p>
        </p:txBody>
      </p:sp>
      <p:pic>
        <p:nvPicPr>
          <p:cNvPr id="16" name="sóc"/>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27228" y1="27309" x2="69307" y2="24900"/>
                        <a14:foregroundMark x1="16337" y1="93976" x2="27228" y2="94779"/>
                        <a14:foregroundMark x1="28218" y1="93173" x2="33663" y2="96787"/>
                        <a14:foregroundMark x1="65842" y1="95582" x2="84158" y2="95582"/>
                        <a14:foregroundMark x1="60396" y1="59839" x2="61881" y2="68675"/>
                      </a14:backgroundRemoval>
                    </a14:imgEffect>
                  </a14:imgLayer>
                </a14:imgProps>
              </a:ext>
              <a:ext uri="{28A0092B-C50C-407E-A947-70E740481C1C}">
                <a14:useLocalDpi xmlns:a14="http://schemas.microsoft.com/office/drawing/2010/main" val="0"/>
              </a:ext>
            </a:extLst>
          </a:blip>
          <a:stretch>
            <a:fillRect/>
          </a:stretch>
        </p:blipFill>
        <p:spPr bwMode="auto">
          <a:xfrm>
            <a:off x="2418308" y="2514600"/>
            <a:ext cx="1364284" cy="1681717"/>
          </a:xfrm>
          <a:prstGeom prst="rect">
            <a:avLst/>
          </a:prstGeom>
          <a:noFill/>
          <a:extLst>
            <a:ext uri="{909E8E84-426E-40DD-AFC4-6F175D3DCCD1}">
              <a14:hiddenFill xmlns:a14="http://schemas.microsoft.com/office/drawing/2010/main">
                <a:solidFill>
                  <a:srgbClr val="FFFFFF"/>
                </a:solidFill>
              </a14:hiddenFill>
            </a:ext>
          </a:extLst>
        </p:spPr>
      </p:pic>
      <p:pic>
        <p:nvPicPr>
          <p:cNvPr id="17" name="cú"/>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667" b="91667" l="0" r="100000">
                        <a14:foregroundMark x1="34900" y1="17315" x2="78400" y2="14722"/>
                        <a14:foregroundMark x1="61400" y1="8426" x2="64200" y2="19444"/>
                        <a14:foregroundMark x1="30900" y1="11574" x2="36500" y2="22593"/>
                        <a14:foregroundMark x1="36000" y1="9537" x2="42800" y2="17315"/>
                        <a14:foregroundMark x1="36000" y1="11574" x2="47300" y2="17315"/>
                        <a14:foregroundMark x1="54100" y1="10556" x2="69900" y2="10556"/>
                      </a14:backgroundRemoval>
                    </a14:imgEffect>
                  </a14:imgLayer>
                </a14:imgProps>
              </a:ext>
              <a:ext uri="{28A0092B-C50C-407E-A947-70E740481C1C}">
                <a14:useLocalDpi xmlns:a14="http://schemas.microsoft.com/office/drawing/2010/main" val="0"/>
              </a:ext>
            </a:extLst>
          </a:blip>
          <a:stretch>
            <a:fillRect/>
          </a:stretch>
        </p:blipFill>
        <p:spPr bwMode="auto">
          <a:xfrm>
            <a:off x="2492334" y="5451005"/>
            <a:ext cx="1244365" cy="13439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mèo"/>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2482880" y="4249561"/>
            <a:ext cx="1292959" cy="93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descr="Top Chirping Bird Stickers for Android &amp;amp; iOS | Gfycat">
            <a:hlinkClick r:id="rId14" action="ppaction://hlinksldjump"/>
          </p:cNvPr>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856674" y="472281"/>
            <a:ext cx="1245932" cy="124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44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09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9"/>
                                        </p:tgtEl>
                                        <p:attrNameLst>
                                          <p:attrName>fillcolor</p:attrName>
                                        </p:attrNameLst>
                                      </p:cBhvr>
                                      <p:to>
                                        <a:schemeClr val="accent1"/>
                                      </p:to>
                                    </p:animClr>
                                    <p:set>
                                      <p:cBhvr>
                                        <p:cTn id="39" dur="250" fill="hold"/>
                                        <p:tgtEl>
                                          <p:spTgt spid="9"/>
                                        </p:tgtEl>
                                        <p:attrNameLst>
                                          <p:attrName>fill.type</p:attrName>
                                        </p:attrNameLst>
                                      </p:cBhvr>
                                      <p:to>
                                        <p:strVal val="solid"/>
                                      </p:to>
                                    </p:set>
                                    <p:set>
                                      <p:cBhvr>
                                        <p:cTn id="40" dur="250" fill="hold"/>
                                        <p:tgtEl>
                                          <p:spTgt spid="9"/>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1" presetClass="emph" presetSubtype="2" fill="hold" nodeType="withEffect">
                                  <p:stCondLst>
                                    <p:cond delay="500"/>
                                  </p:stCondLst>
                                  <p:childTnLst>
                                    <p:animClr clrSpc="rgb" dir="cw">
                                      <p:cBhvr>
                                        <p:cTn id="42" dur="250" fill="hold"/>
                                        <p:tgtEl>
                                          <p:spTgt spid="9"/>
                                        </p:tgtEl>
                                        <p:attrNameLst>
                                          <p:attrName>fillcolor</p:attrName>
                                        </p:attrNameLst>
                                      </p:cBhvr>
                                      <p:to>
                                        <a:schemeClr val="accent1"/>
                                      </p:to>
                                    </p:animClr>
                                    <p:set>
                                      <p:cBhvr>
                                        <p:cTn id="43" dur="250" fill="hold"/>
                                        <p:tgtEl>
                                          <p:spTgt spid="9"/>
                                        </p:tgtEl>
                                        <p:attrNameLst>
                                          <p:attrName>fill.type</p:attrName>
                                        </p:attrNameLst>
                                      </p:cBhvr>
                                      <p:to>
                                        <p:strVal val="solid"/>
                                      </p:to>
                                    </p:set>
                                    <p:set>
                                      <p:cBhvr>
                                        <p:cTn id="44" dur="250" fill="hold"/>
                                        <p:tgtEl>
                                          <p:spTgt spid="9"/>
                                        </p:tgtEl>
                                        <p:attrNameLst>
                                          <p:attrName>fill.on</p:attrName>
                                        </p:attrNameLst>
                                      </p:cBhvr>
                                      <p:to>
                                        <p:strVal val="true"/>
                                      </p:to>
                                    </p:set>
                                  </p:childTnLst>
                                </p:cTn>
                              </p:par>
                              <p:par>
                                <p:cTn id="45" presetID="23" presetClass="entr" presetSubtype="32" fill="hold" nodeType="withEffect">
                                  <p:stCondLst>
                                    <p:cond delay="500"/>
                                  </p:stCondLst>
                                  <p:childTnLst>
                                    <p:set>
                                      <p:cBhvr>
                                        <p:cTn id="46" dur="1" fill="hold">
                                          <p:stCondLst>
                                            <p:cond delay="0"/>
                                          </p:stCondLst>
                                        </p:cTn>
                                        <p:tgtEl>
                                          <p:spTgt spid="10"/>
                                        </p:tgtEl>
                                        <p:attrNameLst>
                                          <p:attrName>style.visibility</p:attrName>
                                        </p:attrNameLst>
                                      </p:cBhvr>
                                      <p:to>
                                        <p:strVal val="visible"/>
                                      </p:to>
                                    </p:set>
                                    <p:anim calcmode="lin" valueType="num">
                                      <p:cBhvr>
                                        <p:cTn id="47" dur="250" fill="hold"/>
                                        <p:tgtEl>
                                          <p:spTgt spid="10"/>
                                        </p:tgtEl>
                                        <p:attrNameLst>
                                          <p:attrName>ppt_w</p:attrName>
                                        </p:attrNameLst>
                                      </p:cBhvr>
                                      <p:tavLst>
                                        <p:tav tm="0">
                                          <p:val>
                                            <p:strVal val="4*#ppt_w"/>
                                          </p:val>
                                        </p:tav>
                                        <p:tav tm="100000">
                                          <p:val>
                                            <p:strVal val="#ppt_w"/>
                                          </p:val>
                                        </p:tav>
                                      </p:tavLst>
                                    </p:anim>
                                    <p:anim calcmode="lin" valueType="num">
                                      <p:cBhvr>
                                        <p:cTn id="4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098"/>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withEffect">
                                  <p:stCondLst>
                                    <p:cond delay="0"/>
                                  </p:stCondLst>
                                  <p:childTnLst>
                                    <p:animClr clrSpc="rgb" dir="cw">
                                      <p:cBhvr>
                                        <p:cTn id="53" dur="250" fill="hold"/>
                                        <p:tgtEl>
                                          <p:spTgt spid="5"/>
                                        </p:tgtEl>
                                        <p:attrNameLst>
                                          <p:attrName>fillcolor</p:attrName>
                                        </p:attrNameLst>
                                      </p:cBhvr>
                                      <p:to>
                                        <a:schemeClr val="bg2"/>
                                      </p:to>
                                    </p:animClr>
                                    <p:set>
                                      <p:cBhvr>
                                        <p:cTn id="54" dur="250" fill="hold"/>
                                        <p:tgtEl>
                                          <p:spTgt spid="5"/>
                                        </p:tgtEl>
                                        <p:attrNameLst>
                                          <p:attrName>fill.type</p:attrName>
                                        </p:attrNameLst>
                                      </p:cBhvr>
                                      <p:to>
                                        <p:strVal val="solid"/>
                                      </p:to>
                                    </p:set>
                                    <p:set>
                                      <p:cBhvr>
                                        <p:cTn id="55" dur="250" fill="hold"/>
                                        <p:tgtEl>
                                          <p:spTgt spid="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6" presetID="1" presetClass="emph" presetSubtype="2" fill="hold" nodeType="withEffect">
                                  <p:stCondLst>
                                    <p:cond delay="500"/>
                                  </p:stCondLst>
                                  <p:childTnLst>
                                    <p:animClr clrSpc="rgb" dir="cw">
                                      <p:cBhvr>
                                        <p:cTn id="57" dur="250" fill="hold"/>
                                        <p:tgtEl>
                                          <p:spTgt spid="5"/>
                                        </p:tgtEl>
                                        <p:attrNameLst>
                                          <p:attrName>fillcolor</p:attrName>
                                        </p:attrNameLst>
                                      </p:cBhvr>
                                      <p:to>
                                        <a:schemeClr val="bg2"/>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par>
                                <p:cTn id="60" presetID="23" presetClass="entr" presetSubtype="32" fill="hold" nodeType="withEffect">
                                  <p:stCondLst>
                                    <p:cond delay="500"/>
                                  </p:stCondLst>
                                  <p:childTnLst>
                                    <p:set>
                                      <p:cBhvr>
                                        <p:cTn id="61" dur="1" fill="hold">
                                          <p:stCondLst>
                                            <p:cond delay="0"/>
                                          </p:stCondLst>
                                        </p:cTn>
                                        <p:tgtEl>
                                          <p:spTgt spid="7"/>
                                        </p:tgtEl>
                                        <p:attrNameLst>
                                          <p:attrName>style.visibility</p:attrName>
                                        </p:attrNameLst>
                                      </p:cBhvr>
                                      <p:to>
                                        <p:strVal val="visible"/>
                                      </p:to>
                                    </p:set>
                                    <p:anim calcmode="lin" valueType="num">
                                      <p:cBhvr>
                                        <p:cTn id="62" dur="250" fill="hold"/>
                                        <p:tgtEl>
                                          <p:spTgt spid="7"/>
                                        </p:tgtEl>
                                        <p:attrNameLst>
                                          <p:attrName>ppt_w</p:attrName>
                                        </p:attrNameLst>
                                      </p:cBhvr>
                                      <p:tavLst>
                                        <p:tav tm="0">
                                          <p:val>
                                            <p:strVal val="4*#ppt_w"/>
                                          </p:val>
                                        </p:tav>
                                        <p:tav tm="100000">
                                          <p:val>
                                            <p:strVal val="#ppt_w"/>
                                          </p:val>
                                        </p:tav>
                                      </p:tavLst>
                                    </p:anim>
                                    <p:anim calcmode="lin" valueType="num">
                                      <p:cBhvr>
                                        <p:cTn id="63"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6"/>
                  </p:tgtEl>
                </p:cond>
              </p:nextCondLst>
            </p:seq>
            <p:seq concurrent="1" nextAc="seek">
              <p:cTn id="64" restart="whenNotActive" fill="hold" evtFilter="cancelBubble" nodeType="interactiveSeq">
                <p:stCondLst>
                  <p:cond evt="onClick" delay="0">
                    <p:tgtEl>
                      <p:spTgt spid="17"/>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withEffect">
                                  <p:stCondLst>
                                    <p:cond delay="0"/>
                                  </p:stCondLst>
                                  <p:childTnLst>
                                    <p:animClr clrSpc="rgb" dir="cw">
                                      <p:cBhvr>
                                        <p:cTn id="68" dur="250" fill="hold"/>
                                        <p:tgtEl>
                                          <p:spTgt spid="6"/>
                                        </p:tgtEl>
                                        <p:attrNameLst>
                                          <p:attrName>fillcolor</p:attrName>
                                        </p:attrNameLst>
                                      </p:cBhvr>
                                      <p:to>
                                        <a:schemeClr val="accent1"/>
                                      </p:to>
                                    </p:animClr>
                                    <p:set>
                                      <p:cBhvr>
                                        <p:cTn id="69" dur="250" fill="hold"/>
                                        <p:tgtEl>
                                          <p:spTgt spid="6"/>
                                        </p:tgtEl>
                                        <p:attrNameLst>
                                          <p:attrName>fill.type</p:attrName>
                                        </p:attrNameLst>
                                      </p:cBhvr>
                                      <p:to>
                                        <p:strVal val="solid"/>
                                      </p:to>
                                    </p:set>
                                    <p:set>
                                      <p:cBhvr>
                                        <p:cTn id="70" dur="250" fill="hold"/>
                                        <p:tgtEl>
                                          <p:spTgt spid="6"/>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1" presetID="1" presetClass="emph" presetSubtype="2" fill="hold" nodeType="withEffect">
                                  <p:stCondLst>
                                    <p:cond delay="500"/>
                                  </p:stCondLst>
                                  <p:childTnLst>
                                    <p:animClr clrSpc="rgb" dir="cw">
                                      <p:cBhvr>
                                        <p:cTn id="72" dur="250" fill="hold"/>
                                        <p:tgtEl>
                                          <p:spTgt spid="6"/>
                                        </p:tgtEl>
                                        <p:attrNameLst>
                                          <p:attrName>fillcolor</p:attrName>
                                        </p:attrNameLst>
                                      </p:cBhvr>
                                      <p:to>
                                        <a:schemeClr val="accent1"/>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par>
                                <p:cTn id="75" presetID="23" presetClass="entr" presetSubtype="32" fill="hold" nodeType="withEffect">
                                  <p:stCondLst>
                                    <p:cond delay="500"/>
                                  </p:stCondLst>
                                  <p:childTnLst>
                                    <p:set>
                                      <p:cBhvr>
                                        <p:cTn id="76" dur="1" fill="hold">
                                          <p:stCondLst>
                                            <p:cond delay="0"/>
                                          </p:stCondLst>
                                        </p:cTn>
                                        <p:tgtEl>
                                          <p:spTgt spid="8"/>
                                        </p:tgtEl>
                                        <p:attrNameLst>
                                          <p:attrName>style.visibility</p:attrName>
                                        </p:attrNameLst>
                                      </p:cBhvr>
                                      <p:to>
                                        <p:strVal val="visible"/>
                                      </p:to>
                                    </p:set>
                                    <p:anim calcmode="lin" valueType="num">
                                      <p:cBhvr>
                                        <p:cTn id="77" dur="250" fill="hold"/>
                                        <p:tgtEl>
                                          <p:spTgt spid="8"/>
                                        </p:tgtEl>
                                        <p:attrNameLst>
                                          <p:attrName>ppt_w</p:attrName>
                                        </p:attrNameLst>
                                      </p:cBhvr>
                                      <p:tavLst>
                                        <p:tav tm="0">
                                          <p:val>
                                            <p:strVal val="4*#ppt_w"/>
                                          </p:val>
                                        </p:tav>
                                        <p:tav tm="100000">
                                          <p:val>
                                            <p:strVal val="#ppt_w"/>
                                          </p:val>
                                        </p:tav>
                                      </p:tavLst>
                                    </p:anim>
                                    <p:anim calcmode="lin" valueType="num">
                                      <p:cBhvr>
                                        <p:cTn id="78"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7"/>
                  </p:tgtEl>
                </p:cond>
              </p:nextCondLst>
            </p:seq>
          </p:childTnLst>
        </p:cTn>
      </p:par>
    </p:tnLst>
    <p:bldLst>
      <p:bldP spid="5" grpId="0" animBg="1"/>
      <p:bldP spid="6" grpId="0" animBg="1"/>
      <p:bldP spid="9" grpId="0" animBg="1"/>
      <p:bldP spid="1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28775" t="84400"/>
          <a:stretch/>
        </p:blipFill>
        <p:spPr>
          <a:xfrm flipV="1">
            <a:off x="405396" y="-96168"/>
            <a:ext cx="11801917" cy="1925135"/>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640" y="2679872"/>
            <a:ext cx="9459222" cy="1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048369" y="-1738723"/>
            <a:ext cx="5701198" cy="3982120"/>
            <a:chOff x="-3782475" y="-1860243"/>
            <a:chExt cx="4286503" cy="2986590"/>
          </a:xfrm>
        </p:grpSpPr>
        <p:sp>
          <p:nvSpPr>
            <p:cNvPr id="6" name="Oval 5"/>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94971" y="-1498365"/>
              <a:ext cx="3092023" cy="2597159"/>
            </a:xfrm>
            <a:prstGeom prst="ellipse">
              <a:avLst/>
            </a:prstGeom>
            <a:solidFill>
              <a:srgbClr val="CC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41941" y="475221"/>
            <a:ext cx="2563006" cy="1107996"/>
          </a:xfrm>
          <a:prstGeom prst="rect">
            <a:avLst/>
          </a:prstGeom>
          <a:noFill/>
        </p:spPr>
        <p:txBody>
          <a:bodyPr wrap="square" lIns="121725" tIns="60862" rIns="121725" bIns="60862" rtlCol="0">
            <a:spAutoFit/>
          </a:bodyPr>
          <a:lstStyle/>
          <a:p>
            <a:r>
              <a:rPr lang="en-US" sz="4800" b="1">
                <a:solidFill>
                  <a:schemeClr val="tx1"/>
                </a:solidFill>
                <a:latin typeface="Arial-Rounded" pitchFamily="34" charset="0"/>
                <a:ea typeface="Arial-Rounded" pitchFamily="34" charset="0"/>
                <a:cs typeface="Arial-Rounded" pitchFamily="34" charset="0"/>
              </a:rPr>
              <a:t>Tuần </a:t>
            </a:r>
            <a:r>
              <a:rPr lang="en-US" sz="6400" b="1" smtClean="0">
                <a:solidFill>
                  <a:schemeClr val="tx1"/>
                </a:solidFill>
                <a:latin typeface="Akronism" pitchFamily="2" charset="0"/>
                <a:ea typeface="Arabia" pitchFamily="2" charset="0"/>
                <a:cs typeface="Arabia" pitchFamily="2" charset="0"/>
              </a:rPr>
              <a:t>6</a:t>
            </a:r>
            <a:endParaRPr lang="en-US" sz="6400" b="1">
              <a:solidFill>
                <a:schemeClr val="tx1"/>
              </a:solidFill>
              <a:latin typeface="Akronism" pitchFamily="2" charset="0"/>
              <a:ea typeface="Arabia" pitchFamily="2" charset="0"/>
              <a:cs typeface="Arabia" pitchFamily="2" charset="0"/>
            </a:endParaRPr>
          </a:p>
        </p:txBody>
      </p:sp>
      <p:grpSp>
        <p:nvGrpSpPr>
          <p:cNvPr id="16" name="Group 15"/>
          <p:cNvGrpSpPr/>
          <p:nvPr/>
        </p:nvGrpSpPr>
        <p:grpSpPr>
          <a:xfrm>
            <a:off x="1013487" y="2413000"/>
            <a:ext cx="1861301" cy="1828800"/>
            <a:chOff x="1212273" y="1084984"/>
            <a:chExt cx="992332" cy="992332"/>
          </a:xfrm>
        </p:grpSpPr>
        <p:sp>
          <p:nvSpPr>
            <p:cNvPr id="17" name="Oval 16"/>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52971" y="1095375"/>
              <a:ext cx="914400" cy="914400"/>
            </a:xfrm>
            <a:prstGeom prst="ellipse">
              <a:avLst/>
            </a:prstGeom>
            <a:solidFill>
              <a:srgbClr val="0083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1132988" y="2479701"/>
            <a:ext cx="1579625" cy="1764585"/>
          </a:xfrm>
          <a:prstGeom prst="rect">
            <a:avLst/>
          </a:prstGeom>
          <a:noFill/>
        </p:spPr>
        <p:txBody>
          <a:bodyPr wrap="square" lIns="121725" tIns="60862" rIns="121725" bIns="60862" rtlCol="0">
            <a:spAutoFit/>
          </a:bodyPr>
          <a:lstStyle/>
          <a:p>
            <a:pPr algn="ctr"/>
            <a:r>
              <a:rPr lang="en-US" sz="5300">
                <a:solidFill>
                  <a:srgbClr val="FFFFFF"/>
                </a:solidFill>
                <a:latin typeface="Arial-Rounded" pitchFamily="34" charset="0"/>
                <a:ea typeface="Arial-Rounded" pitchFamily="34" charset="0"/>
                <a:cs typeface="Arial-Rounded" pitchFamily="34" charset="0"/>
              </a:rPr>
              <a:t>Bài </a:t>
            </a:r>
          </a:p>
          <a:p>
            <a:pPr algn="ctr"/>
            <a:r>
              <a:rPr lang="en-US" sz="5300" smtClean="0">
                <a:solidFill>
                  <a:srgbClr val="FFFFFF"/>
                </a:solidFill>
                <a:latin typeface="Akronism" pitchFamily="2" charset="0"/>
                <a:ea typeface="Arial-Rounded" pitchFamily="34" charset="0"/>
                <a:cs typeface="Arial-Rounded" pitchFamily="34" charset="0"/>
              </a:rPr>
              <a:t>10</a:t>
            </a:r>
            <a:endParaRPr lang="en-US" sz="5300">
              <a:solidFill>
                <a:srgbClr val="FFFFFF"/>
              </a:solidFill>
              <a:latin typeface="Akronism" pitchFamily="2" charset="0"/>
              <a:ea typeface="Arial-Rounded" pitchFamily="34" charset="0"/>
              <a:cs typeface="Arial-Rounded" pitchFamily="34" charset="0"/>
            </a:endParaRPr>
          </a:p>
        </p:txBody>
      </p:sp>
      <p:sp>
        <p:nvSpPr>
          <p:cNvPr id="26" name="TextBox 25"/>
          <p:cNvSpPr txBox="1"/>
          <p:nvPr/>
        </p:nvSpPr>
        <p:spPr>
          <a:xfrm>
            <a:off x="2804948" y="2939169"/>
            <a:ext cx="7025647" cy="861576"/>
          </a:xfrm>
          <a:prstGeom prst="rect">
            <a:avLst/>
          </a:prstGeom>
          <a:noFill/>
        </p:spPr>
        <p:txBody>
          <a:bodyPr wrap="square" lIns="121725" tIns="60862" rIns="121725" bIns="60862" rtlCol="0">
            <a:spAutoFit/>
          </a:bodyPr>
          <a:lstStyle/>
          <a:p>
            <a:pPr algn="ctr"/>
            <a:r>
              <a:rPr lang="en-US" sz="4800" b="1" smtClean="0">
                <a:solidFill>
                  <a:srgbClr val="0070C0"/>
                </a:solidFill>
                <a:latin typeface="Arial-Rounded" pitchFamily="34" charset="0"/>
                <a:ea typeface="Arial-Rounded" pitchFamily="34" charset="0"/>
                <a:cs typeface="Arial-Rounded" pitchFamily="34" charset="0"/>
              </a:rPr>
              <a:t>CÁI TRỐNG TRƯỜNG EM</a:t>
            </a:r>
            <a:endParaRPr lang="en-US" sz="4800" b="1">
              <a:solidFill>
                <a:srgbClr val="0070C0"/>
              </a:solidFill>
              <a:latin typeface="Arial-Rounded" pitchFamily="34" charset="0"/>
              <a:ea typeface="Arial-Rounded" pitchFamily="34" charset="0"/>
              <a:cs typeface="Arial-Rounded" pitchFamily="34" charset="0"/>
            </a:endParaRPr>
          </a:p>
        </p:txBody>
      </p:sp>
      <p:pic>
        <p:nvPicPr>
          <p:cNvPr id="27" name="Picture 26"/>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631380" y="4055288"/>
            <a:ext cx="2904118" cy="2770528"/>
          </a:xfrm>
          <a:prstGeom prst="rect">
            <a:avLst/>
          </a:prstGeom>
        </p:spPr>
      </p:pic>
    </p:spTree>
    <p:extLst>
      <p:ext uri="{BB962C8B-B14F-4D97-AF65-F5344CB8AC3E}">
        <p14:creationId xmlns:p14="http://schemas.microsoft.com/office/powerpoint/2010/main" val="2070060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p:nvPr/>
        </p:nvSpPr>
        <p:spPr>
          <a:xfrm rot="-475456">
            <a:off x="2424753" y="855937"/>
            <a:ext cx="7319514" cy="6202385"/>
          </a:xfrm>
          <a:prstGeom prst="rect">
            <a:avLst/>
          </a:prstGeom>
          <a:solidFill>
            <a:schemeClr val="accent1"/>
          </a:solidFill>
          <a:ln>
            <a:noFill/>
          </a:ln>
        </p:spPr>
        <p:txBody>
          <a:bodyPr spcFirstLastPara="1" wrap="square" lIns="121705" tIns="121705" rIns="121705" bIns="121705" anchor="ctr" anchorCtr="0">
            <a:noAutofit/>
          </a:bodyPr>
          <a:lstStyle/>
          <a:p>
            <a:endParaRPr/>
          </a:p>
        </p:txBody>
      </p:sp>
      <p:grpSp>
        <p:nvGrpSpPr>
          <p:cNvPr id="268" name="Google Shape;268;p29"/>
          <p:cNvGrpSpPr/>
          <p:nvPr/>
        </p:nvGrpSpPr>
        <p:grpSpPr>
          <a:xfrm>
            <a:off x="10036604" y="1164981"/>
            <a:ext cx="2551442" cy="3956436"/>
            <a:chOff x="7546121" y="873735"/>
            <a:chExt cx="1918327" cy="2967327"/>
          </a:xfrm>
        </p:grpSpPr>
        <p:grpSp>
          <p:nvGrpSpPr>
            <p:cNvPr id="269" name="Google Shape;269;p29"/>
            <p:cNvGrpSpPr/>
            <p:nvPr/>
          </p:nvGrpSpPr>
          <p:grpSpPr>
            <a:xfrm>
              <a:off x="7546121" y="873735"/>
              <a:ext cx="847734" cy="1653022"/>
              <a:chOff x="5707511" y="544911"/>
              <a:chExt cx="312852" cy="610039"/>
            </a:xfrm>
          </p:grpSpPr>
          <p:sp>
            <p:nvSpPr>
              <p:cNvPr id="270" name="Google Shape;270;p29"/>
              <p:cNvSpPr/>
              <p:nvPr/>
            </p:nvSpPr>
            <p:spPr>
              <a:xfrm>
                <a:off x="5725335" y="544911"/>
                <a:ext cx="144227" cy="182978"/>
              </a:xfrm>
              <a:custGeom>
                <a:avLst/>
                <a:gdLst/>
                <a:ahLst/>
                <a:cxnLst/>
                <a:rect l="l" t="t" r="r" b="b"/>
                <a:pathLst>
                  <a:path w="3949" h="5010" extrusionOk="0">
                    <a:moveTo>
                      <a:pt x="636" y="1"/>
                    </a:moveTo>
                    <a:cubicBezTo>
                      <a:pt x="524" y="1"/>
                      <a:pt x="420" y="95"/>
                      <a:pt x="436" y="240"/>
                    </a:cubicBezTo>
                    <a:lnTo>
                      <a:pt x="231" y="2368"/>
                    </a:lnTo>
                    <a:lnTo>
                      <a:pt x="0" y="5009"/>
                    </a:lnTo>
                    <a:lnTo>
                      <a:pt x="1975" y="4368"/>
                    </a:lnTo>
                    <a:lnTo>
                      <a:pt x="3949" y="3753"/>
                    </a:lnTo>
                    <a:lnTo>
                      <a:pt x="2205" y="1727"/>
                    </a:lnTo>
                    <a:lnTo>
                      <a:pt x="821" y="111"/>
                    </a:lnTo>
                    <a:cubicBezTo>
                      <a:pt x="773" y="35"/>
                      <a:pt x="703" y="1"/>
                      <a:pt x="6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1" name="Google Shape;271;p29"/>
              <p:cNvSpPr/>
              <p:nvPr/>
            </p:nvSpPr>
            <p:spPr>
              <a:xfrm>
                <a:off x="5707511" y="673510"/>
                <a:ext cx="312852" cy="481440"/>
              </a:xfrm>
              <a:custGeom>
                <a:avLst/>
                <a:gdLst/>
                <a:ahLst/>
                <a:cxnLst/>
                <a:rect l="l" t="t" r="r" b="b"/>
                <a:pathLst>
                  <a:path w="8566" h="13182" extrusionOk="0">
                    <a:moveTo>
                      <a:pt x="3565" y="1"/>
                    </a:moveTo>
                    <a:cubicBezTo>
                      <a:pt x="2488" y="52"/>
                      <a:pt x="1462" y="411"/>
                      <a:pt x="642" y="1078"/>
                    </a:cubicBezTo>
                    <a:cubicBezTo>
                      <a:pt x="283" y="1385"/>
                      <a:pt x="1" y="1668"/>
                      <a:pt x="78" y="1873"/>
                    </a:cubicBezTo>
                    <a:lnTo>
                      <a:pt x="3463" y="12386"/>
                    </a:lnTo>
                    <a:cubicBezTo>
                      <a:pt x="3595" y="12850"/>
                      <a:pt x="3976" y="13181"/>
                      <a:pt x="4325" y="13181"/>
                    </a:cubicBezTo>
                    <a:cubicBezTo>
                      <a:pt x="4381" y="13181"/>
                      <a:pt x="4435" y="13173"/>
                      <a:pt x="4488" y="13155"/>
                    </a:cubicBezTo>
                    <a:lnTo>
                      <a:pt x="7976" y="12027"/>
                    </a:lnTo>
                    <a:cubicBezTo>
                      <a:pt x="8360" y="11899"/>
                      <a:pt x="8565" y="11360"/>
                      <a:pt x="8360" y="10822"/>
                    </a:cubicBezTo>
                    <a:lnTo>
                      <a:pt x="5001" y="283"/>
                    </a:lnTo>
                    <a:cubicBezTo>
                      <a:pt x="4899" y="26"/>
                      <a:pt x="4232" y="1"/>
                      <a:pt x="35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2" name="Google Shape;272;p29"/>
              <p:cNvSpPr/>
              <p:nvPr/>
            </p:nvSpPr>
            <p:spPr>
              <a:xfrm>
                <a:off x="5724385" y="727857"/>
                <a:ext cx="193898" cy="102117"/>
              </a:xfrm>
              <a:custGeom>
                <a:avLst/>
                <a:gdLst/>
                <a:ahLst/>
                <a:cxnLst/>
                <a:rect l="l" t="t" r="r" b="b"/>
                <a:pathLst>
                  <a:path w="5309" h="2796" extrusionOk="0">
                    <a:moveTo>
                      <a:pt x="4924" y="0"/>
                    </a:moveTo>
                    <a:lnTo>
                      <a:pt x="0" y="1590"/>
                    </a:lnTo>
                    <a:lnTo>
                      <a:pt x="385" y="2795"/>
                    </a:lnTo>
                    <a:lnTo>
                      <a:pt x="5308" y="1231"/>
                    </a:lnTo>
                    <a:lnTo>
                      <a:pt x="492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3" name="Google Shape;273;p29"/>
              <p:cNvSpPr/>
              <p:nvPr/>
            </p:nvSpPr>
            <p:spPr>
              <a:xfrm>
                <a:off x="5738776" y="769439"/>
                <a:ext cx="192948" cy="102117"/>
              </a:xfrm>
              <a:custGeom>
                <a:avLst/>
                <a:gdLst/>
                <a:ahLst/>
                <a:cxnLst/>
                <a:rect l="l" t="t" r="r" b="b"/>
                <a:pathLst>
                  <a:path w="5283" h="2796" extrusionOk="0">
                    <a:moveTo>
                      <a:pt x="4898" y="0"/>
                    </a:moveTo>
                    <a:lnTo>
                      <a:pt x="0" y="1590"/>
                    </a:lnTo>
                    <a:lnTo>
                      <a:pt x="385" y="2795"/>
                    </a:lnTo>
                    <a:lnTo>
                      <a:pt x="5282" y="1206"/>
                    </a:lnTo>
                    <a:lnTo>
                      <a:pt x="489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4" name="Google Shape;274;p29"/>
              <p:cNvSpPr/>
              <p:nvPr/>
            </p:nvSpPr>
            <p:spPr>
              <a:xfrm>
                <a:off x="5809594" y="991958"/>
                <a:ext cx="192985" cy="102117"/>
              </a:xfrm>
              <a:custGeom>
                <a:avLst/>
                <a:gdLst/>
                <a:ahLst/>
                <a:cxnLst/>
                <a:rect l="l" t="t" r="r" b="b"/>
                <a:pathLst>
                  <a:path w="5284" h="2796" extrusionOk="0">
                    <a:moveTo>
                      <a:pt x="4899" y="0"/>
                    </a:moveTo>
                    <a:lnTo>
                      <a:pt x="1" y="1590"/>
                    </a:lnTo>
                    <a:lnTo>
                      <a:pt x="386" y="2795"/>
                    </a:lnTo>
                    <a:lnTo>
                      <a:pt x="5283" y="1205"/>
                    </a:lnTo>
                    <a:lnTo>
                      <a:pt x="4899" y="0"/>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275" name="Google Shape;275;p29"/>
            <p:cNvGrpSpPr/>
            <p:nvPr/>
          </p:nvGrpSpPr>
          <p:grpSpPr>
            <a:xfrm rot="2501542">
              <a:off x="8174333" y="2115451"/>
              <a:ext cx="847732" cy="1653017"/>
              <a:chOff x="5707511" y="544911"/>
              <a:chExt cx="312852" cy="610039"/>
            </a:xfrm>
          </p:grpSpPr>
          <p:sp>
            <p:nvSpPr>
              <p:cNvPr id="276" name="Google Shape;276;p29"/>
              <p:cNvSpPr/>
              <p:nvPr/>
            </p:nvSpPr>
            <p:spPr>
              <a:xfrm>
                <a:off x="5725335" y="544911"/>
                <a:ext cx="144227" cy="182978"/>
              </a:xfrm>
              <a:custGeom>
                <a:avLst/>
                <a:gdLst/>
                <a:ahLst/>
                <a:cxnLst/>
                <a:rect l="l" t="t" r="r" b="b"/>
                <a:pathLst>
                  <a:path w="3949" h="5010" extrusionOk="0">
                    <a:moveTo>
                      <a:pt x="636" y="1"/>
                    </a:moveTo>
                    <a:cubicBezTo>
                      <a:pt x="524" y="1"/>
                      <a:pt x="420" y="95"/>
                      <a:pt x="436" y="240"/>
                    </a:cubicBezTo>
                    <a:lnTo>
                      <a:pt x="231" y="2368"/>
                    </a:lnTo>
                    <a:lnTo>
                      <a:pt x="0" y="5009"/>
                    </a:lnTo>
                    <a:lnTo>
                      <a:pt x="1975" y="4368"/>
                    </a:lnTo>
                    <a:lnTo>
                      <a:pt x="3949" y="3753"/>
                    </a:lnTo>
                    <a:lnTo>
                      <a:pt x="2205" y="1727"/>
                    </a:lnTo>
                    <a:lnTo>
                      <a:pt x="821" y="111"/>
                    </a:lnTo>
                    <a:cubicBezTo>
                      <a:pt x="773" y="35"/>
                      <a:pt x="703" y="1"/>
                      <a:pt x="63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77" name="Google Shape;277;p29"/>
              <p:cNvSpPr/>
              <p:nvPr/>
            </p:nvSpPr>
            <p:spPr>
              <a:xfrm>
                <a:off x="5707511" y="673510"/>
                <a:ext cx="312852" cy="481440"/>
              </a:xfrm>
              <a:custGeom>
                <a:avLst/>
                <a:gdLst/>
                <a:ahLst/>
                <a:cxnLst/>
                <a:rect l="l" t="t" r="r" b="b"/>
                <a:pathLst>
                  <a:path w="8566" h="13182" extrusionOk="0">
                    <a:moveTo>
                      <a:pt x="3565" y="1"/>
                    </a:moveTo>
                    <a:cubicBezTo>
                      <a:pt x="2488" y="52"/>
                      <a:pt x="1462" y="411"/>
                      <a:pt x="642" y="1078"/>
                    </a:cubicBezTo>
                    <a:cubicBezTo>
                      <a:pt x="283" y="1385"/>
                      <a:pt x="1" y="1668"/>
                      <a:pt x="78" y="1873"/>
                    </a:cubicBezTo>
                    <a:lnTo>
                      <a:pt x="3463" y="12386"/>
                    </a:lnTo>
                    <a:cubicBezTo>
                      <a:pt x="3595" y="12850"/>
                      <a:pt x="3976" y="13181"/>
                      <a:pt x="4325" y="13181"/>
                    </a:cubicBezTo>
                    <a:cubicBezTo>
                      <a:pt x="4381" y="13181"/>
                      <a:pt x="4435" y="13173"/>
                      <a:pt x="4488" y="13155"/>
                    </a:cubicBezTo>
                    <a:lnTo>
                      <a:pt x="7976" y="12027"/>
                    </a:lnTo>
                    <a:cubicBezTo>
                      <a:pt x="8360" y="11899"/>
                      <a:pt x="8565" y="11360"/>
                      <a:pt x="8360" y="10822"/>
                    </a:cubicBezTo>
                    <a:lnTo>
                      <a:pt x="5001" y="283"/>
                    </a:lnTo>
                    <a:cubicBezTo>
                      <a:pt x="4899" y="26"/>
                      <a:pt x="4232" y="1"/>
                      <a:pt x="35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 name="Google Shape;278;p29"/>
              <p:cNvSpPr/>
              <p:nvPr/>
            </p:nvSpPr>
            <p:spPr>
              <a:xfrm>
                <a:off x="5724385" y="727857"/>
                <a:ext cx="193898" cy="102117"/>
              </a:xfrm>
              <a:custGeom>
                <a:avLst/>
                <a:gdLst/>
                <a:ahLst/>
                <a:cxnLst/>
                <a:rect l="l" t="t" r="r" b="b"/>
                <a:pathLst>
                  <a:path w="5309" h="2796" extrusionOk="0">
                    <a:moveTo>
                      <a:pt x="4924" y="0"/>
                    </a:moveTo>
                    <a:lnTo>
                      <a:pt x="0" y="1590"/>
                    </a:lnTo>
                    <a:lnTo>
                      <a:pt x="385" y="2795"/>
                    </a:lnTo>
                    <a:lnTo>
                      <a:pt x="5308" y="1231"/>
                    </a:lnTo>
                    <a:lnTo>
                      <a:pt x="4924"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79" name="Google Shape;279;p29"/>
              <p:cNvSpPr/>
              <p:nvPr/>
            </p:nvSpPr>
            <p:spPr>
              <a:xfrm>
                <a:off x="5738776" y="769439"/>
                <a:ext cx="192948" cy="102117"/>
              </a:xfrm>
              <a:custGeom>
                <a:avLst/>
                <a:gdLst/>
                <a:ahLst/>
                <a:cxnLst/>
                <a:rect l="l" t="t" r="r" b="b"/>
                <a:pathLst>
                  <a:path w="5283" h="2796" extrusionOk="0">
                    <a:moveTo>
                      <a:pt x="4898" y="0"/>
                    </a:moveTo>
                    <a:lnTo>
                      <a:pt x="0" y="1590"/>
                    </a:lnTo>
                    <a:lnTo>
                      <a:pt x="385" y="2795"/>
                    </a:lnTo>
                    <a:lnTo>
                      <a:pt x="5282" y="1206"/>
                    </a:lnTo>
                    <a:lnTo>
                      <a:pt x="4898"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80" name="Google Shape;280;p29"/>
              <p:cNvSpPr/>
              <p:nvPr/>
            </p:nvSpPr>
            <p:spPr>
              <a:xfrm>
                <a:off x="5809594" y="991958"/>
                <a:ext cx="192985" cy="102117"/>
              </a:xfrm>
              <a:custGeom>
                <a:avLst/>
                <a:gdLst/>
                <a:ahLst/>
                <a:cxnLst/>
                <a:rect l="l" t="t" r="r" b="b"/>
                <a:pathLst>
                  <a:path w="5284" h="2796" extrusionOk="0">
                    <a:moveTo>
                      <a:pt x="4899" y="0"/>
                    </a:moveTo>
                    <a:lnTo>
                      <a:pt x="1" y="1590"/>
                    </a:lnTo>
                    <a:lnTo>
                      <a:pt x="386" y="2795"/>
                    </a:lnTo>
                    <a:lnTo>
                      <a:pt x="5283" y="1205"/>
                    </a:lnTo>
                    <a:lnTo>
                      <a:pt x="4899" y="0"/>
                    </a:lnTo>
                    <a:close/>
                  </a:path>
                </a:pathLst>
              </a:custGeom>
              <a:solidFill>
                <a:schemeClr val="lt1"/>
              </a:solidFill>
              <a:ln>
                <a:noFill/>
              </a:ln>
            </p:spPr>
            <p:txBody>
              <a:bodyPr spcFirstLastPara="1" wrap="square" lIns="91425" tIns="91425" rIns="91425" bIns="91425" anchor="ctr" anchorCtr="0">
                <a:noAutofit/>
              </a:bodyPr>
              <a:lstStyle/>
              <a:p>
                <a:endParaRPr/>
              </a:p>
            </p:txBody>
          </p:sp>
        </p:grpSp>
      </p:grpSp>
      <p:sp>
        <p:nvSpPr>
          <p:cNvPr id="20" name="Google Shape;1015;p32"/>
          <p:cNvSpPr txBox="1">
            <a:spLocks noGrp="1"/>
          </p:cNvSpPr>
          <p:nvPr>
            <p:ph type="ctrTitle"/>
          </p:nvPr>
        </p:nvSpPr>
        <p:spPr>
          <a:xfrm>
            <a:off x="1769485" y="1951954"/>
            <a:ext cx="8591253" cy="2308396"/>
          </a:xfrm>
          <a:prstGeom prst="rect">
            <a:avLst/>
          </a:prstGeom>
        </p:spPr>
        <p:txBody>
          <a:bodyPr spcFirstLastPara="1" wrap="square" lIns="121705" tIns="121705" rIns="121705" bIns="121705" anchor="b" anchorCtr="0">
            <a:noAutofit/>
          </a:bodyPr>
          <a:lstStyle/>
          <a:p>
            <a:r>
              <a:rPr lang="en" sz="5400" b="1" smtClean="0">
                <a:latin typeface="Arial-Rounded" pitchFamily="34" charset="0"/>
                <a:ea typeface="Arial-Rounded" pitchFamily="34" charset="0"/>
                <a:cs typeface="Arial-Rounded" pitchFamily="34" charset="0"/>
              </a:rPr>
              <a:t/>
            </a:r>
            <a:br>
              <a:rPr lang="en" sz="5400" b="1" smtClean="0">
                <a:latin typeface="Arial-Rounded" pitchFamily="34" charset="0"/>
                <a:ea typeface="Arial-Rounded" pitchFamily="34" charset="0"/>
                <a:cs typeface="Arial-Rounded" pitchFamily="34" charset="0"/>
              </a:rPr>
            </a:br>
            <a:r>
              <a:rPr lang="en" sz="5400" b="1">
                <a:latin typeface="Arial-Rounded" pitchFamily="34" charset="0"/>
                <a:ea typeface="Arial-Rounded" pitchFamily="34" charset="0"/>
                <a:cs typeface="Arial-Rounded" pitchFamily="34" charset="0"/>
              </a:rPr>
              <a:t/>
            </a:r>
            <a:br>
              <a:rPr lang="en" sz="5400" b="1">
                <a:latin typeface="Arial-Rounded" pitchFamily="34" charset="0"/>
                <a:ea typeface="Arial-Rounded" pitchFamily="34" charset="0"/>
                <a:cs typeface="Arial-Rounded" pitchFamily="34" charset="0"/>
              </a:rPr>
            </a:br>
            <a:r>
              <a:rPr lang="en" sz="5400" b="1" smtClean="0">
                <a:latin typeface="Arial-Rounded" pitchFamily="34" charset="0"/>
                <a:ea typeface="Arial-Rounded" pitchFamily="34" charset="0"/>
                <a:cs typeface="Arial-Rounded" pitchFamily="34" charset="0"/>
              </a:rPr>
              <a:t>Tiết 4:</a:t>
            </a:r>
            <a:br>
              <a:rPr lang="en" sz="5400" b="1" smtClean="0">
                <a:latin typeface="Arial-Rounded" pitchFamily="34" charset="0"/>
                <a:ea typeface="Arial-Rounded" pitchFamily="34" charset="0"/>
                <a:cs typeface="Arial-Rounded" pitchFamily="34" charset="0"/>
              </a:rPr>
            </a:br>
            <a:r>
              <a:rPr lang="en" sz="5400" b="1" smtClean="0">
                <a:latin typeface="Arial-Rounded" pitchFamily="34" charset="0"/>
                <a:ea typeface="Arial-Rounded" pitchFamily="34" charset="0"/>
                <a:cs typeface="Arial-Rounded" pitchFamily="34" charset="0"/>
              </a:rPr>
              <a:t>NÓI VÀ NGHE</a:t>
            </a:r>
            <a:br>
              <a:rPr lang="en" sz="5400" b="1" smtClean="0">
                <a:latin typeface="Arial-Rounded" pitchFamily="34" charset="0"/>
                <a:ea typeface="Arial-Rounded" pitchFamily="34" charset="0"/>
                <a:cs typeface="Arial-Rounded" pitchFamily="34" charset="0"/>
              </a:rPr>
            </a:br>
            <a:r>
              <a:rPr lang="en" sz="5400" b="1" smtClean="0">
                <a:solidFill>
                  <a:srgbClr val="FF0000"/>
                </a:solidFill>
                <a:latin typeface="Arial-Rounded" pitchFamily="34" charset="0"/>
                <a:ea typeface="Arial-Rounded" pitchFamily="34" charset="0"/>
                <a:cs typeface="Arial-Rounded" pitchFamily="34" charset="0"/>
              </a:rPr>
              <a:t>CÁI TRỐNG TRƯỜNG EM</a:t>
            </a:r>
            <a:endParaRPr sz="6600">
              <a:solidFill>
                <a:srgbClr val="FF0000"/>
              </a:solidFill>
              <a:latin typeface="Arial-Rounded" pitchFamily="34" charset="0"/>
              <a:ea typeface="Arial-Rounded" pitchFamily="34" charset="0"/>
              <a:cs typeface="Arial-Rounded" pitchFamily="34" charset="0"/>
            </a:endParaRPr>
          </a:p>
        </p:txBody>
      </p:sp>
      <p:sp>
        <p:nvSpPr>
          <p:cNvPr id="145" name="TextBox 144"/>
          <p:cNvSpPr txBox="1"/>
          <p:nvPr/>
        </p:nvSpPr>
        <p:spPr>
          <a:xfrm>
            <a:off x="7058992" y="4827896"/>
            <a:ext cx="1998779" cy="584775"/>
          </a:xfrm>
          <a:prstGeom prst="rect">
            <a:avLst/>
          </a:prstGeom>
          <a:noFill/>
        </p:spPr>
        <p:txBody>
          <a:bodyPr wrap="square" rtlCol="0">
            <a:spAutoFit/>
          </a:bodyPr>
          <a:lstStyle/>
          <a:p>
            <a:pPr algn="ctr"/>
            <a:r>
              <a:rPr lang="en-US" sz="3200" smtClean="0">
                <a:solidFill>
                  <a:srgbClr val="002060"/>
                </a:solidFill>
                <a:latin typeface="Arial-Rounded" pitchFamily="34" charset="0"/>
                <a:ea typeface="Arial-Rounded" pitchFamily="34" charset="0"/>
                <a:cs typeface="Arial-Rounded" pitchFamily="34" charset="0"/>
              </a:rPr>
              <a:t>Trang 50</a:t>
            </a:r>
            <a:endParaRPr lang="en-US" sz="3200">
              <a:solidFill>
                <a:srgbClr val="002060"/>
              </a:solidFill>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47778" l="0" r="100000">
                        <a14:foregroundMark x1="42462" y1="6667" x2="27801" y2="12222"/>
                        <a14:foregroundMark x1="18396" y1="13148" x2="18396" y2="13148"/>
                        <a14:foregroundMark x1="56708" y1="3889" x2="60858" y2="10926"/>
                        <a14:foregroundMark x1="77870" y1="8796" x2="74689" y2="25185"/>
                        <a14:foregroundMark x1="74689" y1="27963" x2="73029" y2="43241"/>
                        <a14:foregroundMark x1="74965" y1="43889" x2="81328" y2="44722"/>
                        <a14:foregroundMark x1="8160" y1="43241" x2="24481" y2="43241"/>
                        <a14:foregroundMark x1="88797" y1="42778" x2="66252" y2="43889"/>
                      </a14:backgroundRemoval>
                    </a14:imgEffect>
                  </a14:imgLayer>
                </a14:imgProps>
              </a:ext>
              <a:ext uri="{28A0092B-C50C-407E-A947-70E740481C1C}">
                <a14:useLocalDpi xmlns:a14="http://schemas.microsoft.com/office/drawing/2010/main" val="0"/>
              </a:ext>
            </a:extLst>
          </a:blip>
          <a:srcRect b="52482"/>
          <a:stretch/>
        </p:blipFill>
        <p:spPr>
          <a:xfrm>
            <a:off x="3032918" y="4228048"/>
            <a:ext cx="3383113" cy="2401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6" name="Google Shape;1333;p36"/>
          <p:cNvSpPr txBox="1">
            <a:spLocks/>
          </p:cNvSpPr>
          <p:nvPr/>
        </p:nvSpPr>
        <p:spPr>
          <a:xfrm>
            <a:off x="670719" y="304800"/>
            <a:ext cx="11125200" cy="12404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4000" smtClean="0">
                <a:latin typeface="Arial Rounded MT Bold" pitchFamily="34" charset="0"/>
                <a:ea typeface="Arial-Rounded" pitchFamily="34" charset="0"/>
                <a:cs typeface="Arial-Rounded" pitchFamily="34" charset="0"/>
              </a:rPr>
              <a:t>1</a:t>
            </a:r>
            <a:r>
              <a:rPr lang="en-US" sz="4000" smtClean="0">
                <a:latin typeface="Arial-Rounded" pitchFamily="34" charset="0"/>
                <a:ea typeface="Arial-Rounded" pitchFamily="34" charset="0"/>
                <a:cs typeface="Arial-Rounded" pitchFamily="34" charset="0"/>
              </a:rPr>
              <a:t>. Nói những điều em thích về trường của em.</a:t>
            </a:r>
            <a:endParaRPr lang="en-US" sz="4000">
              <a:latin typeface="Arial-Rounded" pitchFamily="34" charset="0"/>
              <a:ea typeface="Arial-Rounded" pitchFamily="34" charset="0"/>
              <a:cs typeface="Arial-Rounded" pitchFamily="34" charset="0"/>
            </a:endParaRPr>
          </a:p>
        </p:txBody>
      </p:sp>
      <p:sp>
        <p:nvSpPr>
          <p:cNvPr id="7" name="Google Shape;1333;p36"/>
          <p:cNvSpPr txBox="1">
            <a:spLocks/>
          </p:cNvSpPr>
          <p:nvPr/>
        </p:nvSpPr>
        <p:spPr>
          <a:xfrm>
            <a:off x="823119" y="1057036"/>
            <a:ext cx="9677400" cy="12404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4000" smtClean="0">
                <a:solidFill>
                  <a:srgbClr val="FFC000"/>
                </a:solidFill>
                <a:latin typeface="Arial-Rounded" pitchFamily="34" charset="0"/>
                <a:ea typeface="Arial-Rounded" pitchFamily="34" charset="0"/>
                <a:cs typeface="Arial-Rounded" pitchFamily="34" charset="0"/>
              </a:rPr>
              <a:t>G:  	</a:t>
            </a:r>
            <a:r>
              <a:rPr lang="en-US" sz="4000" smtClean="0">
                <a:latin typeface="Arial-Rounded" pitchFamily="34" charset="0"/>
                <a:ea typeface="Arial-Rounded" pitchFamily="34" charset="0"/>
                <a:cs typeface="Arial-Rounded" pitchFamily="34" charset="0"/>
              </a:rPr>
              <a:t>- Trường em tên là gì? Ở đâu?</a:t>
            </a:r>
          </a:p>
          <a:p>
            <a:pPr marL="0" indent="0" algn="just">
              <a:buNone/>
            </a:pPr>
            <a:r>
              <a:rPr lang="en-US" sz="4000" smtClean="0">
                <a:latin typeface="Arial-Rounded" pitchFamily="34" charset="0"/>
                <a:ea typeface="Arial-Rounded" pitchFamily="34" charset="0"/>
                <a:cs typeface="Arial-Rounded" pitchFamily="34" charset="0"/>
              </a:rPr>
              <a:t>	- Điều gì khiến em cả thấy yêu thích, muốn đến trường hằng ngày?</a:t>
            </a:r>
            <a:endParaRPr lang="en-US" sz="40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77" t="31406" r="22694" b="22782"/>
          <a:stretch/>
        </p:blipFill>
        <p:spPr bwMode="auto">
          <a:xfrm>
            <a:off x="2795798" y="3124200"/>
            <a:ext cx="70514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33" name="Google Shape;1333;p36"/>
          <p:cNvSpPr txBox="1">
            <a:spLocks/>
          </p:cNvSpPr>
          <p:nvPr/>
        </p:nvSpPr>
        <p:spPr>
          <a:xfrm>
            <a:off x="670719" y="533400"/>
            <a:ext cx="10668000" cy="12404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4800" smtClean="0">
                <a:latin typeface="Arial Rounded MT Bold" pitchFamily="34" charset="0"/>
                <a:ea typeface="Arial-Rounded" pitchFamily="34" charset="0"/>
                <a:cs typeface="Arial-Rounded" pitchFamily="34" charset="0"/>
              </a:rPr>
              <a:t>2</a:t>
            </a:r>
            <a:r>
              <a:rPr lang="en-US" sz="4800" smtClean="0">
                <a:latin typeface="Arial-Rounded" pitchFamily="34" charset="0"/>
                <a:ea typeface="Arial-Rounded" pitchFamily="34" charset="0"/>
                <a:cs typeface="Arial-Rounded" pitchFamily="34" charset="0"/>
              </a:rPr>
              <a:t>. Em muốn trường mình có những thay đổi gì?</a:t>
            </a:r>
            <a:endParaRPr lang="en-US" sz="4800">
              <a:latin typeface="Arial-Rounded" pitchFamily="34" charset="0"/>
              <a:ea typeface="Arial-Rounded" pitchFamily="34" charset="0"/>
              <a:cs typeface="Arial-Rounded" pitchFamily="34" charset="0"/>
            </a:endParaRPr>
          </a:p>
        </p:txBody>
      </p:sp>
      <p:pic>
        <p:nvPicPr>
          <p:cNvPr id="15" name="Picture 14"/>
          <p:cNvPicPr>
            <a:picLocks noChangeAspect="1"/>
          </p:cNvPicPr>
          <p:nvPr/>
        </p:nvPicPr>
        <p:blipFill rotWithShape="1">
          <a:blip r:embed="rId3">
            <a:extLst>
              <a:ext uri="{BEBA8EAE-BF5A-486C-A8C5-ECC9F3942E4B}">
                <a14:imgProps xmlns:a14="http://schemas.microsoft.com/office/drawing/2010/main">
                  <a14:imgLayer r:embed="rId4">
                    <a14:imgEffect>
                      <a14:backgroundRemoval t="13205" b="77436" l="0" r="99600">
                        <a14:foregroundMark x1="86700" y1="45000" x2="87700" y2="66410"/>
                        <a14:foregroundMark x1="88700" y1="49231" x2="89200" y2="68590"/>
                        <a14:foregroundMark x1="87000" y1="62564" x2="86500" y2="71410"/>
                        <a14:foregroundMark x1="85300" y1="55897" x2="81000" y2="63462"/>
                        <a14:foregroundMark x1="91500" y1="66282" x2="92900" y2="72692"/>
                        <a14:foregroundMark x1="77500" y1="61538" x2="78600" y2="64359"/>
                        <a14:foregroundMark x1="79600" y1="53333" x2="79500" y2="54872"/>
                        <a14:foregroundMark x1="73400" y1="57821" x2="70900" y2="67308"/>
                        <a14:foregroundMark x1="34000" y1="50769" x2="29800" y2="67692"/>
                        <a14:foregroundMark x1="34500" y1="53333" x2="34500" y2="65385"/>
                        <a14:foregroundMark x1="33800" y1="61667" x2="34300" y2="68205"/>
                        <a14:foregroundMark x1="37500" y1="47564" x2="37900" y2="53333"/>
                        <a14:foregroundMark x1="71100" y1="56795" x2="72400" y2="66282"/>
                        <a14:foregroundMark x1="33300" y1="51410" x2="27500" y2="60897"/>
                      </a14:backgroundRemoval>
                    </a14:imgEffect>
                  </a14:imgLayer>
                </a14:imgProps>
              </a:ext>
              <a:ext uri="{28A0092B-C50C-407E-A947-70E740481C1C}">
                <a14:useLocalDpi xmlns:a14="http://schemas.microsoft.com/office/drawing/2010/main" val="0"/>
              </a:ext>
            </a:extLst>
          </a:blip>
          <a:srcRect t="13549" b="23871"/>
          <a:stretch/>
        </p:blipFill>
        <p:spPr>
          <a:xfrm>
            <a:off x="2118519" y="2218909"/>
            <a:ext cx="7520354" cy="3670903"/>
          </a:xfrm>
          <a:prstGeom prst="rect">
            <a:avLst/>
          </a:prstGeom>
        </p:spPr>
      </p:pic>
      <p:sp>
        <p:nvSpPr>
          <p:cNvPr id="16" name="TextBox 15"/>
          <p:cNvSpPr txBox="1"/>
          <p:nvPr/>
        </p:nvSpPr>
        <p:spPr>
          <a:xfrm>
            <a:off x="4556919" y="2685871"/>
            <a:ext cx="2743200" cy="1200329"/>
          </a:xfrm>
          <a:prstGeom prst="rect">
            <a:avLst/>
          </a:prstGeom>
          <a:noFill/>
        </p:spPr>
        <p:txBody>
          <a:bodyPr wrap="square" rtlCol="0">
            <a:spAutoFit/>
          </a:bodyPr>
          <a:lstStyle/>
          <a:p>
            <a:pPr algn="ctr"/>
            <a:r>
              <a:rPr lang="en-US" sz="3600" smtClean="0">
                <a:solidFill>
                  <a:srgbClr val="FFFFFF"/>
                </a:solidFill>
                <a:latin typeface="UNI Chu truyen thong" pitchFamily="66" charset="0"/>
              </a:rPr>
              <a:t>Điều em muốn chia</a:t>
            </a:r>
            <a:r>
              <a:rPr lang="en-US" sz="3600" smtClean="0">
                <a:solidFill>
                  <a:srgbClr val="FFFFFF"/>
                </a:solidFill>
                <a:latin typeface="UNI Chu truyen thong"/>
              </a:rPr>
              <a:t> s</a:t>
            </a:r>
            <a:r>
              <a:rPr lang="en-US" sz="3600" smtClean="0">
                <a:solidFill>
                  <a:srgbClr val="FFFFFF"/>
                </a:solidFill>
                <a:latin typeface="UNI Chu truyen thong" pitchFamily="66" charset="0"/>
              </a:rPr>
              <a:t>ẻ</a:t>
            </a:r>
            <a:endParaRPr lang="en-US" sz="3600">
              <a:solidFill>
                <a:srgbClr val="FFFFFF"/>
              </a:solidFill>
              <a:latin typeface="UNI Chu truyen thong"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6"/>
          <p:cNvSpPr/>
          <p:nvPr/>
        </p:nvSpPr>
        <p:spPr>
          <a:xfrm rot="-147394" flipH="1">
            <a:off x="-26075" y="-222703"/>
            <a:ext cx="11690641" cy="2824121"/>
          </a:xfrm>
          <a:prstGeom prst="rect">
            <a:avLst/>
          </a:prstGeom>
          <a:solidFill>
            <a:schemeClr val="accent1"/>
          </a:solidFill>
          <a:ln>
            <a:noFill/>
          </a:ln>
        </p:spPr>
        <p:txBody>
          <a:bodyPr spcFirstLastPara="1" wrap="square" lIns="121705" tIns="121705" rIns="121705" bIns="121705" anchor="ctr" anchorCtr="0">
            <a:noAutofit/>
          </a:bodyPr>
          <a:lstStyle/>
          <a:p>
            <a:endParaRPr/>
          </a:p>
        </p:txBody>
      </p:sp>
      <p:grpSp>
        <p:nvGrpSpPr>
          <p:cNvPr id="370" name="Google Shape;370;p36"/>
          <p:cNvGrpSpPr/>
          <p:nvPr/>
        </p:nvGrpSpPr>
        <p:grpSpPr>
          <a:xfrm>
            <a:off x="-192994" y="3480282"/>
            <a:ext cx="1242943" cy="2068353"/>
            <a:chOff x="197288" y="2680499"/>
            <a:chExt cx="1156726" cy="1920120"/>
          </a:xfrm>
        </p:grpSpPr>
        <p:sp>
          <p:nvSpPr>
            <p:cNvPr id="371" name="Google Shape;371;p36"/>
            <p:cNvSpPr/>
            <p:nvPr/>
          </p:nvSpPr>
          <p:spPr>
            <a:xfrm>
              <a:off x="197288" y="3755754"/>
              <a:ext cx="945928" cy="844864"/>
            </a:xfrm>
            <a:custGeom>
              <a:avLst/>
              <a:gdLst/>
              <a:ahLst/>
              <a:cxnLst/>
              <a:rect l="l" t="t" r="r" b="b"/>
              <a:pathLst>
                <a:path w="8873" h="7925" fill="none" extrusionOk="0">
                  <a:moveTo>
                    <a:pt x="6411" y="7924"/>
                  </a:moveTo>
                  <a:lnTo>
                    <a:pt x="1026" y="3873"/>
                  </a:lnTo>
                  <a:cubicBezTo>
                    <a:pt x="180" y="3232"/>
                    <a:pt x="0" y="2052"/>
                    <a:pt x="641" y="1206"/>
                  </a:cubicBezTo>
                  <a:lnTo>
                    <a:pt x="795" y="1001"/>
                  </a:lnTo>
                  <a:cubicBezTo>
                    <a:pt x="1436" y="154"/>
                    <a:pt x="2616" y="1"/>
                    <a:pt x="3462" y="616"/>
                  </a:cubicBezTo>
                  <a:lnTo>
                    <a:pt x="8872" y="4668"/>
                  </a:lnTo>
                  <a:lnTo>
                    <a:pt x="8462" y="5206"/>
                  </a:lnTo>
                  <a:cubicBezTo>
                    <a:pt x="7770" y="6129"/>
                    <a:pt x="6462" y="6309"/>
                    <a:pt x="5565" y="5616"/>
                  </a:cubicBezTo>
                  <a:lnTo>
                    <a:pt x="2616" y="3411"/>
                  </a:lnTo>
                  <a:cubicBezTo>
                    <a:pt x="2308" y="3180"/>
                    <a:pt x="2257" y="2770"/>
                    <a:pt x="2488" y="2488"/>
                  </a:cubicBezTo>
                  <a:lnTo>
                    <a:pt x="2667" y="2231"/>
                  </a:lnTo>
                  <a:cubicBezTo>
                    <a:pt x="2898" y="1924"/>
                    <a:pt x="3308" y="1872"/>
                    <a:pt x="3590" y="2078"/>
                  </a:cubicBezTo>
                  <a:lnTo>
                    <a:pt x="5821" y="3770"/>
                  </a:lnTo>
                </a:path>
              </a:pathLst>
            </a:custGeom>
            <a:noFill/>
            <a:ln w="28575" cap="rnd" cmpd="sng">
              <a:solidFill>
                <a:schemeClr val="dk1"/>
              </a:solidFill>
              <a:prstDash val="solid"/>
              <a:miter lim="25642"/>
              <a:headEnd type="none" w="sm" len="sm"/>
              <a:tailEnd type="none" w="sm" len="sm"/>
            </a:ln>
          </p:spPr>
          <p:txBody>
            <a:bodyPr spcFirstLastPara="1" wrap="square" lIns="91425" tIns="91425" rIns="91425" bIns="91425" anchor="ctr" anchorCtr="0">
              <a:noAutofit/>
            </a:bodyPr>
            <a:lstStyle/>
            <a:p>
              <a:endParaRPr/>
            </a:p>
          </p:txBody>
        </p:sp>
        <p:sp>
          <p:nvSpPr>
            <p:cNvPr id="372" name="Google Shape;372;p36"/>
            <p:cNvSpPr/>
            <p:nvPr/>
          </p:nvSpPr>
          <p:spPr>
            <a:xfrm rot="4438647">
              <a:off x="344493" y="2829254"/>
              <a:ext cx="945918" cy="844855"/>
            </a:xfrm>
            <a:custGeom>
              <a:avLst/>
              <a:gdLst/>
              <a:ahLst/>
              <a:cxnLst/>
              <a:rect l="l" t="t" r="r" b="b"/>
              <a:pathLst>
                <a:path w="8873" h="7925" fill="none" extrusionOk="0">
                  <a:moveTo>
                    <a:pt x="6411" y="7924"/>
                  </a:moveTo>
                  <a:lnTo>
                    <a:pt x="1026" y="3873"/>
                  </a:lnTo>
                  <a:cubicBezTo>
                    <a:pt x="180" y="3232"/>
                    <a:pt x="0" y="2052"/>
                    <a:pt x="641" y="1206"/>
                  </a:cubicBezTo>
                  <a:lnTo>
                    <a:pt x="795" y="1001"/>
                  </a:lnTo>
                  <a:cubicBezTo>
                    <a:pt x="1436" y="154"/>
                    <a:pt x="2616" y="1"/>
                    <a:pt x="3462" y="616"/>
                  </a:cubicBezTo>
                  <a:lnTo>
                    <a:pt x="8872" y="4668"/>
                  </a:lnTo>
                  <a:lnTo>
                    <a:pt x="8462" y="5206"/>
                  </a:lnTo>
                  <a:cubicBezTo>
                    <a:pt x="7770" y="6129"/>
                    <a:pt x="6462" y="6309"/>
                    <a:pt x="5565" y="5616"/>
                  </a:cubicBezTo>
                  <a:lnTo>
                    <a:pt x="2616" y="3411"/>
                  </a:lnTo>
                  <a:cubicBezTo>
                    <a:pt x="2308" y="3180"/>
                    <a:pt x="2257" y="2770"/>
                    <a:pt x="2488" y="2488"/>
                  </a:cubicBezTo>
                  <a:lnTo>
                    <a:pt x="2667" y="2231"/>
                  </a:lnTo>
                  <a:cubicBezTo>
                    <a:pt x="2898" y="1924"/>
                    <a:pt x="3308" y="1872"/>
                    <a:pt x="3590" y="2078"/>
                  </a:cubicBezTo>
                  <a:lnTo>
                    <a:pt x="5821" y="3770"/>
                  </a:lnTo>
                </a:path>
              </a:pathLst>
            </a:custGeom>
            <a:noFill/>
            <a:ln w="28575" cap="rnd" cmpd="sng">
              <a:solidFill>
                <a:schemeClr val="dk1"/>
              </a:solidFill>
              <a:prstDash val="solid"/>
              <a:miter lim="25642"/>
              <a:headEnd type="none" w="sm" len="sm"/>
              <a:tailEnd type="none" w="sm" len="sm"/>
            </a:ln>
          </p:spPr>
          <p:txBody>
            <a:bodyPr spcFirstLastPara="1" wrap="square" lIns="91425" tIns="91425" rIns="91425" bIns="91425" anchor="ctr" anchorCtr="0">
              <a:noAutofit/>
            </a:bodyPr>
            <a:lstStyle/>
            <a:p>
              <a:endParaRPr/>
            </a:p>
          </p:txBody>
        </p:sp>
      </p:grpSp>
      <p:pic>
        <p:nvPicPr>
          <p:cNvPr id="33"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9349" b="68099" l="11567" r="74158">
                        <a14:foregroundMark x1="14348" y1="52995" x2="19912" y2="56771"/>
                        <a14:foregroundMark x1="19693" y1="53255" x2="15666" y2="58594"/>
                        <a14:foregroundMark x1="15520" y1="52734" x2="18887" y2="52734"/>
                        <a14:foregroundMark x1="14641" y1="58594" x2="19912" y2="58594"/>
                        <a14:foregroundMark x1="14202" y1="52995" x2="14129" y2="58984"/>
                        <a14:foregroundMark x1="14275" y1="52865" x2="16398" y2="52474"/>
                        <a14:foregroundMark x1="14495" y1="52474" x2="17204" y2="52734"/>
                        <a14:foregroundMark x1="25037" y1="66406" x2="38873" y2="67057"/>
                        <a14:foregroundMark x1="38726" y1="66536" x2="49854" y2="66667"/>
                        <a14:foregroundMark x1="38873" y1="67057" x2="49707" y2="66927"/>
                        <a14:foregroundMark x1="49780" y1="67318" x2="60908" y2="66667"/>
                        <a14:foregroundMark x1="15081" y1="54557" x2="15081" y2="57813"/>
                        <a14:foregroundMark x1="14495" y1="59375" x2="19619" y2="59115"/>
                        <a14:foregroundMark x1="20132" y1="52214" x2="16179" y2="51953"/>
                        <a14:foregroundMark x1="13836" y1="52995" x2="14056" y2="57422"/>
                        <a14:foregroundMark x1="14129" y1="52734" x2="14641" y2="51693"/>
                        <a14:foregroundMark x1="14641" y1="51693" x2="16911" y2="51693"/>
                        <a14:foregroundMark x1="34627" y1="66536" x2="71962" y2="67188"/>
                        <a14:foregroundMark x1="44583" y1="67448" x2="69985" y2="67318"/>
                        <a14:foregroundMark x1="28990" y1="66276" x2="19912" y2="67188"/>
                        <a14:foregroundMark x1="27599" y1="67188" x2="21083" y2="67188"/>
                      </a14:backgroundRemoval>
                    </a14:imgEffect>
                  </a14:imgLayer>
                </a14:imgProps>
              </a:ext>
              <a:ext uri="{28A0092B-C50C-407E-A947-70E740481C1C}">
                <a14:useLocalDpi xmlns:a14="http://schemas.microsoft.com/office/drawing/2010/main" val="0"/>
              </a:ext>
            </a:extLst>
          </a:blip>
          <a:srcRect l="12809" t="48052" r="25753" b="31384"/>
          <a:stretch/>
        </p:blipFill>
        <p:spPr bwMode="auto">
          <a:xfrm>
            <a:off x="473394" y="181313"/>
            <a:ext cx="10712925" cy="201608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descr="Mothers Day Kind Mother Tells A Story Free Png, Mother, Mother&amp;#39;s Day PNG  Transparent Clipart Image and PSD File for Free Download"/>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844" b="97344" l="4375" r="99375">
                        <a14:foregroundMark x1="8906" y1="50156" x2="8438" y2="59844"/>
                        <a14:foregroundMark x1="95469" y1="54219" x2="89844" y2="69219"/>
                        <a14:foregroundMark x1="39219" y1="41406" x2="43438" y2="52656"/>
                        <a14:foregroundMark x1="8906" y1="61406" x2="12969" y2="67344"/>
                        <a14:foregroundMark x1="83438" y1="34844" x2="77813" y2="38906"/>
                        <a14:foregroundMark x1="81719" y1="37031" x2="83125" y2="41406"/>
                        <a14:foregroundMark x1="87344" y1="25469" x2="86875" y2="27344"/>
                        <a14:foregroundMark x1="63281" y1="19844" x2="61719" y2="22813"/>
                      </a14:backgroundRemoval>
                    </a14:imgEffect>
                  </a14:imgLayer>
                </a14:imgProps>
              </a:ext>
              <a:ext uri="{28A0092B-C50C-407E-A947-70E740481C1C}">
                <a14:useLocalDpi xmlns:a14="http://schemas.microsoft.com/office/drawing/2010/main" val="0"/>
              </a:ext>
            </a:extLst>
          </a:blip>
          <a:srcRect/>
          <a:stretch>
            <a:fillRect/>
          </a:stretch>
        </p:blipFill>
        <p:spPr bwMode="auto">
          <a:xfrm>
            <a:off x="3461431" y="1883228"/>
            <a:ext cx="4947557" cy="49475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blem Solving Lesson by Slidesgo">
  <a:themeElements>
    <a:clrScheme name="Simple Light">
      <a:dk1>
        <a:srgbClr val="472D30"/>
      </a:dk1>
      <a:lt1>
        <a:srgbClr val="83424D"/>
      </a:lt1>
      <a:dk2>
        <a:srgbClr val="E26D5C"/>
      </a:dk2>
      <a:lt2>
        <a:srgbClr val="FFE1A8"/>
      </a:lt2>
      <a:accent1>
        <a:srgbClr val="FFF6E4"/>
      </a:accent1>
      <a:accent2>
        <a:srgbClr val="C9CBA3"/>
      </a:accent2>
      <a:accent3>
        <a:srgbClr val="472D30"/>
      </a:accent3>
      <a:accent4>
        <a:srgbClr val="723D46"/>
      </a:accent4>
      <a:accent5>
        <a:srgbClr val="E26D5C"/>
      </a:accent5>
      <a:accent6>
        <a:srgbClr val="FFE1A8"/>
      </a:accent6>
      <a:hlink>
        <a:srgbClr val="472D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211</Words>
  <Application>Microsoft Office PowerPoint</Application>
  <PresentationFormat>Custom</PresentationFormat>
  <Paragraphs>34</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Arabia</vt:lpstr>
      <vt:lpstr>Arial</vt:lpstr>
      <vt:lpstr>UNI Chu truyen thong</vt:lpstr>
      <vt:lpstr>Akronism</vt:lpstr>
      <vt:lpstr>Arial Rounded MT Bold</vt:lpstr>
      <vt:lpstr>Lato</vt:lpstr>
      <vt:lpstr>Arial-Rounded</vt:lpstr>
      <vt:lpstr>Pompiere</vt:lpstr>
      <vt:lpstr>Problem Solving Lesson by Slidesgo</vt:lpstr>
      <vt:lpstr>PowerPoint Presentation</vt:lpstr>
      <vt:lpstr>PowerPoint Presentation</vt:lpstr>
      <vt:lpstr>PowerPoint Presentation</vt:lpstr>
      <vt:lpstr>PowerPoint Presentation</vt:lpstr>
      <vt:lpstr>PowerPoint Presentation</vt:lpstr>
      <vt:lpstr>  Tiết 4: NÓI VÀ NGHE CÁI TRỐNG TRƯỜNG EM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 LESSON</dc:title>
  <dc:creator>PC</dc:creator>
  <cp:lastModifiedBy>Trang</cp:lastModifiedBy>
  <cp:revision>21</cp:revision>
  <dcterms:modified xsi:type="dcterms:W3CDTF">2021-10-11T15:30:35Z</dcterms:modified>
</cp:coreProperties>
</file>