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7" r:id="rId4"/>
    <p:sldId id="453" r:id="rId5"/>
    <p:sldId id="454" r:id="rId6"/>
    <p:sldId id="455" r:id="rId7"/>
    <p:sldId id="456" r:id="rId8"/>
    <p:sldId id="2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varScale="1">
        <p:scale>
          <a:sx n="60" d="100"/>
          <a:sy n="60" d="100"/>
        </p:scale>
        <p:origin x="9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6</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8/10/2024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8/10/2024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8/10/2024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4.xml"/><Relationship Id="rId7" Type="http://schemas.openxmlformats.org/officeDocument/2006/relationships/image" Target="../media/image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70</cp:revision>
  <dcterms:created xsi:type="dcterms:W3CDTF">2024-08-02T11:27:06Z</dcterms:created>
  <dcterms:modified xsi:type="dcterms:W3CDTF">2024-08-10T05:01:06Z</dcterms:modified>
</cp:coreProperties>
</file>