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notesMasterIdLst>
    <p:notesMasterId r:id="rId43"/>
  </p:notesMasterIdLst>
  <p:sldIdLst>
    <p:sldId id="279" r:id="rId12"/>
    <p:sldId id="280" r:id="rId13"/>
    <p:sldId id="257" r:id="rId14"/>
    <p:sldId id="256" r:id="rId15"/>
    <p:sldId id="533" r:id="rId16"/>
    <p:sldId id="281" r:id="rId17"/>
    <p:sldId id="282" r:id="rId18"/>
    <p:sldId id="283" r:id="rId19"/>
    <p:sldId id="284" r:id="rId20"/>
    <p:sldId id="285" r:id="rId21"/>
    <p:sldId id="286" r:id="rId22"/>
    <p:sldId id="287" r:id="rId23"/>
    <p:sldId id="288" r:id="rId24"/>
    <p:sldId id="269" r:id="rId25"/>
    <p:sldId id="289" r:id="rId26"/>
    <p:sldId id="271" r:id="rId27"/>
    <p:sldId id="273" r:id="rId28"/>
    <p:sldId id="275" r:id="rId29"/>
    <p:sldId id="277" r:id="rId30"/>
    <p:sldId id="290" r:id="rId31"/>
    <p:sldId id="291" r:id="rId32"/>
    <p:sldId id="278" r:id="rId33"/>
    <p:sldId id="292" r:id="rId34"/>
    <p:sldId id="300" r:id="rId35"/>
    <p:sldId id="272" r:id="rId36"/>
    <p:sldId id="301" r:id="rId37"/>
    <p:sldId id="302" r:id="rId38"/>
    <p:sldId id="303" r:id="rId39"/>
    <p:sldId id="304" r:id="rId40"/>
    <p:sldId id="305"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19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10570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9/13/2024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9/13/2024</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9/13/2024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9/13/2024</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userDrawn="1"/>
        </p:nvPicPr>
        <p:blipFill>
          <a:blip r:embed="rId14"/>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12"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11.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45.sv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51.sv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59.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52.xml"/><Relationship Id="rId6" Type="http://schemas.openxmlformats.org/officeDocument/2006/relationships/image" Target="../media/image63.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63.xml"/><Relationship Id="rId6" Type="http://schemas.openxmlformats.org/officeDocument/2006/relationships/image" Target="../media/image65.png"/><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4.xml"/><Relationship Id="rId6" Type="http://schemas.openxmlformats.org/officeDocument/2006/relationships/image" Target="../media/image59.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4.xml"/><Relationship Id="rId6" Type="http://schemas.openxmlformats.org/officeDocument/2006/relationships/image" Target="../media/image66.svg"/><Relationship Id="rId5" Type="http://schemas.openxmlformats.org/officeDocument/2006/relationships/image" Target="../media/image60.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107.xml"/><Relationship Id="rId5" Type="http://schemas.openxmlformats.org/officeDocument/2006/relationships/image" Target="../media/image70.png"/><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microsoft.com/office/2007/relationships/hdphoto" Target="../media/hdphoto5.wdp"/><Relationship Id="rId3" Type="http://schemas.openxmlformats.org/officeDocument/2006/relationships/audio" Target="../media/media2.m4a"/><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3.png"/><Relationship Id="rId2" Type="http://schemas.microsoft.com/office/2007/relationships/media" Target="../media/media2.m4a"/><Relationship Id="rId16" Type="http://schemas.microsoft.com/office/2007/relationships/hdphoto" Target="../media/hdphoto4.wdp"/><Relationship Id="rId20" Type="http://schemas.openxmlformats.org/officeDocument/2006/relationships/image" Target="../media/image85.png"/><Relationship Id="rId1" Type="http://schemas.openxmlformats.org/officeDocument/2006/relationships/tags" Target="../tags/tag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84.png"/><Relationship Id="rId4" Type="http://schemas.openxmlformats.org/officeDocument/2006/relationships/slideLayout" Target="../slideLayouts/slideLayout85.xml"/><Relationship Id="rId9" Type="http://schemas.openxmlformats.org/officeDocument/2006/relationships/image" Target="../media/image76.png"/><Relationship Id="rId14" Type="http://schemas.openxmlformats.org/officeDocument/2006/relationships/image" Target="../media/image81.svg"/></Relationships>
</file>

<file path=ppt/slides/_rels/slide25.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1.xml"/><Relationship Id="rId7" Type="http://schemas.openxmlformats.org/officeDocument/2006/relationships/image" Target="../media/image89.png"/><Relationship Id="rId2" Type="http://schemas.openxmlformats.org/officeDocument/2006/relationships/slideLayout" Target="../slideLayouts/slideLayout91.xml"/><Relationship Id="rId1" Type="http://schemas.openxmlformats.org/officeDocument/2006/relationships/control" Target="../activeX/activeX1.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7.png"/><Relationship Id="rId7"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sv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13.xml"/><Relationship Id="rId5" Type="http://schemas.openxmlformats.org/officeDocument/2006/relationships/image" Target="../media/image103.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2146041" y="2275446"/>
            <a:ext cx="9230861" cy="4047811"/>
            <a:chOff x="-1599706" y="0"/>
            <a:chExt cx="17093836" cy="8095623"/>
          </a:xfrm>
        </p:grpSpPr>
        <p:sp>
          <p:nvSpPr>
            <p:cNvPr id="12" name="Freeform 9">
              <a:extLst>
                <a:ext uri="{FF2B5EF4-FFF2-40B4-BE49-F238E27FC236}">
                  <a16:creationId xmlns:a16="http://schemas.microsoft.com/office/drawing/2014/main" id="{1A1673DC-C056-3CDF-514E-FFF7C8286D47}"/>
                </a:ext>
              </a:extLst>
            </p:cNvPr>
            <p:cNvSpPr/>
            <p:nvPr/>
          </p:nvSpPr>
          <p:spPr>
            <a:xfrm>
              <a:off x="-1599706" y="0"/>
              <a:ext cx="17093836"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1407682" y="2379710"/>
              <a:ext cx="16302043" cy="5356981"/>
            </a:xfrm>
            <a:prstGeom prst="rect">
              <a:avLst/>
            </a:prstGeom>
          </p:spPr>
          <p:txBody>
            <a:bodyPr wrap="square"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56616" y="2060370"/>
            <a:ext cx="9236378"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345234" y="2463800"/>
            <a:ext cx="10003318" cy="2769989"/>
          </a:xfrm>
          <a:prstGeom prst="rect">
            <a:avLst/>
          </a:prstGeom>
        </p:spPr>
        <p:txBody>
          <a:bodyPr wrap="square" lIns="0" tIns="0" rIns="0" bIns="0" rtlCol="0" anchor="t">
            <a:spAutoFit/>
          </a:bodyPr>
          <a:lstStyle/>
          <a:p>
            <a:pPr algn="ctr" defTabSz="609630"/>
            <a:r>
              <a:rPr lang="en-US" sz="3600" dirty="0" err="1">
                <a:solidFill>
                  <a:srgbClr val="FFFFFF"/>
                </a:solidFill>
                <a:latin typeface="Cambria Bold"/>
              </a:rPr>
              <a:t>Ngọn</a:t>
            </a:r>
            <a:r>
              <a:rPr lang="en-US" sz="3600" dirty="0">
                <a:solidFill>
                  <a:srgbClr val="FFFFFF"/>
                </a:solidFill>
                <a:latin typeface="Cambria Bold"/>
              </a:rPr>
              <a:t> </a:t>
            </a:r>
            <a:r>
              <a:rPr lang="en-US" sz="3600" dirty="0" err="1">
                <a:solidFill>
                  <a:srgbClr val="FFFFFF"/>
                </a:solidFill>
                <a:latin typeface="Cambria Bold"/>
              </a:rPr>
              <a:t>núi</a:t>
            </a:r>
            <a:r>
              <a:rPr lang="en-US" sz="3600" dirty="0">
                <a:solidFill>
                  <a:srgbClr val="FFFFFF"/>
                </a:solidFill>
                <a:latin typeface="Cambria Bold"/>
              </a:rPr>
              <a:t> </a:t>
            </a:r>
            <a:r>
              <a:rPr lang="en-US" sz="3600" dirty="0" err="1">
                <a:solidFill>
                  <a:srgbClr val="FFFFFF"/>
                </a:solidFill>
                <a:latin typeface="Cambria Bold"/>
              </a:rPr>
              <a:t>lửa</a:t>
            </a:r>
            <a:r>
              <a:rPr lang="en-US" sz="3600" dirty="0">
                <a:solidFill>
                  <a:srgbClr val="FFFFFF"/>
                </a:solidFill>
                <a:latin typeface="Cambria Bold"/>
              </a:rPr>
              <a:t> </a:t>
            </a:r>
            <a:r>
              <a:rPr lang="en-US" sz="3600" dirty="0" err="1">
                <a:solidFill>
                  <a:srgbClr val="FFFFFF"/>
                </a:solidFill>
                <a:latin typeface="Cambria Bold"/>
              </a:rPr>
              <a:t>nóng</a:t>
            </a:r>
            <a:r>
              <a:rPr lang="en-US" sz="3600" dirty="0">
                <a:solidFill>
                  <a:srgbClr val="FFFFFF"/>
                </a:solidFill>
                <a:latin typeface="Cambria Bold"/>
              </a:rPr>
              <a:t> </a:t>
            </a:r>
            <a:r>
              <a:rPr lang="en-US" sz="3600" dirty="0" err="1">
                <a:solidFill>
                  <a:srgbClr val="FFFFFF"/>
                </a:solidFill>
                <a:latin typeface="Cambria Bold"/>
              </a:rPr>
              <a:t>rẫy</a:t>
            </a:r>
            <a:r>
              <a:rPr lang="en-US" sz="3600" dirty="0">
                <a:solidFill>
                  <a:srgbClr val="FFFFFF"/>
                </a:solidFill>
                <a:latin typeface="Cambria Bold"/>
              </a:rPr>
              <a:t> </a:t>
            </a:r>
            <a:r>
              <a:rPr lang="en-US" sz="3600" dirty="0" err="1">
                <a:solidFill>
                  <a:srgbClr val="FFFFFF"/>
                </a:solidFill>
                <a:latin typeface="Cambria Bold"/>
              </a:rPr>
              <a:t>với</a:t>
            </a:r>
            <a:r>
              <a:rPr lang="en-US" sz="3600" dirty="0">
                <a:solidFill>
                  <a:srgbClr val="FFFFFF"/>
                </a:solidFill>
                <a:latin typeface="Cambria Bold"/>
              </a:rPr>
              <a:t> </a:t>
            </a:r>
            <a:r>
              <a:rPr lang="en-US" sz="3600" dirty="0" err="1">
                <a:solidFill>
                  <a:srgbClr val="FFFFFF"/>
                </a:solidFill>
                <a:latin typeface="Cambria Bold"/>
              </a:rPr>
              <a:t>những</a:t>
            </a:r>
            <a:r>
              <a:rPr lang="en-US" sz="3600" dirty="0">
                <a:solidFill>
                  <a:srgbClr val="FFFFFF"/>
                </a:solidFill>
                <a:latin typeface="Cambria Bold"/>
              </a:rPr>
              <a:t> </a:t>
            </a:r>
            <a:r>
              <a:rPr lang="en-US" sz="3600" dirty="0" err="1">
                <a:solidFill>
                  <a:srgbClr val="FFFFFF"/>
                </a:solidFill>
                <a:latin typeface="Cambria Bold"/>
              </a:rPr>
              <a:t>hình</a:t>
            </a:r>
            <a:r>
              <a:rPr lang="en-US" sz="3600" dirty="0">
                <a:solidFill>
                  <a:srgbClr val="FFFFFF"/>
                </a:solidFill>
                <a:latin typeface="Cambria Bold"/>
              </a:rPr>
              <a:t> </a:t>
            </a:r>
            <a:r>
              <a:rPr lang="en-US" sz="3600" dirty="0" err="1">
                <a:solidFill>
                  <a:srgbClr val="FFFFFF"/>
                </a:solidFill>
                <a:latin typeface="Cambria Bold"/>
              </a:rPr>
              <a:t>thù</a:t>
            </a:r>
            <a:r>
              <a:rPr lang="en-US" sz="3600" dirty="0">
                <a:solidFill>
                  <a:srgbClr val="FFFFFF"/>
                </a:solidFill>
                <a:latin typeface="Cambria Bold"/>
              </a:rPr>
              <a:t> </a:t>
            </a:r>
            <a:r>
              <a:rPr lang="en-US" sz="3600" dirty="0" err="1">
                <a:solidFill>
                  <a:srgbClr val="FFFFFF"/>
                </a:solidFill>
                <a:latin typeface="Cambria Bold"/>
              </a:rPr>
              <a:t>đa</a:t>
            </a:r>
            <a:r>
              <a:rPr lang="en-US" sz="3600" dirty="0">
                <a:solidFill>
                  <a:srgbClr val="FFFFFF"/>
                </a:solidFill>
                <a:latin typeface="Cambria Bold"/>
              </a:rPr>
              <a:t> </a:t>
            </a:r>
            <a:r>
              <a:rPr lang="en-US" sz="3600" dirty="0" err="1">
                <a:solidFill>
                  <a:srgbClr val="FFFFFF"/>
                </a:solidFill>
                <a:latin typeface="Cambria Bold"/>
              </a:rPr>
              <a:t>dạng</a:t>
            </a:r>
            <a:r>
              <a:rPr lang="en-US" sz="3600" dirty="0">
                <a:solidFill>
                  <a:srgbClr val="FFFFFF"/>
                </a:solidFill>
                <a:latin typeface="Cambria Bold"/>
              </a:rPr>
              <a:t>, </a:t>
            </a:r>
            <a:r>
              <a:rPr lang="en-US" sz="3600" dirty="0" err="1">
                <a:solidFill>
                  <a:srgbClr val="FFFFFF"/>
                </a:solidFill>
                <a:latin typeface="Cambria Bold"/>
              </a:rPr>
              <a:t>cách</a:t>
            </a:r>
            <a:r>
              <a:rPr lang="en-US" sz="3600" dirty="0">
                <a:solidFill>
                  <a:srgbClr val="FFFFFF"/>
                </a:solidFill>
                <a:latin typeface="Cambria Bold"/>
              </a:rPr>
              <a:t> </a:t>
            </a:r>
            <a:r>
              <a:rPr lang="en-US" sz="3600" dirty="0" err="1">
                <a:solidFill>
                  <a:srgbClr val="FFFFFF"/>
                </a:solidFill>
                <a:latin typeface="Cambria Bold"/>
              </a:rPr>
              <a:t>thức</a:t>
            </a:r>
            <a:r>
              <a:rPr lang="en-US" sz="3600" dirty="0">
                <a:solidFill>
                  <a:srgbClr val="FFFFFF"/>
                </a:solidFill>
                <a:latin typeface="Cambria Bold"/>
              </a:rPr>
              <a:t> </a:t>
            </a:r>
            <a:r>
              <a:rPr lang="en-US" sz="3600" dirty="0" err="1">
                <a:solidFill>
                  <a:srgbClr val="FFFFFF"/>
                </a:solidFill>
                <a:latin typeface="Cambria Bold"/>
              </a:rPr>
              <a:t>hoạt</a:t>
            </a:r>
            <a:r>
              <a:rPr lang="en-US" sz="3600" dirty="0">
                <a:solidFill>
                  <a:srgbClr val="FFFFFF"/>
                </a:solidFill>
                <a:latin typeface="Cambria Bold"/>
              </a:rPr>
              <a:t> </a:t>
            </a:r>
            <a:r>
              <a:rPr lang="en-US" sz="3600" dirty="0" err="1">
                <a:solidFill>
                  <a:srgbClr val="FFFFFF"/>
                </a:solidFill>
                <a:latin typeface="Cambria Bold"/>
              </a:rPr>
              <a:t>động</a:t>
            </a:r>
            <a:r>
              <a:rPr lang="en-US" sz="3600" dirty="0">
                <a:solidFill>
                  <a:srgbClr val="FFFFFF"/>
                </a:solidFill>
                <a:latin typeface="Cambria Bold"/>
              </a:rPr>
              <a:t> </a:t>
            </a:r>
            <a:r>
              <a:rPr lang="en-US" sz="3600" dirty="0" err="1">
                <a:solidFill>
                  <a:srgbClr val="FFFFFF"/>
                </a:solidFill>
                <a:latin typeface="Cambria Bold"/>
              </a:rPr>
              <a:t>đầy</a:t>
            </a:r>
            <a:r>
              <a:rPr lang="en-US" sz="3600" dirty="0">
                <a:solidFill>
                  <a:srgbClr val="FFFFFF"/>
                </a:solidFill>
                <a:latin typeface="Cambria Bold"/>
              </a:rPr>
              <a:t> </a:t>
            </a:r>
            <a:r>
              <a:rPr lang="en-US" sz="3600" dirty="0" err="1">
                <a:solidFill>
                  <a:srgbClr val="FFFFFF"/>
                </a:solidFill>
                <a:latin typeface="Cambria Bold"/>
              </a:rPr>
              <a:t>bí</a:t>
            </a:r>
            <a:r>
              <a:rPr lang="en-US" sz="3600" dirty="0">
                <a:solidFill>
                  <a:srgbClr val="FFFFFF"/>
                </a:solidFill>
                <a:latin typeface="Cambria Bold"/>
              </a:rPr>
              <a:t> </a:t>
            </a:r>
            <a:r>
              <a:rPr lang="en-US" sz="3600" dirty="0" err="1">
                <a:solidFill>
                  <a:srgbClr val="FFFFFF"/>
                </a:solidFill>
                <a:latin typeface="Cambria Bold"/>
              </a:rPr>
              <a:t>ẩn</a:t>
            </a:r>
            <a:r>
              <a:rPr lang="en-US" sz="3600" dirty="0">
                <a:solidFill>
                  <a:srgbClr val="FFFFFF"/>
                </a:solidFill>
                <a:latin typeface="Cambria Bold"/>
              </a:rPr>
              <a:t>, </a:t>
            </a:r>
            <a:r>
              <a:rPr lang="en-US" sz="3600" dirty="0" err="1">
                <a:solidFill>
                  <a:srgbClr val="FFFFFF"/>
                </a:solidFill>
                <a:latin typeface="Cambria Bold"/>
              </a:rPr>
              <a:t>không</a:t>
            </a:r>
            <a:r>
              <a:rPr lang="en-US" sz="3600" dirty="0">
                <a:solidFill>
                  <a:srgbClr val="FFFFFF"/>
                </a:solidFill>
                <a:latin typeface="Cambria Bold"/>
              </a:rPr>
              <a:t> </a:t>
            </a:r>
            <a:r>
              <a:rPr lang="en-US" sz="3600" dirty="0" err="1">
                <a:solidFill>
                  <a:srgbClr val="FFFFFF"/>
                </a:solidFill>
                <a:latin typeface="Cambria Bold"/>
              </a:rPr>
              <a:t>dễ</a:t>
            </a:r>
            <a:r>
              <a:rPr lang="en-US" sz="3600" dirty="0">
                <a:solidFill>
                  <a:srgbClr val="FFFFFF"/>
                </a:solidFill>
                <a:latin typeface="Cambria Bold"/>
              </a:rPr>
              <a:t> </a:t>
            </a:r>
            <a:r>
              <a:rPr lang="en-US" sz="3600" dirty="0" err="1">
                <a:solidFill>
                  <a:srgbClr val="FFFFFF"/>
                </a:solidFill>
                <a:latin typeface="Cambria Bold"/>
              </a:rPr>
              <a:t>đoán</a:t>
            </a:r>
            <a:r>
              <a:rPr lang="en-US" sz="3600" dirty="0">
                <a:solidFill>
                  <a:srgbClr val="FFFFFF"/>
                </a:solidFill>
                <a:latin typeface="Cambria Bold"/>
              </a:rPr>
              <a:t> </a:t>
            </a:r>
            <a:r>
              <a:rPr lang="en-US" sz="3600" dirty="0" err="1">
                <a:solidFill>
                  <a:srgbClr val="FFFFFF"/>
                </a:solidFill>
                <a:latin typeface="Cambria Bold"/>
              </a:rPr>
              <a:t>định</a:t>
            </a:r>
            <a:r>
              <a:rPr lang="en-US" sz="3600" dirty="0">
                <a:solidFill>
                  <a:srgbClr val="FFFFFF"/>
                </a:solidFill>
                <a:latin typeface="Cambria Bold"/>
              </a:rPr>
              <a:t> </a:t>
            </a:r>
            <a:r>
              <a:rPr lang="en-US" sz="3600" dirty="0" err="1">
                <a:solidFill>
                  <a:srgbClr val="FFFFFF"/>
                </a:solidFill>
                <a:latin typeface="Cambria Bold"/>
              </a:rPr>
              <a:t>là</a:t>
            </a:r>
            <a:r>
              <a:rPr lang="en-US" sz="3600" dirty="0">
                <a:solidFill>
                  <a:srgbClr val="FFFFFF"/>
                </a:solidFill>
                <a:latin typeface="Cambria Bold"/>
              </a:rPr>
              <a:t> </a:t>
            </a:r>
            <a:r>
              <a:rPr lang="en-US" sz="3600" dirty="0" err="1">
                <a:solidFill>
                  <a:srgbClr val="FFFFFF"/>
                </a:solidFill>
                <a:latin typeface="Cambria Bold"/>
              </a:rPr>
              <a:t>một</a:t>
            </a:r>
            <a:r>
              <a:rPr lang="en-US" sz="3600" dirty="0">
                <a:solidFill>
                  <a:srgbClr val="FFFFFF"/>
                </a:solidFill>
                <a:latin typeface="Cambria Bold"/>
              </a:rPr>
              <a:t> </a:t>
            </a:r>
            <a:r>
              <a:rPr lang="en-US" sz="3600" dirty="0" err="1">
                <a:solidFill>
                  <a:srgbClr val="FFFFFF"/>
                </a:solidFill>
                <a:latin typeface="Cambria Bold"/>
              </a:rPr>
              <a:t>phần</a:t>
            </a:r>
            <a:r>
              <a:rPr lang="en-US" sz="3600" dirty="0">
                <a:solidFill>
                  <a:srgbClr val="FFFFFF"/>
                </a:solidFill>
                <a:latin typeface="Cambria Bold"/>
              </a:rPr>
              <a:t> </a:t>
            </a:r>
            <a:r>
              <a:rPr lang="en-US" sz="3600" dirty="0" err="1">
                <a:solidFill>
                  <a:srgbClr val="FFFFFF"/>
                </a:solidFill>
                <a:latin typeface="Cambria Bold"/>
              </a:rPr>
              <a:t>thiên</a:t>
            </a:r>
            <a:r>
              <a:rPr lang="en-US" sz="3600" dirty="0">
                <a:solidFill>
                  <a:srgbClr val="FFFFFF"/>
                </a:solidFill>
                <a:latin typeface="Cambria Bold"/>
              </a:rPr>
              <a:t> </a:t>
            </a:r>
            <a:r>
              <a:rPr lang="en-US" sz="3600" dirty="0" err="1">
                <a:solidFill>
                  <a:srgbClr val="FFFFFF"/>
                </a:solidFill>
                <a:latin typeface="Cambria Bold"/>
              </a:rPr>
              <a:t>nhiên</a:t>
            </a:r>
            <a:r>
              <a:rPr lang="en-US" sz="3600" dirty="0">
                <a:solidFill>
                  <a:srgbClr val="FFFFFF"/>
                </a:solidFill>
                <a:latin typeface="Cambria Bold"/>
              </a:rPr>
              <a:t> </a:t>
            </a:r>
            <a:r>
              <a:rPr lang="en-US" sz="3600" dirty="0" err="1">
                <a:solidFill>
                  <a:srgbClr val="FFFFFF"/>
                </a:solidFill>
                <a:latin typeface="Cambria Bold"/>
              </a:rPr>
              <a:t>kì</a:t>
            </a:r>
            <a:r>
              <a:rPr lang="en-US" sz="3600" dirty="0">
                <a:solidFill>
                  <a:srgbClr val="FFFFFF"/>
                </a:solidFill>
                <a:latin typeface="Cambria Bold"/>
              </a:rPr>
              <a:t> </a:t>
            </a:r>
            <a:r>
              <a:rPr lang="en-US" sz="3600" dirty="0" err="1">
                <a:solidFill>
                  <a:srgbClr val="FFFFFF"/>
                </a:solidFill>
                <a:latin typeface="Cambria Bold"/>
              </a:rPr>
              <a:t>thú</a:t>
            </a:r>
            <a:r>
              <a:rPr lang="en-US" sz="3600" dirty="0">
                <a:solidFill>
                  <a:srgbClr val="FFFFFF"/>
                </a:solidFill>
                <a:latin typeface="Cambria Bold"/>
              </a:rPr>
              <a:t> </a:t>
            </a:r>
            <a:r>
              <a:rPr lang="en-US" sz="3600" dirty="0" err="1">
                <a:solidFill>
                  <a:srgbClr val="FFFFFF"/>
                </a:solidFill>
                <a:latin typeface="Cambria Bold"/>
              </a:rPr>
              <a:t>trên</a:t>
            </a:r>
            <a:r>
              <a:rPr lang="en-US" sz="3600" dirty="0">
                <a:solidFill>
                  <a:srgbClr val="FFFFFF"/>
                </a:solidFill>
                <a:latin typeface="Cambria Bold"/>
              </a:rPr>
              <a:t> </a:t>
            </a:r>
            <a:r>
              <a:rPr lang="en-US" sz="3600" dirty="0" err="1">
                <a:solidFill>
                  <a:srgbClr val="FFFFFF"/>
                </a:solidFill>
                <a:latin typeface="Cambria Bold"/>
              </a:rPr>
              <a:t>hành</a:t>
            </a:r>
            <a:r>
              <a:rPr lang="en-US" sz="3600" dirty="0">
                <a:solidFill>
                  <a:srgbClr val="FFFFFF"/>
                </a:solidFill>
                <a:latin typeface="Cambria Bold"/>
              </a:rPr>
              <a:t> </a:t>
            </a:r>
            <a:r>
              <a:rPr lang="en-US" sz="3600" dirty="0" err="1">
                <a:solidFill>
                  <a:srgbClr val="FFFFFF"/>
                </a:solidFill>
                <a:latin typeface="Cambria Bold"/>
              </a:rPr>
              <a:t>tinh</a:t>
            </a:r>
            <a:r>
              <a:rPr lang="en-US" sz="3600" dirty="0">
                <a:solidFill>
                  <a:srgbClr val="FFFFFF"/>
                </a:solidFill>
                <a:latin typeface="Cambria Bold"/>
              </a:rPr>
              <a:t> </a:t>
            </a:r>
            <a:r>
              <a:rPr lang="en-US" sz="3600" dirty="0" err="1">
                <a:solidFill>
                  <a:srgbClr val="FFFFFF"/>
                </a:solidFill>
                <a:latin typeface="Cambria Bold"/>
              </a:rPr>
              <a:t>của</a:t>
            </a:r>
            <a:r>
              <a:rPr lang="en-US" sz="3600" dirty="0">
                <a:solidFill>
                  <a:srgbClr val="FFFFFF"/>
                </a:solidFill>
                <a:latin typeface="Cambria Bold"/>
              </a:rPr>
              <a:t> </a:t>
            </a:r>
            <a:r>
              <a:rPr lang="en-US" sz="3600" dirty="0" err="1">
                <a:solidFill>
                  <a:srgbClr val="FFFFFF"/>
                </a:solidFill>
                <a:latin typeface="Cambria Bold"/>
              </a:rPr>
              <a:t>chúng</a:t>
            </a:r>
            <a:r>
              <a:rPr lang="en-US" sz="3600" dirty="0">
                <a:solidFill>
                  <a:srgbClr val="FFFFFF"/>
                </a:solidFill>
                <a:latin typeface="Cambria Bold"/>
              </a:rPr>
              <a:t> ta – </a:t>
            </a:r>
            <a:r>
              <a:rPr lang="en-US" sz="3600" dirty="0" err="1">
                <a:solidFill>
                  <a:srgbClr val="FFFFFF"/>
                </a:solidFill>
                <a:latin typeface="Cambria Bold"/>
              </a:rPr>
              <a:t>nhiều</a:t>
            </a:r>
            <a:r>
              <a:rPr lang="en-US" sz="3600" dirty="0">
                <a:solidFill>
                  <a:srgbClr val="FFFFFF"/>
                </a:solidFill>
                <a:latin typeface="Cambria Bold"/>
              </a:rPr>
              <a:t> </a:t>
            </a:r>
            <a:r>
              <a:rPr lang="en-US" sz="3600" dirty="0" err="1">
                <a:solidFill>
                  <a:srgbClr val="FFFFFF"/>
                </a:solidFill>
                <a:latin typeface="Cambria Bold"/>
              </a:rPr>
              <a:t>nguy</a:t>
            </a:r>
            <a:r>
              <a:rPr lang="en-US" sz="3600" dirty="0">
                <a:solidFill>
                  <a:srgbClr val="FFFFFF"/>
                </a:solidFill>
                <a:latin typeface="Cambria Bold"/>
              </a:rPr>
              <a:t> </a:t>
            </a:r>
            <a:r>
              <a:rPr lang="en-US" sz="3600" dirty="0" err="1">
                <a:solidFill>
                  <a:srgbClr val="FFFFFF"/>
                </a:solidFill>
                <a:latin typeface="Cambria Bold"/>
              </a:rPr>
              <a:t>hiểm</a:t>
            </a:r>
            <a:r>
              <a:rPr lang="en-US" sz="3600" dirty="0">
                <a:solidFill>
                  <a:srgbClr val="FFFFFF"/>
                </a:solidFill>
                <a:latin typeface="Cambria Bold"/>
              </a:rPr>
              <a:t> </a:t>
            </a:r>
            <a:r>
              <a:rPr lang="en-US" sz="3600" dirty="0" err="1">
                <a:solidFill>
                  <a:srgbClr val="FFFFFF"/>
                </a:solidFill>
                <a:latin typeface="Cambria Bold"/>
              </a:rPr>
              <a:t>và</a:t>
            </a:r>
            <a:r>
              <a:rPr lang="en-US" sz="3600" dirty="0">
                <a:solidFill>
                  <a:srgbClr val="FFFFFF"/>
                </a:solidFill>
                <a:latin typeface="Cambria Bold"/>
              </a:rPr>
              <a:t> </a:t>
            </a:r>
            <a:r>
              <a:rPr lang="en-US" sz="3600" dirty="0" err="1">
                <a:solidFill>
                  <a:srgbClr val="FFFFFF"/>
                </a:solidFill>
                <a:latin typeface="Cambria Bold"/>
              </a:rPr>
              <a:t>nhiều</a:t>
            </a:r>
            <a:r>
              <a:rPr lang="en-US" sz="3600" dirty="0">
                <a:solidFill>
                  <a:srgbClr val="FFFFFF"/>
                </a:solidFill>
                <a:latin typeface="Cambria Bold"/>
              </a:rPr>
              <a:t> </a:t>
            </a:r>
            <a:r>
              <a:rPr lang="en-US" sz="3600" dirty="0" err="1">
                <a:solidFill>
                  <a:srgbClr val="FFFFFF"/>
                </a:solidFill>
                <a:latin typeface="Cambria Bold"/>
              </a:rPr>
              <a:t>điều</a:t>
            </a:r>
            <a:r>
              <a:rPr lang="en-US" sz="3600" dirty="0">
                <a:solidFill>
                  <a:srgbClr val="FFFFFF"/>
                </a:solidFill>
                <a:latin typeface="Cambria Bold"/>
              </a:rPr>
              <a:t> </a:t>
            </a:r>
            <a:r>
              <a:rPr lang="en-US" sz="3600" dirty="0" err="1">
                <a:solidFill>
                  <a:srgbClr val="FFFFFF"/>
                </a:solidFill>
                <a:latin typeface="Cambria Bold"/>
              </a:rPr>
              <a:t>cần</a:t>
            </a:r>
            <a:r>
              <a:rPr lang="en-US" sz="3600" dirty="0">
                <a:solidFill>
                  <a:srgbClr val="FFFFFF"/>
                </a:solidFill>
                <a:latin typeface="Cambria Bold"/>
              </a:rPr>
              <a:t> </a:t>
            </a:r>
            <a:r>
              <a:rPr lang="en-US" sz="3600" dirty="0" err="1">
                <a:solidFill>
                  <a:srgbClr val="FFFFFF"/>
                </a:solidFill>
                <a:latin typeface="Cambria Bold"/>
              </a:rPr>
              <a:t>khám</a:t>
            </a:r>
            <a:r>
              <a:rPr lang="en-US" sz="3600" dirty="0">
                <a:solidFill>
                  <a:srgbClr val="FFFFFF"/>
                </a:solidFill>
                <a:latin typeface="Cambria Bold"/>
              </a:rPr>
              <a:t> </a:t>
            </a:r>
            <a:r>
              <a:rPr lang="en-US" sz="3600" dirty="0" err="1">
                <a:solidFill>
                  <a:srgbClr val="FFFFFF"/>
                </a:solidFill>
                <a:latin typeface="Cambria Bold"/>
              </a:rPr>
              <a:t>phá</a:t>
            </a:r>
            <a:r>
              <a:rPr lang="en-US" sz="36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gốc,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từ ngữ, câu, đoạn và toàn bộ văn bản Những ngọn núi nóng rẫy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nhấn giọng ở những từ ngữ mang nội dung quan trọng của bài</a:t>
            </a: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Nhận biết được các thông tin về núi lửa.</a:t>
            </a:r>
            <a:endParaRPr lang="en-US" sz="2400" dirty="0">
              <a:solidFill>
                <a:srgbClr val="002060"/>
              </a:solidFill>
              <a:latin typeface="Cambria" panose="02040503050406030204" pitchFamily="18" charset="0"/>
              <a:ea typeface="Cambria" panose="02040503050406030204" pitchFamily="18" charset="0"/>
            </a:endParaRP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được sự hình thành của núi lửa. </a:t>
            </a:r>
          </a:p>
          <a:p>
            <a:pPr algn="just"/>
            <a:endParaRPr lang="vi-VN" sz="2400">
              <a:solidFill>
                <a:srgbClr val="002060"/>
              </a:solidFill>
              <a:latin typeface="Cambria" panose="02040503050406030204" pitchFamily="18" charset="0"/>
              <a:ea typeface="Cambria" panose="02040503050406030204" pitchFamily="18" charset="0"/>
            </a:endParaRPr>
          </a:p>
          <a:p>
            <a:pPr algn="just"/>
            <a:r>
              <a:rPr lang="vi-VN" sz="2400">
                <a:solidFill>
                  <a:srgbClr val="002060"/>
                </a:solidFill>
                <a:latin typeface="Cambria" panose="02040503050406030204" pitchFamily="18" charset="0"/>
                <a:ea typeface="Cambria" panose="02040503050406030204" pitchFamily="18" charset="0"/>
              </a:rPr>
              <a:t>Hiểu </a:t>
            </a:r>
            <a:r>
              <a:rPr lang="vi-VN" sz="2400" dirty="0">
                <a:solidFill>
                  <a:srgbClr val="002060"/>
                </a:solidFill>
                <a:latin typeface="Cambria" panose="02040503050406030204" pitchFamily="18" charset="0"/>
                <a:ea typeface="Cambria" panose="02040503050406030204" pitchFamily="18" charset="0"/>
              </a:rPr>
              <a:t>điều tác giả muốn nói qua văn bản: núi lửa là một hiện tượng tự nhiên vô cùng độc đáo và thú vị</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4" y="1896052"/>
            <a:ext cx="526243" cy="526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3" y="2922177"/>
            <a:ext cx="526244" cy="526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3685180"/>
            <a:ext cx="526245" cy="526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4558001"/>
            <a:ext cx="526243" cy="52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1000"/>
                                        <p:tgtEl>
                                          <p:spTgt spid="7">
                                            <p:txEl>
                                              <p:pRg st="6" end="6"/>
                                            </p:txEl>
                                          </p:spTgt>
                                        </p:tgtEl>
                                      </p:cBhvr>
                                    </p:animEffect>
                                    <p:anim calcmode="lin" valueType="num">
                                      <p:cBhvr>
                                        <p:cTn id="3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1073</Words>
  <Application>Microsoft Office PowerPoint</Application>
  <PresentationFormat>Widescreen</PresentationFormat>
  <Paragraphs>87</Paragraphs>
  <Slides>31</Slides>
  <Notes>1</Notes>
  <HiddenSlides>0</HiddenSlides>
  <MMClips>2</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31</vt:i4>
      </vt:variant>
    </vt:vector>
  </HeadingPairs>
  <TitlesOfParts>
    <vt:vector size="47" baseType="lpstr">
      <vt:lpstr>Arial</vt:lpstr>
      <vt:lpstr>Calibri</vt:lpstr>
      <vt:lpstr>Calibri Light</vt:lpstr>
      <vt:lpstr>Cambria</vt:lpstr>
      <vt:lpstr>Cambria Bold</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39</cp:revision>
  <dcterms:created xsi:type="dcterms:W3CDTF">2024-07-21T01:54:37Z</dcterms:created>
  <dcterms:modified xsi:type="dcterms:W3CDTF">2024-09-13T14:30:33Z</dcterms:modified>
</cp:coreProperties>
</file>