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 id="2147483691" r:id="rId4"/>
  </p:sldMasterIdLst>
  <p:notesMasterIdLst>
    <p:notesMasterId r:id="rId23"/>
  </p:notesMasterIdLst>
  <p:sldIdLst>
    <p:sldId id="382" r:id="rId5"/>
    <p:sldId id="383" r:id="rId6"/>
    <p:sldId id="286" r:id="rId7"/>
    <p:sldId id="288" r:id="rId8"/>
    <p:sldId id="277" r:id="rId9"/>
    <p:sldId id="291" r:id="rId10"/>
    <p:sldId id="259" r:id="rId11"/>
    <p:sldId id="292" r:id="rId12"/>
    <p:sldId id="261" r:id="rId13"/>
    <p:sldId id="290" r:id="rId14"/>
    <p:sldId id="385" r:id="rId15"/>
    <p:sldId id="269" r:id="rId16"/>
    <p:sldId id="296" r:id="rId17"/>
    <p:sldId id="297" r:id="rId18"/>
    <p:sldId id="387" r:id="rId19"/>
    <p:sldId id="298" r:id="rId20"/>
    <p:sldId id="386" r:id="rId21"/>
    <p:sldId id="3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9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1 140,'88'-4,"105"12,-181 1,5-1,0 10,25 32,-21-25,21 22,4-26,-4-4,-1-8,47-18,-25 5,92-21,5-1,-67 5,162-114,-196 110,4 8,88 21,-55 0,1635-4,-1722 0,3 0,-3 0,-1-4,0-4,5 3,-5-3,13-22,0-8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816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98193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16855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3657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8939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0675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4436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7650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33374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13198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41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01480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1142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25384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0951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67384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7726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50869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98257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10/3/2024</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2258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10/3/2024</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66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35362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03/10/2024</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36465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 font, graphics, design&#10;&#10;Description automatically generated">
            <a:extLst>
              <a:ext uri="{FF2B5EF4-FFF2-40B4-BE49-F238E27FC236}">
                <a16:creationId xmlns:a16="http://schemas.microsoft.com/office/drawing/2014/main" id="{D2D152BC-3139-DA49-1936-057043A035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04976" y="228599"/>
            <a:ext cx="1514475" cy="1514475"/>
          </a:xfrm>
          <a:prstGeom prst="rect">
            <a:avLst/>
          </a:prstGeom>
        </p:spPr>
      </p:pic>
    </p:spTree>
    <p:extLst>
      <p:ext uri="{BB962C8B-B14F-4D97-AF65-F5344CB8AC3E}">
        <p14:creationId xmlns:p14="http://schemas.microsoft.com/office/powerpoint/2010/main" val="264769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text, font, graphics, design&#10;&#10;Description automatically generated">
            <a:extLst>
              <a:ext uri="{FF2B5EF4-FFF2-40B4-BE49-F238E27FC236}">
                <a16:creationId xmlns:a16="http://schemas.microsoft.com/office/drawing/2014/main" id="{3277B019-B510-4169-511D-37A3FB66AA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04976" y="228599"/>
            <a:ext cx="1514475" cy="1514475"/>
          </a:xfrm>
          <a:prstGeom prst="rect">
            <a:avLst/>
          </a:prstGeom>
        </p:spPr>
      </p:pic>
    </p:spTree>
    <p:extLst>
      <p:ext uri="{BB962C8B-B14F-4D97-AF65-F5344CB8AC3E}">
        <p14:creationId xmlns:p14="http://schemas.microsoft.com/office/powerpoint/2010/main" val="11583224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10/3/2024</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spTree>
    <p:extLst>
      <p:ext uri="{BB962C8B-B14F-4D97-AF65-F5344CB8AC3E}">
        <p14:creationId xmlns:p14="http://schemas.microsoft.com/office/powerpoint/2010/main" val="15964977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10/3/2024</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audio" Target="../media/audio2.wav"/><Relationship Id="rId16"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33.sv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0.svg"/><Relationship Id="rId10" Type="http://schemas.openxmlformats.org/officeDocument/2006/relationships/image" Target="../media/image36.svg"/><Relationship Id="rId4" Type="http://schemas.microsoft.com/office/2007/relationships/hdphoto" Target="../media/hdphoto1.wdp"/><Relationship Id="rId9" Type="http://schemas.openxmlformats.org/officeDocument/2006/relationships/image" Target="../media/image35.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7.wmf"/><Relationship Id="rId3" Type="http://schemas.openxmlformats.org/officeDocument/2006/relationships/control" Target="../activeX/activeX3.xml"/><Relationship Id="rId7" Type="http://schemas.openxmlformats.org/officeDocument/2006/relationships/slideLayout" Target="../slideLayouts/slideLayout8.xml"/><Relationship Id="rId12" Type="http://schemas.openxmlformats.org/officeDocument/2006/relationships/image" Target="../media/image46.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image" Target="../media/image45.wmf"/><Relationship Id="rId5" Type="http://schemas.openxmlformats.org/officeDocument/2006/relationships/control" Target="../activeX/activeX5.xml"/><Relationship Id="rId10" Type="http://schemas.openxmlformats.org/officeDocument/2006/relationships/image" Target="../media/image10.png"/><Relationship Id="rId4" Type="http://schemas.openxmlformats.org/officeDocument/2006/relationships/control" Target="../activeX/activeX4.xml"/><Relationship Id="rId9" Type="http://schemas.microsoft.com/office/2007/relationships/hdphoto" Target="../media/hdphoto1.wdp"/><Relationship Id="rId14" Type="http://schemas.openxmlformats.org/officeDocument/2006/relationships/image" Target="../media/image48.wmf"/></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50.svg"/><Relationship Id="rId5" Type="http://schemas.openxmlformats.org/officeDocument/2006/relationships/image" Target="../media/image10.png"/><Relationship Id="rId10"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3.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33.sv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50.sv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3.xml"/><Relationship Id="rId18" Type="http://schemas.openxmlformats.org/officeDocument/2006/relationships/customXml" Target="../ink/ink6.xml"/><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6.png"/><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customXml" Target="../ink/ink2.xml"/><Relationship Id="rId5" Type="http://schemas.openxmlformats.org/officeDocument/2006/relationships/image" Target="../media/image11.png"/><Relationship Id="rId15" Type="http://schemas.openxmlformats.org/officeDocument/2006/relationships/customXml" Target="../ink/ink4.xml"/><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customXml" Target="../ink/ink1.xml"/><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3A98F1D4-3F3E-83E0-9323-C0D19213871E}"/>
              </a:ext>
            </a:extLst>
          </p:cNvPr>
          <p:cNvSpPr txBox="1"/>
          <p:nvPr/>
        </p:nvSpPr>
        <p:spPr>
          <a:xfrm>
            <a:off x="2936290" y="7711718"/>
            <a:ext cx="315971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Ôn</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ε</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ữ h</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Ξ</a:t>
            </a: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ȓ, Ȓ </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(k</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Η</a:t>
            </a: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ểu</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2)</a:t>
            </a:r>
          </a:p>
        </p:txBody>
      </p:sp>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2964817" y="13506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500679" y="2125116"/>
            <a:ext cx="7742591" cy="2341067"/>
          </a:xfrm>
          <a:prstGeom prst="rect">
            <a:avLst/>
          </a:prstGeom>
        </p:spPr>
      </p:pic>
      <p:grpSp>
        <p:nvGrpSpPr>
          <p:cNvPr id="8" name="Group 7">
            <a:extLst>
              <a:ext uri="{FF2B5EF4-FFF2-40B4-BE49-F238E27FC236}">
                <a16:creationId xmlns:a16="http://schemas.microsoft.com/office/drawing/2014/main" id="{0B3320F1-D750-4C80-B285-7763FD10EB54}"/>
              </a:ext>
            </a:extLst>
          </p:cNvPr>
          <p:cNvGrpSpPr/>
          <p:nvPr/>
        </p:nvGrpSpPr>
        <p:grpSpPr>
          <a:xfrm rot="20172930">
            <a:off x="718103" y="1296805"/>
            <a:ext cx="1844124" cy="846319"/>
            <a:chOff x="5257800" y="5149907"/>
            <a:chExt cx="4585886" cy="1565686"/>
          </a:xfrm>
        </p:grpSpPr>
        <p:sp>
          <p:nvSpPr>
            <p:cNvPr id="9" name="Plaque 8">
              <a:extLst>
                <a:ext uri="{FF2B5EF4-FFF2-40B4-BE49-F238E27FC236}">
                  <a16:creationId xmlns:a16="http://schemas.microsoft.com/office/drawing/2014/main" id="{EFF9D7C7-95AE-09D5-FBAF-2AE2DE3E2DE1}"/>
                </a:ext>
              </a:extLst>
            </p:cNvPr>
            <p:cNvSpPr/>
            <p:nvPr/>
          </p:nvSpPr>
          <p:spPr>
            <a:xfrm>
              <a:off x="5257800" y="5180484"/>
              <a:ext cx="4585886" cy="1535109"/>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0BF6C60-033B-3E5E-53C5-FE4241C3FA75}"/>
                </a:ext>
              </a:extLst>
            </p:cNvPr>
            <p:cNvSpPr txBox="1"/>
            <p:nvPr/>
          </p:nvSpPr>
          <p:spPr>
            <a:xfrm>
              <a:off x="5476788" y="5149907"/>
              <a:ext cx="4175231"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spTree>
    <p:extLst>
      <p:ext uri="{BB962C8B-B14F-4D97-AF65-F5344CB8AC3E}">
        <p14:creationId xmlns:p14="http://schemas.microsoft.com/office/powerpoint/2010/main" val="34657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id="{4301526A-EA02-9654-7F09-13AF6866B5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id="{1877813A-C14E-881B-44C6-8844425A8A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87950D41-F594-BDDA-B055-F3540FFF50E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3619525" y="4584883"/>
            <a:ext cx="2015344" cy="1698904"/>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id="{D58142F6-49CB-DEE3-2E43-4DEF6FB41E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id="{F4849911-C114-12F9-B13B-84D083F824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id="{CE5365B2-FEEC-FC31-B41B-FA56BBC170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id="{BB85B837-47CD-332F-4E27-4D9B73D553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id="{016AA367-1DED-5DB9-BD96-04AF0BE997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id="{AC69C057-62F4-158A-6B8C-737F2B42E0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id="{D511895A-98A6-B005-A4A7-2B4329E99B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id="{008BC9FE-DB63-4E85-2F79-A4B3559BEBB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id="{2319F17C-3A6B-C46F-BA12-FAC12BFA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id="{31CFDEA1-8344-4A2A-6625-5B2895353AD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3D548020-80D8-6D4E-7C54-5997E549FC85}"/>
              </a:ext>
            </a:extLst>
          </p:cNvPr>
          <p:cNvGrpSpPr/>
          <p:nvPr/>
        </p:nvGrpSpPr>
        <p:grpSpPr>
          <a:xfrm>
            <a:off x="6022026" y="682995"/>
            <a:ext cx="3978786"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id="{F2FAEF49-2CF9-17BD-C56B-8FBC115E3D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29625" y="4224412"/>
            <a:ext cx="2038350" cy="2038350"/>
          </a:xfrm>
          <a:prstGeom prst="rect">
            <a:avLst/>
          </a:prstGeom>
        </p:spPr>
      </p:pic>
      <p:grpSp>
        <p:nvGrpSpPr>
          <p:cNvPr id="171" name="Group 170">
            <a:extLst>
              <a:ext uri="{FF2B5EF4-FFF2-40B4-BE49-F238E27FC236}">
                <a16:creationId xmlns:a16="http://schemas.microsoft.com/office/drawing/2014/main"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7648574" y="2618621"/>
            <a:ext cx="2562226"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7639049" y="3599696"/>
            <a:ext cx="1800226" cy="1000879"/>
            <a:chOff x="3726532" y="398934"/>
            <a:chExt cx="3689635"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ppt_x"/>
                                          </p:val>
                                        </p:tav>
                                        <p:tav tm="100000">
                                          <p:val>
                                            <p:strVal val="#ppt_x"/>
                                          </p:val>
                                        </p:tav>
                                      </p:tavLst>
                                    </p:anim>
                                    <p:anim calcmode="lin" valueType="num">
                                      <p:cBhvr additive="base">
                                        <p:cTn id="24" dur="75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ppt_x"/>
                                          </p:val>
                                        </p:tav>
                                        <p:tav tm="100000">
                                          <p:val>
                                            <p:strVal val="#ppt_x"/>
                                          </p:val>
                                        </p:tav>
                                      </p:tavLst>
                                    </p:anim>
                                    <p:anim calcmode="lin" valueType="num">
                                      <p:cBhvr additive="base">
                                        <p:cTn id="48"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750" fill="hold"/>
                                        <p:tgtEl>
                                          <p:spTgt spid="78"/>
                                        </p:tgtEl>
                                        <p:attrNameLst>
                                          <p:attrName>ppt_x</p:attrName>
                                        </p:attrNameLst>
                                      </p:cBhvr>
                                      <p:tavLst>
                                        <p:tav tm="0">
                                          <p:val>
                                            <p:strVal val="#ppt_x"/>
                                          </p:val>
                                        </p:tav>
                                        <p:tav tm="100000">
                                          <p:val>
                                            <p:strVal val="#ppt_x"/>
                                          </p:val>
                                        </p:tav>
                                      </p:tavLst>
                                    </p:anim>
                                    <p:anim calcmode="lin" valueType="num">
                                      <p:cBhvr additive="base">
                                        <p:cTn id="54" dur="75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750" fill="hold"/>
                                        <p:tgtEl>
                                          <p:spTgt spid="83"/>
                                        </p:tgtEl>
                                        <p:attrNameLst>
                                          <p:attrName>ppt_x</p:attrName>
                                        </p:attrNameLst>
                                      </p:cBhvr>
                                      <p:tavLst>
                                        <p:tav tm="0">
                                          <p:val>
                                            <p:strVal val="#ppt_x"/>
                                          </p:val>
                                        </p:tav>
                                        <p:tav tm="100000">
                                          <p:val>
                                            <p:strVal val="#ppt_x"/>
                                          </p:val>
                                        </p:tav>
                                      </p:tavLst>
                                    </p:anim>
                                    <p:anim calcmode="lin" valueType="num">
                                      <p:cBhvr additive="base">
                                        <p:cTn id="60" dur="75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750" fill="hold"/>
                                        <p:tgtEl>
                                          <p:spTgt spid="91"/>
                                        </p:tgtEl>
                                        <p:attrNameLst>
                                          <p:attrName>ppt_x</p:attrName>
                                        </p:attrNameLst>
                                      </p:cBhvr>
                                      <p:tavLst>
                                        <p:tav tm="0">
                                          <p:val>
                                            <p:strVal val="#ppt_x"/>
                                          </p:val>
                                        </p:tav>
                                        <p:tav tm="100000">
                                          <p:val>
                                            <p:strVal val="#ppt_x"/>
                                          </p:val>
                                        </p:tav>
                                      </p:tavLst>
                                    </p:anim>
                                    <p:anim calcmode="lin" valueType="num">
                                      <p:cBhvr additive="base">
                                        <p:cTn id="66" dur="750" fill="hold"/>
                                        <p:tgtEl>
                                          <p:spTgt spid="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750" fill="hold"/>
                                        <p:tgtEl>
                                          <p:spTgt spid="96"/>
                                        </p:tgtEl>
                                        <p:attrNameLst>
                                          <p:attrName>ppt_x</p:attrName>
                                        </p:attrNameLst>
                                      </p:cBhvr>
                                      <p:tavLst>
                                        <p:tav tm="0">
                                          <p:val>
                                            <p:strVal val="#ppt_x"/>
                                          </p:val>
                                        </p:tav>
                                        <p:tav tm="100000">
                                          <p:val>
                                            <p:strVal val="#ppt_x"/>
                                          </p:val>
                                        </p:tav>
                                      </p:tavLst>
                                    </p:anim>
                                    <p:anim calcmode="lin" valueType="num">
                                      <p:cBhvr additive="base">
                                        <p:cTn id="72" dur="75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750" fill="hold"/>
                                        <p:tgtEl>
                                          <p:spTgt spid="101"/>
                                        </p:tgtEl>
                                        <p:attrNameLst>
                                          <p:attrName>ppt_x</p:attrName>
                                        </p:attrNameLst>
                                      </p:cBhvr>
                                      <p:tavLst>
                                        <p:tav tm="0">
                                          <p:val>
                                            <p:strVal val="#ppt_x"/>
                                          </p:val>
                                        </p:tav>
                                        <p:tav tm="100000">
                                          <p:val>
                                            <p:strVal val="#ppt_x"/>
                                          </p:val>
                                        </p:tav>
                                      </p:tavLst>
                                    </p:anim>
                                    <p:anim calcmode="lin" valueType="num">
                                      <p:cBhvr additive="base">
                                        <p:cTn id="78" dur="75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750" fill="hold"/>
                                        <p:tgtEl>
                                          <p:spTgt spid="114"/>
                                        </p:tgtEl>
                                        <p:attrNameLst>
                                          <p:attrName>ppt_x</p:attrName>
                                        </p:attrNameLst>
                                      </p:cBhvr>
                                      <p:tavLst>
                                        <p:tav tm="0">
                                          <p:val>
                                            <p:strVal val="#ppt_x"/>
                                          </p:val>
                                        </p:tav>
                                        <p:tav tm="100000">
                                          <p:val>
                                            <p:strVal val="#ppt_x"/>
                                          </p:val>
                                        </p:tav>
                                      </p:tavLst>
                                    </p:anim>
                                    <p:anim calcmode="lin" valueType="num">
                                      <p:cBhvr additive="base">
                                        <p:cTn id="96"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5"/>
                                        </p:tgtEl>
                                        <p:attrNameLst>
                                          <p:attrName>style.visibility</p:attrName>
                                        </p:attrNameLst>
                                      </p:cBhvr>
                                      <p:to>
                                        <p:strVal val="visible"/>
                                      </p:to>
                                    </p:set>
                                    <p:anim calcmode="lin" valueType="num">
                                      <p:cBhvr additive="base">
                                        <p:cTn id="101" dur="750" fill="hold"/>
                                        <p:tgtEl>
                                          <p:spTgt spid="125"/>
                                        </p:tgtEl>
                                        <p:attrNameLst>
                                          <p:attrName>ppt_x</p:attrName>
                                        </p:attrNameLst>
                                      </p:cBhvr>
                                      <p:tavLst>
                                        <p:tav tm="0">
                                          <p:val>
                                            <p:strVal val="#ppt_x"/>
                                          </p:val>
                                        </p:tav>
                                        <p:tav tm="100000">
                                          <p:val>
                                            <p:strVal val="#ppt_x"/>
                                          </p:val>
                                        </p:tav>
                                      </p:tavLst>
                                    </p:anim>
                                    <p:anim calcmode="lin" valueType="num">
                                      <p:cBhvr additive="base">
                                        <p:cTn id="102"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71"/>
                                        </p:tgtEl>
                                        <p:attrNameLst>
                                          <p:attrName>style.visibility</p:attrName>
                                        </p:attrNameLst>
                                      </p:cBhvr>
                                      <p:to>
                                        <p:strVal val="visible"/>
                                      </p:to>
                                    </p:set>
                                    <p:anim calcmode="lin" valueType="num">
                                      <p:cBhvr additive="base">
                                        <p:cTn id="107" dur="750" fill="hold"/>
                                        <p:tgtEl>
                                          <p:spTgt spid="171"/>
                                        </p:tgtEl>
                                        <p:attrNameLst>
                                          <p:attrName>ppt_x</p:attrName>
                                        </p:attrNameLst>
                                      </p:cBhvr>
                                      <p:tavLst>
                                        <p:tav tm="0">
                                          <p:val>
                                            <p:strVal val="#ppt_x"/>
                                          </p:val>
                                        </p:tav>
                                        <p:tav tm="100000">
                                          <p:val>
                                            <p:strVal val="#ppt_x"/>
                                          </p:val>
                                        </p:tav>
                                      </p:tavLst>
                                    </p:anim>
                                    <p:anim calcmode="lin" valueType="num">
                                      <p:cBhvr additive="base">
                                        <p:cTn id="108"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750" fill="hold"/>
                                        <p:tgtEl>
                                          <p:spTgt spid="176"/>
                                        </p:tgtEl>
                                        <p:attrNameLst>
                                          <p:attrName>ppt_x</p:attrName>
                                        </p:attrNameLst>
                                      </p:cBhvr>
                                      <p:tavLst>
                                        <p:tav tm="0">
                                          <p:val>
                                            <p:strVal val="#ppt_x"/>
                                          </p:val>
                                        </p:tav>
                                        <p:tav tm="100000">
                                          <p:val>
                                            <p:strVal val="#ppt_x"/>
                                          </p:val>
                                        </p:tav>
                                      </p:tavLst>
                                    </p:anim>
                                    <p:anim calcmode="lin" valueType="num">
                                      <p:cBhvr additive="base">
                                        <p:cTn id="114"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81"/>
                                        </p:tgtEl>
                                        <p:attrNameLst>
                                          <p:attrName>style.visibility</p:attrName>
                                        </p:attrNameLst>
                                      </p:cBhvr>
                                      <p:to>
                                        <p:strVal val="visible"/>
                                      </p:to>
                                    </p:set>
                                    <p:anim calcmode="lin" valueType="num">
                                      <p:cBhvr additive="base">
                                        <p:cTn id="119" dur="750" fill="hold"/>
                                        <p:tgtEl>
                                          <p:spTgt spid="181"/>
                                        </p:tgtEl>
                                        <p:attrNameLst>
                                          <p:attrName>ppt_x</p:attrName>
                                        </p:attrNameLst>
                                      </p:cBhvr>
                                      <p:tavLst>
                                        <p:tav tm="0">
                                          <p:val>
                                            <p:strVal val="#ppt_x"/>
                                          </p:val>
                                        </p:tav>
                                        <p:tav tm="100000">
                                          <p:val>
                                            <p:strVal val="#ppt_x"/>
                                          </p:val>
                                        </p:tav>
                                      </p:tavLst>
                                    </p:anim>
                                    <p:anim calcmode="lin" valueType="num">
                                      <p:cBhvr additive="base">
                                        <p:cTn id="120"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86"/>
                                        </p:tgtEl>
                                        <p:attrNameLst>
                                          <p:attrName>style.visibility</p:attrName>
                                        </p:attrNameLst>
                                      </p:cBhvr>
                                      <p:to>
                                        <p:strVal val="visible"/>
                                      </p:to>
                                    </p:set>
                                    <p:anim calcmode="lin" valueType="num">
                                      <p:cBhvr additive="base">
                                        <p:cTn id="125" dur="750" fill="hold"/>
                                        <p:tgtEl>
                                          <p:spTgt spid="186"/>
                                        </p:tgtEl>
                                        <p:attrNameLst>
                                          <p:attrName>ppt_x</p:attrName>
                                        </p:attrNameLst>
                                      </p:cBhvr>
                                      <p:tavLst>
                                        <p:tav tm="0">
                                          <p:val>
                                            <p:strVal val="#ppt_x"/>
                                          </p:val>
                                        </p:tav>
                                        <p:tav tm="100000">
                                          <p:val>
                                            <p:strVal val="#ppt_x"/>
                                          </p:val>
                                        </p:tav>
                                      </p:tavLst>
                                    </p:anim>
                                    <p:anim calcmode="lin" valueType="num">
                                      <p:cBhvr additive="base">
                                        <p:cTn id="126"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id="{3D548020-80D8-6D4E-7C54-5997E549FC85}"/>
              </a:ext>
            </a:extLst>
          </p:cNvPr>
          <p:cNvGrpSpPr/>
          <p:nvPr/>
        </p:nvGrpSpPr>
        <p:grpSpPr>
          <a:xfrm>
            <a:off x="3438525" y="749670"/>
            <a:ext cx="4438212"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3648075" y="173279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id="{B7D75952-C610-D357-A53B-5A097E0F18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id="{F3D90964-8677-7F25-7C28-7D1797B1D4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id="{B977DA47-32DD-5C87-323A-8ED4CDC3F4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base">
                                        <p:cTn id="29" dur="750" fill="hold"/>
                                        <p:tgtEl>
                                          <p:spTgt spid="171"/>
                                        </p:tgtEl>
                                        <p:attrNameLst>
                                          <p:attrName>ppt_x</p:attrName>
                                        </p:attrNameLst>
                                      </p:cBhvr>
                                      <p:tavLst>
                                        <p:tav tm="0">
                                          <p:val>
                                            <p:strVal val="#ppt_x"/>
                                          </p:val>
                                        </p:tav>
                                        <p:tav tm="100000">
                                          <p:val>
                                            <p:strVal val="#ppt_x"/>
                                          </p:val>
                                        </p:tav>
                                      </p:tavLst>
                                    </p:anim>
                                    <p:anim calcmode="lin" valueType="num">
                                      <p:cBhvr additive="base">
                                        <p:cTn id="30"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additive="base">
                                        <p:cTn id="35" dur="750" fill="hold"/>
                                        <p:tgtEl>
                                          <p:spTgt spid="176"/>
                                        </p:tgtEl>
                                        <p:attrNameLst>
                                          <p:attrName>ppt_x</p:attrName>
                                        </p:attrNameLst>
                                      </p:cBhvr>
                                      <p:tavLst>
                                        <p:tav tm="0">
                                          <p:val>
                                            <p:strVal val="#ppt_x"/>
                                          </p:val>
                                        </p:tav>
                                        <p:tav tm="100000">
                                          <p:val>
                                            <p:strVal val="#ppt_x"/>
                                          </p:val>
                                        </p:tav>
                                      </p:tavLst>
                                    </p:anim>
                                    <p:anim calcmode="lin" valueType="num">
                                      <p:cBhvr additive="base">
                                        <p:cTn id="36"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750" fill="hold"/>
                                        <p:tgtEl>
                                          <p:spTgt spid="181"/>
                                        </p:tgtEl>
                                        <p:attrNameLst>
                                          <p:attrName>ppt_x</p:attrName>
                                        </p:attrNameLst>
                                      </p:cBhvr>
                                      <p:tavLst>
                                        <p:tav tm="0">
                                          <p:val>
                                            <p:strVal val="#ppt_x"/>
                                          </p:val>
                                        </p:tav>
                                        <p:tav tm="100000">
                                          <p:val>
                                            <p:strVal val="#ppt_x"/>
                                          </p:val>
                                        </p:tav>
                                      </p:tavLst>
                                    </p:anim>
                                    <p:anim calcmode="lin" valueType="num">
                                      <p:cBhvr additive="base">
                                        <p:cTn id="42"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 calcmode="lin" valueType="num">
                                      <p:cBhvr additive="base">
                                        <p:cTn id="47" dur="750" fill="hold"/>
                                        <p:tgtEl>
                                          <p:spTgt spid="186"/>
                                        </p:tgtEl>
                                        <p:attrNameLst>
                                          <p:attrName>ppt_x</p:attrName>
                                        </p:attrNameLst>
                                      </p:cBhvr>
                                      <p:tavLst>
                                        <p:tav tm="0">
                                          <p:val>
                                            <p:strVal val="#ppt_x"/>
                                          </p:val>
                                        </p:tav>
                                        <p:tav tm="100000">
                                          <p:val>
                                            <p:strVal val="#ppt_x"/>
                                          </p:val>
                                        </p:tav>
                                      </p:tavLst>
                                    </p:anim>
                                    <p:anim calcmode="lin" valueType="num">
                                      <p:cBhvr additive="base">
                                        <p:cTn id="48"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750" fill="hold"/>
                                        <p:tgtEl>
                                          <p:spTgt spid="2"/>
                                        </p:tgtEl>
                                        <p:attrNameLst>
                                          <p:attrName>ppt_x</p:attrName>
                                        </p:attrNameLst>
                                      </p:cBhvr>
                                      <p:tavLst>
                                        <p:tav tm="0">
                                          <p:val>
                                            <p:strVal val="#ppt_x"/>
                                          </p:val>
                                        </p:tav>
                                        <p:tav tm="100000">
                                          <p:val>
                                            <p:strVal val="#ppt_x"/>
                                          </p:val>
                                        </p:tav>
                                      </p:tavLst>
                                    </p:anim>
                                    <p:anim calcmode="lin" valueType="num">
                                      <p:cBhvr additive="base">
                                        <p:cTn id="5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10"/>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785652"/>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en-US" sz="4000" b="1" i="0" dirty="0">
                <a:solidFill>
                  <a:srgbClr val="000000"/>
                </a:solidFill>
                <a:effectLst/>
                <a:latin typeface="Calibri" panose="020F0502020204030204" pitchFamily="34" charset="0"/>
                <a:cs typeface="Calibri" panose="020F0502020204030204" pitchFamily="34" charset="0"/>
              </a:rPr>
              <a:t>…….…….</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en-US" sz="4000" b="1" i="0" dirty="0">
                <a:solidFill>
                  <a:srgbClr val="000000"/>
                </a:solidFill>
                <a:effectLst/>
                <a:latin typeface="Calibri" panose="020F0502020204030204" pitchFamily="34" charset="0"/>
                <a:cs typeface="Calibri" panose="020F0502020204030204" pitchFamily="34" charset="0"/>
              </a:rPr>
              <a:t>………..</a:t>
            </a:r>
            <a:r>
              <a:rPr lang="vi-VN" sz="4000" b="1"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en-US" sz="4000" b="1" i="0" dirty="0">
                <a:solidFill>
                  <a:srgbClr val="000000"/>
                </a:solidFill>
                <a:effectLst/>
                <a:latin typeface="Calibri" panose="020F0502020204030204" pitchFamily="34" charset="0"/>
                <a:cs typeface="Calibri" panose="020F0502020204030204" pitchFamily="34" charset="0"/>
              </a:rPr>
              <a:t>……….</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en-US" sz="4000" b="1" i="0" dirty="0">
                <a:solidFill>
                  <a:srgbClr val="000000"/>
                </a:solidFill>
                <a:effectLst/>
                <a:latin typeface="Calibri" panose="020F0502020204030204" pitchFamily="34" charset="0"/>
                <a:cs typeface="Calibri" panose="020F0502020204030204" pitchFamily="34" charset="0"/>
              </a:rPr>
              <a:t>………….</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en-US" sz="4000" b="1" i="0" dirty="0">
                <a:solidFill>
                  <a:srgbClr val="000000"/>
                </a:solidFill>
                <a:effectLst/>
                <a:latin typeface="Calibri" panose="020F0502020204030204" pitchFamily="34" charset="0"/>
                <a:cs typeface="Calibri" panose="020F0502020204030204" pitchFamily="34" charset="0"/>
              </a:rPr>
              <a:t>………….</a:t>
            </a:r>
            <a:r>
              <a:rPr lang="vi-VN" sz="4000" b="1"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en-US" sz="4000" b="1"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ầm ầm trút xuống. Không gian đẫm nước.</a:t>
            </a:r>
            <a:endParaRPr lang="en-US" sz="4000" dirty="0">
              <a:latin typeface="Calibri" panose="020F0502020204030204" pitchFamily="34" charset="0"/>
              <a:cs typeface="Calibri" panose="020F0502020204030204" pitchFamily="34" charset="0"/>
            </a:endParaRPr>
          </a:p>
        </p:txBody>
      </p:sp>
    </p:spTree>
    <p:controls>
      <mc:AlternateContent xmlns:mc="http://schemas.openxmlformats.org/markup-compatibility/2006">
        <mc:Choice xmlns:v="urn:schemas-microsoft-com:vml" Requires="v">
          <p:control name="TextBox2" r:id="rId1" imgW="1562040" imgH="685800"/>
        </mc:Choice>
        <mc:Fallback>
          <p:control name="TextBox2" r:id="rId1" imgW="1562040" imgH="685800">
            <p:pic>
              <p:nvPicPr>
                <p:cNvPr id="17" name="TextBox2">
                  <a:extLst>
                    <a:ext uri="{FF2B5EF4-FFF2-40B4-BE49-F238E27FC236}">
                      <a16:creationId xmlns:a16="http://schemas.microsoft.com/office/drawing/2014/main" id="{27C6878D-ECA7-02F4-B008-CFC2A7ADFAD2}"/>
                    </a:ext>
                  </a:extLst>
                </p:cNvPr>
                <p:cNvPicPr>
                  <a:picLocks/>
                </p:cNvPicPr>
                <p:nvPr/>
              </p:nvPicPr>
              <p:blipFill>
                <a:blip r:embed="rId11"/>
                <a:stretch>
                  <a:fillRect/>
                </a:stretch>
              </p:blipFill>
              <p:spPr>
                <a:xfrm>
                  <a:off x="5189239" y="3016178"/>
                  <a:ext cx="1566404" cy="684360"/>
                </a:xfrm>
                <a:prstGeom prst="rect">
                  <a:avLst/>
                </a:prstGeom>
              </p:spPr>
            </p:pic>
          </p:control>
        </mc:Fallback>
      </mc:AlternateContent>
      <mc:AlternateContent xmlns:mc="http://schemas.openxmlformats.org/markup-compatibility/2006">
        <mc:Choice xmlns:v="urn:schemas-microsoft-com:vml" Requires="v">
          <p:control name="TextBox1" r:id="rId2" imgW="1895400" imgH="685800"/>
        </mc:Choice>
        <mc:Fallback>
          <p:control name="TextBox1" r:id="rId2" imgW="1895400" imgH="685800">
            <p:pic>
              <p:nvPicPr>
                <p:cNvPr id="20" name="TextBox1">
                  <a:extLst>
                    <a:ext uri="{FF2B5EF4-FFF2-40B4-BE49-F238E27FC236}">
                      <a16:creationId xmlns:a16="http://schemas.microsoft.com/office/drawing/2014/main" id="{294412B9-0BA4-6365-B09F-E62ABB5D8000}"/>
                    </a:ext>
                  </a:extLst>
                </p:cNvPr>
                <p:cNvPicPr>
                  <a:picLocks/>
                </p:cNvPicPr>
                <p:nvPr/>
              </p:nvPicPr>
              <p:blipFill>
                <a:blip r:embed="rId12"/>
                <a:stretch>
                  <a:fillRect/>
                </a:stretch>
              </p:blipFill>
              <p:spPr>
                <a:xfrm>
                  <a:off x="6159689" y="2331818"/>
                  <a:ext cx="1892489" cy="684360"/>
                </a:xfrm>
                <a:prstGeom prst="rect">
                  <a:avLst/>
                </a:prstGeom>
              </p:spPr>
            </p:pic>
          </p:control>
        </mc:Fallback>
      </mc:AlternateContent>
      <mc:AlternateContent xmlns:mc="http://schemas.openxmlformats.org/markup-compatibility/2006">
        <mc:Choice xmlns:v="urn:schemas-microsoft-com:vml" Requires="v">
          <p:control name="TextBox3" r:id="rId3" imgW="1419120" imgH="685800"/>
        </mc:Choice>
        <mc:Fallback>
          <p:control name="TextBox3" r:id="rId3" imgW="1419120" imgH="685800">
            <p:pic>
              <p:nvPicPr>
                <p:cNvPr id="21" name="TextBox3">
                  <a:extLst>
                    <a:ext uri="{FF2B5EF4-FFF2-40B4-BE49-F238E27FC236}">
                      <a16:creationId xmlns:a16="http://schemas.microsoft.com/office/drawing/2014/main" id="{A091996A-8134-280E-B385-6EF5B5A4FE2E}"/>
                    </a:ext>
                  </a:extLst>
                </p:cNvPr>
                <p:cNvPicPr>
                  <a:picLocks/>
                </p:cNvPicPr>
                <p:nvPr/>
              </p:nvPicPr>
              <p:blipFill>
                <a:blip r:embed="rId13"/>
                <a:stretch>
                  <a:fillRect/>
                </a:stretch>
              </p:blipFill>
              <p:spPr>
                <a:xfrm>
                  <a:off x="2840157" y="3622982"/>
                  <a:ext cx="1417944" cy="684360"/>
                </a:xfrm>
                <a:prstGeom prst="rect">
                  <a:avLst/>
                </a:prstGeom>
              </p:spPr>
            </p:pic>
          </p:control>
        </mc:Fallback>
      </mc:AlternateContent>
      <mc:AlternateContent xmlns:mc="http://schemas.openxmlformats.org/markup-compatibility/2006">
        <mc:Choice xmlns:v="urn:schemas-microsoft-com:vml" Requires="v">
          <p:control name="TextBox4" r:id="rId4" imgW="1666800" imgH="685800"/>
        </mc:Choice>
        <mc:Fallback>
          <p:control name="TextBox4" r:id="rId4" imgW="1666800" imgH="685800">
            <p:pic>
              <p:nvPicPr>
                <p:cNvPr id="22" name="TextBox4">
                  <a:extLst>
                    <a:ext uri="{FF2B5EF4-FFF2-40B4-BE49-F238E27FC236}">
                      <a16:creationId xmlns:a16="http://schemas.microsoft.com/office/drawing/2014/main" id="{503EBB43-6262-278A-B34D-F2B1A3EEC818}"/>
                    </a:ext>
                  </a:extLst>
                </p:cNvPr>
                <p:cNvPicPr>
                  <a:picLocks/>
                </p:cNvPicPr>
                <p:nvPr/>
              </p:nvPicPr>
              <p:blipFill>
                <a:blip r:embed="rId14"/>
                <a:stretch>
                  <a:fillRect/>
                </a:stretch>
              </p:blipFill>
              <p:spPr>
                <a:xfrm>
                  <a:off x="7738873" y="3622982"/>
                  <a:ext cx="1668780" cy="684360"/>
                </a:xfrm>
                <a:prstGeom prst="rect">
                  <a:avLst/>
                </a:prstGeom>
              </p:spPr>
            </p:pic>
          </p:control>
        </mc:Fallback>
      </mc:AlternateContent>
      <mc:AlternateContent xmlns:mc="http://schemas.openxmlformats.org/markup-compatibility/2006">
        <mc:Choice xmlns:v="urn:schemas-microsoft-com:vml" Requires="v">
          <p:control name="TextBox5" r:id="rId5" imgW="1562040" imgH="685800"/>
        </mc:Choice>
        <mc:Fallback>
          <p:control name="TextBox5" r:id="rId5" imgW="1562040" imgH="685800">
            <p:pic>
              <p:nvPicPr>
                <p:cNvPr id="23" name="TextBox5">
                  <a:extLst>
                    <a:ext uri="{FF2B5EF4-FFF2-40B4-BE49-F238E27FC236}">
                      <a16:creationId xmlns:a16="http://schemas.microsoft.com/office/drawing/2014/main" id="{DCBCA72B-1A2C-BEAC-4B9B-BC6E13D08921}"/>
                    </a:ext>
                  </a:extLst>
                </p:cNvPr>
                <p:cNvPicPr>
                  <a:picLocks/>
                </p:cNvPicPr>
                <p:nvPr/>
              </p:nvPicPr>
              <p:blipFill>
                <a:blip r:embed="rId11"/>
                <a:stretch>
                  <a:fillRect/>
                </a:stretch>
              </p:blipFill>
              <p:spPr>
                <a:xfrm>
                  <a:off x="6049675" y="4254051"/>
                  <a:ext cx="1566404" cy="684360"/>
                </a:xfrm>
                <a:prstGeom prst="rect">
                  <a:avLst/>
                </a:prstGeom>
              </p:spPr>
            </p:pic>
          </p:control>
        </mc:Fallback>
      </mc:AlternateContent>
      <mc:AlternateContent xmlns:mc="http://schemas.openxmlformats.org/markup-compatibility/2006">
        <mc:Choice xmlns:v="urn:schemas-microsoft-com:vml" Requires="v">
          <p:control name="TextBox6" r:id="rId6" imgW="1562040" imgH="685800"/>
        </mc:Choice>
        <mc:Fallback>
          <p:control name="TextBox6" r:id="rId6" imgW="1562040" imgH="685800">
            <p:pic>
              <p:nvPicPr>
                <p:cNvPr id="24" name="TextBox6">
                  <a:extLst>
                    <a:ext uri="{FF2B5EF4-FFF2-40B4-BE49-F238E27FC236}">
                      <a16:creationId xmlns:a16="http://schemas.microsoft.com/office/drawing/2014/main" id="{83DCF97F-7522-CFE7-96FB-C1AFC17D7F24}"/>
                    </a:ext>
                  </a:extLst>
                </p:cNvPr>
                <p:cNvPicPr>
                  <a:picLocks/>
                </p:cNvPicPr>
                <p:nvPr/>
              </p:nvPicPr>
              <p:blipFill>
                <a:blip r:embed="rId11"/>
                <a:stretch>
                  <a:fillRect/>
                </a:stretch>
              </p:blipFill>
              <p:spPr>
                <a:xfrm>
                  <a:off x="1798846" y="4919413"/>
                  <a:ext cx="1566404" cy="684360"/>
                </a:xfrm>
                <a:prstGeom prst="rect">
                  <a:avLst/>
                </a:prstGeom>
              </p:spPr>
            </p:pic>
          </p:control>
        </mc:Fallback>
      </mc:AlternateContent>
    </p:controls>
    <p:extLst>
      <p:ext uri="{BB962C8B-B14F-4D97-AF65-F5344CB8AC3E}">
        <p14:creationId xmlns:p14="http://schemas.microsoft.com/office/powerpoint/2010/main" val="310044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6648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646331"/>
          </a:xfrm>
          <a:prstGeom prst="rect">
            <a:avLst/>
          </a:prstGeom>
          <a:noFill/>
        </p:spPr>
        <p:txBody>
          <a:bodyPr wrap="square" rtlCol="0">
            <a:spAutoFit/>
          </a:bodyPr>
          <a:lstStyle/>
          <a:p>
            <a:pPr lvl="0"/>
            <a:r>
              <a:rPr lang="en-US" sz="3600" dirty="0" err="1">
                <a:solidFill>
                  <a:prstClr val="black"/>
                </a:solidFill>
                <a:latin typeface="Calibri (Body)"/>
              </a:rPr>
              <a:t>Buổi</a:t>
            </a:r>
            <a:r>
              <a:rPr lang="en-US" sz="3600" dirty="0">
                <a:solidFill>
                  <a:prstClr val="black"/>
                </a:solidFill>
                <a:latin typeface="Calibri (Body)"/>
              </a:rPr>
              <a:t> </a:t>
            </a:r>
            <a:r>
              <a:rPr lang="en-US" sz="3600" dirty="0" err="1">
                <a:solidFill>
                  <a:prstClr val="black"/>
                </a:solidFill>
                <a:latin typeface="Calibri (Body)"/>
              </a:rPr>
              <a:t>sáng</a:t>
            </a:r>
            <a:r>
              <a:rPr lang="en-US" sz="3600" dirty="0">
                <a:solidFill>
                  <a:prstClr val="black"/>
                </a:solidFill>
                <a:latin typeface="Calibri (Body)"/>
              </a:rPr>
              <a:t>, </a:t>
            </a:r>
            <a:r>
              <a:rPr lang="en-US" sz="3600" dirty="0" err="1">
                <a:solidFill>
                  <a:prstClr val="black"/>
                </a:solidFill>
                <a:latin typeface="Calibri (Body)"/>
              </a:rPr>
              <a:t>đàn</a:t>
            </a:r>
            <a:r>
              <a:rPr lang="en-US" sz="3600" dirty="0">
                <a:solidFill>
                  <a:prstClr val="black"/>
                </a:solidFill>
                <a:latin typeface="Calibri (Body)"/>
              </a:rPr>
              <a:t> </a:t>
            </a:r>
            <a:r>
              <a:rPr lang="en-US" sz="3600" dirty="0" err="1">
                <a:solidFill>
                  <a:prstClr val="black"/>
                </a:solidFill>
                <a:latin typeface="Calibri (Body)"/>
              </a:rPr>
              <a:t>chim</a:t>
            </a:r>
            <a:r>
              <a:rPr lang="en-US" sz="3600" dirty="0">
                <a:solidFill>
                  <a:prstClr val="black"/>
                </a:solidFill>
                <a:latin typeface="Calibri (Body)"/>
              </a:rPr>
              <a:t> </a:t>
            </a:r>
            <a:r>
              <a:rPr lang="en-US" sz="3600" dirty="0" err="1">
                <a:solidFill>
                  <a:prstClr val="black"/>
                </a:solidFill>
                <a:latin typeface="Calibri (Body)"/>
              </a:rPr>
              <a:t>hót</a:t>
            </a:r>
            <a:r>
              <a:rPr lang="en-US" sz="3600" dirty="0">
                <a:solidFill>
                  <a:prstClr val="black"/>
                </a:solidFill>
                <a:latin typeface="Calibri (Body)"/>
              </a:rPr>
              <a:t> </a:t>
            </a:r>
            <a:r>
              <a:rPr lang="en-US" sz="3600" dirty="0" err="1">
                <a:solidFill>
                  <a:prstClr val="black"/>
                </a:solidFill>
                <a:latin typeface="Calibri (Body)"/>
              </a:rPr>
              <a:t>líu</a:t>
            </a:r>
            <a:r>
              <a:rPr lang="en-US" sz="3600" dirty="0">
                <a:solidFill>
                  <a:prstClr val="black"/>
                </a:solidFill>
                <a:latin typeface="Calibri (Body)"/>
              </a:rPr>
              <a:t> lo </a:t>
            </a:r>
            <a:r>
              <a:rPr lang="en-US" sz="3600" dirty="0" err="1">
                <a:solidFill>
                  <a:prstClr val="black"/>
                </a:solidFill>
                <a:latin typeface="Calibri (Body)"/>
              </a:rPr>
              <a:t>trên</a:t>
            </a:r>
            <a:r>
              <a:rPr lang="en-US" sz="3600" dirty="0">
                <a:solidFill>
                  <a:prstClr val="black"/>
                </a:solidFill>
                <a:latin typeface="Calibri (Body)"/>
              </a:rPr>
              <a:t> </a:t>
            </a:r>
            <a:r>
              <a:rPr lang="en-US" sz="3600" dirty="0" err="1">
                <a:solidFill>
                  <a:prstClr val="black"/>
                </a:solidFill>
                <a:latin typeface="Calibri (Body)"/>
              </a:rPr>
              <a:t>cành</a:t>
            </a:r>
            <a:r>
              <a:rPr lang="en-US" sz="3600" dirty="0">
                <a:solidFill>
                  <a:prstClr val="black"/>
                </a:solidFill>
                <a:latin typeface="Calibri (Body)"/>
              </a:rPr>
              <a:t> </a:t>
            </a:r>
            <a:r>
              <a:rPr lang="en-US" sz="3600" dirty="0" err="1">
                <a:solidFill>
                  <a:prstClr val="black"/>
                </a:solidFill>
                <a:latin typeface="Calibri (Body)"/>
              </a:rPr>
              <a:t>cây</a:t>
            </a:r>
            <a:r>
              <a:rPr lang="en-US" sz="360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trưa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ăn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cơm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gia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đình</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Calibri (Body)"/>
              </a:rPr>
              <a:t>Vào</a:t>
            </a:r>
            <a:r>
              <a:rPr lang="en-US" sz="3600" dirty="0">
                <a:solidFill>
                  <a:prstClr val="black"/>
                </a:solidFill>
                <a:latin typeface="Calibri (Body)"/>
              </a:rPr>
              <a:t> b</a:t>
            </a: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tối</a:t>
            </a:r>
            <a:r>
              <a:rPr lang="en-US" sz="3600" noProof="0" dirty="0">
                <a:solidFill>
                  <a:prstClr val="black"/>
                </a:solidFill>
                <a:latin typeface="Calibri (Body)"/>
              </a:rPr>
              <a:t>, </a:t>
            </a:r>
            <a:r>
              <a:rPr lang="en-US" sz="3600" noProof="0" dirty="0" err="1">
                <a:solidFill>
                  <a:prstClr val="black"/>
                </a:solidFill>
                <a:latin typeface="Calibri (Body)"/>
              </a:rPr>
              <a:t>em</a:t>
            </a:r>
            <a:r>
              <a:rPr lang="en-US" sz="3600" noProof="0" dirty="0">
                <a:solidFill>
                  <a:prstClr val="black"/>
                </a:solidFill>
                <a:latin typeface="Calibri (Body)"/>
              </a:rPr>
              <a:t> </a:t>
            </a:r>
            <a:r>
              <a:rPr lang="en-US" sz="3600" noProof="0" dirty="0" err="1">
                <a:solidFill>
                  <a:prstClr val="black"/>
                </a:solidFill>
                <a:latin typeface="Calibri (Body)"/>
              </a:rPr>
              <a:t>dành</a:t>
            </a:r>
            <a:r>
              <a:rPr lang="en-US" sz="3600" noProof="0" dirty="0">
                <a:solidFill>
                  <a:prstClr val="black"/>
                </a:solidFill>
                <a:latin typeface="Calibri (Body)"/>
              </a:rPr>
              <a:t> </a:t>
            </a:r>
            <a:r>
              <a:rPr lang="en-US" sz="3600" noProof="0" dirty="0" err="1">
                <a:solidFill>
                  <a:prstClr val="black"/>
                </a:solidFill>
                <a:latin typeface="Calibri (Body)"/>
              </a:rPr>
              <a:t>một</a:t>
            </a:r>
            <a:r>
              <a:rPr lang="en-US" sz="3600" noProof="0" dirty="0">
                <a:solidFill>
                  <a:prstClr val="black"/>
                </a:solidFill>
                <a:latin typeface="Calibri (Body)"/>
              </a:rPr>
              <a:t> </a:t>
            </a:r>
            <a:r>
              <a:rPr lang="en-US" sz="3600" noProof="0" dirty="0" err="1">
                <a:solidFill>
                  <a:prstClr val="black"/>
                </a:solidFill>
                <a:latin typeface="Calibri (Body)"/>
              </a:rPr>
              <a:t>tiếng</a:t>
            </a:r>
            <a:r>
              <a:rPr lang="en-US" sz="3600" noProof="0" dirty="0">
                <a:solidFill>
                  <a:prstClr val="black"/>
                </a:solidFill>
                <a:latin typeface="Calibri (Body)"/>
              </a:rPr>
              <a:t> </a:t>
            </a:r>
            <a:r>
              <a:rPr lang="en-US" sz="3600" noProof="0" dirty="0" err="1">
                <a:solidFill>
                  <a:prstClr val="black"/>
                </a:solidFill>
                <a:latin typeface="Calibri (Body)"/>
              </a:rPr>
              <a:t>để</a:t>
            </a:r>
            <a:r>
              <a:rPr lang="en-US" sz="3600" noProof="0" dirty="0">
                <a:solidFill>
                  <a:prstClr val="black"/>
                </a:solidFill>
                <a:latin typeface="Calibri (Body)"/>
              </a:rPr>
              <a:t> </a:t>
            </a:r>
            <a:r>
              <a:rPr lang="en-US" sz="3600" noProof="0" dirty="0" err="1">
                <a:solidFill>
                  <a:prstClr val="black"/>
                </a:solidFill>
                <a:latin typeface="Calibri (Body)"/>
              </a:rPr>
              <a:t>học</a:t>
            </a:r>
            <a:r>
              <a:rPr lang="en-US" sz="3600" noProof="0" dirty="0">
                <a:solidFill>
                  <a:prstClr val="black"/>
                </a:solidFill>
                <a:latin typeface="Calibri (Body)"/>
              </a:rPr>
              <a:t> </a:t>
            </a:r>
            <a:r>
              <a:rPr lang="en-US" sz="3600" noProof="0" dirty="0" err="1">
                <a:solidFill>
                  <a:prstClr val="black"/>
                </a:solidFill>
                <a:latin typeface="Calibri (Body)"/>
              </a:rPr>
              <a:t>bài</a:t>
            </a:r>
            <a:r>
              <a:rPr lang="en-US" sz="3600" noProof="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550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Bảng Chữ Cái Hình Học Vui Nhộn Giáo Dục Đầy Màu Sắc Chữ  Dễ Thương miễn phí - Slidesdocs">
            <a:extLst>
              <a:ext uri="{FF2B5EF4-FFF2-40B4-BE49-F238E27FC236}">
                <a16:creationId xmlns:a16="http://schemas.microsoft.com/office/drawing/2014/main" id="{BE08AE29-5E70-C7FA-DC24-5B36D8ED7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83ADC9-B63D-08EC-B5BB-BB1B6357A1A3}"/>
              </a:ext>
            </a:extLst>
          </p:cNvPr>
          <p:cNvSpPr txBox="1"/>
          <p:nvPr/>
        </p:nvSpPr>
        <p:spPr>
          <a:xfrm>
            <a:off x="2327787" y="924541"/>
            <a:ext cx="7536426" cy="1015663"/>
          </a:xfrm>
          <a:prstGeom prst="rect">
            <a:avLst/>
          </a:prstGeom>
          <a:noFill/>
        </p:spPr>
        <p:txBody>
          <a:bodyPr wrap="square" rtlCol="0">
            <a:spAutoFit/>
          </a:bodyPr>
          <a:lstStyle/>
          <a:p>
            <a:r>
              <a:rPr lang="en-US" sz="6000" dirty="0">
                <a:solidFill>
                  <a:srgbClr val="7030A0"/>
                </a:solidFill>
                <a:latin typeface="#9Slide03 BoosterNextFYBlack" panose="02000A03000000020004" pitchFamily="2" charset="0"/>
              </a:rPr>
              <a:t>TIÊU CHÍ ĐÁNH GIÁ</a:t>
            </a:r>
          </a:p>
        </p:txBody>
      </p:sp>
      <p:pic>
        <p:nvPicPr>
          <p:cNvPr id="1028" name="Picture 4" descr="42,000+ Hình ảnh Ngôi Sao | Vector &amp; Png tải xuống miễn phí - Pikbest">
            <a:extLst>
              <a:ext uri="{FF2B5EF4-FFF2-40B4-BE49-F238E27FC236}">
                <a16:creationId xmlns:a16="http://schemas.microsoft.com/office/drawing/2014/main" id="{C8CE153F-B060-A541-35D5-FE223EEC51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4790" y="1557619"/>
            <a:ext cx="3069893" cy="21708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42,000+ Hình ảnh Ngôi Sao | Vector &amp; Png tải xuống miễn phí - Pikbest">
            <a:extLst>
              <a:ext uri="{FF2B5EF4-FFF2-40B4-BE49-F238E27FC236}">
                <a16:creationId xmlns:a16="http://schemas.microsoft.com/office/drawing/2014/main" id="{F83B7A97-1E24-5530-CE1C-0FD29B80B6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2136" y="2956134"/>
            <a:ext cx="3069893" cy="2170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42,000+ Hình ảnh Ngôi Sao | Vector &amp; Png tải xuống miễn phí - Pikbest">
            <a:extLst>
              <a:ext uri="{FF2B5EF4-FFF2-40B4-BE49-F238E27FC236}">
                <a16:creationId xmlns:a16="http://schemas.microsoft.com/office/drawing/2014/main" id="{37C729E9-844A-6348-DF7C-22EB6939CB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13128" y="4344273"/>
            <a:ext cx="3069893" cy="2170853"/>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Alternate Process 8">
            <a:extLst>
              <a:ext uri="{FF2B5EF4-FFF2-40B4-BE49-F238E27FC236}">
                <a16:creationId xmlns:a16="http://schemas.microsoft.com/office/drawing/2014/main" id="{73AE68AE-9B75-AC52-693C-9E2A2993BC2A}"/>
              </a:ext>
            </a:extLst>
          </p:cNvPr>
          <p:cNvSpPr/>
          <p:nvPr/>
        </p:nvSpPr>
        <p:spPr>
          <a:xfrm>
            <a:off x="2920621" y="2251881"/>
            <a:ext cx="7683689" cy="900752"/>
          </a:xfrm>
          <a:custGeom>
            <a:avLst/>
            <a:gdLst>
              <a:gd name="connsiteX0" fmla="*/ 0 w 7683689"/>
              <a:gd name="connsiteY0" fmla="*/ 150125 h 900752"/>
              <a:gd name="connsiteX1" fmla="*/ 150125 w 7683689"/>
              <a:gd name="connsiteY1" fmla="*/ 0 h 900752"/>
              <a:gd name="connsiteX2" fmla="*/ 673678 w 7683689"/>
              <a:gd name="connsiteY2" fmla="*/ 0 h 900752"/>
              <a:gd name="connsiteX3" fmla="*/ 1418734 w 7683689"/>
              <a:gd name="connsiteY3" fmla="*/ 0 h 900752"/>
              <a:gd name="connsiteX4" fmla="*/ 1942287 w 7683689"/>
              <a:gd name="connsiteY4" fmla="*/ 0 h 900752"/>
              <a:gd name="connsiteX5" fmla="*/ 2465840 w 7683689"/>
              <a:gd name="connsiteY5" fmla="*/ 0 h 900752"/>
              <a:gd name="connsiteX6" fmla="*/ 3210896 w 7683689"/>
              <a:gd name="connsiteY6" fmla="*/ 0 h 900752"/>
              <a:gd name="connsiteX7" fmla="*/ 3955952 w 7683689"/>
              <a:gd name="connsiteY7" fmla="*/ 0 h 900752"/>
              <a:gd name="connsiteX8" fmla="*/ 4774843 w 7683689"/>
              <a:gd name="connsiteY8" fmla="*/ 0 h 900752"/>
              <a:gd name="connsiteX9" fmla="*/ 5446064 w 7683689"/>
              <a:gd name="connsiteY9" fmla="*/ 0 h 900752"/>
              <a:gd name="connsiteX10" fmla="*/ 6264955 w 7683689"/>
              <a:gd name="connsiteY10" fmla="*/ 0 h 900752"/>
              <a:gd name="connsiteX11" fmla="*/ 7533564 w 7683689"/>
              <a:gd name="connsiteY11" fmla="*/ 0 h 900752"/>
              <a:gd name="connsiteX12" fmla="*/ 7683689 w 7683689"/>
              <a:gd name="connsiteY12" fmla="*/ 150125 h 900752"/>
              <a:gd name="connsiteX13" fmla="*/ 7683689 w 7683689"/>
              <a:gd name="connsiteY13" fmla="*/ 750627 h 900752"/>
              <a:gd name="connsiteX14" fmla="*/ 7533564 w 7683689"/>
              <a:gd name="connsiteY14" fmla="*/ 900752 h 900752"/>
              <a:gd name="connsiteX15" fmla="*/ 7010011 w 7683689"/>
              <a:gd name="connsiteY15" fmla="*/ 900752 h 900752"/>
              <a:gd name="connsiteX16" fmla="*/ 6560292 w 7683689"/>
              <a:gd name="connsiteY16" fmla="*/ 900752 h 900752"/>
              <a:gd name="connsiteX17" fmla="*/ 6110574 w 7683689"/>
              <a:gd name="connsiteY17" fmla="*/ 900752 h 900752"/>
              <a:gd name="connsiteX18" fmla="*/ 5439352 w 7683689"/>
              <a:gd name="connsiteY18" fmla="*/ 900752 h 900752"/>
              <a:gd name="connsiteX19" fmla="*/ 4768130 w 7683689"/>
              <a:gd name="connsiteY19" fmla="*/ 900752 h 900752"/>
              <a:gd name="connsiteX20" fmla="*/ 4096909 w 7683689"/>
              <a:gd name="connsiteY20" fmla="*/ 900752 h 900752"/>
              <a:gd name="connsiteX21" fmla="*/ 3573356 w 7683689"/>
              <a:gd name="connsiteY21" fmla="*/ 900752 h 900752"/>
              <a:gd name="connsiteX22" fmla="*/ 3049803 w 7683689"/>
              <a:gd name="connsiteY22" fmla="*/ 900752 h 900752"/>
              <a:gd name="connsiteX23" fmla="*/ 2526250 w 7683689"/>
              <a:gd name="connsiteY23" fmla="*/ 900752 h 900752"/>
              <a:gd name="connsiteX24" fmla="*/ 2002697 w 7683689"/>
              <a:gd name="connsiteY24" fmla="*/ 900752 h 900752"/>
              <a:gd name="connsiteX25" fmla="*/ 1479144 w 7683689"/>
              <a:gd name="connsiteY25" fmla="*/ 900752 h 900752"/>
              <a:gd name="connsiteX26" fmla="*/ 881757 w 7683689"/>
              <a:gd name="connsiteY26" fmla="*/ 900752 h 900752"/>
              <a:gd name="connsiteX27" fmla="*/ 150125 w 7683689"/>
              <a:gd name="connsiteY27" fmla="*/ 900752 h 900752"/>
              <a:gd name="connsiteX28" fmla="*/ 0 w 7683689"/>
              <a:gd name="connsiteY28" fmla="*/ 750627 h 900752"/>
              <a:gd name="connsiteX29" fmla="*/ 0 w 7683689"/>
              <a:gd name="connsiteY29" fmla="*/ 150125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83689" h="900752" fill="none" extrusionOk="0">
                <a:moveTo>
                  <a:pt x="0" y="150125"/>
                </a:moveTo>
                <a:cubicBezTo>
                  <a:pt x="-6224" y="83638"/>
                  <a:pt x="66458" y="-4689"/>
                  <a:pt x="150125" y="0"/>
                </a:cubicBezTo>
                <a:cubicBezTo>
                  <a:pt x="293616" y="-23136"/>
                  <a:pt x="542065" y="-11143"/>
                  <a:pt x="673678" y="0"/>
                </a:cubicBezTo>
                <a:cubicBezTo>
                  <a:pt x="805291" y="11143"/>
                  <a:pt x="1186015" y="-32272"/>
                  <a:pt x="1418734" y="0"/>
                </a:cubicBezTo>
                <a:cubicBezTo>
                  <a:pt x="1651453" y="32272"/>
                  <a:pt x="1751584" y="-16109"/>
                  <a:pt x="1942287" y="0"/>
                </a:cubicBezTo>
                <a:cubicBezTo>
                  <a:pt x="2132990" y="16109"/>
                  <a:pt x="2234153" y="6834"/>
                  <a:pt x="2465840" y="0"/>
                </a:cubicBezTo>
                <a:cubicBezTo>
                  <a:pt x="2697527" y="-6834"/>
                  <a:pt x="2840622" y="5678"/>
                  <a:pt x="3210896" y="0"/>
                </a:cubicBezTo>
                <a:cubicBezTo>
                  <a:pt x="3581170" y="-5678"/>
                  <a:pt x="3793028" y="20654"/>
                  <a:pt x="3955952" y="0"/>
                </a:cubicBezTo>
                <a:cubicBezTo>
                  <a:pt x="4118876" y="-20654"/>
                  <a:pt x="4456059" y="36025"/>
                  <a:pt x="4774843" y="0"/>
                </a:cubicBezTo>
                <a:cubicBezTo>
                  <a:pt x="5093627" y="-36025"/>
                  <a:pt x="5212443" y="48"/>
                  <a:pt x="5446064" y="0"/>
                </a:cubicBezTo>
                <a:cubicBezTo>
                  <a:pt x="5679685" y="-48"/>
                  <a:pt x="6060967" y="9931"/>
                  <a:pt x="6264955" y="0"/>
                </a:cubicBezTo>
                <a:cubicBezTo>
                  <a:pt x="6468943" y="-9931"/>
                  <a:pt x="7120848" y="49384"/>
                  <a:pt x="7533564" y="0"/>
                </a:cubicBezTo>
                <a:cubicBezTo>
                  <a:pt x="7611990" y="18096"/>
                  <a:pt x="7664051" y="72279"/>
                  <a:pt x="7683689" y="150125"/>
                </a:cubicBezTo>
                <a:cubicBezTo>
                  <a:pt x="7694174" y="386803"/>
                  <a:pt x="7684670" y="454939"/>
                  <a:pt x="7683689" y="750627"/>
                </a:cubicBezTo>
                <a:cubicBezTo>
                  <a:pt x="7691144" y="852127"/>
                  <a:pt x="7615485" y="903908"/>
                  <a:pt x="7533564" y="900752"/>
                </a:cubicBezTo>
                <a:cubicBezTo>
                  <a:pt x="7292852" y="904163"/>
                  <a:pt x="7122784" y="912897"/>
                  <a:pt x="7010011" y="900752"/>
                </a:cubicBezTo>
                <a:cubicBezTo>
                  <a:pt x="6897238" y="888607"/>
                  <a:pt x="6651692" y="923200"/>
                  <a:pt x="6560292" y="900752"/>
                </a:cubicBezTo>
                <a:cubicBezTo>
                  <a:pt x="6468892" y="878304"/>
                  <a:pt x="6334643" y="884101"/>
                  <a:pt x="6110574" y="900752"/>
                </a:cubicBezTo>
                <a:cubicBezTo>
                  <a:pt x="5886505" y="917403"/>
                  <a:pt x="5690381" y="873168"/>
                  <a:pt x="5439352" y="900752"/>
                </a:cubicBezTo>
                <a:cubicBezTo>
                  <a:pt x="5188323" y="928336"/>
                  <a:pt x="4950207" y="917780"/>
                  <a:pt x="4768130" y="900752"/>
                </a:cubicBezTo>
                <a:cubicBezTo>
                  <a:pt x="4586053" y="883724"/>
                  <a:pt x="4338483" y="933208"/>
                  <a:pt x="4096909" y="900752"/>
                </a:cubicBezTo>
                <a:cubicBezTo>
                  <a:pt x="3855335" y="868296"/>
                  <a:pt x="3719424" y="922361"/>
                  <a:pt x="3573356" y="900752"/>
                </a:cubicBezTo>
                <a:cubicBezTo>
                  <a:pt x="3427288" y="879143"/>
                  <a:pt x="3200603" y="886260"/>
                  <a:pt x="3049803" y="900752"/>
                </a:cubicBezTo>
                <a:cubicBezTo>
                  <a:pt x="2899003" y="915244"/>
                  <a:pt x="2712356" y="878722"/>
                  <a:pt x="2526250" y="900752"/>
                </a:cubicBezTo>
                <a:cubicBezTo>
                  <a:pt x="2340144" y="922782"/>
                  <a:pt x="2202583" y="897893"/>
                  <a:pt x="2002697" y="900752"/>
                </a:cubicBezTo>
                <a:cubicBezTo>
                  <a:pt x="1802811" y="903611"/>
                  <a:pt x="1619676" y="877604"/>
                  <a:pt x="1479144" y="900752"/>
                </a:cubicBezTo>
                <a:cubicBezTo>
                  <a:pt x="1338612" y="923900"/>
                  <a:pt x="1041024" y="916657"/>
                  <a:pt x="881757" y="900752"/>
                </a:cubicBezTo>
                <a:cubicBezTo>
                  <a:pt x="722490" y="884847"/>
                  <a:pt x="418599" y="881677"/>
                  <a:pt x="150125" y="900752"/>
                </a:cubicBezTo>
                <a:cubicBezTo>
                  <a:pt x="72166" y="920732"/>
                  <a:pt x="-6341" y="842179"/>
                  <a:pt x="0" y="750627"/>
                </a:cubicBezTo>
                <a:cubicBezTo>
                  <a:pt x="27255" y="494544"/>
                  <a:pt x="11197" y="333627"/>
                  <a:pt x="0" y="150125"/>
                </a:cubicBezTo>
                <a:close/>
              </a:path>
              <a:path w="7683689" h="900752" stroke="0" extrusionOk="0">
                <a:moveTo>
                  <a:pt x="0" y="150125"/>
                </a:moveTo>
                <a:cubicBezTo>
                  <a:pt x="3207" y="51122"/>
                  <a:pt x="65147" y="-9398"/>
                  <a:pt x="150125" y="0"/>
                </a:cubicBezTo>
                <a:cubicBezTo>
                  <a:pt x="527701" y="15857"/>
                  <a:pt x="788777" y="-31011"/>
                  <a:pt x="969016" y="0"/>
                </a:cubicBezTo>
                <a:cubicBezTo>
                  <a:pt x="1149255" y="31011"/>
                  <a:pt x="1429910" y="35145"/>
                  <a:pt x="1714072" y="0"/>
                </a:cubicBezTo>
                <a:cubicBezTo>
                  <a:pt x="1998234" y="-35145"/>
                  <a:pt x="2085178" y="-12830"/>
                  <a:pt x="2385293" y="0"/>
                </a:cubicBezTo>
                <a:cubicBezTo>
                  <a:pt x="2685408" y="12830"/>
                  <a:pt x="2714110" y="-1870"/>
                  <a:pt x="2908846" y="0"/>
                </a:cubicBezTo>
                <a:cubicBezTo>
                  <a:pt x="3103582" y="1870"/>
                  <a:pt x="3393926" y="18080"/>
                  <a:pt x="3580068" y="0"/>
                </a:cubicBezTo>
                <a:cubicBezTo>
                  <a:pt x="3766210" y="-18080"/>
                  <a:pt x="3906483" y="22749"/>
                  <a:pt x="4103621" y="0"/>
                </a:cubicBezTo>
                <a:cubicBezTo>
                  <a:pt x="4300759" y="-22749"/>
                  <a:pt x="4749871" y="7429"/>
                  <a:pt x="4922511" y="0"/>
                </a:cubicBezTo>
                <a:cubicBezTo>
                  <a:pt x="5095151" y="-7429"/>
                  <a:pt x="5399882" y="27256"/>
                  <a:pt x="5593733" y="0"/>
                </a:cubicBezTo>
                <a:cubicBezTo>
                  <a:pt x="5787584" y="-27256"/>
                  <a:pt x="5865195" y="4043"/>
                  <a:pt x="6117286" y="0"/>
                </a:cubicBezTo>
                <a:cubicBezTo>
                  <a:pt x="6369377" y="-4043"/>
                  <a:pt x="6507957" y="34848"/>
                  <a:pt x="6862342" y="0"/>
                </a:cubicBezTo>
                <a:cubicBezTo>
                  <a:pt x="7216727" y="-34848"/>
                  <a:pt x="7330255" y="-29747"/>
                  <a:pt x="7533564" y="0"/>
                </a:cubicBezTo>
                <a:cubicBezTo>
                  <a:pt x="7627031" y="4100"/>
                  <a:pt x="7673690" y="63196"/>
                  <a:pt x="7683689" y="150125"/>
                </a:cubicBezTo>
                <a:cubicBezTo>
                  <a:pt x="7655312" y="371201"/>
                  <a:pt x="7679378" y="527184"/>
                  <a:pt x="7683689" y="750627"/>
                </a:cubicBezTo>
                <a:cubicBezTo>
                  <a:pt x="7676495" y="850534"/>
                  <a:pt x="7633861" y="892494"/>
                  <a:pt x="7533564" y="900752"/>
                </a:cubicBezTo>
                <a:cubicBezTo>
                  <a:pt x="7296199" y="878916"/>
                  <a:pt x="7008370" y="892174"/>
                  <a:pt x="6862342" y="900752"/>
                </a:cubicBezTo>
                <a:cubicBezTo>
                  <a:pt x="6716314" y="909330"/>
                  <a:pt x="6509467" y="890666"/>
                  <a:pt x="6338789" y="900752"/>
                </a:cubicBezTo>
                <a:cubicBezTo>
                  <a:pt x="6168111" y="910838"/>
                  <a:pt x="6096294" y="896109"/>
                  <a:pt x="5889071" y="900752"/>
                </a:cubicBezTo>
                <a:cubicBezTo>
                  <a:pt x="5681848" y="905395"/>
                  <a:pt x="5460502" y="887977"/>
                  <a:pt x="5217849" y="900752"/>
                </a:cubicBezTo>
                <a:cubicBezTo>
                  <a:pt x="4975196" y="913527"/>
                  <a:pt x="4834680" y="906343"/>
                  <a:pt x="4546627" y="900752"/>
                </a:cubicBezTo>
                <a:cubicBezTo>
                  <a:pt x="4258574" y="895161"/>
                  <a:pt x="4194312" y="890408"/>
                  <a:pt x="4096909" y="900752"/>
                </a:cubicBezTo>
                <a:cubicBezTo>
                  <a:pt x="3999506" y="911096"/>
                  <a:pt x="3812244" y="888186"/>
                  <a:pt x="3647190" y="900752"/>
                </a:cubicBezTo>
                <a:cubicBezTo>
                  <a:pt x="3482136" y="913318"/>
                  <a:pt x="3346062" y="879286"/>
                  <a:pt x="3049803" y="900752"/>
                </a:cubicBezTo>
                <a:cubicBezTo>
                  <a:pt x="2753544" y="922218"/>
                  <a:pt x="2789977" y="900485"/>
                  <a:pt x="2600084" y="900752"/>
                </a:cubicBezTo>
                <a:cubicBezTo>
                  <a:pt x="2410191" y="901019"/>
                  <a:pt x="2292183" y="908518"/>
                  <a:pt x="2150366" y="900752"/>
                </a:cubicBezTo>
                <a:cubicBezTo>
                  <a:pt x="2008549" y="892986"/>
                  <a:pt x="1663495" y="921426"/>
                  <a:pt x="1479144" y="900752"/>
                </a:cubicBezTo>
                <a:cubicBezTo>
                  <a:pt x="1294793" y="880078"/>
                  <a:pt x="996079" y="916513"/>
                  <a:pt x="734088" y="900752"/>
                </a:cubicBezTo>
                <a:cubicBezTo>
                  <a:pt x="472097" y="884991"/>
                  <a:pt x="272853" y="899760"/>
                  <a:pt x="150125" y="900752"/>
                </a:cubicBezTo>
                <a:cubicBezTo>
                  <a:pt x="79647" y="899230"/>
                  <a:pt x="-1669" y="834528"/>
                  <a:pt x="0" y="750627"/>
                </a:cubicBezTo>
                <a:cubicBezTo>
                  <a:pt x="8673" y="606533"/>
                  <a:pt x="21203" y="312824"/>
                  <a:pt x="0" y="150125"/>
                </a:cubicBezTo>
                <a:close/>
              </a:path>
            </a:pathLst>
          </a:custGeom>
          <a:solidFill>
            <a:schemeClr val="accent4">
              <a:lumMod val="60000"/>
              <a:lumOff val="40000"/>
            </a:schemeClr>
          </a:solidFill>
          <a:ln w="57150">
            <a:solidFill>
              <a:srgbClr val="FFFF00"/>
            </a:solidFill>
            <a:extLst>
              <a:ext uri="{C807C97D-BFC1-408E-A445-0C87EB9F89A2}">
                <ask:lineSketchStyleProps xmlns:ask="http://schemas.microsoft.com/office/drawing/2018/sketchyshapes" sd="49322763">
                  <a:prstGeom prst="flowChartAlternateProcess">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9">
            <a:extLst>
              <a:ext uri="{FF2B5EF4-FFF2-40B4-BE49-F238E27FC236}">
                <a16:creationId xmlns:a16="http://schemas.microsoft.com/office/drawing/2014/main" id="{12C0EC37-23EF-120D-1882-7987BAB192DB}"/>
              </a:ext>
            </a:extLst>
          </p:cNvPr>
          <p:cNvSpPr/>
          <p:nvPr/>
        </p:nvSpPr>
        <p:spPr>
          <a:xfrm>
            <a:off x="2920620" y="3741709"/>
            <a:ext cx="7683689" cy="900752"/>
          </a:xfrm>
          <a:custGeom>
            <a:avLst/>
            <a:gdLst>
              <a:gd name="connsiteX0" fmla="*/ 0 w 7683689"/>
              <a:gd name="connsiteY0" fmla="*/ 150125 h 900752"/>
              <a:gd name="connsiteX1" fmla="*/ 150125 w 7683689"/>
              <a:gd name="connsiteY1" fmla="*/ 0 h 900752"/>
              <a:gd name="connsiteX2" fmla="*/ 673678 w 7683689"/>
              <a:gd name="connsiteY2" fmla="*/ 0 h 900752"/>
              <a:gd name="connsiteX3" fmla="*/ 1418734 w 7683689"/>
              <a:gd name="connsiteY3" fmla="*/ 0 h 900752"/>
              <a:gd name="connsiteX4" fmla="*/ 1942287 w 7683689"/>
              <a:gd name="connsiteY4" fmla="*/ 0 h 900752"/>
              <a:gd name="connsiteX5" fmla="*/ 2465840 w 7683689"/>
              <a:gd name="connsiteY5" fmla="*/ 0 h 900752"/>
              <a:gd name="connsiteX6" fmla="*/ 3210896 w 7683689"/>
              <a:gd name="connsiteY6" fmla="*/ 0 h 900752"/>
              <a:gd name="connsiteX7" fmla="*/ 3955952 w 7683689"/>
              <a:gd name="connsiteY7" fmla="*/ 0 h 900752"/>
              <a:gd name="connsiteX8" fmla="*/ 4774843 w 7683689"/>
              <a:gd name="connsiteY8" fmla="*/ 0 h 900752"/>
              <a:gd name="connsiteX9" fmla="*/ 5446064 w 7683689"/>
              <a:gd name="connsiteY9" fmla="*/ 0 h 900752"/>
              <a:gd name="connsiteX10" fmla="*/ 6264955 w 7683689"/>
              <a:gd name="connsiteY10" fmla="*/ 0 h 900752"/>
              <a:gd name="connsiteX11" fmla="*/ 7533564 w 7683689"/>
              <a:gd name="connsiteY11" fmla="*/ 0 h 900752"/>
              <a:gd name="connsiteX12" fmla="*/ 7683689 w 7683689"/>
              <a:gd name="connsiteY12" fmla="*/ 150125 h 900752"/>
              <a:gd name="connsiteX13" fmla="*/ 7683689 w 7683689"/>
              <a:gd name="connsiteY13" fmla="*/ 750627 h 900752"/>
              <a:gd name="connsiteX14" fmla="*/ 7533564 w 7683689"/>
              <a:gd name="connsiteY14" fmla="*/ 900752 h 900752"/>
              <a:gd name="connsiteX15" fmla="*/ 7010011 w 7683689"/>
              <a:gd name="connsiteY15" fmla="*/ 900752 h 900752"/>
              <a:gd name="connsiteX16" fmla="*/ 6560292 w 7683689"/>
              <a:gd name="connsiteY16" fmla="*/ 900752 h 900752"/>
              <a:gd name="connsiteX17" fmla="*/ 6110574 w 7683689"/>
              <a:gd name="connsiteY17" fmla="*/ 900752 h 900752"/>
              <a:gd name="connsiteX18" fmla="*/ 5439352 w 7683689"/>
              <a:gd name="connsiteY18" fmla="*/ 900752 h 900752"/>
              <a:gd name="connsiteX19" fmla="*/ 4768130 w 7683689"/>
              <a:gd name="connsiteY19" fmla="*/ 900752 h 900752"/>
              <a:gd name="connsiteX20" fmla="*/ 4096909 w 7683689"/>
              <a:gd name="connsiteY20" fmla="*/ 900752 h 900752"/>
              <a:gd name="connsiteX21" fmla="*/ 3573356 w 7683689"/>
              <a:gd name="connsiteY21" fmla="*/ 900752 h 900752"/>
              <a:gd name="connsiteX22" fmla="*/ 3049803 w 7683689"/>
              <a:gd name="connsiteY22" fmla="*/ 900752 h 900752"/>
              <a:gd name="connsiteX23" fmla="*/ 2526250 w 7683689"/>
              <a:gd name="connsiteY23" fmla="*/ 900752 h 900752"/>
              <a:gd name="connsiteX24" fmla="*/ 2002697 w 7683689"/>
              <a:gd name="connsiteY24" fmla="*/ 900752 h 900752"/>
              <a:gd name="connsiteX25" fmla="*/ 1479144 w 7683689"/>
              <a:gd name="connsiteY25" fmla="*/ 900752 h 900752"/>
              <a:gd name="connsiteX26" fmla="*/ 881757 w 7683689"/>
              <a:gd name="connsiteY26" fmla="*/ 900752 h 900752"/>
              <a:gd name="connsiteX27" fmla="*/ 150125 w 7683689"/>
              <a:gd name="connsiteY27" fmla="*/ 900752 h 900752"/>
              <a:gd name="connsiteX28" fmla="*/ 0 w 7683689"/>
              <a:gd name="connsiteY28" fmla="*/ 750627 h 900752"/>
              <a:gd name="connsiteX29" fmla="*/ 0 w 7683689"/>
              <a:gd name="connsiteY29" fmla="*/ 150125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83689" h="900752" fill="none" extrusionOk="0">
                <a:moveTo>
                  <a:pt x="0" y="150125"/>
                </a:moveTo>
                <a:cubicBezTo>
                  <a:pt x="-6224" y="83638"/>
                  <a:pt x="66458" y="-4689"/>
                  <a:pt x="150125" y="0"/>
                </a:cubicBezTo>
                <a:cubicBezTo>
                  <a:pt x="293616" y="-23136"/>
                  <a:pt x="542065" y="-11143"/>
                  <a:pt x="673678" y="0"/>
                </a:cubicBezTo>
                <a:cubicBezTo>
                  <a:pt x="805291" y="11143"/>
                  <a:pt x="1186015" y="-32272"/>
                  <a:pt x="1418734" y="0"/>
                </a:cubicBezTo>
                <a:cubicBezTo>
                  <a:pt x="1651453" y="32272"/>
                  <a:pt x="1751584" y="-16109"/>
                  <a:pt x="1942287" y="0"/>
                </a:cubicBezTo>
                <a:cubicBezTo>
                  <a:pt x="2132990" y="16109"/>
                  <a:pt x="2234153" y="6834"/>
                  <a:pt x="2465840" y="0"/>
                </a:cubicBezTo>
                <a:cubicBezTo>
                  <a:pt x="2697527" y="-6834"/>
                  <a:pt x="2840622" y="5678"/>
                  <a:pt x="3210896" y="0"/>
                </a:cubicBezTo>
                <a:cubicBezTo>
                  <a:pt x="3581170" y="-5678"/>
                  <a:pt x="3793028" y="20654"/>
                  <a:pt x="3955952" y="0"/>
                </a:cubicBezTo>
                <a:cubicBezTo>
                  <a:pt x="4118876" y="-20654"/>
                  <a:pt x="4456059" y="36025"/>
                  <a:pt x="4774843" y="0"/>
                </a:cubicBezTo>
                <a:cubicBezTo>
                  <a:pt x="5093627" y="-36025"/>
                  <a:pt x="5212443" y="48"/>
                  <a:pt x="5446064" y="0"/>
                </a:cubicBezTo>
                <a:cubicBezTo>
                  <a:pt x="5679685" y="-48"/>
                  <a:pt x="6060967" y="9931"/>
                  <a:pt x="6264955" y="0"/>
                </a:cubicBezTo>
                <a:cubicBezTo>
                  <a:pt x="6468943" y="-9931"/>
                  <a:pt x="7120848" y="49384"/>
                  <a:pt x="7533564" y="0"/>
                </a:cubicBezTo>
                <a:cubicBezTo>
                  <a:pt x="7611990" y="18096"/>
                  <a:pt x="7664051" y="72279"/>
                  <a:pt x="7683689" y="150125"/>
                </a:cubicBezTo>
                <a:cubicBezTo>
                  <a:pt x="7694174" y="386803"/>
                  <a:pt x="7684670" y="454939"/>
                  <a:pt x="7683689" y="750627"/>
                </a:cubicBezTo>
                <a:cubicBezTo>
                  <a:pt x="7691144" y="852127"/>
                  <a:pt x="7615485" y="903908"/>
                  <a:pt x="7533564" y="900752"/>
                </a:cubicBezTo>
                <a:cubicBezTo>
                  <a:pt x="7292852" y="904163"/>
                  <a:pt x="7122784" y="912897"/>
                  <a:pt x="7010011" y="900752"/>
                </a:cubicBezTo>
                <a:cubicBezTo>
                  <a:pt x="6897238" y="888607"/>
                  <a:pt x="6651692" y="923200"/>
                  <a:pt x="6560292" y="900752"/>
                </a:cubicBezTo>
                <a:cubicBezTo>
                  <a:pt x="6468892" y="878304"/>
                  <a:pt x="6334643" y="884101"/>
                  <a:pt x="6110574" y="900752"/>
                </a:cubicBezTo>
                <a:cubicBezTo>
                  <a:pt x="5886505" y="917403"/>
                  <a:pt x="5690381" y="873168"/>
                  <a:pt x="5439352" y="900752"/>
                </a:cubicBezTo>
                <a:cubicBezTo>
                  <a:pt x="5188323" y="928336"/>
                  <a:pt x="4950207" y="917780"/>
                  <a:pt x="4768130" y="900752"/>
                </a:cubicBezTo>
                <a:cubicBezTo>
                  <a:pt x="4586053" y="883724"/>
                  <a:pt x="4338483" y="933208"/>
                  <a:pt x="4096909" y="900752"/>
                </a:cubicBezTo>
                <a:cubicBezTo>
                  <a:pt x="3855335" y="868296"/>
                  <a:pt x="3719424" y="922361"/>
                  <a:pt x="3573356" y="900752"/>
                </a:cubicBezTo>
                <a:cubicBezTo>
                  <a:pt x="3427288" y="879143"/>
                  <a:pt x="3200603" y="886260"/>
                  <a:pt x="3049803" y="900752"/>
                </a:cubicBezTo>
                <a:cubicBezTo>
                  <a:pt x="2899003" y="915244"/>
                  <a:pt x="2712356" y="878722"/>
                  <a:pt x="2526250" y="900752"/>
                </a:cubicBezTo>
                <a:cubicBezTo>
                  <a:pt x="2340144" y="922782"/>
                  <a:pt x="2202583" y="897893"/>
                  <a:pt x="2002697" y="900752"/>
                </a:cubicBezTo>
                <a:cubicBezTo>
                  <a:pt x="1802811" y="903611"/>
                  <a:pt x="1619676" y="877604"/>
                  <a:pt x="1479144" y="900752"/>
                </a:cubicBezTo>
                <a:cubicBezTo>
                  <a:pt x="1338612" y="923900"/>
                  <a:pt x="1041024" y="916657"/>
                  <a:pt x="881757" y="900752"/>
                </a:cubicBezTo>
                <a:cubicBezTo>
                  <a:pt x="722490" y="884847"/>
                  <a:pt x="418599" y="881677"/>
                  <a:pt x="150125" y="900752"/>
                </a:cubicBezTo>
                <a:cubicBezTo>
                  <a:pt x="72166" y="920732"/>
                  <a:pt x="-6341" y="842179"/>
                  <a:pt x="0" y="750627"/>
                </a:cubicBezTo>
                <a:cubicBezTo>
                  <a:pt x="27255" y="494544"/>
                  <a:pt x="11197" y="333627"/>
                  <a:pt x="0" y="150125"/>
                </a:cubicBezTo>
                <a:close/>
              </a:path>
              <a:path w="7683689" h="900752" stroke="0" extrusionOk="0">
                <a:moveTo>
                  <a:pt x="0" y="150125"/>
                </a:moveTo>
                <a:cubicBezTo>
                  <a:pt x="3207" y="51122"/>
                  <a:pt x="65147" y="-9398"/>
                  <a:pt x="150125" y="0"/>
                </a:cubicBezTo>
                <a:cubicBezTo>
                  <a:pt x="527701" y="15857"/>
                  <a:pt x="788777" y="-31011"/>
                  <a:pt x="969016" y="0"/>
                </a:cubicBezTo>
                <a:cubicBezTo>
                  <a:pt x="1149255" y="31011"/>
                  <a:pt x="1429910" y="35145"/>
                  <a:pt x="1714072" y="0"/>
                </a:cubicBezTo>
                <a:cubicBezTo>
                  <a:pt x="1998234" y="-35145"/>
                  <a:pt x="2085178" y="-12830"/>
                  <a:pt x="2385293" y="0"/>
                </a:cubicBezTo>
                <a:cubicBezTo>
                  <a:pt x="2685408" y="12830"/>
                  <a:pt x="2714110" y="-1870"/>
                  <a:pt x="2908846" y="0"/>
                </a:cubicBezTo>
                <a:cubicBezTo>
                  <a:pt x="3103582" y="1870"/>
                  <a:pt x="3393926" y="18080"/>
                  <a:pt x="3580068" y="0"/>
                </a:cubicBezTo>
                <a:cubicBezTo>
                  <a:pt x="3766210" y="-18080"/>
                  <a:pt x="3906483" y="22749"/>
                  <a:pt x="4103621" y="0"/>
                </a:cubicBezTo>
                <a:cubicBezTo>
                  <a:pt x="4300759" y="-22749"/>
                  <a:pt x="4749871" y="7429"/>
                  <a:pt x="4922511" y="0"/>
                </a:cubicBezTo>
                <a:cubicBezTo>
                  <a:pt x="5095151" y="-7429"/>
                  <a:pt x="5399882" y="27256"/>
                  <a:pt x="5593733" y="0"/>
                </a:cubicBezTo>
                <a:cubicBezTo>
                  <a:pt x="5787584" y="-27256"/>
                  <a:pt x="5865195" y="4043"/>
                  <a:pt x="6117286" y="0"/>
                </a:cubicBezTo>
                <a:cubicBezTo>
                  <a:pt x="6369377" y="-4043"/>
                  <a:pt x="6507957" y="34848"/>
                  <a:pt x="6862342" y="0"/>
                </a:cubicBezTo>
                <a:cubicBezTo>
                  <a:pt x="7216727" y="-34848"/>
                  <a:pt x="7330255" y="-29747"/>
                  <a:pt x="7533564" y="0"/>
                </a:cubicBezTo>
                <a:cubicBezTo>
                  <a:pt x="7627031" y="4100"/>
                  <a:pt x="7673690" y="63196"/>
                  <a:pt x="7683689" y="150125"/>
                </a:cubicBezTo>
                <a:cubicBezTo>
                  <a:pt x="7655312" y="371201"/>
                  <a:pt x="7679378" y="527184"/>
                  <a:pt x="7683689" y="750627"/>
                </a:cubicBezTo>
                <a:cubicBezTo>
                  <a:pt x="7676495" y="850534"/>
                  <a:pt x="7633861" y="892494"/>
                  <a:pt x="7533564" y="900752"/>
                </a:cubicBezTo>
                <a:cubicBezTo>
                  <a:pt x="7296199" y="878916"/>
                  <a:pt x="7008370" y="892174"/>
                  <a:pt x="6862342" y="900752"/>
                </a:cubicBezTo>
                <a:cubicBezTo>
                  <a:pt x="6716314" y="909330"/>
                  <a:pt x="6509467" y="890666"/>
                  <a:pt x="6338789" y="900752"/>
                </a:cubicBezTo>
                <a:cubicBezTo>
                  <a:pt x="6168111" y="910838"/>
                  <a:pt x="6096294" y="896109"/>
                  <a:pt x="5889071" y="900752"/>
                </a:cubicBezTo>
                <a:cubicBezTo>
                  <a:pt x="5681848" y="905395"/>
                  <a:pt x="5460502" y="887977"/>
                  <a:pt x="5217849" y="900752"/>
                </a:cubicBezTo>
                <a:cubicBezTo>
                  <a:pt x="4975196" y="913527"/>
                  <a:pt x="4834680" y="906343"/>
                  <a:pt x="4546627" y="900752"/>
                </a:cubicBezTo>
                <a:cubicBezTo>
                  <a:pt x="4258574" y="895161"/>
                  <a:pt x="4194312" y="890408"/>
                  <a:pt x="4096909" y="900752"/>
                </a:cubicBezTo>
                <a:cubicBezTo>
                  <a:pt x="3999506" y="911096"/>
                  <a:pt x="3812244" y="888186"/>
                  <a:pt x="3647190" y="900752"/>
                </a:cubicBezTo>
                <a:cubicBezTo>
                  <a:pt x="3482136" y="913318"/>
                  <a:pt x="3346062" y="879286"/>
                  <a:pt x="3049803" y="900752"/>
                </a:cubicBezTo>
                <a:cubicBezTo>
                  <a:pt x="2753544" y="922218"/>
                  <a:pt x="2789977" y="900485"/>
                  <a:pt x="2600084" y="900752"/>
                </a:cubicBezTo>
                <a:cubicBezTo>
                  <a:pt x="2410191" y="901019"/>
                  <a:pt x="2292183" y="908518"/>
                  <a:pt x="2150366" y="900752"/>
                </a:cubicBezTo>
                <a:cubicBezTo>
                  <a:pt x="2008549" y="892986"/>
                  <a:pt x="1663495" y="921426"/>
                  <a:pt x="1479144" y="900752"/>
                </a:cubicBezTo>
                <a:cubicBezTo>
                  <a:pt x="1294793" y="880078"/>
                  <a:pt x="996079" y="916513"/>
                  <a:pt x="734088" y="900752"/>
                </a:cubicBezTo>
                <a:cubicBezTo>
                  <a:pt x="472097" y="884991"/>
                  <a:pt x="272853" y="899760"/>
                  <a:pt x="150125" y="900752"/>
                </a:cubicBezTo>
                <a:cubicBezTo>
                  <a:pt x="79647" y="899230"/>
                  <a:pt x="-1669" y="834528"/>
                  <a:pt x="0" y="750627"/>
                </a:cubicBezTo>
                <a:cubicBezTo>
                  <a:pt x="8673" y="606533"/>
                  <a:pt x="21203" y="312824"/>
                  <a:pt x="0" y="150125"/>
                </a:cubicBezTo>
                <a:close/>
              </a:path>
            </a:pathLst>
          </a:custGeom>
          <a:solidFill>
            <a:schemeClr val="accent4">
              <a:lumMod val="60000"/>
              <a:lumOff val="40000"/>
            </a:schemeClr>
          </a:solidFill>
          <a:ln w="57150">
            <a:solidFill>
              <a:srgbClr val="FFFF00"/>
            </a:solidFill>
            <a:extLst>
              <a:ext uri="{C807C97D-BFC1-408E-A445-0C87EB9F89A2}">
                <ask:lineSketchStyleProps xmlns:ask="http://schemas.microsoft.com/office/drawing/2018/sketchyshapes" sd="49322763">
                  <a:prstGeom prst="flowChartAlternateProcess">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extLst>
              <a:ext uri="{FF2B5EF4-FFF2-40B4-BE49-F238E27FC236}">
                <a16:creationId xmlns:a16="http://schemas.microsoft.com/office/drawing/2014/main" id="{71B516E6-7DF3-39E1-4390-EAB2DBD128E3}"/>
              </a:ext>
            </a:extLst>
          </p:cNvPr>
          <p:cNvSpPr/>
          <p:nvPr/>
        </p:nvSpPr>
        <p:spPr>
          <a:xfrm>
            <a:off x="2920620" y="5150657"/>
            <a:ext cx="8311487" cy="900752"/>
          </a:xfrm>
          <a:custGeom>
            <a:avLst/>
            <a:gdLst>
              <a:gd name="connsiteX0" fmla="*/ 0 w 8311487"/>
              <a:gd name="connsiteY0" fmla="*/ 150125 h 900752"/>
              <a:gd name="connsiteX1" fmla="*/ 150125 w 8311487"/>
              <a:gd name="connsiteY1" fmla="*/ 0 h 900752"/>
              <a:gd name="connsiteX2" fmla="*/ 897840 w 8311487"/>
              <a:gd name="connsiteY2" fmla="*/ 0 h 900752"/>
              <a:gd name="connsiteX3" fmla="*/ 1405219 w 8311487"/>
              <a:gd name="connsiteY3" fmla="*/ 0 h 900752"/>
              <a:gd name="connsiteX4" fmla="*/ 1912597 w 8311487"/>
              <a:gd name="connsiteY4" fmla="*/ 0 h 900752"/>
              <a:gd name="connsiteX5" fmla="*/ 2660313 w 8311487"/>
              <a:gd name="connsiteY5" fmla="*/ 0 h 900752"/>
              <a:gd name="connsiteX6" fmla="*/ 3408028 w 8311487"/>
              <a:gd name="connsiteY6" fmla="*/ 0 h 900752"/>
              <a:gd name="connsiteX7" fmla="*/ 4235856 w 8311487"/>
              <a:gd name="connsiteY7" fmla="*/ 0 h 900752"/>
              <a:gd name="connsiteX8" fmla="*/ 4903459 w 8311487"/>
              <a:gd name="connsiteY8" fmla="*/ 0 h 900752"/>
              <a:gd name="connsiteX9" fmla="*/ 5731287 w 8311487"/>
              <a:gd name="connsiteY9" fmla="*/ 0 h 900752"/>
              <a:gd name="connsiteX10" fmla="*/ 6479002 w 8311487"/>
              <a:gd name="connsiteY10" fmla="*/ 0 h 900752"/>
              <a:gd name="connsiteX11" fmla="*/ 7066493 w 8311487"/>
              <a:gd name="connsiteY11" fmla="*/ 0 h 900752"/>
              <a:gd name="connsiteX12" fmla="*/ 7573871 w 8311487"/>
              <a:gd name="connsiteY12" fmla="*/ 0 h 900752"/>
              <a:gd name="connsiteX13" fmla="*/ 8161362 w 8311487"/>
              <a:gd name="connsiteY13" fmla="*/ 0 h 900752"/>
              <a:gd name="connsiteX14" fmla="*/ 8311487 w 8311487"/>
              <a:gd name="connsiteY14" fmla="*/ 150125 h 900752"/>
              <a:gd name="connsiteX15" fmla="*/ 8311487 w 8311487"/>
              <a:gd name="connsiteY15" fmla="*/ 750627 h 900752"/>
              <a:gd name="connsiteX16" fmla="*/ 8161362 w 8311487"/>
              <a:gd name="connsiteY16" fmla="*/ 900752 h 900752"/>
              <a:gd name="connsiteX17" fmla="*/ 7413647 w 8311487"/>
              <a:gd name="connsiteY17" fmla="*/ 900752 h 900752"/>
              <a:gd name="connsiteX18" fmla="*/ 6746043 w 8311487"/>
              <a:gd name="connsiteY18" fmla="*/ 900752 h 900752"/>
              <a:gd name="connsiteX19" fmla="*/ 6078440 w 8311487"/>
              <a:gd name="connsiteY19" fmla="*/ 900752 h 900752"/>
              <a:gd name="connsiteX20" fmla="*/ 5571062 w 8311487"/>
              <a:gd name="connsiteY20" fmla="*/ 900752 h 900752"/>
              <a:gd name="connsiteX21" fmla="*/ 5063684 w 8311487"/>
              <a:gd name="connsiteY21" fmla="*/ 900752 h 900752"/>
              <a:gd name="connsiteX22" fmla="*/ 4556305 w 8311487"/>
              <a:gd name="connsiteY22" fmla="*/ 900752 h 900752"/>
              <a:gd name="connsiteX23" fmla="*/ 4048927 w 8311487"/>
              <a:gd name="connsiteY23" fmla="*/ 900752 h 900752"/>
              <a:gd name="connsiteX24" fmla="*/ 3541549 w 8311487"/>
              <a:gd name="connsiteY24" fmla="*/ 900752 h 900752"/>
              <a:gd name="connsiteX25" fmla="*/ 2954058 w 8311487"/>
              <a:gd name="connsiteY25" fmla="*/ 900752 h 900752"/>
              <a:gd name="connsiteX26" fmla="*/ 2286455 w 8311487"/>
              <a:gd name="connsiteY26" fmla="*/ 900752 h 900752"/>
              <a:gd name="connsiteX27" fmla="*/ 1618852 w 8311487"/>
              <a:gd name="connsiteY27" fmla="*/ 900752 h 900752"/>
              <a:gd name="connsiteX28" fmla="*/ 951249 w 8311487"/>
              <a:gd name="connsiteY28" fmla="*/ 900752 h 900752"/>
              <a:gd name="connsiteX29" fmla="*/ 150125 w 8311487"/>
              <a:gd name="connsiteY29" fmla="*/ 900752 h 900752"/>
              <a:gd name="connsiteX30" fmla="*/ 0 w 8311487"/>
              <a:gd name="connsiteY30" fmla="*/ 750627 h 900752"/>
              <a:gd name="connsiteX31" fmla="*/ 0 w 8311487"/>
              <a:gd name="connsiteY31" fmla="*/ 150125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1487" h="900752" fill="none" extrusionOk="0">
                <a:moveTo>
                  <a:pt x="0" y="150125"/>
                </a:moveTo>
                <a:cubicBezTo>
                  <a:pt x="-14644" y="66508"/>
                  <a:pt x="65195" y="18129"/>
                  <a:pt x="150125" y="0"/>
                </a:cubicBezTo>
                <a:cubicBezTo>
                  <a:pt x="521902" y="-5818"/>
                  <a:pt x="561001" y="-14681"/>
                  <a:pt x="897840" y="0"/>
                </a:cubicBezTo>
                <a:cubicBezTo>
                  <a:pt x="1234679" y="14681"/>
                  <a:pt x="1172193" y="2771"/>
                  <a:pt x="1405219" y="0"/>
                </a:cubicBezTo>
                <a:cubicBezTo>
                  <a:pt x="1638245" y="-2771"/>
                  <a:pt x="1808670" y="-19813"/>
                  <a:pt x="1912597" y="0"/>
                </a:cubicBezTo>
                <a:cubicBezTo>
                  <a:pt x="2016524" y="19813"/>
                  <a:pt x="2488365" y="-24558"/>
                  <a:pt x="2660313" y="0"/>
                </a:cubicBezTo>
                <a:cubicBezTo>
                  <a:pt x="2832261" y="24558"/>
                  <a:pt x="3063528" y="-15556"/>
                  <a:pt x="3408028" y="0"/>
                </a:cubicBezTo>
                <a:cubicBezTo>
                  <a:pt x="3752528" y="15556"/>
                  <a:pt x="3969715" y="9379"/>
                  <a:pt x="4235856" y="0"/>
                </a:cubicBezTo>
                <a:cubicBezTo>
                  <a:pt x="4501997" y="-9379"/>
                  <a:pt x="4740237" y="-4165"/>
                  <a:pt x="4903459" y="0"/>
                </a:cubicBezTo>
                <a:cubicBezTo>
                  <a:pt x="5066681" y="4165"/>
                  <a:pt x="5562757" y="-478"/>
                  <a:pt x="5731287" y="0"/>
                </a:cubicBezTo>
                <a:cubicBezTo>
                  <a:pt x="5899817" y="478"/>
                  <a:pt x="6304131" y="-27608"/>
                  <a:pt x="6479002" y="0"/>
                </a:cubicBezTo>
                <a:cubicBezTo>
                  <a:pt x="6653874" y="27608"/>
                  <a:pt x="6898956" y="-12035"/>
                  <a:pt x="7066493" y="0"/>
                </a:cubicBezTo>
                <a:cubicBezTo>
                  <a:pt x="7234030" y="12035"/>
                  <a:pt x="7462146" y="-17387"/>
                  <a:pt x="7573871" y="0"/>
                </a:cubicBezTo>
                <a:cubicBezTo>
                  <a:pt x="7685596" y="17387"/>
                  <a:pt x="7990515" y="-10473"/>
                  <a:pt x="8161362" y="0"/>
                </a:cubicBezTo>
                <a:cubicBezTo>
                  <a:pt x="8251729" y="18588"/>
                  <a:pt x="8310496" y="70369"/>
                  <a:pt x="8311487" y="150125"/>
                </a:cubicBezTo>
                <a:cubicBezTo>
                  <a:pt x="8285109" y="333951"/>
                  <a:pt x="8324163" y="546614"/>
                  <a:pt x="8311487" y="750627"/>
                </a:cubicBezTo>
                <a:cubicBezTo>
                  <a:pt x="8307654" y="830363"/>
                  <a:pt x="8230259" y="910967"/>
                  <a:pt x="8161362" y="900752"/>
                </a:cubicBezTo>
                <a:cubicBezTo>
                  <a:pt x="7967053" y="913049"/>
                  <a:pt x="7763053" y="911780"/>
                  <a:pt x="7413647" y="900752"/>
                </a:cubicBezTo>
                <a:cubicBezTo>
                  <a:pt x="7064241" y="889724"/>
                  <a:pt x="6945544" y="878336"/>
                  <a:pt x="6746043" y="900752"/>
                </a:cubicBezTo>
                <a:cubicBezTo>
                  <a:pt x="6546542" y="923168"/>
                  <a:pt x="6216203" y="875569"/>
                  <a:pt x="6078440" y="900752"/>
                </a:cubicBezTo>
                <a:cubicBezTo>
                  <a:pt x="5940677" y="925935"/>
                  <a:pt x="5732305" y="917719"/>
                  <a:pt x="5571062" y="900752"/>
                </a:cubicBezTo>
                <a:cubicBezTo>
                  <a:pt x="5409819" y="883785"/>
                  <a:pt x="5233626" y="914337"/>
                  <a:pt x="5063684" y="900752"/>
                </a:cubicBezTo>
                <a:cubicBezTo>
                  <a:pt x="4893742" y="887167"/>
                  <a:pt x="4753001" y="913295"/>
                  <a:pt x="4556305" y="900752"/>
                </a:cubicBezTo>
                <a:cubicBezTo>
                  <a:pt x="4359609" y="888209"/>
                  <a:pt x="4156528" y="898793"/>
                  <a:pt x="4048927" y="900752"/>
                </a:cubicBezTo>
                <a:cubicBezTo>
                  <a:pt x="3941326" y="902711"/>
                  <a:pt x="3698862" y="885934"/>
                  <a:pt x="3541549" y="900752"/>
                </a:cubicBezTo>
                <a:cubicBezTo>
                  <a:pt x="3384236" y="915570"/>
                  <a:pt x="3194924" y="874460"/>
                  <a:pt x="2954058" y="900752"/>
                </a:cubicBezTo>
                <a:cubicBezTo>
                  <a:pt x="2713192" y="927044"/>
                  <a:pt x="2490549" y="893850"/>
                  <a:pt x="2286455" y="900752"/>
                </a:cubicBezTo>
                <a:cubicBezTo>
                  <a:pt x="2082361" y="907654"/>
                  <a:pt x="1786799" y="882744"/>
                  <a:pt x="1618852" y="900752"/>
                </a:cubicBezTo>
                <a:cubicBezTo>
                  <a:pt x="1450905" y="918760"/>
                  <a:pt x="1113950" y="909987"/>
                  <a:pt x="951249" y="900752"/>
                </a:cubicBezTo>
                <a:cubicBezTo>
                  <a:pt x="788548" y="891517"/>
                  <a:pt x="455756" y="870848"/>
                  <a:pt x="150125" y="900752"/>
                </a:cubicBezTo>
                <a:cubicBezTo>
                  <a:pt x="64983" y="894767"/>
                  <a:pt x="7856" y="830780"/>
                  <a:pt x="0" y="750627"/>
                </a:cubicBezTo>
                <a:cubicBezTo>
                  <a:pt x="-19670" y="600109"/>
                  <a:pt x="25001" y="381847"/>
                  <a:pt x="0" y="150125"/>
                </a:cubicBezTo>
                <a:close/>
              </a:path>
              <a:path w="8311487" h="900752" stroke="0" extrusionOk="0">
                <a:moveTo>
                  <a:pt x="0" y="150125"/>
                </a:moveTo>
                <a:cubicBezTo>
                  <a:pt x="3207" y="51122"/>
                  <a:pt x="65147" y="-9398"/>
                  <a:pt x="150125" y="0"/>
                </a:cubicBezTo>
                <a:cubicBezTo>
                  <a:pt x="373893" y="-7097"/>
                  <a:pt x="577375" y="30880"/>
                  <a:pt x="977953" y="0"/>
                </a:cubicBezTo>
                <a:cubicBezTo>
                  <a:pt x="1378531" y="-30880"/>
                  <a:pt x="1565321" y="-31389"/>
                  <a:pt x="1725668" y="0"/>
                </a:cubicBezTo>
                <a:cubicBezTo>
                  <a:pt x="1886015" y="31389"/>
                  <a:pt x="2097520" y="2145"/>
                  <a:pt x="2393271" y="0"/>
                </a:cubicBezTo>
                <a:cubicBezTo>
                  <a:pt x="2689022" y="-2145"/>
                  <a:pt x="2692232" y="18983"/>
                  <a:pt x="2900650" y="0"/>
                </a:cubicBezTo>
                <a:cubicBezTo>
                  <a:pt x="3109068" y="-18983"/>
                  <a:pt x="3425259" y="16877"/>
                  <a:pt x="3568253" y="0"/>
                </a:cubicBezTo>
                <a:cubicBezTo>
                  <a:pt x="3711247" y="-16877"/>
                  <a:pt x="3861236" y="5608"/>
                  <a:pt x="4075631" y="0"/>
                </a:cubicBezTo>
                <a:cubicBezTo>
                  <a:pt x="4290026" y="-5608"/>
                  <a:pt x="4614623" y="13487"/>
                  <a:pt x="4903459" y="0"/>
                </a:cubicBezTo>
                <a:cubicBezTo>
                  <a:pt x="5192295" y="-13487"/>
                  <a:pt x="5302732" y="5307"/>
                  <a:pt x="5571062" y="0"/>
                </a:cubicBezTo>
                <a:cubicBezTo>
                  <a:pt x="5839392" y="-5307"/>
                  <a:pt x="5873339" y="16578"/>
                  <a:pt x="6078440" y="0"/>
                </a:cubicBezTo>
                <a:cubicBezTo>
                  <a:pt x="6283541" y="-16578"/>
                  <a:pt x="6620307" y="-210"/>
                  <a:pt x="6826156" y="0"/>
                </a:cubicBezTo>
                <a:cubicBezTo>
                  <a:pt x="7032005" y="210"/>
                  <a:pt x="7638532" y="-28871"/>
                  <a:pt x="8161362" y="0"/>
                </a:cubicBezTo>
                <a:cubicBezTo>
                  <a:pt x="8254829" y="4100"/>
                  <a:pt x="8301488" y="63196"/>
                  <a:pt x="8311487" y="150125"/>
                </a:cubicBezTo>
                <a:cubicBezTo>
                  <a:pt x="8283110" y="371201"/>
                  <a:pt x="8307176" y="527184"/>
                  <a:pt x="8311487" y="750627"/>
                </a:cubicBezTo>
                <a:cubicBezTo>
                  <a:pt x="8304293" y="850534"/>
                  <a:pt x="8261659" y="892494"/>
                  <a:pt x="8161362" y="900752"/>
                </a:cubicBezTo>
                <a:cubicBezTo>
                  <a:pt x="7910822" y="894411"/>
                  <a:pt x="7666034" y="884521"/>
                  <a:pt x="7493759" y="900752"/>
                </a:cubicBezTo>
                <a:cubicBezTo>
                  <a:pt x="7321484" y="916983"/>
                  <a:pt x="7103529" y="881639"/>
                  <a:pt x="6986381" y="900752"/>
                </a:cubicBezTo>
                <a:cubicBezTo>
                  <a:pt x="6869233" y="919865"/>
                  <a:pt x="6755761" y="914502"/>
                  <a:pt x="6559115" y="900752"/>
                </a:cubicBezTo>
                <a:cubicBezTo>
                  <a:pt x="6362469" y="887002"/>
                  <a:pt x="6173545" y="892342"/>
                  <a:pt x="5891512" y="900752"/>
                </a:cubicBezTo>
                <a:cubicBezTo>
                  <a:pt x="5609479" y="909162"/>
                  <a:pt x="5380941" y="923201"/>
                  <a:pt x="5223908" y="900752"/>
                </a:cubicBezTo>
                <a:cubicBezTo>
                  <a:pt x="5066875" y="878303"/>
                  <a:pt x="4966320" y="914719"/>
                  <a:pt x="4796642" y="900752"/>
                </a:cubicBezTo>
                <a:cubicBezTo>
                  <a:pt x="4626964" y="886785"/>
                  <a:pt x="4468442" y="889249"/>
                  <a:pt x="4369376" y="900752"/>
                </a:cubicBezTo>
                <a:cubicBezTo>
                  <a:pt x="4270310" y="912255"/>
                  <a:pt x="4029204" y="902541"/>
                  <a:pt x="3781886" y="900752"/>
                </a:cubicBezTo>
                <a:cubicBezTo>
                  <a:pt x="3534568" y="898964"/>
                  <a:pt x="3565019" y="895273"/>
                  <a:pt x="3354620" y="900752"/>
                </a:cubicBezTo>
                <a:cubicBezTo>
                  <a:pt x="3144221" y="906231"/>
                  <a:pt x="3115614" y="908080"/>
                  <a:pt x="2927354" y="900752"/>
                </a:cubicBezTo>
                <a:cubicBezTo>
                  <a:pt x="2739094" y="893424"/>
                  <a:pt x="2401088" y="926707"/>
                  <a:pt x="2259751" y="900752"/>
                </a:cubicBezTo>
                <a:cubicBezTo>
                  <a:pt x="2118414" y="874797"/>
                  <a:pt x="1822382" y="936807"/>
                  <a:pt x="1512035" y="900752"/>
                </a:cubicBezTo>
                <a:cubicBezTo>
                  <a:pt x="1201688" y="864697"/>
                  <a:pt x="1061584" y="873241"/>
                  <a:pt x="844432" y="900752"/>
                </a:cubicBezTo>
                <a:cubicBezTo>
                  <a:pt x="627280" y="928263"/>
                  <a:pt x="453801" y="893850"/>
                  <a:pt x="150125" y="900752"/>
                </a:cubicBezTo>
                <a:cubicBezTo>
                  <a:pt x="57762" y="904425"/>
                  <a:pt x="19728" y="828425"/>
                  <a:pt x="0" y="750627"/>
                </a:cubicBezTo>
                <a:cubicBezTo>
                  <a:pt x="4875" y="597576"/>
                  <a:pt x="-4161" y="434133"/>
                  <a:pt x="0" y="150125"/>
                </a:cubicBezTo>
                <a:close/>
              </a:path>
            </a:pathLst>
          </a:custGeom>
          <a:solidFill>
            <a:schemeClr val="accent4">
              <a:lumMod val="60000"/>
              <a:lumOff val="40000"/>
            </a:schemeClr>
          </a:solidFill>
          <a:ln w="57150">
            <a:solidFill>
              <a:srgbClr val="FFFF00"/>
            </a:solidFill>
            <a:extLst>
              <a:ext uri="{C807C97D-BFC1-408E-A445-0C87EB9F89A2}">
                <ask:lineSketchStyleProps xmlns:ask="http://schemas.microsoft.com/office/drawing/2018/sketchyshapes" sd="49322763">
                  <a:prstGeom prst="flowChartAlternateProcess">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711227-4596-967A-0950-38C447EAF878}"/>
              </a:ext>
            </a:extLst>
          </p:cNvPr>
          <p:cNvSpPr txBox="1"/>
          <p:nvPr/>
        </p:nvSpPr>
        <p:spPr>
          <a:xfrm>
            <a:off x="3111687" y="2419677"/>
            <a:ext cx="7492622" cy="523220"/>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CF0990A0-8064-8480-CF73-6B7F1848E369}"/>
              </a:ext>
            </a:extLst>
          </p:cNvPr>
          <p:cNvSpPr txBox="1"/>
          <p:nvPr/>
        </p:nvSpPr>
        <p:spPr>
          <a:xfrm>
            <a:off x="3111687" y="3856886"/>
            <a:ext cx="694671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Trong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03114F31-971A-E175-733B-9889AE1B730A}"/>
              </a:ext>
            </a:extLst>
          </p:cNvPr>
          <p:cNvSpPr txBox="1"/>
          <p:nvPr/>
        </p:nvSpPr>
        <p:spPr>
          <a:xfrm>
            <a:off x="3111687" y="5268672"/>
            <a:ext cx="8120420" cy="523220"/>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535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47750"/>
            <a:ext cx="11020538" cy="5571303"/>
          </a:xfrm>
          <a:custGeom>
            <a:avLst/>
            <a:gdLst>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571303" fill="none" extrusionOk="0">
                <a:moveTo>
                  <a:pt x="0" y="521473"/>
                </a:moveTo>
                <a:cubicBezTo>
                  <a:pt x="-62010" y="224001"/>
                  <a:pt x="299456" y="34250"/>
                  <a:pt x="573702" y="0"/>
                </a:cubicBezTo>
                <a:cubicBezTo>
                  <a:pt x="5509774" y="315824"/>
                  <a:pt x="8369620" y="443554"/>
                  <a:pt x="10446835" y="0"/>
                </a:cubicBezTo>
                <a:cubicBezTo>
                  <a:pt x="10812980" y="77319"/>
                  <a:pt x="11063561" y="285679"/>
                  <a:pt x="11020538" y="521473"/>
                </a:cubicBezTo>
                <a:cubicBezTo>
                  <a:pt x="10987177" y="1502358"/>
                  <a:pt x="11121555" y="4290273"/>
                  <a:pt x="11020538" y="5049828"/>
                </a:cubicBezTo>
                <a:cubicBezTo>
                  <a:pt x="10916965" y="5355002"/>
                  <a:pt x="10675845" y="5513357"/>
                  <a:pt x="10446835" y="5571302"/>
                </a:cubicBezTo>
                <a:cubicBezTo>
                  <a:pt x="6789557" y="5691321"/>
                  <a:pt x="2989820" y="5374295"/>
                  <a:pt x="573702" y="5571302"/>
                </a:cubicBezTo>
                <a:cubicBezTo>
                  <a:pt x="267312" y="5432538"/>
                  <a:pt x="-67945" y="5376669"/>
                  <a:pt x="0" y="5049828"/>
                </a:cubicBezTo>
                <a:cubicBezTo>
                  <a:pt x="-29204" y="4654074"/>
                  <a:pt x="64672" y="1184780"/>
                  <a:pt x="0" y="521473"/>
                </a:cubicBezTo>
                <a:close/>
              </a:path>
              <a:path w="11020538" h="5571303" stroke="0" extrusionOk="0">
                <a:moveTo>
                  <a:pt x="0" y="521473"/>
                </a:moveTo>
                <a:cubicBezTo>
                  <a:pt x="-48795" y="252749"/>
                  <a:pt x="305141" y="-38936"/>
                  <a:pt x="573702" y="0"/>
                </a:cubicBezTo>
                <a:cubicBezTo>
                  <a:pt x="1163346" y="803299"/>
                  <a:pt x="6054260" y="-26562"/>
                  <a:pt x="10446835" y="0"/>
                </a:cubicBezTo>
                <a:cubicBezTo>
                  <a:pt x="10743435" y="83903"/>
                  <a:pt x="10937307" y="312560"/>
                  <a:pt x="11020538" y="521473"/>
                </a:cubicBezTo>
                <a:cubicBezTo>
                  <a:pt x="11100367" y="987420"/>
                  <a:pt x="10868421" y="3464967"/>
                  <a:pt x="11020538" y="5049828"/>
                </a:cubicBezTo>
                <a:cubicBezTo>
                  <a:pt x="11073895" y="5377297"/>
                  <a:pt x="10758313" y="5592803"/>
                  <a:pt x="10446835" y="5571302"/>
                </a:cubicBezTo>
                <a:cubicBezTo>
                  <a:pt x="6131616" y="5990225"/>
                  <a:pt x="3307025" y="4936904"/>
                  <a:pt x="573702" y="5571302"/>
                </a:cubicBezTo>
                <a:cubicBezTo>
                  <a:pt x="334429" y="5544357"/>
                  <a:pt x="-5247" y="5278053"/>
                  <a:pt x="0" y="5049828"/>
                </a:cubicBezTo>
                <a:cubicBezTo>
                  <a:pt x="200897" y="4638091"/>
                  <a:pt x="-127915" y="2093132"/>
                  <a:pt x="0" y="521473"/>
                </a:cubicBezTo>
                <a:close/>
              </a:path>
              <a:path w="11020538" h="5571303" fill="none" stroke="0" extrusionOk="0">
                <a:moveTo>
                  <a:pt x="0" y="521473"/>
                </a:moveTo>
                <a:cubicBezTo>
                  <a:pt x="-101584" y="257974"/>
                  <a:pt x="210538" y="-914"/>
                  <a:pt x="573702" y="0"/>
                </a:cubicBezTo>
                <a:cubicBezTo>
                  <a:pt x="5807559" y="28519"/>
                  <a:pt x="8350116" y="-63898"/>
                  <a:pt x="10446835" y="0"/>
                </a:cubicBezTo>
                <a:cubicBezTo>
                  <a:pt x="10701332" y="27260"/>
                  <a:pt x="11045131" y="284163"/>
                  <a:pt x="11020538" y="521473"/>
                </a:cubicBezTo>
                <a:cubicBezTo>
                  <a:pt x="10823937" y="1615458"/>
                  <a:pt x="11113121" y="4407353"/>
                  <a:pt x="11020538" y="5049828"/>
                </a:cubicBezTo>
                <a:cubicBezTo>
                  <a:pt x="11050028" y="5333472"/>
                  <a:pt x="10713516" y="5569243"/>
                  <a:pt x="10446835" y="5571302"/>
                </a:cubicBezTo>
                <a:cubicBezTo>
                  <a:pt x="6994745" y="5720081"/>
                  <a:pt x="2917206" y="5456231"/>
                  <a:pt x="573702" y="5571302"/>
                </a:cubicBezTo>
                <a:cubicBezTo>
                  <a:pt x="267345" y="5512883"/>
                  <a:pt x="-33968" y="5374800"/>
                  <a:pt x="0" y="5049828"/>
                </a:cubicBezTo>
                <a:cubicBezTo>
                  <a:pt x="215375" y="4602965"/>
                  <a:pt x="126759" y="1238004"/>
                  <a:pt x="0" y="521473"/>
                </a:cubicBezTo>
                <a:close/>
              </a:path>
              <a:path w="11020538" h="5571303" fill="none" stroke="0" extrusionOk="0">
                <a:moveTo>
                  <a:pt x="0" y="521473"/>
                </a:moveTo>
                <a:cubicBezTo>
                  <a:pt x="-88447" y="201357"/>
                  <a:pt x="277194" y="27167"/>
                  <a:pt x="573702" y="0"/>
                </a:cubicBezTo>
                <a:cubicBezTo>
                  <a:pt x="5497660" y="218624"/>
                  <a:pt x="7981512" y="253324"/>
                  <a:pt x="10446835" y="0"/>
                </a:cubicBezTo>
                <a:cubicBezTo>
                  <a:pt x="10773612" y="65255"/>
                  <a:pt x="11048006" y="305538"/>
                  <a:pt x="11020538" y="521473"/>
                </a:cubicBezTo>
                <a:cubicBezTo>
                  <a:pt x="10811070" y="1524311"/>
                  <a:pt x="11246733" y="4368324"/>
                  <a:pt x="11020538" y="5049828"/>
                </a:cubicBezTo>
                <a:cubicBezTo>
                  <a:pt x="10986578" y="5354531"/>
                  <a:pt x="10721330" y="5506019"/>
                  <a:pt x="10446835" y="5571302"/>
                </a:cubicBezTo>
                <a:cubicBezTo>
                  <a:pt x="6809327" y="5686875"/>
                  <a:pt x="2935884" y="5679291"/>
                  <a:pt x="573702" y="5571302"/>
                </a:cubicBezTo>
                <a:cubicBezTo>
                  <a:pt x="258644" y="5418215"/>
                  <a:pt x="-56658" y="5383819"/>
                  <a:pt x="0" y="5049828"/>
                </a:cubicBezTo>
                <a:cubicBezTo>
                  <a:pt x="111196" y="4590850"/>
                  <a:pt x="121080" y="1190924"/>
                  <a:pt x="0" y="52147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sp>
        <p:nvSpPr>
          <p:cNvPr id="16" name="TextBox 15">
            <a:extLst>
              <a:ext uri="{FF2B5EF4-FFF2-40B4-BE49-F238E27FC236}">
                <a16:creationId xmlns:a16="http://schemas.microsoft.com/office/drawing/2014/main" id="{C0E9FDFC-32A0-D2A9-63A0-3FAA9D88B487}"/>
              </a:ext>
            </a:extLst>
          </p:cNvPr>
          <p:cNvSpPr txBox="1"/>
          <p:nvPr/>
        </p:nvSpPr>
        <p:spPr>
          <a:xfrm>
            <a:off x="1458125" y="2948967"/>
            <a:ext cx="9905200" cy="646331"/>
          </a:xfrm>
          <a:prstGeom prst="rect">
            <a:avLst/>
          </a:prstGeom>
          <a:noFill/>
        </p:spPr>
        <p:txBody>
          <a:bodyPr wrap="square" rtlCol="0">
            <a:spAutoFit/>
          </a:bodyPr>
          <a:lstStyle/>
          <a:p>
            <a:pPr lvl="0"/>
            <a:r>
              <a:rPr lang="vi-VN" sz="3600" dirty="0">
                <a:solidFill>
                  <a:prstClr val="black"/>
                </a:solidFill>
                <a:latin typeface="Calibri (Body)"/>
              </a:rPr>
              <a:t>Chủ nhật, em được bố mẹ cho đi chơi công viên.</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grpSp>
        <p:nvGrpSpPr>
          <p:cNvPr id="22" name="Group 21">
            <a:extLst>
              <a:ext uri="{FF2B5EF4-FFF2-40B4-BE49-F238E27FC236}">
                <a16:creationId xmlns:a16="http://schemas.microsoft.com/office/drawing/2014/main" id="{AA1915A4-1739-07EC-1BCC-B99C45D4E9C5}"/>
              </a:ext>
            </a:extLst>
          </p:cNvPr>
          <p:cNvGrpSpPr/>
          <p:nvPr/>
        </p:nvGrpSpPr>
        <p:grpSpPr>
          <a:xfrm>
            <a:off x="643632" y="1696879"/>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pic>
        <p:nvPicPr>
          <p:cNvPr id="17" name="Picture 16">
            <a:extLst>
              <a:ext uri="{FF2B5EF4-FFF2-40B4-BE49-F238E27FC236}">
                <a16:creationId xmlns:a16="http://schemas.microsoft.com/office/drawing/2014/main" id="{69694234-35F0-DCC0-D4B3-C6133FE5648F}"/>
              </a:ext>
            </a:extLst>
          </p:cNvPr>
          <p:cNvPicPr>
            <a:picLocks noChangeAspect="1"/>
          </p:cNvPicPr>
          <p:nvPr/>
        </p:nvPicPr>
        <p:blipFill>
          <a:blip r:embed="rId8"/>
          <a:stretch>
            <a:fillRect/>
          </a:stretch>
        </p:blipFill>
        <p:spPr>
          <a:xfrm>
            <a:off x="940982" y="3017330"/>
            <a:ext cx="509729" cy="501327"/>
          </a:xfrm>
          <a:prstGeom prst="rect">
            <a:avLst/>
          </a:prstGeom>
        </p:spPr>
      </p:pic>
      <p:sp>
        <p:nvSpPr>
          <p:cNvPr id="19" name="TextBox 18">
            <a:extLst>
              <a:ext uri="{FF2B5EF4-FFF2-40B4-BE49-F238E27FC236}">
                <a16:creationId xmlns:a16="http://schemas.microsoft.com/office/drawing/2014/main" id="{FBA6F912-067D-6D48-E2CD-8238ACF2B5C8}"/>
              </a:ext>
            </a:extLst>
          </p:cNvPr>
          <p:cNvSpPr txBox="1"/>
          <p:nvPr/>
        </p:nvSpPr>
        <p:spPr>
          <a:xfrm>
            <a:off x="1458125" y="3604170"/>
            <a:ext cx="9981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Body)"/>
              </a:rPr>
              <a:t>L</a:t>
            </a:r>
            <a:r>
              <a:rPr kumimoji="0" lang="en-US" sz="3600" b="0" i="0" u="none" strike="noStrike" kern="1200" cap="none" spc="0" normalizeH="0" noProof="0" dirty="0" err="1">
                <a:ln>
                  <a:noFill/>
                </a:ln>
                <a:solidFill>
                  <a:prstClr val="black"/>
                </a:solidFill>
                <a:effectLst/>
                <a:uLnTx/>
                <a:uFillTx/>
                <a:latin typeface="Calibri (Body)"/>
                <a:ea typeface="+mn-ea"/>
                <a:cs typeface="+mn-cs"/>
              </a:rPr>
              <a:t>ớp</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có</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bài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kiểm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Toán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vào</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Hai </a:t>
            </a:r>
            <a:r>
              <a:rPr kumimoji="0" lang="en-US" sz="3600" b="0" i="0" u="none" strike="noStrike" kern="1200" cap="none" spc="0" normalizeH="0" noProof="0" dirty="0" err="1">
                <a:ln>
                  <a:noFill/>
                </a:ln>
                <a:solidFill>
                  <a:prstClr val="black"/>
                </a:solidFill>
                <a:effectLst/>
                <a:uLnTx/>
                <a:uFillTx/>
                <a:latin typeface="Calibri (Body)"/>
                <a:ea typeface="+mn-ea"/>
                <a:cs typeface="+mn-cs"/>
              </a:rPr>
              <a:t>tuần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sau</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5" name="Picture 24">
            <a:extLst>
              <a:ext uri="{FF2B5EF4-FFF2-40B4-BE49-F238E27FC236}">
                <a16:creationId xmlns:a16="http://schemas.microsoft.com/office/drawing/2014/main" id="{E8286D08-A4FF-3196-5B4A-83BA6E6B6C8A}"/>
              </a:ext>
            </a:extLst>
          </p:cNvPr>
          <p:cNvPicPr>
            <a:picLocks noChangeAspect="1"/>
          </p:cNvPicPr>
          <p:nvPr/>
        </p:nvPicPr>
        <p:blipFill>
          <a:blip r:embed="rId8"/>
          <a:stretch>
            <a:fillRect/>
          </a:stretch>
        </p:blipFill>
        <p:spPr>
          <a:xfrm>
            <a:off x="940982" y="3672533"/>
            <a:ext cx="509729" cy="501327"/>
          </a:xfrm>
          <a:prstGeom prst="rect">
            <a:avLst/>
          </a:prstGeom>
        </p:spPr>
      </p:pic>
      <p:sp>
        <p:nvSpPr>
          <p:cNvPr id="26" name="TextBox 25">
            <a:extLst>
              <a:ext uri="{FF2B5EF4-FFF2-40B4-BE49-F238E27FC236}">
                <a16:creationId xmlns:a16="http://schemas.microsoft.com/office/drawing/2014/main" id="{358D8DE6-5514-7B81-90CB-E69ACACC5280}"/>
              </a:ext>
            </a:extLst>
          </p:cNvPr>
          <p:cNvSpPr txBox="1"/>
          <p:nvPr/>
        </p:nvSpPr>
        <p:spPr>
          <a:xfrm>
            <a:off x="1458126" y="4324503"/>
            <a:ext cx="9555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bảy</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các</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đá</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bóng</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7" name="Picture 26">
            <a:extLst>
              <a:ext uri="{FF2B5EF4-FFF2-40B4-BE49-F238E27FC236}">
                <a16:creationId xmlns:a16="http://schemas.microsoft.com/office/drawing/2014/main" id="{70B655C9-DA0E-A6D8-2DBF-C88B547CADC8}"/>
              </a:ext>
            </a:extLst>
          </p:cNvPr>
          <p:cNvPicPr>
            <a:picLocks noChangeAspect="1"/>
          </p:cNvPicPr>
          <p:nvPr/>
        </p:nvPicPr>
        <p:blipFill>
          <a:blip r:embed="rId8"/>
          <a:stretch>
            <a:fillRect/>
          </a:stretch>
        </p:blipFill>
        <p:spPr>
          <a:xfrm>
            <a:off x="940982" y="4392866"/>
            <a:ext cx="509729" cy="501327"/>
          </a:xfrm>
          <a:prstGeom prst="rect">
            <a:avLst/>
          </a:prstGeom>
        </p:spPr>
      </p:pic>
      <p:pic>
        <p:nvPicPr>
          <p:cNvPr id="28" name="Picture 27">
            <a:extLst>
              <a:ext uri="{FF2B5EF4-FFF2-40B4-BE49-F238E27FC236}">
                <a16:creationId xmlns:a16="http://schemas.microsoft.com/office/drawing/2014/main" id="{6DB88F85-56A0-D8AA-D100-3BBCE93A1BAB}"/>
              </a:ext>
            </a:extLst>
          </p:cNvPr>
          <p:cNvPicPr>
            <a:picLocks noChangeAspect="1"/>
          </p:cNvPicPr>
          <p:nvPr/>
        </p:nvPicPr>
        <p:blipFill>
          <a:blip r:embed="rId9"/>
          <a:stretch>
            <a:fillRect/>
          </a:stretch>
        </p:blipFill>
        <p:spPr>
          <a:xfrm>
            <a:off x="7329714" y="4637288"/>
            <a:ext cx="4764969" cy="1900037"/>
          </a:xfrm>
          <a:prstGeom prst="rect">
            <a:avLst/>
          </a:prstGeom>
        </p:spPr>
      </p:pic>
    </p:spTree>
    <p:extLst>
      <p:ext uri="{BB962C8B-B14F-4D97-AF65-F5344CB8AC3E}">
        <p14:creationId xmlns:p14="http://schemas.microsoft.com/office/powerpoint/2010/main" val="39039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750" fill="hold"/>
                                        <p:tgtEl>
                                          <p:spTgt spid="22"/>
                                        </p:tgtEl>
                                        <p:attrNameLst>
                                          <p:attrName>ppt_x</p:attrName>
                                        </p:attrNameLst>
                                      </p:cBhvr>
                                      <p:tavLst>
                                        <p:tav tm="0">
                                          <p:val>
                                            <p:strVal val="#ppt_x"/>
                                          </p:val>
                                        </p:tav>
                                        <p:tav tm="100000">
                                          <p:val>
                                            <p:strVal val="#ppt_x"/>
                                          </p:val>
                                        </p:tav>
                                      </p:tavLst>
                                    </p:anim>
                                    <p:anim calcmode="lin" valueType="num">
                                      <p:cBhvr additive="base">
                                        <p:cTn id="14"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ppt_x"/>
                                          </p:val>
                                        </p:tav>
                                        <p:tav tm="100000">
                                          <p:val>
                                            <p:strVal val="#ppt_x"/>
                                          </p:val>
                                        </p:tav>
                                      </p:tavLst>
                                    </p:anim>
                                    <p:anim calcmode="lin" valueType="num">
                                      <p:cBhvr additive="base">
                                        <p:cTn id="19"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584775"/>
          </a:xfrm>
          <a:prstGeom prst="rect">
            <a:avLst/>
          </a:prstGeom>
          <a:noFill/>
        </p:spPr>
        <p:txBody>
          <a:bodyPr wrap="square" rtlCol="0">
            <a:spAutoFit/>
          </a:bodyPr>
          <a:lstStyle/>
          <a:p>
            <a:pPr lvl="0"/>
            <a:r>
              <a:rPr lang="vi-VN" sz="3200" dirty="0">
                <a:solidFill>
                  <a:prstClr val="black"/>
                </a:solidFill>
                <a:latin typeface="Calibri (Body)"/>
              </a:rPr>
              <a:t>Mùa xuân là mùa của sinh sôi nảy nở, của hoa thơm trái ngọt. </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584775"/>
          </a:xfrm>
          <a:prstGeom prst="rect">
            <a:avLst/>
          </a:prstGeom>
          <a:noFill/>
        </p:spPr>
        <p:txBody>
          <a:bodyPr wrap="square" rtlCol="0">
            <a:spAutoFit/>
          </a:bodyPr>
          <a:lstStyle/>
          <a:p>
            <a:pPr lvl="0"/>
            <a:r>
              <a:rPr lang="en-US" sz="3200" dirty="0" err="1">
                <a:solidFill>
                  <a:prstClr val="black"/>
                </a:solidFill>
                <a:latin typeface="Calibri (Body)"/>
              </a:rPr>
              <a:t>Một</a:t>
            </a:r>
            <a:r>
              <a:rPr lang="en-US" sz="3200" dirty="0">
                <a:solidFill>
                  <a:prstClr val="black"/>
                </a:solidFill>
                <a:latin typeface="Calibri (Body)"/>
              </a:rPr>
              <a:t> </a:t>
            </a:r>
            <a:r>
              <a:rPr lang="en-US" sz="3200" dirty="0" err="1">
                <a:solidFill>
                  <a:prstClr val="black"/>
                </a:solidFill>
                <a:latin typeface="Calibri (Body)"/>
              </a:rPr>
              <a:t>năm</a:t>
            </a:r>
            <a:r>
              <a:rPr lang="en-US" sz="3200" dirty="0">
                <a:solidFill>
                  <a:prstClr val="black"/>
                </a:solidFill>
                <a:latin typeface="Calibri (Body)"/>
              </a:rPr>
              <a:t> </a:t>
            </a:r>
            <a:r>
              <a:rPr lang="en-US" sz="3200" dirty="0" err="1">
                <a:solidFill>
                  <a:prstClr val="black"/>
                </a:solidFill>
                <a:latin typeface="Calibri (Body)"/>
              </a:rPr>
              <a:t>có</a:t>
            </a:r>
            <a:r>
              <a:rPr lang="en-US" sz="3200" dirty="0">
                <a:solidFill>
                  <a:prstClr val="black"/>
                </a:solidFill>
                <a:latin typeface="Calibri (Body)"/>
              </a:rPr>
              <a:t> </a:t>
            </a:r>
            <a:r>
              <a:rPr lang="en-US" sz="3200" dirty="0" err="1">
                <a:solidFill>
                  <a:prstClr val="black"/>
                </a:solidFill>
                <a:latin typeface="Calibri (Body)"/>
              </a:rPr>
              <a:t>bốn</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thì</a:t>
            </a:r>
            <a:r>
              <a:rPr lang="en-US" sz="3200" dirty="0">
                <a:solidFill>
                  <a:prstClr val="black"/>
                </a:solidFill>
                <a:latin typeface="Calibri (Body)"/>
              </a:rPr>
              <a:t> </a:t>
            </a:r>
            <a:r>
              <a:rPr lang="en-US" sz="3200" dirty="0" err="1">
                <a:solidFill>
                  <a:prstClr val="black"/>
                </a:solidFill>
                <a:latin typeface="Calibri (Body)"/>
              </a:rPr>
              <a:t>em</a:t>
            </a:r>
            <a:r>
              <a:rPr lang="en-US" sz="3200" dirty="0">
                <a:solidFill>
                  <a:prstClr val="black"/>
                </a:solidFill>
                <a:latin typeface="Calibri (Body)"/>
              </a:rPr>
              <a:t> </a:t>
            </a:r>
            <a:r>
              <a:rPr lang="en-US" sz="3200" dirty="0" err="1">
                <a:solidFill>
                  <a:prstClr val="black"/>
                </a:solidFill>
                <a:latin typeface="Calibri (Body)"/>
              </a:rPr>
              <a:t>yêu</a:t>
            </a:r>
            <a:r>
              <a:rPr lang="en-US" sz="3200" dirty="0">
                <a:solidFill>
                  <a:prstClr val="black"/>
                </a:solidFill>
                <a:latin typeface="Calibri (Body)"/>
              </a:rPr>
              <a:t> </a:t>
            </a:r>
            <a:r>
              <a:rPr lang="en-US" sz="3200" dirty="0" err="1">
                <a:solidFill>
                  <a:prstClr val="black"/>
                </a:solidFill>
                <a:latin typeface="Calibri (Body)"/>
              </a:rPr>
              <a:t>thích</a:t>
            </a:r>
            <a:r>
              <a:rPr lang="en-US" sz="3200" dirty="0">
                <a:solidFill>
                  <a:prstClr val="black"/>
                </a:solidFill>
                <a:latin typeface="Calibri (Body)"/>
              </a:rPr>
              <a:t> </a:t>
            </a:r>
            <a:r>
              <a:rPr lang="en-US" sz="3200" dirty="0" err="1">
                <a:solidFill>
                  <a:prstClr val="black"/>
                </a:solidFill>
                <a:latin typeface="Calibri (Body)"/>
              </a:rPr>
              <a:t>nhất</a:t>
            </a:r>
            <a:r>
              <a:rPr lang="en-US" sz="3200" dirty="0">
                <a:solidFill>
                  <a:prstClr val="black"/>
                </a:solidFill>
                <a:latin typeface="Calibri (Body)"/>
              </a:rPr>
              <a:t> </a:t>
            </a:r>
            <a:r>
              <a:rPr lang="en-US" sz="3200" dirty="0" err="1">
                <a:solidFill>
                  <a:prstClr val="black"/>
                </a:solidFill>
                <a:latin typeface="Calibri (Body)"/>
              </a:rPr>
              <a:t>chính</a:t>
            </a:r>
            <a:r>
              <a:rPr lang="en-US" sz="3200" dirty="0">
                <a:solidFill>
                  <a:prstClr val="black"/>
                </a:solidFill>
                <a:latin typeface="Calibri (Body)"/>
              </a:rPr>
              <a:t> </a:t>
            </a:r>
            <a:r>
              <a:rPr lang="en-US" sz="3200" dirty="0" err="1">
                <a:solidFill>
                  <a:prstClr val="black"/>
                </a:solidFill>
                <a:latin typeface="Calibri (Body)"/>
              </a:rPr>
              <a:t>là</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hè</a:t>
            </a:r>
            <a:r>
              <a:rPr lang="en-US" sz="3200" dirty="0">
                <a:solidFill>
                  <a:prstClr val="black"/>
                </a:solidFill>
                <a:latin typeface="Calibri (Body)"/>
              </a:rPr>
              <a:t>.</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lvl="0"/>
            <a:r>
              <a:rPr lang="en-US" sz="3600">
                <a:solidFill>
                  <a:prstClr val="black"/>
                </a:solidFill>
                <a:latin typeface="Calibri (Body)"/>
              </a:rPr>
              <a:t>Vào mùa thu, bầu trời trong xanh.</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34765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1F22C93-E210-FA7D-5DC5-F5BD1C6715E6}"/>
              </a:ext>
            </a:extLst>
          </p:cNvPr>
          <p:cNvPicPr>
            <a:picLocks noChangeAspect="1"/>
          </p:cNvPicPr>
          <p:nvPr/>
        </p:nvPicPr>
        <p:blipFill>
          <a:blip r:embed="rId4"/>
          <a:stretch>
            <a:fillRect/>
          </a:stretch>
        </p:blipFill>
        <p:spPr>
          <a:xfrm>
            <a:off x="3753412" y="152740"/>
            <a:ext cx="4608975" cy="932769"/>
          </a:xfrm>
          <a:prstGeom prst="rect">
            <a:avLst/>
          </a:prstGeom>
        </p:spPr>
      </p:pic>
      <p:grpSp>
        <p:nvGrpSpPr>
          <p:cNvPr id="6" name="Group 5">
            <a:extLst>
              <a:ext uri="{FF2B5EF4-FFF2-40B4-BE49-F238E27FC236}">
                <a16:creationId xmlns:a16="http://schemas.microsoft.com/office/drawing/2014/main" id="{5E78CD56-0701-2564-44CC-2B5A181FEE69}"/>
              </a:ext>
            </a:extLst>
          </p:cNvPr>
          <p:cNvGrpSpPr/>
          <p:nvPr/>
        </p:nvGrpSpPr>
        <p:grpSpPr>
          <a:xfrm>
            <a:off x="778744" y="1784990"/>
            <a:ext cx="10927481" cy="1992843"/>
            <a:chOff x="778744" y="1784990"/>
            <a:chExt cx="8377029" cy="1992843"/>
          </a:xfrm>
        </p:grpSpPr>
        <p:pic>
          <p:nvPicPr>
            <p:cNvPr id="10" name="Picture 2">
              <a:extLst>
                <a:ext uri="{FF2B5EF4-FFF2-40B4-BE49-F238E27FC236}">
                  <a16:creationId xmlns:a16="http://schemas.microsoft.com/office/drawing/2014/main" id="{CA7D9E22-DC89-4FA2-AE2A-422565B542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11" name="TextBox 10">
              <a:extLst>
                <a:ext uri="{FF2B5EF4-FFF2-40B4-BE49-F238E27FC236}">
                  <a16:creationId xmlns:a16="http://schemas.microsoft.com/office/drawing/2014/main" id="{A5403680-DAD2-569B-C1E5-7510F7664D2D}"/>
                </a:ext>
              </a:extLst>
            </p:cNvPr>
            <p:cNvSpPr txBox="1"/>
            <p:nvPr/>
          </p:nvSpPr>
          <p:spPr>
            <a:xfrm>
              <a:off x="1141605" y="1838841"/>
              <a:ext cx="71241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Biết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nhận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diện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loại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số</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nhóm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đặc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điểm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về</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nghĩa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12468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xmlns:p14="http://schemas.microsoft.com/office/powerpoint/2010/main">
        <mc:Choice Requires="p14">
          <p:contentPart p14:bwMode="auto" r:id="rId9">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Viết tay 6">
                <a:extLst>
                  <a:ext uri="{FF2B5EF4-FFF2-40B4-BE49-F238E27FC236}">
                    <a16:creationId xmlns:a16="http://schemas.microsoft.com/office/drawing/2014/main" id="{57DBFFE1-1ACC-5ED8-5A98-15399B64751B}"/>
                  </a:ext>
                </a:extLst>
              </p14:cNvPr>
              <p14:cNvContentPartPr/>
              <p14:nvPr/>
            </p14:nvContentPartPr>
            <p14:xfrm>
              <a:off x="5076945" y="3105029"/>
              <a:ext cx="308004" cy="29880"/>
            </p14:xfrm>
          </p:contentPart>
        </mc:Choice>
        <mc:Fallback xmlns="">
          <p:pic>
            <p:nvPicPr>
              <p:cNvPr id="52" name="Viết tay 6">
                <a:extLst>
                  <a:ext uri="{FF2B5EF4-FFF2-40B4-BE49-F238E27FC236}">
                    <a16:creationId xmlns:a16="http://schemas.microsoft.com/office/drawing/2014/main" id="{57DBFFE1-1ACC-5ED8-5A98-15399B64751B}"/>
                  </a:ext>
                </a:extLst>
              </p:cNvPr>
              <p:cNvPicPr/>
              <p:nvPr/>
            </p:nvPicPr>
            <p:blipFill>
              <a:blip r:embed="rId12"/>
              <a:stretch>
                <a:fillRect/>
              </a:stretch>
            </p:blipFill>
            <p:spPr>
              <a:xfrm>
                <a:off x="4986991" y="2925029"/>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Viết tay 6">
                <a:extLst>
                  <a:ext uri="{FF2B5EF4-FFF2-40B4-BE49-F238E27FC236}">
                    <a16:creationId xmlns:a16="http://schemas.microsoft.com/office/drawing/2014/main" id="{C92BFC84-0130-FEED-8939-BDE3F5B26C28}"/>
                  </a:ext>
                </a:extLst>
              </p14:cNvPr>
              <p14:cNvContentPartPr/>
              <p14:nvPr/>
            </p14:nvContentPartPr>
            <p14:xfrm>
              <a:off x="10662735" y="3512534"/>
              <a:ext cx="471273" cy="45719"/>
            </p14:xfrm>
          </p:contentPart>
        </mc:Choice>
        <mc:Fallback xmlns="">
          <p:pic>
            <p:nvPicPr>
              <p:cNvPr id="53" name="Viết tay 6">
                <a:extLst>
                  <a:ext uri="{FF2B5EF4-FFF2-40B4-BE49-F238E27FC236}">
                    <a16:creationId xmlns:a16="http://schemas.microsoft.com/office/drawing/2014/main" id="{C92BFC84-0130-FEED-8939-BDE3F5B26C28}"/>
                  </a:ext>
                </a:extLst>
              </p:cNvPr>
              <p:cNvPicPr/>
              <p:nvPr/>
            </p:nvPicPr>
            <p:blipFill>
              <a:blip r:embed="rId14"/>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63"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63"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63"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63"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310CFD5-370D-2198-BA8A-667E24F90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11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id="{008265D9-2D71-E1EE-DE43-CEFEF101E1A9}"/>
              </a:ext>
            </a:extLst>
          </p:cNvPr>
          <p:cNvGraphicFramePr>
            <a:graphicFrameLocks noGrp="1"/>
          </p:cNvGraphicFramePr>
          <p:nvPr>
            <p:extLst>
              <p:ext uri="{D42A27DB-BD31-4B8C-83A1-F6EECF244321}">
                <p14:modId xmlns:p14="http://schemas.microsoft.com/office/powerpoint/2010/main"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val="1554984051"/>
                    </a:ext>
                  </a:extLst>
                </a:gridCol>
                <a:gridCol w="3406775">
                  <a:extLst>
                    <a:ext uri="{9D8B030D-6E8A-4147-A177-3AD203B41FA5}">
                      <a16:colId xmlns:a16="http://schemas.microsoft.com/office/drawing/2014/main" val="1834555851"/>
                    </a:ext>
                  </a:extLst>
                </a:gridCol>
                <a:gridCol w="3406775">
                  <a:extLst>
                    <a:ext uri="{9D8B030D-6E8A-4147-A177-3AD203B41FA5}">
                      <a16:colId xmlns:a16="http://schemas.microsoft.com/office/drawing/2014/main"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456766"/>
                  </a:ext>
                </a:extLst>
              </a:tr>
            </a:tbl>
          </a:graphicData>
        </a:graphic>
      </p:graphicFrame>
      <p:sp>
        <p:nvSpPr>
          <p:cNvPr id="5" name="TextBox 4">
            <a:extLst>
              <a:ext uri="{FF2B5EF4-FFF2-40B4-BE49-F238E27FC236}">
                <a16:creationId xmlns:a16="http://schemas.microsoft.com/office/drawing/2014/main"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val="28912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633</Words>
  <Application>Microsoft Office PowerPoint</Application>
  <PresentationFormat>Widescreen</PresentationFormat>
  <Paragraphs>78</Paragraphs>
  <Slides>18</Slides>
  <Notes>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等线</vt:lpstr>
      <vt:lpstr>#9Slide03 BoosterNextFYBlack</vt:lpstr>
      <vt:lpstr>Arial</vt:lpstr>
      <vt:lpstr>Calibri</vt:lpstr>
      <vt:lpstr>Calibri (Body)</vt:lpstr>
      <vt:lpstr>Calibri Light</vt:lpstr>
      <vt:lpstr>HP001 4H</vt:lpstr>
      <vt:lpstr>LNTH-LuoLuoNotangYuanTi 1</vt:lpstr>
      <vt:lpstr>Times New Roman</vt:lpstr>
      <vt:lpstr>Wingdings</vt:lpstr>
      <vt:lpstr>字魂36号-正文宋楷</vt:lpstr>
      <vt:lpstr>1_包图主题2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A34901 Âu Hương Ly</cp:lastModifiedBy>
  <cp:revision>39</cp:revision>
  <dcterms:created xsi:type="dcterms:W3CDTF">2023-07-02T10:47:43Z</dcterms:created>
  <dcterms:modified xsi:type="dcterms:W3CDTF">2024-10-02T17:08:33Z</dcterms:modified>
</cp:coreProperties>
</file>