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16" r:id="rId3"/>
    <p:sldMasterId id="2147483730" r:id="rId4"/>
    <p:sldMasterId id="2147483742" r:id="rId5"/>
  </p:sldMasterIdLst>
  <p:notesMasterIdLst>
    <p:notesMasterId r:id="rId17"/>
  </p:notesMasterIdLst>
  <p:sldIdLst>
    <p:sldId id="474" r:id="rId6"/>
    <p:sldId id="265" r:id="rId7"/>
    <p:sldId id="513" r:id="rId8"/>
    <p:sldId id="390" r:id="rId9"/>
    <p:sldId id="514" r:id="rId10"/>
    <p:sldId id="551" r:id="rId11"/>
    <p:sldId id="515" r:id="rId12"/>
    <p:sldId id="516" r:id="rId13"/>
    <p:sldId id="517" r:id="rId14"/>
    <p:sldId id="550"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AE30B-AB0E-4B71-8D25-CC972DABDAFD}"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AEC3D-87E3-4F4A-90AF-C1365B2A2E70}" type="slidenum">
              <a:rPr lang="en-US" smtClean="0"/>
              <a:t>‹#›</a:t>
            </a:fld>
            <a:endParaRPr lang="en-US"/>
          </a:p>
        </p:txBody>
      </p:sp>
    </p:spTree>
    <p:extLst>
      <p:ext uri="{BB962C8B-B14F-4D97-AF65-F5344CB8AC3E}">
        <p14:creationId xmlns:p14="http://schemas.microsoft.com/office/powerpoint/2010/main" val="251343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9AEC3D-87E3-4F4A-90AF-C1365B2A2E70}" type="slidenum">
              <a:rPr lang="en-US" smtClean="0"/>
              <a:t>2</a:t>
            </a:fld>
            <a:endParaRPr lang="en-US"/>
          </a:p>
        </p:txBody>
      </p:sp>
    </p:spTree>
    <p:extLst>
      <p:ext uri="{BB962C8B-B14F-4D97-AF65-F5344CB8AC3E}">
        <p14:creationId xmlns:p14="http://schemas.microsoft.com/office/powerpoint/2010/main" val="1194864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9588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9AEC3D-87E3-4F4A-90AF-C1365B2A2E70}" type="slidenum">
              <a:rPr lang="en-US" smtClean="0"/>
              <a:t>5</a:t>
            </a:fld>
            <a:endParaRPr lang="en-US"/>
          </a:p>
        </p:txBody>
      </p:sp>
    </p:spTree>
    <p:extLst>
      <p:ext uri="{BB962C8B-B14F-4D97-AF65-F5344CB8AC3E}">
        <p14:creationId xmlns:p14="http://schemas.microsoft.com/office/powerpoint/2010/main" val="3399533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750820" y="630938"/>
            <a:ext cx="6973824"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ln>
        </p:spPr>
      </p:sp>
      <p:sp>
        <p:nvSpPr>
          <p:cNvPr id="2" name="Title 1"/>
          <p:cNvSpPr>
            <a:spLocks noGrp="1"/>
          </p:cNvSpPr>
          <p:nvPr>
            <p:ph type="ctrTitle"/>
          </p:nvPr>
        </p:nvSpPr>
        <p:spPr>
          <a:xfrm>
            <a:off x="1078523" y="1098389"/>
            <a:ext cx="10318419"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6" y="5979198"/>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3" cy="348463"/>
          </a:xfrm>
        </p:spPr>
        <p:txBody>
          <a:bodyPr/>
          <a:lstStyle>
            <a:lvl1pPr>
              <a:defRPr baseline="0">
                <a:solidFill>
                  <a:schemeClr val="accent1">
                    <a:lumMod val="50000"/>
                  </a:schemeClr>
                </a:solidFill>
              </a:defRPr>
            </a:lvl1pPr>
          </a:lstStyle>
          <a:p>
            <a:fld id="{9334D819-9F07-4261-B09B-9E467E5D9002}" type="datetimeFigureOut">
              <a:rPr lang="en-US" smtClean="0">
                <a:solidFill>
                  <a:srgbClr val="62B4C6">
                    <a:lumMod val="50000"/>
                  </a:srgbClr>
                </a:solidFill>
              </a:rPr>
              <a:t>11/5/2021</a:t>
            </a:fld>
            <a:endParaRPr lang="en-US" dirty="0">
              <a:solidFill>
                <a:srgbClr val="62B4C6">
                  <a:lumMod val="50000"/>
                </a:srgbClr>
              </a:solidFill>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solidFill>
                <a:srgbClr val="62B4C6">
                  <a:lumMod val="50000"/>
                </a:srgbClr>
              </a:solidFill>
            </a:endParaRPr>
          </a:p>
        </p:txBody>
      </p:sp>
      <p:sp>
        <p:nvSpPr>
          <p:cNvPr id="6" name="Slide Number Placeholder 5"/>
          <p:cNvSpPr>
            <a:spLocks noGrp="1"/>
          </p:cNvSpPr>
          <p:nvPr>
            <p:ph type="sldNum" sz="quarter" idx="12"/>
          </p:nvPr>
        </p:nvSpPr>
        <p:spPr>
          <a:xfrm>
            <a:off x="9067219" y="6375679"/>
            <a:ext cx="2329723" cy="345796"/>
          </a:xfrm>
        </p:spPr>
        <p:txBody>
          <a:bodyPr/>
          <a:lstStyle>
            <a:lvl1pPr>
              <a:defRPr baseline="0">
                <a:solidFill>
                  <a:schemeClr val="accent1">
                    <a:lumMod val="50000"/>
                  </a:schemeClr>
                </a:solidFill>
              </a:defRPr>
            </a:lvl1pPr>
          </a:lstStyle>
          <a:p>
            <a:fld id="{71766878-3199-4EAB-94E7-2D6D11070E14}" type="slidenum">
              <a:rPr lang="en-US" smtClean="0">
                <a:solidFill>
                  <a:srgbClr val="62B4C6">
                    <a:lumMod val="50000"/>
                  </a:srgbClr>
                </a:solidFill>
              </a:rPr>
              <a:t>‹#›</a:t>
            </a:fld>
            <a:endParaRPr lang="en-US" dirty="0">
              <a:solidFill>
                <a:srgbClr val="62B4C6">
                  <a:lumMod val="50000"/>
                </a:srgbClr>
              </a:solidFill>
            </a:endParaRPr>
          </a:p>
        </p:txBody>
      </p:sp>
      <p:sp>
        <p:nvSpPr>
          <p:cNvPr id="13" name="Rectangle 12"/>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 cy="910336"/>
          </a:xfrm>
          <a:prstGeom prst="rect">
            <a:avLst/>
          </a:prstGeom>
        </p:spPr>
      </p:pic>
    </p:spTree>
    <p:extLst>
      <p:ext uri="{BB962C8B-B14F-4D97-AF65-F5344CB8AC3E}">
        <p14:creationId xmlns:p14="http://schemas.microsoft.com/office/powerpoint/2010/main" val="324764167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2343226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5882" y="382387"/>
            <a:ext cx="2362573"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382387"/>
            <a:ext cx="7746023" cy="56004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64808896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546073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0524273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85803742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48325668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11/5/2021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4777360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11/5/2021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967660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11/5/2021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6194097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63414335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1592453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11/5/2021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696564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889281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11/5/2021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426841220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1533888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22062632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576624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206445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72718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113963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679369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2" y="0"/>
            <a:ext cx="281463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ln>
        </p:spPr>
      </p:sp>
      <p:sp>
        <p:nvSpPr>
          <p:cNvPr id="2" name="Title 1"/>
          <p:cNvSpPr>
            <a:spLocks noGrp="1"/>
          </p:cNvSpPr>
          <p:nvPr>
            <p:ph type="title"/>
          </p:nvPr>
        </p:nvSpPr>
        <p:spPr>
          <a:xfrm>
            <a:off x="3242931" y="1073889"/>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1" y="5159783"/>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7" y="6375679"/>
            <a:ext cx="1493947" cy="348463"/>
          </a:xfrm>
        </p:spPr>
        <p:txBody>
          <a:bodyPr/>
          <a:lstStyle>
            <a:lvl1pPr>
              <a:defRPr baseline="0">
                <a:solidFill>
                  <a:schemeClr val="tx2"/>
                </a:solidFill>
              </a:defRPr>
            </a:lvl1pPr>
          </a:lstStyle>
          <a:p>
            <a:fld id="{9334D819-9F07-4261-B09B-9E467E5D9002}" type="datetimeFigureOut">
              <a:rPr lang="en-US" smtClean="0">
                <a:solidFill>
                  <a:srgbClr val="F3F3F2"/>
                </a:solidFill>
              </a:rPr>
              <a:t>11/5/2021</a:t>
            </a:fld>
            <a:endParaRPr lang="en-US" dirty="0">
              <a:solidFill>
                <a:srgbClr val="F3F3F2"/>
              </a:solidFill>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solidFill>
                <a:srgbClr val="F3F3F2"/>
              </a:solidFill>
            </a:endParaRPr>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smtClean="0">
                <a:solidFill>
                  <a:srgbClr val="F3F3F2"/>
                </a:solidFill>
              </a:rPr>
              <a:t>‹#›</a:t>
            </a:fld>
            <a:endParaRPr lang="en-US" dirty="0">
              <a:solidFill>
                <a:srgbClr val="F3F3F2"/>
              </a:solidFill>
            </a:endParaRPr>
          </a:p>
        </p:txBody>
      </p:sp>
      <p:sp>
        <p:nvSpPr>
          <p:cNvPr id="16" name="Freeform 11"/>
          <p:cNvSpPr/>
          <p:nvPr/>
        </p:nvSpPr>
        <p:spPr bwMode="auto">
          <a:xfrm>
            <a:off x="874383" y="0"/>
            <a:ext cx="164623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ln>
        </p:spPr>
      </p:sp>
      <p:grpSp>
        <p:nvGrpSpPr>
          <p:cNvPr id="7" name="Group 6" title="left scallop shape"/>
          <p:cNvGrpSpPr/>
          <p:nvPr/>
        </p:nvGrpSpPr>
        <p:grpSpPr>
          <a:xfrm>
            <a:off x="2" y="0"/>
            <a:ext cx="281463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ln>
          </p:spPr>
        </p:sp>
      </p:grpSp>
    </p:spTree>
    <p:extLst>
      <p:ext uri="{BB962C8B-B14F-4D97-AF65-F5344CB8AC3E}">
        <p14:creationId xmlns:p14="http://schemas.microsoft.com/office/powerpoint/2010/main" val="3706134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7971059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854966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749405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456124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253871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05598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2421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9511857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8465548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453368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1"/>
            <a:ext cx="4791456"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5" y="2286001"/>
            <a:ext cx="4791456"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13448121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7923429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14790032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988809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18346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30118547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543022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0131453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992566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226078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35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7302" y="381002"/>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5776" y="2199636"/>
            <a:ext cx="4815840" cy="632529"/>
          </a:xfrm>
        </p:spPr>
        <p:txBody>
          <a:bodyPr anchor="b">
            <a:noAutofit/>
          </a:bodyPr>
          <a:lstStyle>
            <a:lvl1pPr marL="0" indent="0">
              <a:lnSpc>
                <a:spcPct val="100000"/>
              </a:lnSpc>
              <a:buNone/>
              <a:defRPr sz="2400" b="1" cap="all" spc="2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5776" y="2909102"/>
            <a:ext cx="4815840" cy="29963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6"/>
            <a:ext cx="4815840" cy="632529"/>
          </a:xfrm>
        </p:spPr>
        <p:txBody>
          <a:bodyPr anchor="b">
            <a:noAutofit/>
          </a:bodyPr>
          <a:lstStyle>
            <a:lvl1pPr marL="0" indent="0">
              <a:lnSpc>
                <a:spcPct val="100000"/>
              </a:lnSpc>
              <a:buNone/>
              <a:defRPr sz="2400" b="1" cap="all" spc="20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15840" cy="29963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6478110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83867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1551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108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94396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876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6189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320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05905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540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8484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53889807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061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30699552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2" name="Title 1"/>
          <p:cNvSpPr>
            <a:spLocks noGrp="1"/>
          </p:cNvSpPr>
          <p:nvPr>
            <p:ph type="title"/>
          </p:nvPr>
        </p:nvSpPr>
        <p:spPr>
          <a:xfrm>
            <a:off x="8337885" y="457202"/>
            <a:ext cx="3092115" cy="1196671"/>
          </a:xfrm>
        </p:spPr>
        <p:txBody>
          <a:bodyPr anchor="b">
            <a:normAutofit/>
          </a:bodyPr>
          <a:lstStyle>
            <a:lvl1pPr>
              <a:lnSpc>
                <a:spcPct val="100000"/>
              </a:lnSpc>
              <a:defRPr sz="24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8"/>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7"/>
            <a:ext cx="3092115" cy="4164164"/>
          </a:xfrm>
        </p:spPr>
        <p:txBody>
          <a:bodyPr>
            <a:normAutofit/>
          </a:bodyPr>
          <a:lstStyle>
            <a:lvl1pPr marL="0" indent="0">
              <a:lnSpc>
                <a:spcPct val="110000"/>
              </a:lnSpc>
              <a:spcBef>
                <a:spcPts val="1600"/>
              </a:spcBef>
              <a:buNone/>
              <a:defRPr sz="1865"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2" y="6375679"/>
            <a:ext cx="1233355" cy="348463"/>
          </a:xfrm>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1" y="6375679"/>
            <a:ext cx="3482179"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
        <p:nvSpPr>
          <p:cNvPr id="8" name="Rectangle 7"/>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47213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2"/>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1"/>
            <a:ext cx="3092117" cy="1196671"/>
          </a:xfrm>
        </p:spPr>
        <p:txBody>
          <a:bodyPr anchor="b">
            <a:normAutofit/>
          </a:bodyPr>
          <a:lstStyle>
            <a:lvl1pPr>
              <a:lnSpc>
                <a:spcPct val="100000"/>
              </a:lnSpc>
              <a:defRPr sz="24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4" y="1741337"/>
            <a:ext cx="3092117" cy="4164164"/>
          </a:xfrm>
        </p:spPr>
        <p:txBody>
          <a:bodyPr>
            <a:normAutofit/>
          </a:bodyPr>
          <a:lstStyle>
            <a:lvl1pPr marL="0" indent="0">
              <a:lnSpc>
                <a:spcPct val="110000"/>
              </a:lnSpc>
              <a:spcBef>
                <a:spcPts val="1600"/>
              </a:spcBef>
              <a:buNone/>
              <a:defRPr sz="1865"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1" y="6375679"/>
            <a:ext cx="1232456" cy="348463"/>
          </a:xfrm>
        </p:spPr>
        <p:txBody>
          <a:bodyPr/>
          <a:lstStyle/>
          <a:p>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a:xfrm>
            <a:off x="2103621" y="6375679"/>
            <a:ext cx="3482179" cy="345796"/>
          </a:xfrm>
        </p:spPr>
        <p:txBody>
          <a:bodyPr/>
          <a:lstStyle/>
          <a:p>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a:xfrm>
            <a:off x="5674871" y="6375679"/>
            <a:ext cx="1263280" cy="345796"/>
          </a:xfrm>
        </p:spPr>
        <p:txBody>
          <a:bodyPr/>
          <a:lstStyle/>
          <a:p>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
        <p:nvSpPr>
          <p:cNvPr id="13" name="Rectangle 12"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94754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6"/>
            <a:ext cx="10178323"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7" y="2286003"/>
            <a:ext cx="10178323"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7" y="6375679"/>
            <a:ext cx="2329723" cy="348463"/>
          </a:xfrm>
          <a:prstGeom prst="rect">
            <a:avLst/>
          </a:prstGeom>
        </p:spPr>
        <p:txBody>
          <a:bodyPr vert="horz" lIns="91440" tIns="45720" rIns="91440" bIns="45720" rtlCol="0" anchor="ctr"/>
          <a:lstStyle>
            <a:lvl1pPr algn="l">
              <a:defRPr sz="1335">
                <a:solidFill>
                  <a:schemeClr val="tx1">
                    <a:lumMod val="65000"/>
                    <a:lumOff val="35000"/>
                  </a:schemeClr>
                </a:solidFill>
              </a:defRPr>
            </a:lvl1pPr>
          </a:lstStyle>
          <a:p>
            <a:pPr defTabSz="609600"/>
            <a:fld id="{9334D819-9F07-4261-B09B-9E467E5D9002}" type="datetimeFigureOut">
              <a:rPr lang="en-US" smtClean="0">
                <a:solidFill>
                  <a:prstClr val="black">
                    <a:lumMod val="65000"/>
                    <a:lumOff val="35000"/>
                  </a:prstClr>
                </a:solidFill>
              </a:rPr>
              <a:t>11/5/2021</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335">
                <a:solidFill>
                  <a:schemeClr val="tx1">
                    <a:lumMod val="65000"/>
                    <a:lumOff val="35000"/>
                  </a:schemeClr>
                </a:solidFill>
              </a:defRPr>
            </a:lvl1pPr>
          </a:lstStyle>
          <a:p>
            <a:pPr defTabSz="609600"/>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335">
                <a:solidFill>
                  <a:schemeClr val="tx1">
                    <a:lumMod val="65000"/>
                    <a:lumOff val="35000"/>
                  </a:schemeClr>
                </a:solidFill>
              </a:defRPr>
            </a:lvl1pPr>
          </a:lstStyle>
          <a:p>
            <a:pPr defTabSz="609600"/>
            <a:fld id="{71766878-3199-4EAB-94E7-2D6D11070E14}" type="slidenum">
              <a:rPr lang="en-US" smtClean="0">
                <a:solidFill>
                  <a:prstClr val="black">
                    <a:lumMod val="65000"/>
                    <a:lumOff val="35000"/>
                  </a:prstClr>
                </a:solidFill>
              </a:rPr>
              <a:t>‹#›</a:t>
            </a:fld>
            <a:endParaRPr lang="en-US" dirty="0">
              <a:solidFill>
                <a:prstClr val="black">
                  <a:lumMod val="65000"/>
                  <a:lumOff val="35000"/>
                </a:prstClr>
              </a:solidFill>
            </a:endParaRPr>
          </a:p>
        </p:txBody>
      </p:sp>
      <p:sp>
        <p:nvSpPr>
          <p:cNvPr id="12" name="Rectangle 11"/>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2" y="0"/>
            <a:ext cx="905453"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1"/>
            <a:ext cx="1219200" cy="910336"/>
          </a:xfrm>
          <a:prstGeom prst="rect">
            <a:avLst/>
          </a:prstGeom>
        </p:spPr>
      </p:pic>
    </p:spTree>
    <p:extLst>
      <p:ext uri="{BB962C8B-B14F-4D97-AF65-F5344CB8AC3E}">
        <p14:creationId xmlns:p14="http://schemas.microsoft.com/office/powerpoint/2010/main" val="22636952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6800" kern="1200" cap="all" spc="200" baseline="0">
          <a:solidFill>
            <a:schemeClr val="tx2"/>
          </a:solidFill>
          <a:latin typeface="+mj-lt"/>
          <a:ea typeface="+mj-ea"/>
          <a:cs typeface="+mj-cs"/>
        </a:defRPr>
      </a:lvl1pPr>
    </p:titleStyle>
    <p:bodyStyle>
      <a:lvl1pPr marL="304800" indent="-304800" algn="l" defTabSz="914400" rtl="0" eaLnBrk="1" latinLnBrk="0" hangingPunct="1">
        <a:lnSpc>
          <a:spcPct val="110000"/>
        </a:lnSpc>
        <a:spcBef>
          <a:spcPts val="935"/>
        </a:spcBef>
        <a:buClr>
          <a:schemeClr val="tx2"/>
        </a:buClr>
        <a:buFont typeface="Arial" panose="020B0604020202020204" pitchFamily="34" charset="0"/>
        <a:buChar char="•"/>
        <a:defRPr sz="2665" kern="1200">
          <a:solidFill>
            <a:schemeClr val="tx1">
              <a:lumMod val="65000"/>
              <a:lumOff val="35000"/>
            </a:schemeClr>
          </a:solidFill>
          <a:latin typeface="+mn-lt"/>
          <a:ea typeface="+mn-ea"/>
          <a:cs typeface="+mn-cs"/>
        </a:defRPr>
      </a:lvl1pPr>
      <a:lvl2pPr marL="914400" indent="-304800" algn="l" defTabSz="914400" rtl="0" eaLnBrk="1" latinLnBrk="0" hangingPunct="1">
        <a:lnSpc>
          <a:spcPct val="110000"/>
        </a:lnSpc>
        <a:spcBef>
          <a:spcPts val="935"/>
        </a:spcBef>
        <a:buClr>
          <a:schemeClr val="tx2"/>
        </a:buClr>
        <a:buFont typeface="Gill Sans MT" panose="020B0502020104020203" pitchFamily="34" charset="0"/>
        <a:buChar char="–"/>
        <a:defRPr sz="2400" kern="1200">
          <a:solidFill>
            <a:schemeClr val="tx1">
              <a:lumMod val="65000"/>
              <a:lumOff val="35000"/>
            </a:schemeClr>
          </a:solidFill>
          <a:latin typeface="+mn-lt"/>
          <a:ea typeface="+mn-ea"/>
          <a:cs typeface="+mn-cs"/>
        </a:defRPr>
      </a:lvl2pPr>
      <a:lvl3pPr marL="1524000" indent="-304800" algn="l" defTabSz="914400" rtl="0" eaLnBrk="1" latinLnBrk="0" hangingPunct="1">
        <a:lnSpc>
          <a:spcPct val="110000"/>
        </a:lnSpc>
        <a:spcBef>
          <a:spcPts val="935"/>
        </a:spcBef>
        <a:buClr>
          <a:schemeClr val="tx2"/>
        </a:buClr>
        <a:buFont typeface="Arial" panose="020B0604020202020204" pitchFamily="34" charset="0"/>
        <a:buChar char="•"/>
        <a:defRPr sz="2135" kern="1200">
          <a:solidFill>
            <a:schemeClr val="tx1">
              <a:lumMod val="65000"/>
              <a:lumOff val="35000"/>
            </a:schemeClr>
          </a:solidFill>
          <a:latin typeface="+mn-lt"/>
          <a:ea typeface="+mn-ea"/>
          <a:cs typeface="+mn-cs"/>
        </a:defRPr>
      </a:lvl3pPr>
      <a:lvl4pPr marL="2133600" indent="-304800" algn="l" defTabSz="914400" rtl="0" eaLnBrk="1" latinLnBrk="0" hangingPunct="1">
        <a:lnSpc>
          <a:spcPct val="110000"/>
        </a:lnSpc>
        <a:spcBef>
          <a:spcPts val="935"/>
        </a:spcBef>
        <a:buClr>
          <a:schemeClr val="tx2"/>
        </a:buClr>
        <a:buFont typeface="Gill Sans MT" panose="020B0502020104020203" pitchFamily="34" charset="0"/>
        <a:buChar char="–"/>
        <a:defRPr sz="1865" kern="1200">
          <a:solidFill>
            <a:schemeClr val="tx1">
              <a:lumMod val="65000"/>
              <a:lumOff val="35000"/>
            </a:schemeClr>
          </a:solidFill>
          <a:latin typeface="+mn-lt"/>
          <a:ea typeface="+mn-ea"/>
          <a:cs typeface="+mn-cs"/>
        </a:defRPr>
      </a:lvl4pPr>
      <a:lvl5pPr marL="2743200" indent="-304800" algn="l" defTabSz="914400" rtl="0" eaLnBrk="1" latinLnBrk="0" hangingPunct="1">
        <a:lnSpc>
          <a:spcPct val="110000"/>
        </a:lnSpc>
        <a:spcBef>
          <a:spcPts val="935"/>
        </a:spcBef>
        <a:buClr>
          <a:schemeClr val="tx2"/>
        </a:buClr>
        <a:buFont typeface="Arial" panose="020B0604020202020204" pitchFamily="34" charset="0"/>
        <a:buChar char="•"/>
        <a:defRPr sz="1865" kern="1200">
          <a:solidFill>
            <a:schemeClr val="tx1">
              <a:lumMod val="65000"/>
              <a:lumOff val="35000"/>
            </a:schemeClr>
          </a:solidFill>
          <a:latin typeface="+mn-lt"/>
          <a:ea typeface="+mn-ea"/>
          <a:cs typeface="+mn-cs"/>
        </a:defRPr>
      </a:lvl5pPr>
      <a:lvl6pPr marL="3352800" indent="-304800" algn="l" defTabSz="914400" rtl="0" eaLnBrk="1" latinLnBrk="0" hangingPunct="1">
        <a:lnSpc>
          <a:spcPct val="110000"/>
        </a:lnSpc>
        <a:spcBef>
          <a:spcPts val="935"/>
        </a:spcBef>
        <a:buClr>
          <a:schemeClr val="tx2"/>
        </a:buClr>
        <a:buFont typeface="Gill Sans MT" panose="020B0502020104020203" pitchFamily="34" charset="0"/>
        <a:buChar char="–"/>
        <a:defRPr sz="1865" kern="1200">
          <a:solidFill>
            <a:schemeClr val="tx1">
              <a:lumMod val="65000"/>
              <a:lumOff val="35000"/>
            </a:schemeClr>
          </a:solidFill>
          <a:latin typeface="+mn-lt"/>
          <a:ea typeface="+mn-ea"/>
          <a:cs typeface="+mn-cs"/>
        </a:defRPr>
      </a:lvl6pPr>
      <a:lvl7pPr marL="3962400" indent="-304800" algn="l" defTabSz="914400" rtl="0" eaLnBrk="1" latinLnBrk="0" hangingPunct="1">
        <a:lnSpc>
          <a:spcPct val="110000"/>
        </a:lnSpc>
        <a:spcBef>
          <a:spcPts val="935"/>
        </a:spcBef>
        <a:buClr>
          <a:schemeClr val="tx2"/>
        </a:buClr>
        <a:buFont typeface="Arial" panose="020B0604020202020204" pitchFamily="34" charset="0"/>
        <a:buChar char="•"/>
        <a:defRPr sz="1865" kern="1200">
          <a:solidFill>
            <a:schemeClr val="tx1">
              <a:lumMod val="65000"/>
              <a:lumOff val="35000"/>
            </a:schemeClr>
          </a:solidFill>
          <a:latin typeface="+mn-lt"/>
          <a:ea typeface="+mn-ea"/>
          <a:cs typeface="+mn-cs"/>
        </a:defRPr>
      </a:lvl7pPr>
      <a:lvl8pPr marL="4572000" indent="-304800" algn="l" defTabSz="914400" rtl="0" eaLnBrk="1" latinLnBrk="0" hangingPunct="1">
        <a:lnSpc>
          <a:spcPct val="110000"/>
        </a:lnSpc>
        <a:spcBef>
          <a:spcPts val="935"/>
        </a:spcBef>
        <a:buClr>
          <a:schemeClr val="tx2"/>
        </a:buClr>
        <a:buFont typeface="Gill Sans MT" panose="020B0502020104020203" pitchFamily="34" charset="0"/>
        <a:buChar char="–"/>
        <a:defRPr sz="1865" kern="1200" baseline="0">
          <a:solidFill>
            <a:schemeClr val="tx1">
              <a:lumMod val="65000"/>
              <a:lumOff val="35000"/>
            </a:schemeClr>
          </a:solidFill>
          <a:latin typeface="+mn-lt"/>
          <a:ea typeface="+mn-ea"/>
          <a:cs typeface="+mn-cs"/>
        </a:defRPr>
      </a:lvl8pPr>
      <a:lvl9pPr marL="5181600" indent="-304800" algn="l" defTabSz="914400" rtl="0" eaLnBrk="1" latinLnBrk="0" hangingPunct="1">
        <a:lnSpc>
          <a:spcPct val="110000"/>
        </a:lnSpc>
        <a:spcBef>
          <a:spcPts val="935"/>
        </a:spcBef>
        <a:buClr>
          <a:schemeClr val="tx2"/>
        </a:buClr>
        <a:buFont typeface="Arial" panose="020B0604020202020204" pitchFamily="34" charset="0"/>
        <a:buChar char="•"/>
        <a:defRPr sz="1865"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28065113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78860579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70628467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54"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9203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8.gif"/><Relationship Id="rId18" Type="http://schemas.microsoft.com/office/2007/relationships/hdphoto" Target="../media/hdphoto10.wdp"/><Relationship Id="rId26" Type="http://schemas.openxmlformats.org/officeDocument/2006/relationships/image" Target="../media/image36.png"/><Relationship Id="rId3" Type="http://schemas.microsoft.com/office/2007/relationships/hdphoto" Target="../media/hdphoto4.wdp"/><Relationship Id="rId21" Type="http://schemas.openxmlformats.org/officeDocument/2006/relationships/image" Target="../media/image33.png"/><Relationship Id="rId7" Type="http://schemas.microsoft.com/office/2007/relationships/hdphoto" Target="../media/hdphoto6.wdp"/><Relationship Id="rId12" Type="http://schemas.microsoft.com/office/2007/relationships/hdphoto" Target="../media/hdphoto8.wdp"/><Relationship Id="rId17" Type="http://schemas.openxmlformats.org/officeDocument/2006/relationships/image" Target="../media/image31.png"/><Relationship Id="rId25" Type="http://schemas.openxmlformats.org/officeDocument/2006/relationships/image" Target="../media/image35.gif"/><Relationship Id="rId2" Type="http://schemas.openxmlformats.org/officeDocument/2006/relationships/image" Target="../media/image22.png"/><Relationship Id="rId16" Type="http://schemas.openxmlformats.org/officeDocument/2006/relationships/image" Target="../media/image30.gif"/><Relationship Id="rId20" Type="http://schemas.microsoft.com/office/2007/relationships/hdphoto" Target="../media/hdphoto11.wdp"/><Relationship Id="rId1" Type="http://schemas.openxmlformats.org/officeDocument/2006/relationships/slideLayout" Target="../slideLayouts/slideLayout51.xml"/><Relationship Id="rId6" Type="http://schemas.openxmlformats.org/officeDocument/2006/relationships/image" Target="../media/image24.png"/><Relationship Id="rId11" Type="http://schemas.openxmlformats.org/officeDocument/2006/relationships/image" Target="../media/image27.png"/><Relationship Id="rId24" Type="http://schemas.microsoft.com/office/2007/relationships/hdphoto" Target="../media/hdphoto13.wdp"/><Relationship Id="rId5" Type="http://schemas.microsoft.com/office/2007/relationships/hdphoto" Target="../media/hdphoto5.wdp"/><Relationship Id="rId15" Type="http://schemas.microsoft.com/office/2007/relationships/hdphoto" Target="../media/hdphoto9.wdp"/><Relationship Id="rId23" Type="http://schemas.openxmlformats.org/officeDocument/2006/relationships/image" Target="../media/image34.png"/><Relationship Id="rId28" Type="http://schemas.openxmlformats.org/officeDocument/2006/relationships/image" Target="../media/image37.png"/><Relationship Id="rId10" Type="http://schemas.microsoft.com/office/2007/relationships/hdphoto" Target="../media/hdphoto7.wdp"/><Relationship Id="rId19"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29.png"/><Relationship Id="rId22" Type="http://schemas.microsoft.com/office/2007/relationships/hdphoto" Target="../media/hdphoto12.wdp"/><Relationship Id="rId27"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3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660" y="0"/>
            <a:ext cx="12378960" cy="7374835"/>
          </a:xfrm>
        </p:spPr>
      </p:pic>
      <p:sp>
        <p:nvSpPr>
          <p:cNvPr id="8" name="TextBox 7">
            <a:extLst>
              <a:ext uri="{FF2B5EF4-FFF2-40B4-BE49-F238E27FC236}">
                <a16:creationId xmlns:a16="http://schemas.microsoft.com/office/drawing/2014/main" id="{02169937-B356-427A-BB98-7689C56BAD18}"/>
              </a:ext>
            </a:extLst>
          </p:cNvPr>
          <p:cNvSpPr txBox="1"/>
          <p:nvPr/>
        </p:nvSpPr>
        <p:spPr>
          <a:xfrm>
            <a:off x="3048577" y="1704304"/>
            <a:ext cx="6612257" cy="3323987"/>
          </a:xfrm>
          <a:prstGeom prst="rect">
            <a:avLst/>
          </a:prstGeom>
          <a:noFill/>
        </p:spPr>
        <p:txBody>
          <a:bodyPr wrap="square">
            <a:spAutoFit/>
          </a:bodyPr>
          <a:lstStyle/>
          <a:p>
            <a:pPr algn="ctr"/>
            <a:r>
              <a:rPr lang="en-US" sz="7000" b="1" dirty="0" err="1">
                <a:solidFill>
                  <a:srgbClr val="0070C0"/>
                </a:solidFill>
              </a:rPr>
              <a:t>Định</a:t>
            </a:r>
            <a:r>
              <a:rPr lang="en-US" sz="7000" b="1" dirty="0">
                <a:solidFill>
                  <a:srgbClr val="0070C0"/>
                </a:solidFill>
              </a:rPr>
              <a:t> </a:t>
            </a:r>
            <a:r>
              <a:rPr lang="en-US" sz="7000" b="1" dirty="0" err="1">
                <a:solidFill>
                  <a:srgbClr val="0070C0"/>
                </a:solidFill>
              </a:rPr>
              <a:t>hướng</a:t>
            </a:r>
            <a:r>
              <a:rPr lang="en-US" sz="7000" b="1" dirty="0">
                <a:solidFill>
                  <a:srgbClr val="0070C0"/>
                </a:solidFill>
              </a:rPr>
              <a:t> </a:t>
            </a:r>
            <a:r>
              <a:rPr lang="en-US" sz="7000" b="1" dirty="0" err="1">
                <a:solidFill>
                  <a:srgbClr val="0070C0"/>
                </a:solidFill>
              </a:rPr>
              <a:t>học</a:t>
            </a:r>
            <a:r>
              <a:rPr lang="en-US" sz="7000" b="1" dirty="0">
                <a:solidFill>
                  <a:srgbClr val="0070C0"/>
                </a:solidFill>
              </a:rPr>
              <a:t> </a:t>
            </a:r>
            <a:r>
              <a:rPr lang="en-US" sz="7000" b="1" dirty="0" err="1">
                <a:solidFill>
                  <a:srgbClr val="0070C0"/>
                </a:solidFill>
              </a:rPr>
              <a:t>tập</a:t>
            </a:r>
            <a:r>
              <a:rPr lang="en-US" sz="7000" b="1" dirty="0">
                <a:solidFill>
                  <a:srgbClr val="0070C0"/>
                </a:solidFill>
              </a:rPr>
              <a:t> </a:t>
            </a:r>
            <a:r>
              <a:rPr lang="en-US" sz="7000" b="1" dirty="0" err="1">
                <a:solidFill>
                  <a:srgbClr val="0070C0"/>
                </a:solidFill>
              </a:rPr>
              <a:t>tiếp</a:t>
            </a:r>
            <a:r>
              <a:rPr lang="en-US" sz="7000" b="1" dirty="0">
                <a:solidFill>
                  <a:srgbClr val="0070C0"/>
                </a:solidFill>
              </a:rPr>
              <a:t> </a:t>
            </a:r>
            <a:r>
              <a:rPr lang="en-US" sz="7000" b="1" dirty="0" err="1">
                <a:solidFill>
                  <a:srgbClr val="0070C0"/>
                </a:solidFill>
              </a:rPr>
              <a:t>theo</a:t>
            </a:r>
            <a:endParaRPr lang="en-US" sz="7000" b="1" dirty="0">
              <a:solidFill>
                <a:srgbClr val="0070C0"/>
              </a:solidFill>
            </a:endParaRPr>
          </a:p>
        </p:txBody>
      </p:sp>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3"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4"/>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3" name="Picture 2"/>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457199"/>
            <a:ext cx="2133600" cy="1143001"/>
          </a:xfrm>
          <a:prstGeom prst="ellipse">
            <a:avLst/>
          </a:prstGeom>
          <a:ln>
            <a:noFill/>
          </a:ln>
          <a:effectLst>
            <a:softEdge rad="112500"/>
          </a:effectLst>
        </p:spPr>
      </p:pic>
      <p:pic>
        <p:nvPicPr>
          <p:cNvPr id="7" name="Picture 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51" b="97911" l="5556" r="91333">
                        <a14:foregroundMark x1="18000" y1="11175" x2="16222" y2="20627"/>
                        <a14:foregroundMark x1="13222" y1="14204" x2="12778" y2="19530"/>
                        <a14:foregroundMark x1="28778" y1="91123" x2="46778" y2="93368"/>
                        <a14:foregroundMark x1="70889" y1="93368" x2="89333" y2="90339"/>
                      </a14:backgroundRemoval>
                    </a14:imgEffect>
                  </a14:imgLayer>
                </a14:imgProps>
              </a:ext>
              <a:ext uri="{28A0092B-C50C-407E-A947-70E740481C1C}">
                <a14:useLocalDpi xmlns:a14="http://schemas.microsoft.com/office/drawing/2010/main" val="0"/>
              </a:ext>
            </a:extLst>
          </a:blip>
          <a:srcRect l="6370" t="3219" r="8518" b="3030"/>
          <a:stretch/>
        </p:blipFill>
        <p:spPr>
          <a:xfrm>
            <a:off x="2098011" y="1898939"/>
            <a:ext cx="1409701" cy="1524000"/>
          </a:xfrm>
          <a:prstGeom prst="rect">
            <a:avLst/>
          </a:prstGeom>
        </p:spPr>
      </p:pic>
      <p:pic>
        <p:nvPicPr>
          <p:cNvPr id="9" name="Picture 8"/>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2769" b="93196" l="0" r="99462">
                        <a14:foregroundMark x1="44308" y1="33149" x2="46846" y2="44462"/>
                        <a14:foregroundMark x1="57231" y1="31725" x2="54154" y2="50079"/>
                        <a14:foregroundMark x1="49769" y1="25870" x2="54923" y2="24842"/>
                        <a14:foregroundMark x1="46077" y1="77136" x2="44692" y2="85839"/>
                        <a14:foregroundMark x1="37846" y1="87104" x2="44538" y2="84810"/>
                        <a14:foregroundMark x1="58846" y1="78560" x2="59000" y2="90111"/>
                        <a14:foregroundMark x1="33538" y1="17563" x2="17231" y2="39557"/>
                        <a14:foregroundMark x1="45692" y1="17168" x2="45846" y2="19778"/>
                        <a14:foregroundMark x1="58231" y1="32516" x2="59231" y2="41614"/>
                        <a14:foregroundMark x1="41923" y1="33703" x2="41538" y2="40981"/>
                        <a14:foregroundMark x1="25231" y1="33703" x2="18154" y2="50079"/>
                        <a14:foregroundMark x1="8923" y1="31725" x2="14846" y2="55142"/>
                        <a14:foregroundMark x1="18538" y1="31092" x2="15846" y2="36946"/>
                        <a14:foregroundMark x1="7154" y1="33149" x2="2846" y2="41851"/>
                        <a14:foregroundMark x1="6231" y1="32358" x2="1077" y2="40981"/>
                        <a14:foregroundMark x1="10308" y1="50475" x2="12846" y2="51741"/>
                        <a14:foregroundMark x1="5000" y1="51108" x2="3231" y2="58782"/>
                        <a14:foregroundMark x1="7385" y1="81250" x2="5231" y2="90902"/>
                        <a14:foregroundMark x1="3846" y1="81646" x2="1846" y2="89320"/>
                        <a14:foregroundMark x1="9538" y1="83070" x2="7769" y2="91535"/>
                        <a14:foregroundMark x1="9923" y1="83465" x2="10308" y2="87263"/>
                        <a14:foregroundMark x1="20538" y1="79984" x2="21923" y2="89082"/>
                        <a14:foregroundMark x1="24462" y1="83623" x2="29538" y2="87263"/>
                        <a14:foregroundMark x1="25615" y1="83070" x2="31308" y2="86867"/>
                        <a14:foregroundMark x1="26462" y1="87500" x2="28615" y2="88687"/>
                        <a14:foregroundMark x1="54692" y1="39399" x2="47462" y2="47468"/>
                        <a14:foregroundMark x1="41154" y1="51503" x2="40154" y2="60601"/>
                        <a14:foregroundMark x1="59000" y1="33703" x2="62000" y2="40981"/>
                      </a14:backgroundRemoval>
                    </a14:imgEffect>
                  </a14:imgLayer>
                </a14:imgProps>
              </a:ext>
              <a:ext uri="{28A0092B-C50C-407E-A947-70E740481C1C}">
                <a14:useLocalDpi xmlns:a14="http://schemas.microsoft.com/office/drawing/2010/main" val="0"/>
              </a:ext>
            </a:extLst>
          </a:blip>
          <a:srcRect t="3334" r="33795" b="6665"/>
          <a:stretch/>
        </p:blipFill>
        <p:spPr>
          <a:xfrm>
            <a:off x="9282067" y="4119234"/>
            <a:ext cx="2286001" cy="1283277"/>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1" name="Picture 10"/>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1676400" y="3692236"/>
            <a:ext cx="2058354" cy="1676400"/>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3511" y="2209800"/>
            <a:ext cx="1039920" cy="722981"/>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41951" y="2209800"/>
            <a:ext cx="967849" cy="614794"/>
          </a:xfrm>
          <a:prstGeom prst="rect">
            <a:avLst/>
          </a:prstGeom>
        </p:spPr>
      </p:pic>
      <p:pic>
        <p:nvPicPr>
          <p:cNvPr id="15" name="Picture 14"/>
          <p:cNvPicPr>
            <a:picLocks noChangeAspect="1"/>
          </p:cNvPicPr>
          <p:nvPr/>
        </p:nvPicPr>
        <p:blipFill>
          <a:blip r:embed="rId17">
            <a:extLst>
              <a:ext uri="{BEBA8EAE-BF5A-486C-A8C5-ECC9F3942E4B}">
                <a14:imgProps xmlns:a14="http://schemas.microsoft.com/office/drawing/2010/main">
                  <a14:imgLayer r:embed="rId1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79960" y="398959"/>
            <a:ext cx="2153327" cy="1572075"/>
          </a:xfrm>
          <a:prstGeom prst="rect">
            <a:avLst/>
          </a:prstGeom>
        </p:spPr>
      </p:pic>
      <p:pic>
        <p:nvPicPr>
          <p:cNvPr id="16" name="Picture 15"/>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17" name="Picture 16"/>
          <p:cNvPicPr>
            <a:picLocks noChangeAspect="1"/>
          </p:cNvPicPr>
          <p:nvPr/>
        </p:nvPicPr>
        <p:blipFill>
          <a:blip r:embed="rId19" cstate="hq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9" name="Picture 18"/>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5974875" y="3692236"/>
            <a:ext cx="1295400" cy="1905000"/>
          </a:xfrm>
          <a:prstGeom prst="rect">
            <a:avLst/>
          </a:prstGeom>
        </p:spPr>
      </p:pic>
      <p:pic>
        <p:nvPicPr>
          <p:cNvPr id="20" name="Picture 1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1" name="Picture 20"/>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3362114" y="4971333"/>
            <a:ext cx="1426110" cy="1371600"/>
          </a:xfrm>
          <a:prstGeom prst="rect">
            <a:avLst/>
          </a:prstGeom>
        </p:spPr>
      </p:pic>
      <p:pic>
        <p:nvPicPr>
          <p:cNvPr id="22" name="Picture 21"/>
          <p:cNvPicPr>
            <a:picLocks noChangeAspect="1"/>
          </p:cNvPicPr>
          <p:nvPr/>
        </p:nvPicPr>
        <p:blipFill rotWithShape="1">
          <a:blip r:embed="rId28">
            <a:extLst>
              <a:ext uri="{BEBA8EAE-BF5A-486C-A8C5-ECC9F3942E4B}">
                <a14:imgProps xmlns:a14="http://schemas.microsoft.com/office/drawing/2010/main">
                  <a14:imgLayer r:embed="rId2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sp>
        <p:nvSpPr>
          <p:cNvPr id="23" name="Rectangle 22"/>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spTree>
    <p:extLst>
      <p:ext uri="{BB962C8B-B14F-4D97-AF65-F5344CB8AC3E}">
        <p14:creationId xmlns:p14="http://schemas.microsoft.com/office/powerpoint/2010/main" val="6815621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Subtitle 2"/>
          <p:cNvSpPr txBox="1"/>
          <p:nvPr/>
        </p:nvSpPr>
        <p:spPr>
          <a:xfrm>
            <a:off x="1219201" y="2158784"/>
            <a:ext cx="10398133" cy="1621765"/>
          </a:xfrm>
          <a:prstGeom prst="rect">
            <a:avLst/>
          </a:prstGeom>
        </p:spPr>
        <p:txBody>
          <a:bodyPr spcFirstLastPara="1" vert="horz" lIns="121920" tIns="60960" rIns="121920" bIns="60960" numCol="1" rtlCol="0" anchor="t">
            <a:prstTxWarp prst="textArchUp">
              <a:avLst/>
            </a:prstTxWarp>
            <a:noAutofit/>
          </a:bodyPr>
          <a:lstStyle>
            <a:lvl1pPr marL="0" indent="0" algn="ctr" defTabSz="685800" rtl="0" eaLnBrk="1" latinLnBrk="0" hangingPunct="1">
              <a:lnSpc>
                <a:spcPct val="100000"/>
              </a:lnSpc>
              <a:spcBef>
                <a:spcPts val="700"/>
              </a:spcBef>
              <a:buClr>
                <a:schemeClr val="tx2"/>
              </a:buClr>
              <a:buFont typeface="Arial" panose="020B0604020202020204" pitchFamily="34" charset="0"/>
              <a:buNone/>
              <a:defRPr sz="1500" b="1" i="0" kern="1200" cap="all" spc="300" baseline="0">
                <a:solidFill>
                  <a:schemeClr val="tx2"/>
                </a:solidFill>
                <a:latin typeface="+mn-lt"/>
                <a:ea typeface="+mn-ea"/>
                <a:cs typeface="+mn-cs"/>
              </a:defRPr>
            </a:lvl1pPr>
            <a:lvl2pPr marL="342900" indent="0" algn="ctr" defTabSz="685800" rtl="0" eaLnBrk="1" latinLnBrk="0" hangingPunct="1">
              <a:lnSpc>
                <a:spcPct val="110000"/>
              </a:lnSpc>
              <a:spcBef>
                <a:spcPts val="700"/>
              </a:spcBef>
              <a:buClr>
                <a:schemeClr val="tx2"/>
              </a:buClr>
              <a:buFont typeface="Gill Sans MT" panose="020B0502020104020203" pitchFamily="34" charset="0"/>
              <a:buNone/>
              <a:defRPr sz="1500" kern="1200">
                <a:solidFill>
                  <a:schemeClr val="tx1">
                    <a:lumMod val="65000"/>
                    <a:lumOff val="35000"/>
                  </a:schemeClr>
                </a:solidFill>
                <a:latin typeface="+mn-lt"/>
                <a:ea typeface="+mn-ea"/>
                <a:cs typeface="+mn-cs"/>
              </a:defRPr>
            </a:lvl2pPr>
            <a:lvl3pPr marL="685800" indent="0" algn="ctr" defTabSz="685800" rtl="0" eaLnBrk="1" latinLnBrk="0" hangingPunct="1">
              <a:lnSpc>
                <a:spcPct val="110000"/>
              </a:lnSpc>
              <a:spcBef>
                <a:spcPts val="700"/>
              </a:spcBef>
              <a:buClr>
                <a:schemeClr val="tx2"/>
              </a:buClr>
              <a:buFont typeface="Arial" panose="020B0604020202020204" pitchFamily="34" charset="0"/>
              <a:buNone/>
              <a:defRPr sz="1350" kern="1200">
                <a:solidFill>
                  <a:schemeClr val="tx1">
                    <a:lumMod val="65000"/>
                    <a:lumOff val="35000"/>
                  </a:schemeClr>
                </a:solidFill>
                <a:latin typeface="+mn-lt"/>
                <a:ea typeface="+mn-ea"/>
                <a:cs typeface="+mn-cs"/>
              </a:defRPr>
            </a:lvl3pPr>
            <a:lvl4pPr marL="10287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a:solidFill>
                  <a:schemeClr val="tx1">
                    <a:lumMod val="65000"/>
                    <a:lumOff val="35000"/>
                  </a:schemeClr>
                </a:solidFill>
                <a:latin typeface="+mn-lt"/>
                <a:ea typeface="+mn-ea"/>
                <a:cs typeface="+mn-cs"/>
              </a:defRPr>
            </a:lvl4pPr>
            <a:lvl5pPr marL="1371600" indent="0" algn="ctr" defTabSz="685800" rtl="0" eaLnBrk="1" latinLnBrk="0" hangingPunct="1">
              <a:lnSpc>
                <a:spcPct val="110000"/>
              </a:lnSpc>
              <a:spcBef>
                <a:spcPts val="700"/>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5pPr>
            <a:lvl6pPr marL="17145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a:solidFill>
                  <a:schemeClr val="tx1">
                    <a:lumMod val="65000"/>
                    <a:lumOff val="35000"/>
                  </a:schemeClr>
                </a:solidFill>
                <a:latin typeface="+mn-lt"/>
                <a:ea typeface="+mn-ea"/>
                <a:cs typeface="+mn-cs"/>
              </a:defRPr>
            </a:lvl6pPr>
            <a:lvl7pPr marL="2057400" indent="0" algn="ctr" defTabSz="685800" rtl="0" eaLnBrk="1" latinLnBrk="0" hangingPunct="1">
              <a:lnSpc>
                <a:spcPct val="110000"/>
              </a:lnSpc>
              <a:spcBef>
                <a:spcPts val="700"/>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7pPr>
            <a:lvl8pPr marL="24003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baseline="0">
                <a:solidFill>
                  <a:schemeClr val="tx1">
                    <a:lumMod val="65000"/>
                    <a:lumOff val="35000"/>
                  </a:schemeClr>
                </a:solidFill>
                <a:latin typeface="+mn-lt"/>
                <a:ea typeface="+mn-ea"/>
                <a:cs typeface="+mn-cs"/>
              </a:defRPr>
            </a:lvl8pPr>
            <a:lvl9pPr marL="2743200" indent="0" algn="ctr" defTabSz="685800" rtl="0" eaLnBrk="1" latinLnBrk="0" hangingPunct="1">
              <a:lnSpc>
                <a:spcPct val="110000"/>
              </a:lnSpc>
              <a:spcBef>
                <a:spcPts val="700"/>
              </a:spcBef>
              <a:buClr>
                <a:schemeClr val="tx2"/>
              </a:buClr>
              <a:buFont typeface="Arial" panose="020B0604020202020204" pitchFamily="34" charset="0"/>
              <a:buNone/>
              <a:defRPr sz="1200" kern="1200" baseline="0">
                <a:solidFill>
                  <a:schemeClr val="tx1">
                    <a:lumMod val="65000"/>
                    <a:lumOff val="35000"/>
                  </a:schemeClr>
                </a:solidFill>
                <a:latin typeface="+mn-lt"/>
                <a:ea typeface="+mn-ea"/>
                <a:cs typeface="+mn-cs"/>
              </a:defRPr>
            </a:lvl9pPr>
          </a:lstStyle>
          <a:p>
            <a:pPr marL="0" marR="0" lvl="0" indent="0" algn="ctr" defTabSz="685800" rtl="0" eaLnBrk="1" fontAlgn="auto" latinLnBrk="0" hangingPunct="1">
              <a:lnSpc>
                <a:spcPct val="100000"/>
              </a:lnSpc>
              <a:spcBef>
                <a:spcPts val="700"/>
              </a:spcBef>
              <a:spcAft>
                <a:spcPts val="0"/>
              </a:spcAft>
              <a:buClr>
                <a:srgbClr val="0B082E"/>
              </a:buClr>
              <a:buSzTx/>
              <a:buFont typeface="Arial" panose="020B0604020202020204" pitchFamily="34" charset="0"/>
              <a:buNone/>
              <a:tabLst/>
              <a:defRPr/>
            </a:pP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Ôn</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tập</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giữa</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học</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kì</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1</a:t>
            </a:r>
            <a:endParaRPr kumimoji="0" lang="en-US" sz="6665" b="1" i="0" u="none" strike="noStrike" kern="1200" cap="none" spc="0" normalizeH="0" baseline="0" noProof="0" dirty="0">
              <a:ln w="22225">
                <a:solidFill>
                  <a:srgbClr val="1B376E"/>
                </a:solidFill>
                <a:prstDash val="solid"/>
              </a:ln>
              <a:solidFill>
                <a:srgbClr val="1B376E">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5" name="Subtitle 2"/>
          <p:cNvSpPr txBox="1"/>
          <p:nvPr/>
        </p:nvSpPr>
        <p:spPr>
          <a:xfrm>
            <a:off x="1886986" y="910337"/>
            <a:ext cx="9062559" cy="1819865"/>
          </a:xfrm>
          <a:prstGeom prst="rect">
            <a:avLst/>
          </a:prstGeom>
        </p:spPr>
        <p:txBody>
          <a:bodyPr spcFirstLastPara="1" vert="horz" lIns="91440" tIns="45720" rIns="91440" bIns="45720" numCol="1" rtlCol="0" anchor="t">
            <a:prstTxWarp prst="textArchUp">
              <a:avLst/>
            </a:prstTxWarp>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0B082E"/>
              </a:buClr>
              <a:buSzTx/>
              <a:buFont typeface="Arial" panose="020B0604020202020204" pitchFamily="34" charset="0"/>
              <a:buNone/>
              <a:tabLst/>
              <a:defRPr/>
            </a:pPr>
            <a:endParaRPr kumimoji="0" lang="en-US" sz="2800" b="1" i="0" u="none" strike="noStrike" kern="1200" cap="all" spc="400" normalizeH="0" baseline="0" noProof="0" dirty="0">
              <a:ln>
                <a:noFill/>
              </a:ln>
              <a:solidFill>
                <a:srgbClr val="0B082E"/>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538443" y="1395938"/>
            <a:ext cx="6997720" cy="2016125"/>
            <a:chOff x="1629446" y="1312036"/>
            <a:chExt cx="2339831" cy="1512168"/>
          </a:xfrm>
        </p:grpSpPr>
        <p:sp>
          <p:nvSpPr>
            <p:cNvPr id="16" name="15"/>
            <p:cNvSpPr/>
            <p:nvPr/>
          </p:nvSpPr>
          <p:spPr>
            <a:xfrm>
              <a:off x="1629446" y="1312036"/>
              <a:ext cx="1974059"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061415" y="1571805"/>
              <a:ext cx="1907862"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9 </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414708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55681"/>
          <a:stretch/>
        </p:blipFill>
        <p:spPr>
          <a:xfrm>
            <a:off x="467739" y="242177"/>
            <a:ext cx="10966114" cy="6143223"/>
          </a:xfrm>
          <a:prstGeom prst="rect">
            <a:avLst/>
          </a:prstGeom>
        </p:spPr>
      </p:pic>
      <p:sp>
        <p:nvSpPr>
          <p:cNvPr id="3" name="TextBox 2"/>
          <p:cNvSpPr txBox="1"/>
          <p:nvPr/>
        </p:nvSpPr>
        <p:spPr>
          <a:xfrm>
            <a:off x="2072284" y="1035622"/>
            <a:ext cx="8847629" cy="584775"/>
          </a:xfrm>
          <a:prstGeom prst="rect">
            <a:avLst/>
          </a:prstGeom>
          <a:noFill/>
        </p:spPr>
        <p:txBody>
          <a:bodyPr wrap="square" rtlCol="0">
            <a:spAutoFit/>
          </a:bodyPr>
          <a:lstStyle/>
          <a:p>
            <a:r>
              <a:rPr lang="en-US" sz="3200" b="1" dirty="0" err="1">
                <a:latin typeface="HP001 4 hàng" pitchFamily="34" charset="0"/>
              </a:rPr>
              <a:t>Thứ</a:t>
            </a:r>
            <a:r>
              <a:rPr lang="en-US" sz="3200" b="1" dirty="0">
                <a:latin typeface="HP001 4 hàng" pitchFamily="34" charset="0"/>
              </a:rPr>
              <a:t> </a:t>
            </a:r>
            <a:r>
              <a:rPr lang="en-US" sz="3200" b="1" dirty="0" err="1">
                <a:latin typeface="HP001 4 hàng" pitchFamily="34" charset="0"/>
              </a:rPr>
              <a:t>sáu</a:t>
            </a:r>
            <a:r>
              <a:rPr lang="en-US" sz="3200" b="1" dirty="0">
                <a:latin typeface="HP001 4 hàng" pitchFamily="34" charset="0"/>
              </a:rPr>
              <a:t> </a:t>
            </a:r>
            <a:r>
              <a:rPr lang="en-US" sz="3200" b="1" dirty="0" err="1">
                <a:latin typeface="HP001 4 hàng" pitchFamily="34" charset="0"/>
              </a:rPr>
              <a:t>ngày</a:t>
            </a:r>
            <a:r>
              <a:rPr lang="en-US" sz="3200" b="1" dirty="0">
                <a:latin typeface="HP001 4 hàng" pitchFamily="34" charset="0"/>
              </a:rPr>
              <a:t> 5 </a:t>
            </a:r>
            <a:r>
              <a:rPr lang="en-US" sz="3200" b="1" dirty="0" err="1" smtClean="0">
                <a:latin typeface="HP001 4 hàng" pitchFamily="34" charset="0"/>
              </a:rPr>
              <a:t>tháng</a:t>
            </a:r>
            <a:r>
              <a:rPr lang="en-US" sz="3200" b="1" dirty="0" smtClean="0">
                <a:latin typeface="HP001 4 hàng" pitchFamily="34" charset="0"/>
              </a:rPr>
              <a:t> 11 </a:t>
            </a:r>
            <a:r>
              <a:rPr lang="en-US" sz="3200" b="1" dirty="0" err="1" smtClean="0">
                <a:latin typeface="HP001 4 hàng" pitchFamily="34" charset="0"/>
              </a:rPr>
              <a:t>năm</a:t>
            </a:r>
            <a:r>
              <a:rPr lang="en-US" sz="3200" b="1" dirty="0" smtClean="0">
                <a:latin typeface="HP001 4 hàng" pitchFamily="34" charset="0"/>
              </a:rPr>
              <a:t> </a:t>
            </a:r>
            <a:r>
              <a:rPr lang="en-US" sz="3200" b="1" dirty="0">
                <a:latin typeface="HP001 4 hàng" pitchFamily="34" charset="0"/>
              </a:rPr>
              <a:t>2021</a:t>
            </a:r>
          </a:p>
        </p:txBody>
      </p:sp>
      <p:sp>
        <p:nvSpPr>
          <p:cNvPr id="4" name="TextBox 3"/>
          <p:cNvSpPr txBox="1"/>
          <p:nvPr/>
        </p:nvSpPr>
        <p:spPr>
          <a:xfrm>
            <a:off x="3923830" y="1679406"/>
            <a:ext cx="2335255" cy="584775"/>
          </a:xfrm>
          <a:prstGeom prst="rect">
            <a:avLst/>
          </a:prstGeom>
          <a:noFill/>
        </p:spPr>
        <p:txBody>
          <a:bodyPr wrap="square" rtlCol="0">
            <a:spAutoFit/>
          </a:bodyPr>
          <a:lstStyle/>
          <a:p>
            <a:r>
              <a:rPr lang="en-US" sz="3200" b="1" dirty="0" err="1">
                <a:latin typeface="HP001 4 hàng" pitchFamily="34" charset="0"/>
              </a:rPr>
              <a:t>Tiếng</a:t>
            </a:r>
            <a:r>
              <a:rPr lang="en-US" sz="3200" b="1" dirty="0">
                <a:latin typeface="HP001 4 hàng" pitchFamily="34" charset="0"/>
              </a:rPr>
              <a:t> </a:t>
            </a:r>
            <a:r>
              <a:rPr lang="en-US" sz="3200" b="1" dirty="0" err="1">
                <a:latin typeface="HP001 4 hàng" pitchFamily="34" charset="0"/>
              </a:rPr>
              <a:t>Việt</a:t>
            </a:r>
            <a:endParaRPr lang="en-US" sz="3200" b="1" dirty="0">
              <a:latin typeface="HP001 4 hàng" pitchFamily="34" charset="0"/>
            </a:endParaRPr>
          </a:p>
        </p:txBody>
      </p:sp>
      <p:sp>
        <p:nvSpPr>
          <p:cNvPr id="6" name="TextBox 5"/>
          <p:cNvSpPr txBox="1"/>
          <p:nvPr/>
        </p:nvSpPr>
        <p:spPr>
          <a:xfrm>
            <a:off x="1894587" y="2281625"/>
            <a:ext cx="7454378" cy="1077218"/>
          </a:xfrm>
          <a:prstGeom prst="rect">
            <a:avLst/>
          </a:prstGeom>
          <a:noFill/>
        </p:spPr>
        <p:txBody>
          <a:bodyPr wrap="square" rtlCol="0">
            <a:spAutoFit/>
          </a:bodyPr>
          <a:lstStyle/>
          <a:p>
            <a:pPr lvl="0"/>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Ôn</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tập</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giữa</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học</a:t>
            </a:r>
            <a:r>
              <a:rPr lang="en-US" sz="3200" b="1" dirty="0">
                <a:latin typeface="HP001 4 hàng" pitchFamily="34" charset="0"/>
                <a:cs typeface="Times New Roman" pitchFamily="18" charset="0"/>
              </a:rPr>
              <a:t> </a:t>
            </a:r>
            <a:r>
              <a:rPr lang="en-US" sz="3200" b="1" dirty="0" err="1">
                <a:latin typeface="HP001 4 hàng" pitchFamily="34" charset="0"/>
                <a:cs typeface="Times New Roman" pitchFamily="18" charset="0"/>
              </a:rPr>
              <a:t>kì</a:t>
            </a:r>
            <a:r>
              <a:rPr lang="en-US" sz="3200" b="1" dirty="0">
                <a:latin typeface="HP001 4 hàng" pitchFamily="34" charset="0"/>
                <a:cs typeface="Times New Roman" pitchFamily="18" charset="0"/>
              </a:rPr>
              <a:t> 1 </a:t>
            </a:r>
            <a:r>
              <a:rPr lang="en-US" sz="3200" b="1" dirty="0" smtClean="0">
                <a:latin typeface="HP001 4 hàng" pitchFamily="34" charset="0"/>
                <a:cs typeface="Times New Roman" pitchFamily="18" charset="0"/>
              </a:rPr>
              <a:t>(</a:t>
            </a:r>
            <a:r>
              <a:rPr lang="en-US" sz="3200" b="1" dirty="0" err="1">
                <a:latin typeface="HP001 4 hàng" pitchFamily="34" charset="0"/>
                <a:cs typeface="Times New Roman" pitchFamily="18" charset="0"/>
              </a:rPr>
              <a:t>t</a:t>
            </a:r>
            <a:r>
              <a:rPr lang="en-US" sz="3200" b="1" dirty="0" err="1" smtClean="0">
                <a:latin typeface="HP001 4 hàng" pitchFamily="34" charset="0"/>
                <a:cs typeface="Times New Roman" pitchFamily="18" charset="0"/>
              </a:rPr>
              <a:t>iết</a:t>
            </a:r>
            <a:r>
              <a:rPr lang="en-US" sz="3200" b="1" dirty="0" smtClean="0">
                <a:latin typeface="HP001 4 hàng" pitchFamily="34" charset="0"/>
                <a:cs typeface="Times New Roman" pitchFamily="18" charset="0"/>
              </a:rPr>
              <a:t> 9, 10)</a:t>
            </a:r>
            <a:endParaRPr lang="en-US" sz="3200" b="1" dirty="0">
              <a:latin typeface="HP001 4 hàng" panose="020B0603050302020204" pitchFamily="34" charset="0"/>
            </a:endParaRPr>
          </a:p>
          <a:p>
            <a:endParaRPr lang="en-US" sz="3200" dirty="0"/>
          </a:p>
        </p:txBody>
      </p:sp>
    </p:spTree>
    <p:extLst>
      <p:ext uri="{BB962C8B-B14F-4D97-AF65-F5344CB8AC3E}">
        <p14:creationId xmlns:p14="http://schemas.microsoft.com/office/powerpoint/2010/main" val="14409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7DC77-F09D-4A56-A39C-F518C9E76FF7}"/>
              </a:ext>
            </a:extLst>
          </p:cNvPr>
          <p:cNvSpPr/>
          <p:nvPr/>
        </p:nvSpPr>
        <p:spPr>
          <a:xfrm>
            <a:off x="2023110" y="80010"/>
            <a:ext cx="4072890" cy="6743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13.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ai 17">
            <a:hlinkClick r:id="" action="ppaction://media"/>
            <a:extLst>
              <a:ext uri="{FF2B5EF4-FFF2-40B4-BE49-F238E27FC236}">
                <a16:creationId xmlns:a16="http://schemas.microsoft.com/office/drawing/2014/main" id="{7B826C15-DCF6-4E0E-A99E-60AAF3FD8D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2960" y="1167288"/>
            <a:ext cx="9791700" cy="5507831"/>
          </a:xfrm>
          <a:prstGeom prst="rect">
            <a:avLst/>
          </a:prstGeom>
        </p:spPr>
      </p:pic>
    </p:spTree>
    <p:extLst>
      <p:ext uri="{BB962C8B-B14F-4D97-AF65-F5344CB8AC3E}">
        <p14:creationId xmlns:p14="http://schemas.microsoft.com/office/powerpoint/2010/main" val="7410422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 fill="hold" display="0">
                  <p:stCondLst>
                    <p:cond delay="indefinite"/>
                  </p:stCondLst>
                </p:cTn>
                <p:tgtEl>
                  <p:spTgt spid="3"/>
                </p:tgtEl>
              </p:cMediaNode>
            </p:video>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C08FC2-9570-4D4C-9FB0-9352178333D6}"/>
              </a:ext>
            </a:extLst>
          </p:cNvPr>
          <p:cNvSpPr txBox="1"/>
          <p:nvPr/>
        </p:nvSpPr>
        <p:spPr>
          <a:xfrm>
            <a:off x="543428" y="133319"/>
            <a:ext cx="11259365" cy="6740307"/>
          </a:xfrm>
          <a:prstGeom prst="rect">
            <a:avLst/>
          </a:prstGeom>
          <a:noFill/>
        </p:spPr>
        <p:txBody>
          <a:bodyPr wrap="square">
            <a:spAutoFit/>
          </a:bodyPr>
          <a:lstStyle/>
          <a:p>
            <a:pPr algn="ctr"/>
            <a:r>
              <a:rPr lang="vi-VN" sz="2400" b="1" i="0" dirty="0">
                <a:effectLst/>
                <a:latin typeface="inherit"/>
              </a:rPr>
              <a:t>Câu chuyện bó đũa</a:t>
            </a:r>
            <a:endParaRPr lang="vi-VN" sz="2400" b="0" i="0" dirty="0">
              <a:effectLst/>
              <a:latin typeface="Arial" panose="020B0604020202020204" pitchFamily="34" charset="0"/>
            </a:endParaRPr>
          </a:p>
          <a:p>
            <a:pPr algn="just"/>
            <a:r>
              <a:rPr lang="vi-VN" sz="2400" b="0" i="0" dirty="0">
                <a:effectLst/>
                <a:latin typeface="Arial" panose="020B0604020202020204" pitchFamily="34" charset="0"/>
              </a:rPr>
              <a:t>1. Ngày xưa, ở một gia đình kia, có hai anh em. Lúc nhỏ, anh em rất hòa thuận. Khi lớn lên, anh có vợ, em có chồng, tuy mỗi người một nhà, nhưng vẫn hay va chạm.</a:t>
            </a:r>
          </a:p>
          <a:p>
            <a:pPr algn="just"/>
            <a:r>
              <a:rPr lang="vi-VN" sz="2400" b="0" i="0" dirty="0">
                <a:effectLst/>
                <a:latin typeface="Arial" panose="020B0604020202020204" pitchFamily="34" charset="0"/>
              </a:rPr>
              <a:t>2. Thấy các con không yêu thương nhau, người cha rất buồn phiền. Một hôm, ông đặt một bó đũa và một túi tiền trên bàn, rồi gọi các con, cả trai, gái, dâu, rể lại và bảo:</a:t>
            </a:r>
          </a:p>
          <a:p>
            <a:pPr algn="just"/>
            <a:r>
              <a:rPr lang="vi-VN" sz="2400" b="0" i="0" dirty="0">
                <a:effectLst/>
                <a:latin typeface="Arial" panose="020B0604020202020204" pitchFamily="34" charset="0"/>
              </a:rPr>
              <a:t>- Ai bẻ gãy được bó đũa này thì cha thưởng cho túi tiền.</a:t>
            </a:r>
          </a:p>
          <a:p>
            <a:pPr algn="just"/>
            <a:r>
              <a:rPr lang="vi-VN" sz="2400" b="0" i="0" dirty="0">
                <a:effectLst/>
                <a:latin typeface="Arial" panose="020B0604020202020204" pitchFamily="34" charset="0"/>
              </a:rPr>
              <a:t>Bốn người con lần lượt bẻ bó đũa. Ai cũng cố hết sức mà không sao bẻ gãy được. Người cha bèn cởi bó đũa ra, rồi thong thả bẻ gãy từng chiếc một cách dễ dàng.</a:t>
            </a:r>
          </a:p>
          <a:p>
            <a:pPr algn="just"/>
            <a:r>
              <a:rPr lang="vi-VN" sz="2400" b="0" i="0" dirty="0">
                <a:effectLst/>
                <a:latin typeface="Arial" panose="020B0604020202020204" pitchFamily="34" charset="0"/>
              </a:rPr>
              <a:t>3. Thấy vây, bốn người con cùng nói:</a:t>
            </a:r>
          </a:p>
          <a:p>
            <a:pPr algn="just"/>
            <a:r>
              <a:rPr lang="vi-VN" sz="2400" b="0" i="0" dirty="0">
                <a:effectLst/>
                <a:latin typeface="Arial" panose="020B0604020202020204" pitchFamily="34" charset="0"/>
              </a:rPr>
              <a:t>- Thưa cha, lấy từng chiếc mà bẻ thì có khó gì!</a:t>
            </a:r>
          </a:p>
          <a:p>
            <a:pPr algn="just"/>
            <a:r>
              <a:rPr lang="vi-VN" sz="2400" b="0" i="0" dirty="0">
                <a:effectLst/>
                <a:latin typeface="Arial" panose="020B0604020202020204" pitchFamily="34" charset="0"/>
              </a:rPr>
              <a:t>Người cha liền bảo:</a:t>
            </a:r>
          </a:p>
          <a:p>
            <a:pPr algn="just"/>
            <a:r>
              <a:rPr lang="vi-VN" sz="2400" b="0" i="0" dirty="0">
                <a:effectLst/>
                <a:latin typeface="Arial" panose="020B0604020202020204" pitchFamily="34" charset="0"/>
              </a:rPr>
              <a:t>- Đúng. Như thế các con đều thấy rằng chia lẻ ra thì yếu, hợp lại thì mạnh. Vậy các con phải biết thương yêu, đùm bọc lẫn nhau. Có đoàn kết thì mới có sức mạnh.</a:t>
            </a:r>
          </a:p>
          <a:p>
            <a:pPr algn="r"/>
            <a:r>
              <a:rPr lang="vi-VN" sz="2400" b="0" i="0" dirty="0">
                <a:effectLst/>
                <a:latin typeface="Arial" panose="020B0604020202020204" pitchFamily="34" charset="0"/>
              </a:rPr>
              <a:t>Theo NGỤ NGÔN VIỆT NAM</a:t>
            </a:r>
          </a:p>
        </p:txBody>
      </p:sp>
    </p:spTree>
    <p:extLst>
      <p:ext uri="{BB962C8B-B14F-4D97-AF65-F5344CB8AC3E}">
        <p14:creationId xmlns:p14="http://schemas.microsoft.com/office/powerpoint/2010/main" val="38707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5AE984-F799-4AF3-8F51-C011693F4962}"/>
              </a:ext>
            </a:extLst>
          </p:cNvPr>
          <p:cNvSpPr txBox="1"/>
          <p:nvPr/>
        </p:nvSpPr>
        <p:spPr>
          <a:xfrm>
            <a:off x="880110" y="123885"/>
            <a:ext cx="6938010"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90344708-052B-4499-8D69-0498E93AFE66}"/>
              </a:ext>
            </a:extLst>
          </p:cNvPr>
          <p:cNvPicPr>
            <a:picLocks noChangeAspect="1"/>
          </p:cNvPicPr>
          <p:nvPr/>
        </p:nvPicPr>
        <p:blipFill>
          <a:blip r:embed="rId3"/>
          <a:stretch>
            <a:fillRect/>
          </a:stretch>
        </p:blipFill>
        <p:spPr>
          <a:xfrm>
            <a:off x="1928812" y="685800"/>
            <a:ext cx="8334375" cy="1028700"/>
          </a:xfrm>
          <a:prstGeom prst="rect">
            <a:avLst/>
          </a:prstGeom>
        </p:spPr>
      </p:pic>
      <p:sp>
        <p:nvSpPr>
          <p:cNvPr id="5" name="Oval 4">
            <a:extLst>
              <a:ext uri="{FF2B5EF4-FFF2-40B4-BE49-F238E27FC236}">
                <a16:creationId xmlns:a16="http://schemas.microsoft.com/office/drawing/2014/main" id="{0E7835C9-73A3-4EA5-BF89-4E1211C75594}"/>
              </a:ext>
            </a:extLst>
          </p:cNvPr>
          <p:cNvSpPr/>
          <p:nvPr/>
        </p:nvSpPr>
        <p:spPr>
          <a:xfrm>
            <a:off x="7818120" y="1200150"/>
            <a:ext cx="411480" cy="354330"/>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B95DC1-AC4D-4A73-B6DF-587A1177770E}"/>
              </a:ext>
            </a:extLst>
          </p:cNvPr>
          <p:cNvSpPr txBox="1"/>
          <p:nvPr/>
        </p:nvSpPr>
        <p:spPr>
          <a:xfrm>
            <a:off x="1291590" y="1868805"/>
            <a:ext cx="9292590"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b.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cha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nghĩ</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khuyên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con</a:t>
            </a:r>
          </a:p>
        </p:txBody>
      </p:sp>
      <p:sp>
        <p:nvSpPr>
          <p:cNvPr id="7" name="TextBox 6">
            <a:extLst>
              <a:ext uri="{FF2B5EF4-FFF2-40B4-BE49-F238E27FC236}">
                <a16:creationId xmlns:a16="http://schemas.microsoft.com/office/drawing/2014/main" id="{D52A972A-9C49-4201-89B1-73DFB957384E}"/>
              </a:ext>
            </a:extLst>
          </p:cNvPr>
          <p:cNvSpPr txBox="1"/>
          <p:nvPr/>
        </p:nvSpPr>
        <p:spPr>
          <a:xfrm>
            <a:off x="1449704" y="2844225"/>
            <a:ext cx="9292590" cy="584775"/>
          </a:xfrm>
          <a:prstGeom prst="rect">
            <a:avLst/>
          </a:prstGeom>
          <a:noFill/>
        </p:spPr>
        <p:txBody>
          <a:bodyPr wrap="square" rtlCol="0">
            <a:spAutoFit/>
          </a:bodyPr>
          <a:lstStyle/>
          <a:p>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cha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thử</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bẻ</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đũa</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A5B67C59-521C-43FC-814D-0DF1DC8D0DBA}"/>
              </a:ext>
            </a:extLst>
          </p:cNvPr>
          <p:cNvSpPr txBox="1"/>
          <p:nvPr/>
        </p:nvSpPr>
        <p:spPr>
          <a:xfrm>
            <a:off x="1291590" y="3613725"/>
            <a:ext cx="9292590"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c.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4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đũa</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2E893141-CDC6-4C82-91EA-DFE38A6728CF}"/>
              </a:ext>
            </a:extLst>
          </p:cNvPr>
          <p:cNvSpPr txBox="1"/>
          <p:nvPr/>
        </p:nvSpPr>
        <p:spPr>
          <a:xfrm>
            <a:off x="1291590" y="4296757"/>
            <a:ext cx="9292590" cy="584775"/>
          </a:xfrm>
          <a:prstGeom prst="rect">
            <a:avLst/>
          </a:prstGeom>
          <a:noFill/>
        </p:spPr>
        <p:txBody>
          <a:bodyPr wrap="square" rtlCol="0">
            <a:spAutoFit/>
          </a:bodyPr>
          <a:lstStyle/>
          <a:p>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tất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đều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cầm</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đũa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bẻ</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BB6C9EC-4AA5-4E35-A779-95486C5FB564}"/>
              </a:ext>
            </a:extLst>
          </p:cNvPr>
          <p:cNvSpPr txBox="1"/>
          <p:nvPr/>
        </p:nvSpPr>
        <p:spPr>
          <a:xfrm>
            <a:off x="1188720" y="4979789"/>
            <a:ext cx="9292590"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d.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cha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đũa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1" name="TextBox 10">
            <a:extLst>
              <a:ext uri="{FF2B5EF4-FFF2-40B4-BE49-F238E27FC236}">
                <a16:creationId xmlns:a16="http://schemas.microsoft.com/office/drawing/2014/main" id="{58AA5BC8-66FB-4FB2-936C-664F305CB6FC}"/>
              </a:ext>
            </a:extLst>
          </p:cNvPr>
          <p:cNvSpPr txBox="1"/>
          <p:nvPr/>
        </p:nvSpPr>
        <p:spPr>
          <a:xfrm>
            <a:off x="1188720" y="5790396"/>
            <a:ext cx="9292590" cy="1077218"/>
          </a:xfrm>
          <a:prstGeom prst="rect">
            <a:avLst/>
          </a:prstGeom>
          <a:noFill/>
        </p:spPr>
        <p:txBody>
          <a:bodyPr wrap="square" rtlCol="0">
            <a:spAutoFit/>
          </a:bodyPr>
          <a:lstStyle/>
          <a:p>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cha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tách</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rời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đũa</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bẻ</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7194264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down)">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wipe(down)">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1">
                                            <p:txEl>
                                              <p:pRg st="0" end="0"/>
                                            </p:txEl>
                                          </p:spTgt>
                                        </p:tgtEl>
                                        <p:attrNameLst>
                                          <p:attrName>style.visibility</p:attrName>
                                        </p:attrNameLst>
                                      </p:cBhvr>
                                      <p:to>
                                        <p:strVal val="visible"/>
                                      </p:to>
                                    </p:set>
                                    <p:animEffect transition="in" filter="wipe(down)">
                                      <p:cBhvr>
                                        <p:cTn id="6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F2131-8BF8-4FCE-8195-D76F049482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543050" y="1280160"/>
            <a:ext cx="8995410" cy="3815715"/>
          </a:xfrm>
          <a:prstGeom prst="rect">
            <a:avLst/>
          </a:prstGeom>
        </p:spPr>
      </p:pic>
      <p:cxnSp>
        <p:nvCxnSpPr>
          <p:cNvPr id="6" name="Straight Arrow Connector 5">
            <a:extLst>
              <a:ext uri="{FF2B5EF4-FFF2-40B4-BE49-F238E27FC236}">
                <a16:creationId xmlns:a16="http://schemas.microsoft.com/office/drawing/2014/main" id="{379C55C7-3E97-40FC-B6B9-E6D06A758D89}"/>
              </a:ext>
            </a:extLst>
          </p:cNvPr>
          <p:cNvCxnSpPr>
            <a:cxnSpLocks/>
          </p:cNvCxnSpPr>
          <p:nvPr/>
        </p:nvCxnSpPr>
        <p:spPr>
          <a:xfrm>
            <a:off x="3954780" y="2571750"/>
            <a:ext cx="868680" cy="95440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9DC0D7CD-5BD2-4D28-8D60-DD7E316F477D}"/>
              </a:ext>
            </a:extLst>
          </p:cNvPr>
          <p:cNvCxnSpPr/>
          <p:nvPr/>
        </p:nvCxnSpPr>
        <p:spPr>
          <a:xfrm>
            <a:off x="3954780" y="3526155"/>
            <a:ext cx="1017270" cy="121729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B8779E9E-8181-4103-B70B-4A6A5D709A10}"/>
              </a:ext>
            </a:extLst>
          </p:cNvPr>
          <p:cNvCxnSpPr/>
          <p:nvPr/>
        </p:nvCxnSpPr>
        <p:spPr>
          <a:xfrm flipV="1">
            <a:off x="3954780" y="2571750"/>
            <a:ext cx="868680" cy="19431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872069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85FFC6-C654-4844-86FE-4BCB0FE92433}"/>
              </a:ext>
            </a:extLst>
          </p:cNvPr>
          <p:cNvSpPr/>
          <p:nvPr/>
        </p:nvSpPr>
        <p:spPr>
          <a:xfrm>
            <a:off x="457200" y="148590"/>
            <a:ext cx="9418320" cy="72009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h.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Xếp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hợp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E23DC9CF-820C-48E7-8CE9-78503EF37C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1609725" y="1728787"/>
            <a:ext cx="8972550" cy="3400425"/>
          </a:xfrm>
          <a:prstGeom prst="rect">
            <a:avLst/>
          </a:prstGeom>
        </p:spPr>
      </p:pic>
      <p:cxnSp>
        <p:nvCxnSpPr>
          <p:cNvPr id="8" name="Straight Arrow Connector 7">
            <a:extLst>
              <a:ext uri="{FF2B5EF4-FFF2-40B4-BE49-F238E27FC236}">
                <a16:creationId xmlns:a16="http://schemas.microsoft.com/office/drawing/2014/main" id="{2CED48A9-D29B-41C4-A866-7823EAA78EFC}"/>
              </a:ext>
            </a:extLst>
          </p:cNvPr>
          <p:cNvCxnSpPr/>
          <p:nvPr/>
        </p:nvCxnSpPr>
        <p:spPr>
          <a:xfrm flipH="1">
            <a:off x="3211830" y="3348990"/>
            <a:ext cx="2884170" cy="4457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24C31283-0EF4-4D24-B45C-D66263B22EEB}"/>
              </a:ext>
            </a:extLst>
          </p:cNvPr>
          <p:cNvCxnSpPr/>
          <p:nvPr/>
        </p:nvCxnSpPr>
        <p:spPr>
          <a:xfrm flipH="1">
            <a:off x="3291840" y="2366010"/>
            <a:ext cx="2171700" cy="14287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5870FA0F-AAEB-46F7-B96D-E29DB84FA93C}"/>
              </a:ext>
            </a:extLst>
          </p:cNvPr>
          <p:cNvCxnSpPr/>
          <p:nvPr/>
        </p:nvCxnSpPr>
        <p:spPr>
          <a:xfrm flipH="1" flipV="1">
            <a:off x="3383280" y="3794760"/>
            <a:ext cx="3703320" cy="52578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CE30B22D-7882-4511-B27E-BC8E1CB9670C}"/>
              </a:ext>
            </a:extLst>
          </p:cNvPr>
          <p:cNvCxnSpPr/>
          <p:nvPr/>
        </p:nvCxnSpPr>
        <p:spPr>
          <a:xfrm>
            <a:off x="4949190" y="2823210"/>
            <a:ext cx="4343400" cy="110871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a:extLst>
              <a:ext uri="{FF2B5EF4-FFF2-40B4-BE49-F238E27FC236}">
                <a16:creationId xmlns:a16="http://schemas.microsoft.com/office/drawing/2014/main" id="{5D9B7FFA-9C9C-4184-9197-BC56F4227109}"/>
              </a:ext>
            </a:extLst>
          </p:cNvPr>
          <p:cNvCxnSpPr/>
          <p:nvPr/>
        </p:nvCxnSpPr>
        <p:spPr>
          <a:xfrm>
            <a:off x="8012430" y="2731770"/>
            <a:ext cx="1280160" cy="120015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6E38F2BF-61BC-4295-8483-21C3308B15C9}"/>
              </a:ext>
            </a:extLst>
          </p:cNvPr>
          <p:cNvCxnSpPr/>
          <p:nvPr/>
        </p:nvCxnSpPr>
        <p:spPr>
          <a:xfrm>
            <a:off x="4949190" y="3657600"/>
            <a:ext cx="4171950" cy="27432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83831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381</Words>
  <Application>Microsoft Office PowerPoint</Application>
  <PresentationFormat>Widescreen</PresentationFormat>
  <Paragraphs>31</Paragraphs>
  <Slides>11</Slides>
  <Notes>4</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11</vt:i4>
      </vt:variant>
    </vt:vector>
  </HeadingPairs>
  <TitlesOfParts>
    <vt:vector size="30" baseType="lpstr">
      <vt:lpstr>Microsoft YaHei</vt:lpstr>
      <vt:lpstr>宋体</vt:lpstr>
      <vt:lpstr>宋体</vt:lpstr>
      <vt:lpstr>Arial</vt:lpstr>
      <vt:lpstr>Arial Rounded MT Bold</vt:lpstr>
      <vt:lpstr>Arial-Rounded</vt:lpstr>
      <vt:lpstr>Calibri</vt:lpstr>
      <vt:lpstr>Calibri Light</vt:lpstr>
      <vt:lpstr>等线</vt:lpstr>
      <vt:lpstr>Gill Sans MT</vt:lpstr>
      <vt:lpstr>HP001 4 hàng</vt:lpstr>
      <vt:lpstr>Impact</vt:lpstr>
      <vt:lpstr>inherit</vt:lpstr>
      <vt:lpstr>Times New Roman</vt:lpstr>
      <vt:lpstr>Badge</vt:lpstr>
      <vt:lpstr>3_Office Theme</vt:lpstr>
      <vt:lpstr>4_Office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cp:lastModifiedBy>
  <cp:revision>31</cp:revision>
  <dcterms:created xsi:type="dcterms:W3CDTF">2021-05-24T13:36:31Z</dcterms:created>
  <dcterms:modified xsi:type="dcterms:W3CDTF">2021-11-05T01:44:59Z</dcterms:modified>
</cp:coreProperties>
</file>