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4" r:id="rId3"/>
    <p:sldMasterId id="2147483716" r:id="rId4"/>
    <p:sldMasterId id="2147483742" r:id="rId5"/>
  </p:sldMasterIdLst>
  <p:notesMasterIdLst>
    <p:notesMasterId r:id="rId19"/>
  </p:notesMasterIdLst>
  <p:sldIdLst>
    <p:sldId id="474" r:id="rId6"/>
    <p:sldId id="258" r:id="rId7"/>
    <p:sldId id="260" r:id="rId8"/>
    <p:sldId id="546" r:id="rId9"/>
    <p:sldId id="262" r:id="rId10"/>
    <p:sldId id="545" r:id="rId11"/>
    <p:sldId id="265" r:id="rId12"/>
    <p:sldId id="497" r:id="rId13"/>
    <p:sldId id="390" r:id="rId14"/>
    <p:sldId id="547" r:id="rId15"/>
    <p:sldId id="548" r:id="rId16"/>
    <p:sldId id="55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76" d="100"/>
          <a:sy n="76" d="100"/>
        </p:scale>
        <p:origin x="-504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10/30/2023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10/30/2023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8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1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10/30/2023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0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54" r:id="rId14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microsoft.com/office/2007/relationships/hdphoto" Target="../media/hdphoto3.wdp"/><Relationship Id="rId21" Type="http://schemas.openxmlformats.org/officeDocument/2006/relationships/image" Target="../media/image47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2" Type="http://schemas.openxmlformats.org/officeDocument/2006/relationships/image" Target="../media/image36.png"/><Relationship Id="rId16" Type="http://schemas.openxmlformats.org/officeDocument/2006/relationships/image" Target="../media/image44.gif"/><Relationship Id="rId20" Type="http://schemas.microsoft.com/office/2007/relationships/hdphoto" Target="../media/hdphoto10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24" Type="http://schemas.microsoft.com/office/2007/relationships/hdphoto" Target="../media/hdphoto12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23" Type="http://schemas.openxmlformats.org/officeDocument/2006/relationships/image" Target="../media/image48.png"/><Relationship Id="rId28" Type="http://schemas.openxmlformats.org/officeDocument/2006/relationships/image" Target="../media/image51.png"/><Relationship Id="rId10" Type="http://schemas.microsoft.com/office/2007/relationships/hdphoto" Target="../media/hdphoto6.wdp"/><Relationship Id="rId19" Type="http://schemas.openxmlformats.org/officeDocument/2006/relationships/image" Target="../media/image46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Relationship Id="rId22" Type="http://schemas.microsoft.com/office/2007/relationships/hdphoto" Target="../media/hdphoto11.wdp"/><Relationship Id="rId27" Type="http://schemas.openxmlformats.org/officeDocument/2006/relationships/image" Target="../media/image50.gif"/><Relationship Id="rId30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slide" Target="slide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10" Type="http://schemas.openxmlformats.org/officeDocument/2006/relationships/image" Target="../media/image16.gif"/><Relationship Id="rId19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slide" Target="slide5.xml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96C3CD-A804-48F3-AD0C-542596BA2A06}"/>
              </a:ext>
            </a:extLst>
          </p:cNvPr>
          <p:cNvSpPr txBox="1"/>
          <p:nvPr/>
        </p:nvSpPr>
        <p:spPr>
          <a:xfrm>
            <a:off x="382771" y="170121"/>
            <a:ext cx="9431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55CDB7-57B6-4AEC-AADC-62000D6C9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225093BB-D322-4EF6-9ECC-E4F7F357F1A2}"/>
              </a:ext>
            </a:extLst>
          </p:cNvPr>
          <p:cNvCxnSpPr>
            <a:cxnSpLocks/>
          </p:cNvCxnSpPr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21A4B73-D727-4982-918C-EBCBCFDD47E4}"/>
              </a:ext>
            </a:extLst>
          </p:cNvPr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90D00C52-1DEE-486B-A3CC-5915C3912FEC}"/>
              </a:ext>
            </a:extLst>
          </p:cNvPr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AF07D00-F124-4E2B-AD6D-994030BADF6B}"/>
              </a:ext>
            </a:extLst>
          </p:cNvPr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4EBC61DA-1E06-44B4-BB9B-2987B4D04894}"/>
              </a:ext>
            </a:extLst>
          </p:cNvPr>
          <p:cNvCxnSpPr/>
          <p:nvPr/>
        </p:nvCxnSpPr>
        <p:spPr>
          <a:xfrm>
            <a:off x="4444409" y="3763927"/>
            <a:ext cx="653901" cy="5422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8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31A902-0C74-4040-8A77-385CCD2AA3E7}"/>
              </a:ext>
            </a:extLst>
          </p:cNvPr>
          <p:cNvSpPr txBox="1"/>
          <p:nvPr/>
        </p:nvSpPr>
        <p:spPr>
          <a:xfrm>
            <a:off x="562880" y="259468"/>
            <a:ext cx="9431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5EF3A4-3309-4254-973E-817EE7A1F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25" y="1066800"/>
            <a:ext cx="6814982" cy="5242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27053E-1200-410A-A199-8166DD3FA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129" y="5094596"/>
            <a:ext cx="2854137" cy="1329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BDCF64-A18A-4BB8-947E-F3E023828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510" y="3561465"/>
            <a:ext cx="2990050" cy="13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60" y="0"/>
            <a:ext cx="12378960" cy="737483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169937-B356-427A-BB98-7689C56BAD18}"/>
              </a:ext>
            </a:extLst>
          </p:cNvPr>
          <p:cNvSpPr txBox="1"/>
          <p:nvPr/>
        </p:nvSpPr>
        <p:spPr>
          <a:xfrm>
            <a:off x="3273501" y="1876229"/>
            <a:ext cx="820583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>
                <a:solidFill>
                  <a:srgbClr val="0070C0"/>
                </a:solidFill>
              </a:rPr>
              <a:t>Định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hướng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học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tập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tiếp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theo</a:t>
            </a:r>
            <a:endParaRPr lang="en-US" sz="8800" b="1" dirty="0">
              <a:solidFill>
                <a:srgbClr val="0070C0"/>
              </a:solidFill>
            </a:endParaRP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xmlns="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xmlns="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xmlns="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xmlns="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xmlns="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xmlns="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xmlns="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4" action="ppaction://hlinksldjump"/>
            <a:extLst>
              <a:ext uri="{FF2B5EF4-FFF2-40B4-BE49-F238E27FC236}">
                <a16:creationId xmlns:a16="http://schemas.microsoft.com/office/drawing/2014/main" xmlns="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2" action="ppaction://hlinksldjump"/>
            <a:extLst>
              <a:ext uri="{FF2B5EF4-FFF2-40B4-BE49-F238E27FC236}">
                <a16:creationId xmlns:a16="http://schemas.microsoft.com/office/drawing/2014/main" xmlns="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29C377-1663-4A93-951F-A769749FB432}"/>
              </a:ext>
            </a:extLst>
          </p:cNvPr>
          <p:cNvSpPr txBox="1"/>
          <p:nvPr/>
        </p:nvSpPr>
        <p:spPr>
          <a:xfrm>
            <a:off x="3031416" y="3136612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D634D9-AB63-4CB6-AA06-E200A0D86A17}"/>
              </a:ext>
            </a:extLst>
          </p:cNvPr>
          <p:cNvSpPr txBox="1"/>
          <p:nvPr/>
        </p:nvSpPr>
        <p:spPr>
          <a:xfrm>
            <a:off x="3781207" y="32268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màu ngoài, ruột trắng tinh,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 chữ xinh xinh sẽ hiện lên dòng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A46285-AC70-4F24-87DC-EF5358B6E211}"/>
              </a:ext>
            </a:extLst>
          </p:cNvPr>
          <p:cNvSpPr txBox="1"/>
          <p:nvPr/>
        </p:nvSpPr>
        <p:spPr>
          <a:xfrm>
            <a:off x="3784815" y="3136612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E535D8-67EC-45C9-8FD9-E06670C45FE9}"/>
              </a:ext>
            </a:extLst>
          </p:cNvPr>
          <p:cNvSpPr txBox="1"/>
          <p:nvPr/>
        </p:nvSpPr>
        <p:spPr>
          <a:xfrm>
            <a:off x="3475434" y="3713073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538443" y="1395938"/>
            <a:ext cx="5903808" cy="2016125"/>
            <a:chOff x="1629446" y="1312036"/>
            <a:chExt cx="1974059" cy="1512168"/>
          </a:xfrm>
        </p:grpSpPr>
        <p:sp>
          <p:nvSpPr>
            <p:cNvPr id="16" name="15"/>
            <p:cNvSpPr/>
            <p:nvPr/>
          </p:nvSpPr>
          <p:spPr>
            <a:xfrm>
              <a:off x="1629446" y="1312036"/>
              <a:ext cx="1974059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872032" y="1556684"/>
              <a:ext cx="1714631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467739" y="242177"/>
            <a:ext cx="10966114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7704" y="1035622"/>
            <a:ext cx="8847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Thứ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hai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ngày</a:t>
            </a:r>
            <a:r>
              <a:rPr lang="en-US" sz="3200" b="1" dirty="0">
                <a:latin typeface="HP001 4 hàng" pitchFamily="34" charset="0"/>
              </a:rPr>
              <a:t> 1  </a:t>
            </a:r>
            <a:r>
              <a:rPr lang="en-US" sz="3200" b="1" dirty="0" err="1">
                <a:latin typeface="HP001 4 hàng" pitchFamily="34" charset="0"/>
              </a:rPr>
              <a:t>tháng</a:t>
            </a:r>
            <a:r>
              <a:rPr lang="en-US" sz="3200" b="1" dirty="0">
                <a:latin typeface="HP001 4 hàng" pitchFamily="34" charset="0"/>
              </a:rPr>
              <a:t>  11   </a:t>
            </a:r>
            <a:r>
              <a:rPr lang="en-US" sz="3200" b="1" dirty="0" err="1">
                <a:latin typeface="HP001 4 hàng" pitchFamily="34" charset="0"/>
              </a:rPr>
              <a:t>năm</a:t>
            </a:r>
            <a:r>
              <a:rPr lang="en-US" sz="3200" b="1" dirty="0">
                <a:latin typeface="HP001 4 hàng" pitchFamily="34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6156" y="1677106"/>
            <a:ext cx="2335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0"/>
              </a:rPr>
              <a:t>Tiếng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Việt</a:t>
            </a:r>
            <a:endParaRPr lang="en-US" sz="3200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5751" y="2275736"/>
            <a:ext cx="7454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Ôn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giữa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kì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1 (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1 + 2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)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167</Words>
  <Application>Microsoft Office PowerPoint</Application>
  <PresentationFormat>Custom</PresentationFormat>
  <Paragraphs>27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Badge</vt:lpstr>
      <vt:lpstr>3_Office Theme</vt:lpstr>
      <vt:lpstr>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28</cp:revision>
  <dcterms:created xsi:type="dcterms:W3CDTF">2021-05-24T13:36:31Z</dcterms:created>
  <dcterms:modified xsi:type="dcterms:W3CDTF">2023-10-30T03:18:52Z</dcterms:modified>
</cp:coreProperties>
</file>