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7" r:id="rId7"/>
    <p:sldId id="392" r:id="rId8"/>
    <p:sldId id="283" r:id="rId9"/>
    <p:sldId id="284" r:id="rId10"/>
    <p:sldId id="285" r:id="rId11"/>
    <p:sldId id="286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87C8-384B-4F4C-BD0A-F6DD1C2A658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A9712-A0EB-4727-B10B-CF6B1657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9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4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40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50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9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1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microsoft.com/office/2007/relationships/hdphoto" Target="../media/hdphoto2.wdp"/><Relationship Id="rId5" Type="http://schemas.openxmlformats.org/officeDocument/2006/relationships/image" Target="../media/image2.jp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microsoft.com/office/2007/relationships/hdphoto" Target="../media/hdphoto2.wdp"/><Relationship Id="rId5" Type="http://schemas.openxmlformats.org/officeDocument/2006/relationships/image" Target="../media/image2.jp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240" y="214249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187622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798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96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41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42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+ 8 =</a:t>
            </a:r>
          </a:p>
        </p:txBody>
      </p:sp>
    </p:spTree>
    <p:extLst>
      <p:ext uri="{BB962C8B-B14F-4D97-AF65-F5344CB8AC3E}">
        <p14:creationId xmlns:p14="http://schemas.microsoft.com/office/powerpoint/2010/main" val="35575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36684" y="510118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56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+ 9=</a:t>
            </a:r>
          </a:p>
        </p:txBody>
      </p:sp>
    </p:spTree>
    <p:extLst>
      <p:ext uri="{BB962C8B-B14F-4D97-AF65-F5344CB8AC3E}">
        <p14:creationId xmlns:p14="http://schemas.microsoft.com/office/powerpoint/2010/main" val="13957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50160" y="1630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cộng, phép trừ (có nhớ) trong phạm vi 100</a:t>
            </a:r>
          </a:p>
        </p:txBody>
      </p:sp>
    </p:spTree>
    <p:extLst>
      <p:ext uri="{BB962C8B-B14F-4D97-AF65-F5344CB8AC3E}">
        <p14:creationId xmlns:p14="http://schemas.microsoft.com/office/powerpoint/2010/main" val="17233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67739" y="242177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7704" y="1035622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tư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10  </a:t>
            </a:r>
            <a:r>
              <a:rPr lang="en-US" sz="3200" b="1" dirty="0" err="1">
                <a:latin typeface="HP001 4 hàng" pitchFamily="34" charset="0"/>
              </a:rPr>
              <a:t>tháng</a:t>
            </a:r>
            <a:r>
              <a:rPr lang="en-US" sz="3200" b="1" dirty="0">
                <a:latin typeface="HP001 4 hàng" pitchFamily="34" charset="0"/>
              </a:rPr>
              <a:t>  11  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77106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Toán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0120" y="2261881"/>
            <a:ext cx="911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19: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tr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73)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524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</a:t>
            </a:r>
            <a:r>
              <a:rPr lang="vi-VN" sz="2800" dirty="0" smtClean="0">
                <a:solidFill>
                  <a:srgbClr val="C00000"/>
                </a:solidFill>
              </a:rPr>
              <a:t>chụ</a:t>
            </a:r>
            <a:r>
              <a:rPr lang="en-US" sz="2800" smtClean="0">
                <a:solidFill>
                  <a:srgbClr val="C00000"/>
                </a:solidFill>
              </a:rPr>
              <a:t>c.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8434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6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283</Words>
  <Application>Microsoft Office PowerPoint</Application>
  <PresentationFormat>Widescreen</PresentationFormat>
  <Paragraphs>86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等线</vt:lpstr>
      <vt:lpstr>HP001 4 hàng</vt:lpstr>
      <vt:lpstr>Times New Roman</vt:lpstr>
      <vt:lpstr>Verdana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Trang</cp:lastModifiedBy>
  <cp:revision>11</cp:revision>
  <dcterms:created xsi:type="dcterms:W3CDTF">2021-08-22T14:46:26Z</dcterms:created>
  <dcterms:modified xsi:type="dcterms:W3CDTF">2021-11-10T01:25:19Z</dcterms:modified>
</cp:coreProperties>
</file>