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84" r:id="rId4"/>
    <p:sldId id="265" r:id="rId5"/>
    <p:sldId id="308" r:id="rId6"/>
    <p:sldId id="390" r:id="rId7"/>
    <p:sldId id="279" r:id="rId8"/>
    <p:sldId id="280" r:id="rId9"/>
    <p:sldId id="281" r:id="rId10"/>
    <p:sldId id="282" r:id="rId11"/>
    <p:sldId id="309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769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349119"/>
            <a:ext cx="10972800" cy="241490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0" y="2857500"/>
            <a:ext cx="551688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Định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hướng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tiếp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theo.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0725" y="1739265"/>
            <a:ext cx="783971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16:</a:t>
            </a: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451" y="1079268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tư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3 </a:t>
            </a:r>
            <a:r>
              <a:rPr lang="en-US" sz="3200" b="1" dirty="0" err="1" smtClean="0">
                <a:latin typeface="HP001 4 hàng" pitchFamily="34" charset="0"/>
              </a:rPr>
              <a:t>tháng</a:t>
            </a:r>
            <a:r>
              <a:rPr lang="en-US" sz="3200" b="1" dirty="0" smtClean="0">
                <a:latin typeface="HP001 4 hàng" pitchFamily="34" charset="0"/>
              </a:rPr>
              <a:t> 11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976" y="2274944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16: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tr64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, 65)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" y="0"/>
            <a:ext cx="2263140" cy="99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001" y="1335151"/>
            <a:ext cx="9759950" cy="37522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506" y="3005836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805551" y="3725926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430901" y="4442206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741281" y="3005836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964166" y="3725926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903206" y="4442206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975" y="375285"/>
            <a:ext cx="9198610" cy="55302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87035" y="2769235"/>
            <a:ext cx="415290" cy="4159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32190" y="2769235"/>
            <a:ext cx="587375" cy="4159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6625" y="5406390"/>
            <a:ext cx="547370" cy="415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480695"/>
            <a:ext cx="10567670" cy="51009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7830" y="4999990"/>
            <a:ext cx="496570" cy="4972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26830" y="4999990"/>
            <a:ext cx="719455" cy="4972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235" y="112395"/>
            <a:ext cx="8796020" cy="432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3081" y="4532811"/>
            <a:ext cx="8312799" cy="19721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7921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4827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7805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3132" y="1466986"/>
            <a:ext cx="4256772" cy="3201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 15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7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1644560" y="3985338"/>
            <a:ext cx="6864632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7 = 8 (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154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微软雅黑</vt:lpstr>
      <vt:lpstr>宋体</vt:lpstr>
      <vt:lpstr>宋体</vt:lpstr>
      <vt:lpstr>Arial</vt:lpstr>
      <vt:lpstr>Calibri</vt:lpstr>
      <vt:lpstr>等线</vt:lpstr>
      <vt:lpstr>HP001 4 hàng</vt:lpstr>
      <vt:lpstr>ITC Avant Garde Std Bk</vt:lpstr>
      <vt:lpstr>Times New Roman</vt:lpstr>
      <vt:lpstr>字魂17号-萌趣果冻体</vt:lpstr>
      <vt:lpstr>2_Office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 học tập tiếp theo.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</cp:lastModifiedBy>
  <cp:revision>15</cp:revision>
  <dcterms:created xsi:type="dcterms:W3CDTF">2021-05-13T04:51:00Z</dcterms:created>
  <dcterms:modified xsi:type="dcterms:W3CDTF">2021-11-03T03:21:41Z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