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36" r:id="rId8"/>
  </p:sldMasterIdLst>
  <p:notesMasterIdLst>
    <p:notesMasterId r:id="rId42"/>
  </p:notesMasterIdLst>
  <p:sldIdLst>
    <p:sldId id="322" r:id="rId9"/>
    <p:sldId id="257" r:id="rId10"/>
    <p:sldId id="259" r:id="rId11"/>
    <p:sldId id="258" r:id="rId12"/>
    <p:sldId id="260" r:id="rId13"/>
    <p:sldId id="261" r:id="rId14"/>
    <p:sldId id="262" r:id="rId15"/>
    <p:sldId id="266" r:id="rId16"/>
    <p:sldId id="265" r:id="rId17"/>
    <p:sldId id="279" r:id="rId18"/>
    <p:sldId id="390" r:id="rId19"/>
    <p:sldId id="267" r:id="rId20"/>
    <p:sldId id="268" r:id="rId21"/>
    <p:sldId id="269" r:id="rId22"/>
    <p:sldId id="391" r:id="rId23"/>
    <p:sldId id="273" r:id="rId24"/>
    <p:sldId id="271" r:id="rId25"/>
    <p:sldId id="392" r:id="rId26"/>
    <p:sldId id="301" r:id="rId27"/>
    <p:sldId id="393" r:id="rId28"/>
    <p:sldId id="321" r:id="rId29"/>
    <p:sldId id="394" r:id="rId30"/>
    <p:sldId id="302" r:id="rId31"/>
    <p:sldId id="274" r:id="rId32"/>
    <p:sldId id="395" r:id="rId33"/>
    <p:sldId id="396" r:id="rId34"/>
    <p:sldId id="316" r:id="rId35"/>
    <p:sldId id="256" r:id="rId36"/>
    <p:sldId id="397" r:id="rId37"/>
    <p:sldId id="398" r:id="rId38"/>
    <p:sldId id="275" r:id="rId39"/>
    <p:sldId id="276" r:id="rId40"/>
    <p:sldId id="29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9" d="100"/>
          <a:sy n="69" d="100"/>
        </p:scale>
        <p:origin x="73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11/10/2021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extLst>
      <p:ext uri="{BB962C8B-B14F-4D97-AF65-F5344CB8AC3E}">
        <p14:creationId xmlns:p14="http://schemas.microsoft.com/office/powerpoint/2010/main" val="3692332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B44ECD0-D379-44A2-9EDB-F6028B8A4804}" type="slidenum">
              <a:rPr lang="en-US" smtClean="0"/>
              <a:t>1</a:t>
            </a:fld>
            <a:endParaRPr lang="en-US"/>
          </a:p>
        </p:txBody>
      </p:sp>
    </p:spTree>
    <p:extLst>
      <p:ext uri="{BB962C8B-B14F-4D97-AF65-F5344CB8AC3E}">
        <p14:creationId xmlns:p14="http://schemas.microsoft.com/office/powerpoint/2010/main" val="4169872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pPr/>
              <a:t>22</a:t>
            </a:fld>
            <a:endParaRPr lang="en-US"/>
          </a:p>
        </p:txBody>
      </p:sp>
    </p:spTree>
    <p:extLst>
      <p:ext uri="{BB962C8B-B14F-4D97-AF65-F5344CB8AC3E}">
        <p14:creationId xmlns:p14="http://schemas.microsoft.com/office/powerpoint/2010/main" val="1710877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pPr/>
              <a:t>29</a:t>
            </a:fld>
            <a:endParaRPr lang="en-US"/>
          </a:p>
        </p:txBody>
      </p:sp>
    </p:spTree>
    <p:extLst>
      <p:ext uri="{BB962C8B-B14F-4D97-AF65-F5344CB8AC3E}">
        <p14:creationId xmlns:p14="http://schemas.microsoft.com/office/powerpoint/2010/main" val="2073313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3295CC-E057-4A62-B462-0FC7E02321B1}" type="slidenum">
              <a:rPr lang="zh-CN" altLang="en-US" smtClean="0"/>
              <a:t>30</a:t>
            </a:fld>
            <a:endParaRPr lang="zh-CN" altLang="en-US"/>
          </a:p>
        </p:txBody>
      </p:sp>
    </p:spTree>
    <p:extLst>
      <p:ext uri="{BB962C8B-B14F-4D97-AF65-F5344CB8AC3E}">
        <p14:creationId xmlns:p14="http://schemas.microsoft.com/office/powerpoint/2010/main" val="3815204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pPr/>
              <a:t>33</a:t>
            </a:fld>
            <a:endParaRPr lang="en-US"/>
          </a:p>
        </p:txBody>
      </p:sp>
    </p:spTree>
    <p:extLst>
      <p:ext uri="{BB962C8B-B14F-4D97-AF65-F5344CB8AC3E}">
        <p14:creationId xmlns:p14="http://schemas.microsoft.com/office/powerpoint/2010/main" val="2003529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extLst>
      <p:ext uri="{BB962C8B-B14F-4D97-AF65-F5344CB8AC3E}">
        <p14:creationId xmlns:p14="http://schemas.microsoft.com/office/powerpoint/2010/main" val="3047256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extLst>
      <p:ext uri="{BB962C8B-B14F-4D97-AF65-F5344CB8AC3E}">
        <p14:creationId xmlns:p14="http://schemas.microsoft.com/office/powerpoint/2010/main" val="1574637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55523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pPr/>
              <a:t>14</a:t>
            </a:fld>
            <a:endParaRPr lang="en-US"/>
          </a:p>
        </p:txBody>
      </p:sp>
    </p:spTree>
    <p:extLst>
      <p:ext uri="{BB962C8B-B14F-4D97-AF65-F5344CB8AC3E}">
        <p14:creationId xmlns:p14="http://schemas.microsoft.com/office/powerpoint/2010/main" val="2764106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pPr/>
              <a:t>15</a:t>
            </a:fld>
            <a:endParaRPr lang="en-US"/>
          </a:p>
        </p:txBody>
      </p:sp>
    </p:spTree>
    <p:extLst>
      <p:ext uri="{BB962C8B-B14F-4D97-AF65-F5344CB8AC3E}">
        <p14:creationId xmlns:p14="http://schemas.microsoft.com/office/powerpoint/2010/main" val="3679770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pPr/>
              <a:t>16</a:t>
            </a:fld>
            <a:endParaRPr lang="zh-CN" altLang="en-US"/>
          </a:p>
        </p:txBody>
      </p:sp>
    </p:spTree>
    <p:extLst>
      <p:ext uri="{BB962C8B-B14F-4D97-AF65-F5344CB8AC3E}">
        <p14:creationId xmlns:p14="http://schemas.microsoft.com/office/powerpoint/2010/main" val="270914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pPr/>
              <a:t>18</a:t>
            </a:fld>
            <a:endParaRPr lang="en-US"/>
          </a:p>
        </p:txBody>
      </p:sp>
    </p:spTree>
    <p:extLst>
      <p:ext uri="{BB962C8B-B14F-4D97-AF65-F5344CB8AC3E}">
        <p14:creationId xmlns:p14="http://schemas.microsoft.com/office/powerpoint/2010/main" val="1539297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pPr/>
              <a:t>20</a:t>
            </a:fld>
            <a:endParaRPr lang="en-US"/>
          </a:p>
        </p:txBody>
      </p:sp>
    </p:spTree>
    <p:extLst>
      <p:ext uri="{BB962C8B-B14F-4D97-AF65-F5344CB8AC3E}">
        <p14:creationId xmlns:p14="http://schemas.microsoft.com/office/powerpoint/2010/main" val="558990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88715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pPr/>
              <a:t>11/10/2021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pPr/>
              <a:t>11/10/2021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pPr/>
              <a:t>11/10/2021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pPr/>
              <a:t>11/10/2021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7C6662AC-A369-4D70-88AD-1C73A87EEAD0}" type="datetimeFigureOut">
              <a:rPr lang="zh-CN" altLang="en-US" smtClean="0"/>
              <a:pPr/>
              <a:t>2021/11/10</a:t>
            </a:fld>
            <a:endParaRPr lang="zh-CN" altLang="en-US"/>
          </a:p>
        </p:txBody>
      </p:sp>
      <p:sp>
        <p:nvSpPr>
          <p:cNvPr id="2" name="Footer Placeholder 1"/>
          <p:cNvSpPr>
            <a:spLocks noGrp="1"/>
          </p:cNvSpPr>
          <p:nvPr>
            <p:ph type="ftr" sz="quarter" idx="11"/>
          </p:nvPr>
        </p:nvSpPr>
        <p:spPr/>
        <p:txBody>
          <a:bodyPr/>
          <a:lstStyle/>
          <a:p>
            <a:endParaRPr lang="zh-CN" altLang="en-US"/>
          </a:p>
        </p:txBody>
      </p:sp>
      <p:sp>
        <p:nvSpPr>
          <p:cNvPr id="15" name="Slide Number Placeholder 14"/>
          <p:cNvSpPr>
            <a:spLocks noGrp="1"/>
          </p:cNvSpPr>
          <p:nvPr>
            <p:ph type="sldNum" sz="quarter" idx="12"/>
          </p:nvPr>
        </p:nvSpPr>
        <p:spPr>
          <a:xfrm>
            <a:off x="10972800" y="6473952"/>
            <a:ext cx="1011936" cy="246888"/>
          </a:xfrm>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pPr/>
              <a:t>2021/11/10</a:t>
            </a:fld>
            <a:endParaRPr lang="zh-CN" altLang="en-US"/>
          </a:p>
        </p:txBody>
      </p:sp>
      <p:sp>
        <p:nvSpPr>
          <p:cNvPr id="19" name="Footer Placeholder 18"/>
          <p:cNvSpPr>
            <a:spLocks noGrp="1"/>
          </p:cNvSpPr>
          <p:nvPr>
            <p:ph type="ftr" sz="quarter" idx="11"/>
          </p:nvPr>
        </p:nvSpPr>
        <p:spPr>
          <a:xfrm>
            <a:off x="4775200" y="76201"/>
            <a:ext cx="3860800" cy="288925"/>
          </a:xfrm>
        </p:spPr>
        <p:txBody>
          <a:bodyPr/>
          <a:lstStyle/>
          <a:p>
            <a:endParaRPr lang="zh-CN" altLang="en-US"/>
          </a:p>
        </p:txBody>
      </p:sp>
      <p:sp>
        <p:nvSpPr>
          <p:cNvPr id="16" name="Slide Number Placeholder 15"/>
          <p:cNvSpPr>
            <a:spLocks noGrp="1"/>
          </p:cNvSpPr>
          <p:nvPr>
            <p:ph type="sldNum" sz="quarter" idx="12"/>
          </p:nvPr>
        </p:nvSpPr>
        <p:spPr>
          <a:xfrm>
            <a:off x="10972800" y="6473952"/>
            <a:ext cx="1011936" cy="246888"/>
          </a:xfrm>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7C6662AC-A369-4D70-88AD-1C73A87EEAD0}" type="datetimeFigureOut">
              <a:rPr lang="zh-CN" altLang="en-US" smtClean="0"/>
              <a:pPr/>
              <a:t>2021/11/10</a:t>
            </a:fld>
            <a:endParaRPr lang="zh-CN" altLang="en-US"/>
          </a:p>
        </p:txBody>
      </p:sp>
      <p:sp>
        <p:nvSpPr>
          <p:cNvPr id="11" name="Footer Placeholder 10"/>
          <p:cNvSpPr>
            <a:spLocks noGrp="1"/>
          </p:cNvSpPr>
          <p:nvPr>
            <p:ph type="ftr" sz="quarter" idx="11"/>
          </p:nvPr>
        </p:nvSpPr>
        <p:spPr/>
        <p:txBody>
          <a:bodyPr/>
          <a:lstStyle/>
          <a:p>
            <a:endParaRPr lang="zh-CN" altLang="en-US"/>
          </a:p>
        </p:txBody>
      </p:sp>
      <p:sp>
        <p:nvSpPr>
          <p:cNvPr id="16" name="Slide Number Placeholder 15"/>
          <p:cNvSpPr>
            <a:spLocks noGrp="1"/>
          </p:cNvSpPr>
          <p:nvPr>
            <p:ph type="sldNum" sz="quarter" idx="12"/>
          </p:nvPr>
        </p:nvSpPr>
        <p:spPr/>
        <p:txBody>
          <a:bodyPr/>
          <a:lstStyle/>
          <a:p>
            <a:fld id="{929447A0-8F3A-4CEC-AF03-0972B3128EE1}" type="slidenum">
              <a:rPr lang="zh-CN" altLang="en-US" smtClean="0"/>
              <a:pPr/>
              <a:t>‹#›</a:t>
            </a:fld>
            <a:endParaRPr lang="zh-CN" alt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pPr/>
              <a:t>11/10/2021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7C6662AC-A369-4D70-88AD-1C73A87EEAD0}" type="datetimeFigureOut">
              <a:rPr lang="zh-CN" altLang="en-US" smtClean="0"/>
              <a:pPr/>
              <a:t>2021/11/10</a:t>
            </a:fld>
            <a:endParaRPr lang="zh-CN" altLang="en-US"/>
          </a:p>
        </p:txBody>
      </p:sp>
      <p:sp>
        <p:nvSpPr>
          <p:cNvPr id="10" name="Footer Placeholder 9"/>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7C6662AC-A369-4D70-88AD-1C73A87EEAD0}" type="datetimeFigureOut">
              <a:rPr lang="zh-CN" altLang="en-US" smtClean="0"/>
              <a:pPr/>
              <a:t>2021/11/10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10972800" y="6477000"/>
            <a:ext cx="1016000" cy="246888"/>
          </a:xfrm>
        </p:spPr>
        <p:txBody>
          <a:bodyPr/>
          <a:lstStyle/>
          <a:p>
            <a:fld id="{929447A0-8F3A-4CEC-AF03-0972B3128EE1}" type="slidenum">
              <a:rPr lang="zh-CN" altLang="en-US" smtClean="0"/>
              <a:pPr/>
              <a:t>‹#›</a:t>
            </a:fld>
            <a:endParaRPr lang="zh-CN" alt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7C6662AC-A369-4D70-88AD-1C73A87EEAD0}" type="datetimeFigureOut">
              <a:rPr lang="zh-CN" altLang="en-US" smtClean="0"/>
              <a:pPr/>
              <a:t>2021/11/10</a:t>
            </a:fld>
            <a:endParaRPr lang="zh-CN" altLang="en-US"/>
          </a:p>
        </p:txBody>
      </p:sp>
      <p:sp>
        <p:nvSpPr>
          <p:cNvPr id="21" name="Footer Placeholder 20"/>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6662AC-A369-4D70-88AD-1C73A87EEAD0}" type="datetimeFigureOut">
              <a:rPr lang="zh-CN" altLang="en-US" smtClean="0"/>
              <a:pPr/>
              <a:t>2021/11/10</a:t>
            </a:fld>
            <a:endParaRPr lang="zh-CN" altLang="en-US"/>
          </a:p>
        </p:txBody>
      </p:sp>
      <p:sp>
        <p:nvSpPr>
          <p:cNvPr id="24" name="Footer Placeholder 23"/>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pPr/>
              <a:t>2021/11/10</a:t>
            </a:fld>
            <a:endParaRPr lang="zh-CN" altLang="en-US"/>
          </a:p>
        </p:txBody>
      </p:sp>
      <p:sp>
        <p:nvSpPr>
          <p:cNvPr id="29" name="Footer Placeholder 28"/>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7C6662AC-A369-4D70-88AD-1C73A87EEAD0}" type="datetimeFigureOut">
              <a:rPr lang="zh-CN" altLang="en-US" smtClean="0"/>
              <a:pPr/>
              <a:t>2021/11/10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pPr/>
              <a:t>‹#›</a:t>
            </a:fld>
            <a:endParaRPr lang="zh-CN" alt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2021/11/10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2021/11/10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963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93668705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pPr/>
              <a:t>11/10/2021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00408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7.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8.jpe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pPr/>
              <a:t>11/10/2021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pPr/>
              <a:t>11/10/2021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pPr/>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7C6662AC-A369-4D70-88AD-1C73A87EEAD0}" type="datetimeFigureOut">
              <a:rPr lang="zh-CN" altLang="en-US" smtClean="0"/>
              <a:pPr/>
              <a:t>2021/11/10</a:t>
            </a:fld>
            <a:endParaRPr lang="zh-CN" alt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29447A0-8F3A-4CEC-AF03-0972B3128EE1}" type="slidenum">
              <a:rPr lang="zh-CN" altLang="en-US" smtClean="0"/>
              <a:pPr/>
              <a:t>‹#›</a:t>
            </a:fld>
            <a:endParaRPr lang="zh-CN" alt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50" r:id="rId12"/>
    <p:sldLayoutId id="2147483751" r:id="rId13"/>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panose="05020102010507070707"/>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panose="05020102010507070707"/>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panose="05020102010507070707"/>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panose="05020102010507070707"/>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11/10/2021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4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81.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83.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19.wdp"/><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19.wdp"/></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19.wdp"/></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4.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18.png"/><Relationship Id="rId17" Type="http://schemas.openxmlformats.org/officeDocument/2006/relationships/image" Target="../media/image21.png"/><Relationship Id="rId2" Type="http://schemas.openxmlformats.org/officeDocument/2006/relationships/audio" Target="../media/media1.mp3"/><Relationship Id="rId16" Type="http://schemas.openxmlformats.org/officeDocument/2006/relationships/image" Target="../media/image20.png"/><Relationship Id="rId1" Type="http://schemas.microsoft.com/office/2007/relationships/media" Target="../media/media1.mp3"/><Relationship Id="rId6" Type="http://schemas.openxmlformats.org/officeDocument/2006/relationships/image" Target="../media/image14.png"/><Relationship Id="rId11" Type="http://schemas.microsoft.com/office/2007/relationships/hdphoto" Target="../media/hdphoto2.wdp"/><Relationship Id="rId5" Type="http://schemas.openxmlformats.org/officeDocument/2006/relationships/image" Target="../media/image13.jpeg"/><Relationship Id="rId15" Type="http://schemas.microsoft.com/office/2007/relationships/hdphoto" Target="../media/hdphoto4.wdp"/><Relationship Id="rId10" Type="http://schemas.openxmlformats.org/officeDocument/2006/relationships/image" Target="../media/image17.png"/><Relationship Id="rId4" Type="http://schemas.openxmlformats.org/officeDocument/2006/relationships/notesSlide" Target="../notesSlides/notesSlide2.xml"/><Relationship Id="rId9" Type="http://schemas.openxmlformats.org/officeDocument/2006/relationships/image" Target="../media/image16.pn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19.wdp"/></Relationships>
</file>

<file path=ppt/slides/_rels/slide2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19.wdp"/></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4.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57.png"/><Relationship Id="rId1" Type="http://schemas.openxmlformats.org/officeDocument/2006/relationships/slideLayout" Target="../slideLayouts/slideLayout68.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57.png"/><Relationship Id="rId1" Type="http://schemas.openxmlformats.org/officeDocument/2006/relationships/slideLayout" Target="../slideLayouts/slideLayout68.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57.png"/><Relationship Id="rId1" Type="http://schemas.openxmlformats.org/officeDocument/2006/relationships/slideLayout" Target="../slideLayouts/slideLayout68.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57.xml"/><Relationship Id="rId6" Type="http://schemas.microsoft.com/office/2007/relationships/hdphoto" Target="../media/hdphoto21.wdp"/><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58.xml"/><Relationship Id="rId5" Type="http://schemas.openxmlformats.org/officeDocument/2006/relationships/image" Target="../media/image47.png"/><Relationship Id="rId4" Type="http://schemas.microsoft.com/office/2007/relationships/hdphoto" Target="../media/hdphoto19.wdp"/></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microsoft.com/office/2007/relationships/hdphoto" Target="../media/hdphoto8.wdp"/><Relationship Id="rId18" Type="http://schemas.openxmlformats.org/officeDocument/2006/relationships/image" Target="../media/image28.png"/><Relationship Id="rId26" Type="http://schemas.openxmlformats.org/officeDocument/2006/relationships/image" Target="../media/image32.png"/><Relationship Id="rId3" Type="http://schemas.openxmlformats.org/officeDocument/2006/relationships/image" Target="../media/image23.png"/><Relationship Id="rId21" Type="http://schemas.microsoft.com/office/2007/relationships/hdphoto" Target="../media/hdphoto11.wdp"/><Relationship Id="rId34" Type="http://schemas.microsoft.com/office/2007/relationships/hdphoto" Target="../media/hdphoto16.wdp"/><Relationship Id="rId7" Type="http://schemas.microsoft.com/office/2007/relationships/hdphoto" Target="../media/hdphoto6.wdp"/><Relationship Id="rId12" Type="http://schemas.openxmlformats.org/officeDocument/2006/relationships/image" Target="../media/image26.png"/><Relationship Id="rId17" Type="http://schemas.openxmlformats.org/officeDocument/2006/relationships/slide" Target="slide5.xml"/><Relationship Id="rId25" Type="http://schemas.microsoft.com/office/2007/relationships/hdphoto" Target="../media/hdphoto13.wdp"/><Relationship Id="rId33" Type="http://schemas.openxmlformats.org/officeDocument/2006/relationships/image" Target="../media/image35.png"/><Relationship Id="rId2" Type="http://schemas.openxmlformats.org/officeDocument/2006/relationships/image" Target="../media/image22.jpeg"/><Relationship Id="rId16" Type="http://schemas.microsoft.com/office/2007/relationships/hdphoto" Target="../media/hdphoto9.wdp"/><Relationship Id="rId20" Type="http://schemas.openxmlformats.org/officeDocument/2006/relationships/image" Target="../media/image29.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slide" Target="slide7.xml"/><Relationship Id="rId24" Type="http://schemas.openxmlformats.org/officeDocument/2006/relationships/image" Target="../media/image31.png"/><Relationship Id="rId32" Type="http://schemas.openxmlformats.org/officeDocument/2006/relationships/image" Target="../media/image34.gif"/><Relationship Id="rId5" Type="http://schemas.openxmlformats.org/officeDocument/2006/relationships/slide" Target="slide4.xml"/><Relationship Id="rId15" Type="http://schemas.openxmlformats.org/officeDocument/2006/relationships/image" Target="../media/image27.png"/><Relationship Id="rId23" Type="http://schemas.microsoft.com/office/2007/relationships/hdphoto" Target="../media/hdphoto12.wdp"/><Relationship Id="rId28" Type="http://schemas.openxmlformats.org/officeDocument/2006/relationships/image" Target="../media/image15.png"/><Relationship Id="rId10" Type="http://schemas.microsoft.com/office/2007/relationships/hdphoto" Target="../media/hdphoto7.wdp"/><Relationship Id="rId19" Type="http://schemas.microsoft.com/office/2007/relationships/hdphoto" Target="../media/hdphoto10.wdp"/><Relationship Id="rId31" Type="http://schemas.microsoft.com/office/2007/relationships/hdphoto" Target="../media/hdphoto15.wdp"/><Relationship Id="rId4" Type="http://schemas.microsoft.com/office/2007/relationships/hdphoto" Target="../media/hdphoto5.wdp"/><Relationship Id="rId9" Type="http://schemas.openxmlformats.org/officeDocument/2006/relationships/image" Target="../media/image25.png"/><Relationship Id="rId14" Type="http://schemas.openxmlformats.org/officeDocument/2006/relationships/slide" Target="slide8.xml"/><Relationship Id="rId22" Type="http://schemas.openxmlformats.org/officeDocument/2006/relationships/image" Target="../media/image30.png"/><Relationship Id="rId27" Type="http://schemas.microsoft.com/office/2007/relationships/hdphoto" Target="../media/hdphoto14.wdp"/><Relationship Id="rId30" Type="http://schemas.openxmlformats.org/officeDocument/2006/relationships/image" Target="../media/image33.png"/><Relationship Id="rId35" Type="http://schemas.openxmlformats.org/officeDocument/2006/relationships/image" Target="../media/image36.gif"/></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47.xml"/><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39.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microsoft.com/office/2007/relationships/hdphoto" Target="../media/hdphoto18.wdp"/><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9.png"/><Relationship Id="rId11" Type="http://schemas.microsoft.com/office/2007/relationships/hdphoto" Target="../media/hdphoto2.wdp"/><Relationship Id="rId5" Type="http://schemas.microsoft.com/office/2007/relationships/hdphoto" Target="../media/hdphoto17.wdp"/><Relationship Id="rId10" Type="http://schemas.openxmlformats.org/officeDocument/2006/relationships/image" Target="../media/image17.png"/><Relationship Id="rId4" Type="http://schemas.openxmlformats.org/officeDocument/2006/relationships/image" Target="../media/image38.png"/><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5.xml"/><Relationship Id="rId6" Type="http://schemas.microsoft.com/office/2007/relationships/hdphoto" Target="../media/hdphoto18.wdp"/><Relationship Id="rId5" Type="http://schemas.openxmlformats.org/officeDocument/2006/relationships/image" Target="../media/image39.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36.xml"/><Relationship Id="rId6" Type="http://schemas.microsoft.com/office/2007/relationships/hdphoto" Target="../media/hdphoto18.wdp"/><Relationship Id="rId5" Type="http://schemas.openxmlformats.org/officeDocument/2006/relationships/image" Target="../media/image39.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14.xml"/><Relationship Id="rId6" Type="http://schemas.microsoft.com/office/2007/relationships/hdphoto" Target="../media/hdphoto18.wdp"/><Relationship Id="rId5" Type="http://schemas.openxmlformats.org/officeDocument/2006/relationships/image" Target="../media/image39.png"/><Relationship Id="rId4" Type="http://schemas.microsoft.com/office/2007/relationships/hdphoto" Target="../media/hdphoto17.wdp"/><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23" y="3136958"/>
            <a:ext cx="12209444" cy="3679353"/>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52" y="3740649"/>
            <a:ext cx="4906376" cy="2705181"/>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959120" y="4287246"/>
            <a:ext cx="3773430" cy="2705180"/>
          </a:xfrm>
          <a:prstGeom prst="rect">
            <a:avLst/>
          </a:prstGeom>
        </p:spPr>
      </p:pic>
      <p:sp>
        <p:nvSpPr>
          <p:cNvPr id="20" name="TextBox 19">
            <a:extLst>
              <a:ext uri="{FF2B5EF4-FFF2-40B4-BE49-F238E27FC236}">
                <a16:creationId xmlns:a16="http://schemas.microsoft.com/office/drawing/2014/main" id="{8F58572F-605C-4BF7-8237-AF417250364C}"/>
              </a:ext>
            </a:extLst>
          </p:cNvPr>
          <p:cNvSpPr txBox="1"/>
          <p:nvPr/>
        </p:nvSpPr>
        <p:spPr>
          <a:xfrm>
            <a:off x="2808104" y="290683"/>
            <a:ext cx="6507294" cy="707886"/>
          </a:xfrm>
          <a:prstGeom prst="rect">
            <a:avLst/>
          </a:prstGeom>
          <a:noFill/>
        </p:spPr>
        <p:txBody>
          <a:bodyPr wrap="none" rtlCol="0">
            <a:spAutoFit/>
          </a:bodyPr>
          <a:lstStyle/>
          <a:p>
            <a:pPr algn="ctr"/>
            <a:r>
              <a:rPr lang="en-US" sz="2000" b="1" dirty="0">
                <a:solidFill>
                  <a:srgbClr val="002060"/>
                </a:solidFill>
                <a:latin typeface="Times New Roman" panose="02020603050405020304" pitchFamily="18" charset="0"/>
                <a:cs typeface="Times New Roman" panose="02020603050405020304" pitchFamily="18" charset="0"/>
              </a:rPr>
              <a:t>PHÒNG GIÁO DỤC VÀ ĐÀO TẠO QUẬN LONG BIÊN</a:t>
            </a:r>
          </a:p>
          <a:p>
            <a:pPr algn="ctr"/>
            <a:r>
              <a:rPr lang="en-US" sz="2000" b="1" dirty="0">
                <a:solidFill>
                  <a:srgbClr val="002060"/>
                </a:solidFill>
                <a:latin typeface="Times New Roman" panose="02020603050405020304" pitchFamily="18" charset="0"/>
                <a:cs typeface="Times New Roman" panose="02020603050405020304" pitchFamily="18" charset="0"/>
              </a:rPr>
              <a:t>TRƯỜNG TIỂU </a:t>
            </a:r>
            <a:r>
              <a:rPr lang="en-US" sz="2000" b="1" dirty="0" err="1">
                <a:solidFill>
                  <a:srgbClr val="002060"/>
                </a:solidFill>
                <a:latin typeface="Times New Roman" panose="02020603050405020304" pitchFamily="18" charset="0"/>
                <a:cs typeface="Times New Roman" panose="02020603050405020304" pitchFamily="18" charset="0"/>
              </a:rPr>
              <a:t>HỌC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SÀI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ĐÔNG</a:t>
            </a:r>
            <a:endParaRPr lang="vi-VN" sz="2000" b="1" dirty="0">
              <a:solidFill>
                <a:srgbClr val="00206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F598B297-71C8-4B1F-9660-8DD6A54F9C18}"/>
              </a:ext>
            </a:extLst>
          </p:cNvPr>
          <p:cNvSpPr txBox="1"/>
          <p:nvPr/>
        </p:nvSpPr>
        <p:spPr>
          <a:xfrm>
            <a:off x="2020536" y="4653702"/>
            <a:ext cx="7294862" cy="677108"/>
          </a:xfrm>
          <a:prstGeom prst="rect">
            <a:avLst/>
          </a:prstGeom>
          <a:noFill/>
        </p:spPr>
        <p:txBody>
          <a:bodyPr wrap="square">
            <a:spAutoFit/>
          </a:bodyPr>
          <a:lstStyle/>
          <a:p>
            <a:pPr algn="ctr"/>
            <a:r>
              <a:rPr lang="en-US" sz="3800" b="1" i="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Giáo</a:t>
            </a:r>
            <a:r>
              <a:rPr lang="en-US" sz="3800" b="1" i="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sz="3800" b="1" i="1" dirty="0" err="1" smtClean="0">
                <a:solidFill>
                  <a:srgbClr val="FF0000"/>
                </a:solidFill>
                <a:latin typeface="HP001 4 hàng" panose="020B0603050302020204" pitchFamily="34" charset="0"/>
                <a:ea typeface="Arial-Rounded" panose="020B0500000000000000" pitchFamily="34" charset="0"/>
                <a:cs typeface="Arial-Rounded" panose="020B0500000000000000" pitchFamily="34" charset="0"/>
              </a:rPr>
              <a:t>viên:Nguyễn</a:t>
            </a:r>
            <a:r>
              <a:rPr lang="en-US" sz="3800" b="1" i="1" dirty="0" smtClean="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Thu Trang</a:t>
            </a:r>
            <a:endParaRPr lang="en-US" sz="3800" b="1" i="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a16="http://schemas.microsoft.com/office/drawing/2014/main" id="{79C01100-0E06-40B3-8BC6-AA906B44D469}"/>
              </a:ext>
            </a:extLst>
          </p:cNvPr>
          <p:cNvSpPr/>
          <p:nvPr/>
        </p:nvSpPr>
        <p:spPr>
          <a:xfrm>
            <a:off x="1832034" y="1510019"/>
            <a:ext cx="900919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chemeClr val="accent2"/>
                  </a:solidFill>
                  <a:prstDash val="solid"/>
                </a:ln>
                <a:solidFill>
                  <a:srgbClr val="FFFF00"/>
                </a:solidFill>
                <a:effectLst>
                  <a:outerShdw dist="38100" dir="2700000" algn="tl" rotWithShape="0">
                    <a:schemeClr val="accent2"/>
                  </a:outerShdw>
                </a:effectLst>
                <a:uLnTx/>
                <a:uFillTx/>
                <a:latin typeface="Arial" panose="020B0604020202020204" pitchFamily="34" charset="0"/>
                <a:ea typeface="微软雅黑"/>
                <a:cs typeface="Arial" panose="020B0604020202020204" pitchFamily="34" charset="0"/>
              </a:rPr>
              <a:t>CHÀO MỪNG CÁC 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chemeClr val="accent2"/>
                  </a:solidFill>
                  <a:prstDash val="solid"/>
                </a:ln>
                <a:solidFill>
                  <a:srgbClr val="FFFF00"/>
                </a:solidFill>
                <a:effectLst>
                  <a:outerShdw dist="38100" dir="2700000" algn="tl" rotWithShape="0">
                    <a:schemeClr val="accent2"/>
                  </a:outerShdw>
                </a:effectLst>
                <a:uLnTx/>
                <a:uFillTx/>
                <a:latin typeface="Arial" panose="020B0604020202020204" pitchFamily="34" charset="0"/>
                <a:ea typeface="微软雅黑"/>
                <a:cs typeface="Arial" panose="020B0604020202020204" pitchFamily="34" charset="0"/>
              </a:rPr>
              <a:t>ĐẾN VỚI TIẾT </a:t>
            </a:r>
            <a:r>
              <a:rPr kumimoji="0" lang="en-US" sz="5400" b="1" i="0" u="none" strike="noStrike" kern="1200" cap="none" spc="0" normalizeH="0" baseline="0" noProof="0" dirty="0" err="1">
                <a:ln w="6600">
                  <a:solidFill>
                    <a:schemeClr val="accent2"/>
                  </a:solidFill>
                  <a:prstDash val="solid"/>
                </a:ln>
                <a:solidFill>
                  <a:srgbClr val="FFFF00"/>
                </a:solidFill>
                <a:effectLst>
                  <a:outerShdw dist="38100" dir="2700000" algn="tl" rotWithShape="0">
                    <a:schemeClr val="accent2"/>
                  </a:outerShdw>
                </a:effectLst>
                <a:uLnTx/>
                <a:uFillTx/>
                <a:latin typeface="Arial" panose="020B0604020202020204" pitchFamily="34" charset="0"/>
                <a:ea typeface="微软雅黑"/>
                <a:cs typeface="Arial" panose="020B0604020202020204" pitchFamily="34" charset="0"/>
              </a:rPr>
              <a:t>TIẾNG</a:t>
            </a:r>
            <a:r>
              <a:rPr kumimoji="0" lang="en-US" sz="5400" b="1" i="0" u="none" strike="noStrike" kern="1200" cap="none" spc="0" normalizeH="0" baseline="0" noProof="0" dirty="0">
                <a:ln w="6600">
                  <a:solidFill>
                    <a:schemeClr val="accent2"/>
                  </a:solidFill>
                  <a:prstDash val="solid"/>
                </a:ln>
                <a:solidFill>
                  <a:srgbClr val="FFFF00"/>
                </a:solidFill>
                <a:effectLst>
                  <a:outerShdw dist="38100" dir="2700000" algn="tl" rotWithShape="0">
                    <a:schemeClr val="accent2"/>
                  </a:outerShdw>
                </a:effectLst>
                <a:uLnTx/>
                <a:uFillTx/>
                <a:latin typeface="Arial" panose="020B0604020202020204" pitchFamily="34" charset="0"/>
                <a:ea typeface="微软雅黑"/>
                <a:cs typeface="Arial" panose="020B0604020202020204" pitchFamily="34" charset="0"/>
              </a:rPr>
              <a:t> </a:t>
            </a:r>
            <a:r>
              <a:rPr kumimoji="0" lang="en-US" sz="5400" b="1" i="0" u="none" strike="noStrike" kern="1200" cap="none" spc="0" normalizeH="0" baseline="0" noProof="0" dirty="0" err="1">
                <a:ln w="6600">
                  <a:solidFill>
                    <a:schemeClr val="accent2"/>
                  </a:solidFill>
                  <a:prstDash val="solid"/>
                </a:ln>
                <a:solidFill>
                  <a:srgbClr val="FFFF00"/>
                </a:solidFill>
                <a:effectLst>
                  <a:outerShdw dist="38100" dir="2700000" algn="tl" rotWithShape="0">
                    <a:schemeClr val="accent2"/>
                  </a:outerShdw>
                </a:effectLst>
                <a:uLnTx/>
                <a:uFillTx/>
                <a:latin typeface="Arial" panose="020B0604020202020204" pitchFamily="34" charset="0"/>
                <a:ea typeface="微软雅黑"/>
                <a:cs typeface="Arial" panose="020B0604020202020204" pitchFamily="34" charset="0"/>
              </a:rPr>
              <a:t>VIỆT</a:t>
            </a:r>
            <a:r>
              <a:rPr kumimoji="0" lang="en-US" sz="5400" b="1" i="0" u="none" strike="noStrike" kern="1200" cap="none" spc="0" normalizeH="0" baseline="0" noProof="0" dirty="0">
                <a:ln w="6600">
                  <a:solidFill>
                    <a:schemeClr val="accent2"/>
                  </a:solidFill>
                  <a:prstDash val="solid"/>
                </a:ln>
                <a:solidFill>
                  <a:srgbClr val="FFFF00"/>
                </a:solidFill>
                <a:effectLst>
                  <a:outerShdw dist="38100" dir="2700000" algn="tl" rotWithShape="0">
                    <a:schemeClr val="accent2"/>
                  </a:outerShdw>
                </a:effectLst>
                <a:uLnTx/>
                <a:uFillTx/>
                <a:latin typeface="Arial" panose="020B0604020202020204" pitchFamily="34" charset="0"/>
                <a:ea typeface="微软雅黑"/>
                <a:cs typeface="Arial" panose="020B0604020202020204" pitchFamily="34" charset="0"/>
              </a:rPr>
              <a:t> </a:t>
            </a:r>
            <a:endParaRPr lang="en-US" sz="5400" b="1" cap="none" spc="0"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6" name="TextBox 5">
            <a:extLst>
              <a:ext uri="{FF2B5EF4-FFF2-40B4-BE49-F238E27FC236}">
                <a16:creationId xmlns:a16="http://schemas.microsoft.com/office/drawing/2014/main" id="{2153695D-A5D3-4199-8682-6E984064FA2C}"/>
              </a:ext>
            </a:extLst>
          </p:cNvPr>
          <p:cNvSpPr txBox="1"/>
          <p:nvPr/>
        </p:nvSpPr>
        <p:spPr>
          <a:xfrm>
            <a:off x="5276624" y="3448422"/>
            <a:ext cx="2635946" cy="646331"/>
          </a:xfrm>
          <a:prstGeom prst="rect">
            <a:avLst/>
          </a:prstGeom>
          <a:noFill/>
        </p:spPr>
        <p:txBody>
          <a:bodyPr wrap="square" rtlCol="0">
            <a:spAutoFit/>
          </a:bodyPr>
          <a:lstStyle/>
          <a:p>
            <a:r>
              <a:rPr lang="en-US" sz="36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50000"/>
                  </a:schemeClr>
                </a:solidFill>
                <a:latin typeface="Times New Roman" panose="02020603050405020304" pitchFamily="18" charset="0"/>
                <a:cs typeface="Times New Roman" panose="02020603050405020304" pitchFamily="18" charset="0"/>
              </a:rPr>
              <a:t>2A7</a:t>
            </a:r>
            <a:endParaRPr lang="en-US" sz="36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9" name="Picture 2" descr="D:\ảnh nền pp\lo go trng.png">
            <a:extLst>
              <a:ext uri="{FF2B5EF4-FFF2-40B4-BE49-F238E27FC236}">
                <a16:creationId xmlns:a16="http://schemas.microsoft.com/office/drawing/2014/main" id="{808F2361-A070-4FB1-9C98-8AF64D80C1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78321" y="0"/>
            <a:ext cx="1422400" cy="1070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539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55681"/>
          <a:stretch/>
        </p:blipFill>
        <p:spPr>
          <a:xfrm>
            <a:off x="408104" y="182542"/>
            <a:ext cx="10966114" cy="6143223"/>
          </a:xfrm>
          <a:prstGeom prst="rect">
            <a:avLst/>
          </a:prstGeom>
        </p:spPr>
      </p:pic>
      <p:sp>
        <p:nvSpPr>
          <p:cNvPr id="3" name="TextBox 2"/>
          <p:cNvSpPr txBox="1"/>
          <p:nvPr/>
        </p:nvSpPr>
        <p:spPr>
          <a:xfrm>
            <a:off x="2028313" y="1000657"/>
            <a:ext cx="8847629" cy="584775"/>
          </a:xfrm>
          <a:prstGeom prst="rect">
            <a:avLst/>
          </a:prstGeom>
          <a:noFill/>
        </p:spPr>
        <p:txBody>
          <a:bodyPr wrap="square" rtlCol="0">
            <a:spAutoFit/>
          </a:bodyPr>
          <a:lstStyle/>
          <a:p>
            <a:r>
              <a:rPr lang="en-US" sz="3200" b="1" dirty="0" err="1">
                <a:latin typeface="HP001 4 hàng" pitchFamily="34" charset="0"/>
              </a:rPr>
              <a:t>Thứ</a:t>
            </a:r>
            <a:r>
              <a:rPr lang="en-US" sz="3200" b="1" dirty="0">
                <a:latin typeface="HP001 4 hàng" pitchFamily="34" charset="0"/>
              </a:rPr>
              <a:t> </a:t>
            </a:r>
            <a:r>
              <a:rPr lang="en-US" sz="3200" b="1" dirty="0" err="1">
                <a:latin typeface="HP001 4 hàng" pitchFamily="34" charset="0"/>
              </a:rPr>
              <a:t>tư</a:t>
            </a:r>
            <a:r>
              <a:rPr lang="en-US" sz="3200" b="1" dirty="0">
                <a:latin typeface="HP001 4 hàng" pitchFamily="34" charset="0"/>
              </a:rPr>
              <a:t> </a:t>
            </a:r>
            <a:r>
              <a:rPr lang="en-US" sz="3200" b="1" dirty="0" err="1">
                <a:latin typeface="HP001 4 hàng" pitchFamily="34" charset="0"/>
              </a:rPr>
              <a:t>ngày</a:t>
            </a:r>
            <a:r>
              <a:rPr lang="en-US" sz="3200" b="1" dirty="0">
                <a:latin typeface="HP001 4 hàng" pitchFamily="34" charset="0"/>
              </a:rPr>
              <a:t> 10 </a:t>
            </a:r>
            <a:r>
              <a:rPr lang="en-US" sz="3200" b="1" dirty="0" err="1" smtClean="0">
                <a:latin typeface="HP001 4 hàng" pitchFamily="34" charset="0"/>
              </a:rPr>
              <a:t>tháng</a:t>
            </a:r>
            <a:r>
              <a:rPr lang="en-US" sz="3200" b="1" dirty="0" smtClean="0">
                <a:latin typeface="HP001 4 hàng" pitchFamily="34" charset="0"/>
              </a:rPr>
              <a:t> 11 </a:t>
            </a:r>
            <a:r>
              <a:rPr lang="en-US" sz="3200" b="1" dirty="0" err="1" smtClean="0">
                <a:latin typeface="HP001 4 hàng" pitchFamily="34" charset="0"/>
              </a:rPr>
              <a:t>năm</a:t>
            </a:r>
            <a:r>
              <a:rPr lang="en-US" sz="3200" b="1" dirty="0" smtClean="0">
                <a:latin typeface="HP001 4 hàng" pitchFamily="34" charset="0"/>
              </a:rPr>
              <a:t> </a:t>
            </a:r>
            <a:r>
              <a:rPr lang="en-US" sz="3200" b="1" dirty="0">
                <a:latin typeface="HP001 4 hàng" pitchFamily="34" charset="0"/>
              </a:rPr>
              <a:t>2021</a:t>
            </a:r>
          </a:p>
        </p:txBody>
      </p:sp>
      <p:sp>
        <p:nvSpPr>
          <p:cNvPr id="4" name="TextBox 3"/>
          <p:cNvSpPr txBox="1"/>
          <p:nvPr/>
        </p:nvSpPr>
        <p:spPr>
          <a:xfrm>
            <a:off x="3921138" y="1610777"/>
            <a:ext cx="2335255" cy="584775"/>
          </a:xfrm>
          <a:prstGeom prst="rect">
            <a:avLst/>
          </a:prstGeom>
          <a:noFill/>
        </p:spPr>
        <p:txBody>
          <a:bodyPr wrap="square" rtlCol="0">
            <a:spAutoFit/>
          </a:bodyPr>
          <a:lstStyle/>
          <a:p>
            <a:r>
              <a:rPr lang="en-US" sz="3200" b="1" dirty="0" err="1">
                <a:latin typeface="HP001 4 hàng" pitchFamily="34" charset="0"/>
              </a:rPr>
              <a:t>Tiếng</a:t>
            </a:r>
            <a:r>
              <a:rPr lang="en-US" sz="3200" b="1" dirty="0">
                <a:latin typeface="HP001 4 hàng" pitchFamily="34" charset="0"/>
              </a:rPr>
              <a:t> </a:t>
            </a:r>
            <a:r>
              <a:rPr lang="en-US" sz="3200" b="1" dirty="0" err="1">
                <a:latin typeface="HP001 4 hàng" pitchFamily="34" charset="0"/>
              </a:rPr>
              <a:t>Việt</a:t>
            </a:r>
            <a:endParaRPr lang="en-US" sz="3200" b="1" dirty="0">
              <a:latin typeface="HP001 4 hàng" pitchFamily="34" charset="0"/>
            </a:endParaRPr>
          </a:p>
        </p:txBody>
      </p:sp>
      <p:sp>
        <p:nvSpPr>
          <p:cNvPr id="6" name="TextBox 5"/>
          <p:cNvSpPr txBox="1"/>
          <p:nvPr/>
        </p:nvSpPr>
        <p:spPr>
          <a:xfrm>
            <a:off x="2458750" y="2195552"/>
            <a:ext cx="7205839" cy="584775"/>
          </a:xfrm>
          <a:prstGeom prst="rect">
            <a:avLst/>
          </a:prstGeom>
          <a:noFill/>
        </p:spPr>
        <p:txBody>
          <a:bodyPr wrap="square" rtlCol="0">
            <a:spAutoFit/>
          </a:bodyPr>
          <a:lstStyle/>
          <a:p>
            <a:pPr lvl="0"/>
            <a:r>
              <a:rPr lang="en-US" sz="3200" b="1" dirty="0">
                <a:latin typeface="HP001 4 hàng" pitchFamily="34" charset="0"/>
                <a:cs typeface="Times New Roman" pitchFamily="18" charset="0"/>
              </a:rPr>
              <a:t> </a:t>
            </a:r>
            <a:r>
              <a:rPr lang="en-US" sz="3200" b="1" dirty="0" err="1">
                <a:latin typeface="HP001 4 hàng" pitchFamily="34" charset="0"/>
                <a:cs typeface="Times New Roman" pitchFamily="18" charset="0"/>
              </a:rPr>
              <a:t>Đọc</a:t>
            </a:r>
            <a:r>
              <a:rPr lang="en-US" sz="3200" b="1" dirty="0">
                <a:latin typeface="HP001 4 hàng" pitchFamily="34" charset="0"/>
                <a:cs typeface="Times New Roman" pitchFamily="18" charset="0"/>
              </a:rPr>
              <a:t>: </a:t>
            </a:r>
            <a:r>
              <a:rPr lang="en-US" sz="3200" b="1" dirty="0" err="1">
                <a:latin typeface="HP001 4 hàng" pitchFamily="34" charset="0"/>
                <a:cs typeface="Times New Roman" pitchFamily="18" charset="0"/>
              </a:rPr>
              <a:t>Bài</a:t>
            </a:r>
            <a:r>
              <a:rPr lang="en-US" sz="3200" b="1" dirty="0">
                <a:latin typeface="HP001 4 hàng" pitchFamily="34" charset="0"/>
                <a:cs typeface="Times New Roman" pitchFamily="18" charset="0"/>
              </a:rPr>
              <a:t> 18: </a:t>
            </a:r>
            <a:r>
              <a:rPr lang="en-US" sz="3200" b="1" dirty="0" err="1">
                <a:latin typeface="HP001 4 hàng" pitchFamily="34" charset="0"/>
                <a:cs typeface="Times New Roman" pitchFamily="18" charset="0"/>
              </a:rPr>
              <a:t>Tớ</a:t>
            </a:r>
            <a:r>
              <a:rPr lang="en-US" sz="3200" b="1" dirty="0">
                <a:latin typeface="HP001 4 hàng" pitchFamily="34" charset="0"/>
                <a:cs typeface="Times New Roman" pitchFamily="18" charset="0"/>
              </a:rPr>
              <a:t> </a:t>
            </a:r>
            <a:r>
              <a:rPr lang="en-US" sz="3200" b="1" dirty="0" err="1">
                <a:latin typeface="HP001 4 hàng" pitchFamily="34" charset="0"/>
                <a:cs typeface="Times New Roman" pitchFamily="18" charset="0"/>
              </a:rPr>
              <a:t>nhớ</a:t>
            </a:r>
            <a:r>
              <a:rPr lang="en-US" sz="3200" b="1" dirty="0">
                <a:latin typeface="HP001 4 hàng" pitchFamily="34" charset="0"/>
                <a:cs typeface="Times New Roman" pitchFamily="18" charset="0"/>
              </a:rPr>
              <a:t> </a:t>
            </a:r>
            <a:r>
              <a:rPr lang="en-US" sz="3200" b="1" dirty="0" err="1" smtClean="0">
                <a:latin typeface="HP001 4 hàng" pitchFamily="34" charset="0"/>
                <a:cs typeface="Times New Roman" pitchFamily="18" charset="0"/>
              </a:rPr>
              <a:t>cậu</a:t>
            </a:r>
            <a:endParaRPr lang="en-US" sz="3200" dirty="0"/>
          </a:p>
        </p:txBody>
      </p:sp>
    </p:spTree>
    <p:extLst>
      <p:ext uri="{BB962C8B-B14F-4D97-AF65-F5344CB8AC3E}">
        <p14:creationId xmlns:p14="http://schemas.microsoft.com/office/powerpoint/2010/main" val="14409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949133"/>
            <a:ext cx="10972800" cy="1143000"/>
          </a:xfrm>
        </p:spPr>
        <p:txBody>
          <a:bodyPr>
            <a:normAutofit fontScale="90000"/>
          </a:bodyPr>
          <a:lstStyle/>
          <a:p>
            <a:pPr algn="ctr"/>
            <a:r>
              <a:rPr lang="en-US">
                <a:latin typeface="Arial-Rounded" panose="020B0500000000000000" pitchFamily="34" charset="0"/>
                <a:cs typeface="Arial-Rounded" panose="020B0500000000000000" pitchFamily="34" charset="0"/>
              </a:rPr>
              <a:t>1. Khi vui chơi cùng bạn em cảm thấy thế nào?</a:t>
            </a:r>
            <a:br>
              <a:rPr lang="en-US">
                <a:latin typeface="Arial-Rounded" panose="020B0500000000000000" pitchFamily="34" charset="0"/>
                <a:cs typeface="Arial-Rounded" panose="020B0500000000000000" pitchFamily="34" charset="0"/>
              </a:rPr>
            </a:br>
            <a:r>
              <a:rPr lang="en-US">
                <a:latin typeface="Arial-Rounded" panose="020B0500000000000000" pitchFamily="34" charset="0"/>
                <a:cs typeface="Arial-Rounded" panose="020B0500000000000000" pitchFamily="34" charset="0"/>
              </a:rPr>
              <a:t>2. Khi xa bạn em cảm thấy thế nào?</a:t>
            </a:r>
          </a:p>
        </p:txBody>
      </p:sp>
      <p:pic>
        <p:nvPicPr>
          <p:cNvPr id="4" name="Content Placeholder 3"/>
          <p:cNvPicPr>
            <a:picLocks noGrp="1" noChangeAspect="1"/>
          </p:cNvPicPr>
          <p:nvPr>
            <p:ph idx="1"/>
          </p:nvPr>
        </p:nvPicPr>
        <p:blipFill>
          <a:blip r:embed="rId3"/>
          <a:stretch>
            <a:fillRect/>
          </a:stretch>
        </p:blipFill>
        <p:spPr>
          <a:xfrm>
            <a:off x="173355" y="156845"/>
            <a:ext cx="1478280" cy="899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915" y="922020"/>
            <a:ext cx="9111615" cy="5656580"/>
          </a:xfrm>
          <a:prstGeom prst="rect">
            <a:avLst/>
          </a:prstGeom>
        </p:spPr>
      </p:pic>
      <p:sp>
        <p:nvSpPr>
          <p:cNvPr id="5" name="Text Box 4"/>
          <p:cNvSpPr txBox="1"/>
          <p:nvPr/>
        </p:nvSpPr>
        <p:spPr>
          <a:xfrm>
            <a:off x="4243125" y="123825"/>
            <a:ext cx="2665730" cy="645160"/>
          </a:xfrm>
          <a:prstGeom prst="rect">
            <a:avLst/>
          </a:prstGeom>
          <a:noFill/>
        </p:spPr>
        <p:txBody>
          <a:bodyPr wrap="square" rtlCol="0">
            <a:spAutoFit/>
          </a:bodyPr>
          <a:lstStyle/>
          <a:p>
            <a:r>
              <a:rPr lang="en-US" sz="3600" b="1" dirty="0" err="1">
                <a:ln/>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a:t>
            </a:r>
            <a:r>
              <a:rPr lang="en-US" sz="3600" b="1" dirty="0">
                <a:ln/>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 </a:t>
            </a:r>
            <a:r>
              <a:rPr lang="en-US" sz="3600" b="1" dirty="0" err="1">
                <a:ln/>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nhớ</a:t>
            </a:r>
            <a:r>
              <a:rPr lang="en-US" sz="3600" b="1" dirty="0">
                <a:ln/>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 </a:t>
            </a:r>
            <a:r>
              <a:rPr lang="en-US" sz="3600" b="1" dirty="0" err="1">
                <a:ln/>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cậu</a:t>
            </a:r>
            <a:endParaRPr lang="en-US" sz="3600" b="1" dirty="0">
              <a:ln/>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endParaRPr>
          </a:p>
        </p:txBody>
      </p:sp>
      <p:pic>
        <p:nvPicPr>
          <p:cNvPr id="6" name="Picture 5"/>
          <p:cNvPicPr>
            <a:picLocks noChangeAspect="1"/>
          </p:cNvPicPr>
          <p:nvPr/>
        </p:nvPicPr>
        <p:blipFill>
          <a:blip r:embed="rId4"/>
          <a:stretch>
            <a:fillRect/>
          </a:stretch>
        </p:blipFill>
        <p:spPr>
          <a:xfrm>
            <a:off x="8922385" y="615950"/>
            <a:ext cx="3269615" cy="3183890"/>
          </a:xfrm>
          <a:prstGeom prst="rect">
            <a:avLst/>
          </a:prstGeom>
        </p:spPr>
      </p:pic>
      <p:sp>
        <p:nvSpPr>
          <p:cNvPr id="10" name="Cloud 9"/>
          <p:cNvSpPr/>
          <p:nvPr/>
        </p:nvSpPr>
        <p:spPr>
          <a:xfrm>
            <a:off x="9111615" y="5767705"/>
            <a:ext cx="281940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mẫu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0" y="1003935"/>
            <a:ext cx="9111615" cy="5656580"/>
          </a:xfrm>
          <a:prstGeom prst="rect">
            <a:avLst/>
          </a:prstGeom>
        </p:spPr>
      </p:pic>
      <p:sp>
        <p:nvSpPr>
          <p:cNvPr id="5" name="Text Box 4"/>
          <p:cNvSpPr txBox="1"/>
          <p:nvPr/>
        </p:nvSpPr>
        <p:spPr>
          <a:xfrm>
            <a:off x="4842799" y="293370"/>
            <a:ext cx="2665730" cy="645160"/>
          </a:xfrm>
          <a:prstGeom prst="rect">
            <a:avLst/>
          </a:prstGeom>
          <a:noFill/>
        </p:spPr>
        <p:txBody>
          <a:bodyPr wrap="square" rtlCol="0">
            <a:spAutoFit/>
          </a:bodyPr>
          <a:lstStyle/>
          <a:p>
            <a:r>
              <a:rPr lang="en-US" sz="3600" b="1"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a:t>
            </a:r>
            <a:r>
              <a:rPr lang="en-US" sz="3600" b="1"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 </a:t>
            </a:r>
            <a:r>
              <a:rPr lang="en-US" sz="3600" b="1"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nhớ</a:t>
            </a:r>
            <a:r>
              <a:rPr lang="en-US" sz="3600" b="1"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 </a:t>
            </a:r>
            <a:r>
              <a:rPr lang="en-US" sz="3600" b="1"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cậu</a:t>
            </a:r>
            <a:endParaRPr lang="en-US" sz="3600" b="1"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endParaRPr>
          </a:p>
        </p:txBody>
      </p:sp>
      <p:pic>
        <p:nvPicPr>
          <p:cNvPr id="6" name="Picture 5"/>
          <p:cNvPicPr>
            <a:picLocks noChangeAspect="1"/>
          </p:cNvPicPr>
          <p:nvPr/>
        </p:nvPicPr>
        <p:blipFill>
          <a:blip r:embed="rId6"/>
          <a:stretch>
            <a:fillRect/>
          </a:stretch>
        </p:blipFill>
        <p:spPr>
          <a:xfrm>
            <a:off x="8922385" y="615950"/>
            <a:ext cx="3269615" cy="3183890"/>
          </a:xfrm>
          <a:prstGeom prst="rect">
            <a:avLst/>
          </a:prstGeom>
        </p:spPr>
      </p:pic>
      <p:sp>
        <p:nvSpPr>
          <p:cNvPr id="10" name="Cloud 9"/>
          <p:cNvSpPr/>
          <p:nvPr/>
        </p:nvSpPr>
        <p:spPr>
          <a:xfrm>
            <a:off x="9111615" y="4022725"/>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latin typeface="Arial-Rounded" panose="020B0500000000000000" pitchFamily="34" charset="0"/>
                <a:cs typeface="Arial-Rounded" panose="020B0500000000000000" pitchFamily="34" charset="0"/>
              </a:rPr>
              <a:t>Chia </a:t>
            </a:r>
            <a:r>
              <a:rPr lang="en-US" sz="3200" dirty="0" err="1">
                <a:latin typeface="Arial-Rounded" panose="020B0500000000000000" pitchFamily="34" charset="0"/>
                <a:cs typeface="Arial-Rounded" panose="020B0500000000000000" pitchFamily="34" charset="0"/>
              </a:rPr>
              <a:t>đoạn</a:t>
            </a:r>
            <a:endParaRPr lang="en-US" sz="3200" dirty="0">
              <a:latin typeface="Arial-Rounded" panose="020B0500000000000000" pitchFamily="34" charset="0"/>
              <a:cs typeface="Arial-Rounded" panose="020B0500000000000000" pitchFamily="34" charset="0"/>
            </a:endParaRPr>
          </a:p>
        </p:txBody>
      </p:sp>
      <p:sp>
        <p:nvSpPr>
          <p:cNvPr id="9" name="Oval 8">
            <a:extLst>
              <a:ext uri="{FF2B5EF4-FFF2-40B4-BE49-F238E27FC236}">
                <a16:creationId xmlns:a16="http://schemas.microsoft.com/office/drawing/2014/main" id="{A9C637EC-F4A9-44B2-9B7B-C4F27AB35E7E}"/>
              </a:ext>
            </a:extLst>
          </p:cNvPr>
          <p:cNvSpPr/>
          <p:nvPr/>
        </p:nvSpPr>
        <p:spPr>
          <a:xfrm>
            <a:off x="345142" y="1003935"/>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1" name="Oval 10">
            <a:extLst>
              <a:ext uri="{FF2B5EF4-FFF2-40B4-BE49-F238E27FC236}">
                <a16:creationId xmlns:a16="http://schemas.microsoft.com/office/drawing/2014/main" id="{7ADD4D9B-AEC4-48CF-93AC-55F6957F8E18}"/>
              </a:ext>
            </a:extLst>
          </p:cNvPr>
          <p:cNvSpPr/>
          <p:nvPr/>
        </p:nvSpPr>
        <p:spPr>
          <a:xfrm>
            <a:off x="252667" y="2207895"/>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2" name="Oval 11">
            <a:extLst>
              <a:ext uri="{FF2B5EF4-FFF2-40B4-BE49-F238E27FC236}">
                <a16:creationId xmlns:a16="http://schemas.microsoft.com/office/drawing/2014/main" id="{7BA03841-5376-4F9A-872E-3A61A81E7B22}"/>
              </a:ext>
            </a:extLst>
          </p:cNvPr>
          <p:cNvSpPr/>
          <p:nvPr/>
        </p:nvSpPr>
        <p:spPr>
          <a:xfrm>
            <a:off x="219537" y="3779520"/>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4" name="Cloud 13">
            <a:extLst>
              <a:ext uri="{FF2B5EF4-FFF2-40B4-BE49-F238E27FC236}">
                <a16:creationId xmlns:a16="http://schemas.microsoft.com/office/drawing/2014/main" id="{9A575D7B-F82A-45FC-8FD0-5952ED1BB770}"/>
              </a:ext>
            </a:extLst>
          </p:cNvPr>
          <p:cNvSpPr/>
          <p:nvPr/>
        </p:nvSpPr>
        <p:spPr>
          <a:xfrm>
            <a:off x="9078485" y="4022725"/>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Arial-Rounded" panose="020B0500000000000000" pitchFamily="34" charset="0"/>
                <a:cs typeface="Arial-Rounded" panose="020B0500000000000000" pitchFamily="34" charset="0"/>
              </a:rPr>
              <a:t>Đọc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tiếp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đoạn</a:t>
            </a:r>
            <a:endParaRPr lang="en-US" sz="3200" dirty="0">
              <a:latin typeface="Arial-Rounded" panose="020B0500000000000000" pitchFamily="34" charset="0"/>
              <a:cs typeface="Arial-Rounded" panose="020B0500000000000000" pitchFamily="34" charset="0"/>
            </a:endParaRPr>
          </a:p>
        </p:txBody>
      </p:sp>
      <p:sp>
        <p:nvSpPr>
          <p:cNvPr id="16" name="Oval 15">
            <a:extLst>
              <a:ext uri="{FF2B5EF4-FFF2-40B4-BE49-F238E27FC236}">
                <a16:creationId xmlns:a16="http://schemas.microsoft.com/office/drawing/2014/main" id="{B900463D-1986-41C5-AE0F-125212A49FFB}"/>
              </a:ext>
            </a:extLst>
          </p:cNvPr>
          <p:cNvSpPr/>
          <p:nvPr/>
        </p:nvSpPr>
        <p:spPr>
          <a:xfrm>
            <a:off x="252667" y="5662930"/>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9" grpId="0" animBg="1"/>
      <p:bldP spid="11" grpId="0" animBg="1"/>
      <p:bldP spid="12" grpId="0" animBg="1"/>
      <p:bldP spid="14" grpId="0" bldLvl="0" animBg="1"/>
      <p:bldP spid="14" grpId="1"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b="1"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a:t>
            </a:r>
            <a:r>
              <a:rPr lang="en-US" sz="3600" b="1"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 </a:t>
            </a:r>
            <a:r>
              <a:rPr lang="en-US" sz="3600" b="1"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nhớ</a:t>
            </a:r>
            <a:r>
              <a:rPr lang="en-US" sz="3600" b="1"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 </a:t>
            </a:r>
            <a:r>
              <a:rPr lang="en-US" sz="3600" b="1"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cậu</a:t>
            </a:r>
            <a:endParaRPr lang="en-US" sz="3600" b="1"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endParaRPr>
          </a:p>
        </p:txBody>
      </p:sp>
      <p:pic>
        <p:nvPicPr>
          <p:cNvPr id="6" name="Picture 5"/>
          <p:cNvPicPr>
            <a:picLocks noChangeAspect="1"/>
          </p:cNvPicPr>
          <p:nvPr/>
        </p:nvPicPr>
        <p:blipFill>
          <a:blip r:embed="rId5"/>
          <a:stretch>
            <a:fillRect/>
          </a:stretch>
        </p:blipFill>
        <p:spPr>
          <a:xfrm>
            <a:off x="8922385" y="615950"/>
            <a:ext cx="3269615" cy="3183890"/>
          </a:xfrm>
          <a:prstGeom prst="rect">
            <a:avLst/>
          </a:prstGeom>
        </p:spPr>
      </p:pic>
      <p:cxnSp>
        <p:nvCxnSpPr>
          <p:cNvPr id="2" name="Straight Connector 1"/>
          <p:cNvCxnSpPr/>
          <p:nvPr/>
        </p:nvCxnSpPr>
        <p:spPr>
          <a:xfrm>
            <a:off x="7419975" y="254127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1485900" y="548259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CA0093E-C0A6-4036-A16D-CABB21B0570A}"/>
              </a:ext>
            </a:extLst>
          </p:cNvPr>
          <p:cNvSpPr/>
          <p:nvPr/>
        </p:nvSpPr>
        <p:spPr>
          <a:xfrm>
            <a:off x="345142" y="1003935"/>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9" name="Oval 8">
            <a:extLst>
              <a:ext uri="{FF2B5EF4-FFF2-40B4-BE49-F238E27FC236}">
                <a16:creationId xmlns:a16="http://schemas.microsoft.com/office/drawing/2014/main" id="{2EFDEEC8-E1AE-439A-94CD-F71ED8206A63}"/>
              </a:ext>
            </a:extLst>
          </p:cNvPr>
          <p:cNvSpPr/>
          <p:nvPr/>
        </p:nvSpPr>
        <p:spPr>
          <a:xfrm>
            <a:off x="305387" y="219348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1" name="Oval 10">
            <a:extLst>
              <a:ext uri="{FF2B5EF4-FFF2-40B4-BE49-F238E27FC236}">
                <a16:creationId xmlns:a16="http://schemas.microsoft.com/office/drawing/2014/main" id="{2D4A6BA7-3A84-4A8D-8444-ED042555191A}"/>
              </a:ext>
            </a:extLst>
          </p:cNvPr>
          <p:cNvSpPr/>
          <p:nvPr/>
        </p:nvSpPr>
        <p:spPr>
          <a:xfrm>
            <a:off x="305386" y="373457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2" name="Cloud 11">
            <a:extLst>
              <a:ext uri="{FF2B5EF4-FFF2-40B4-BE49-F238E27FC236}">
                <a16:creationId xmlns:a16="http://schemas.microsoft.com/office/drawing/2014/main" id="{B797AA78-D9D3-4E8A-B9AC-B60A595D658C}"/>
              </a:ext>
            </a:extLst>
          </p:cNvPr>
          <p:cNvSpPr/>
          <p:nvPr/>
        </p:nvSpPr>
        <p:spPr>
          <a:xfrm>
            <a:off x="9078485" y="4022725"/>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Arial-Rounded" panose="020B0500000000000000" pitchFamily="34" charset="0"/>
                <a:cs typeface="Arial-Rounded" panose="020B0500000000000000" pitchFamily="34" charset="0"/>
              </a:rPr>
              <a:t>Đọc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từ</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khó</a:t>
            </a:r>
            <a:endParaRPr lang="en-US" sz="3200" dirty="0">
              <a:latin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id="{FFEE631D-2E21-4158-8C06-5B1C06943FC7}"/>
              </a:ext>
            </a:extLst>
          </p:cNvPr>
          <p:cNvSpPr/>
          <p:nvPr/>
        </p:nvSpPr>
        <p:spPr>
          <a:xfrm>
            <a:off x="265631" y="5630490"/>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288288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GIẢI NGHĨA TỪ</a:t>
              </a:r>
              <a:endParaRPr lang="zh-CN" altLang="en-US" sz="36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sym typeface="+mn-lt"/>
            </a:endParaRPr>
          </a:p>
        </p:txBody>
      </p:sp>
      <p:grpSp>
        <p:nvGrpSpPr>
          <p:cNvPr id="42" name="Group 41"/>
          <p:cNvGrpSpPr/>
          <p:nvPr/>
        </p:nvGrpSpPr>
        <p:grpSpPr>
          <a:xfrm>
            <a:off x="3760470" y="1045210"/>
            <a:ext cx="6916420" cy="1470182"/>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 name="TextBox 43"/>
            <p:cNvSpPr txBox="1"/>
            <p:nvPr/>
          </p:nvSpPr>
          <p:spPr>
            <a:xfrm>
              <a:off x="288974" y="1369884"/>
              <a:ext cx="1808630" cy="1029911"/>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nắn nót</a:t>
              </a:r>
            </a:p>
            <a:p>
              <a:pPr algn="ctr" defTabSz="913130" fontAlgn="base">
                <a:spcBef>
                  <a:spcPct val="0"/>
                </a:spcBef>
                <a:spcAft>
                  <a:spcPct val="0"/>
                </a:spcAft>
                <a:defRPr/>
              </a:pPr>
              <a:r>
                <a:rPr lang="en-US" altLang="vi-VN" sz="2800" b="0" i="0" u="none" strike="noStrike" dirty="0">
                  <a:solidFill>
                    <a:srgbClr val="231F20"/>
                  </a:solidFill>
                  <a:effectLst/>
                  <a:latin typeface="Times New Roman" panose="02020603050405020304" pitchFamily="18" charset="0"/>
                  <a:ea typeface="Arial-Rounded" panose="020B0500000000000000" pitchFamily="34" charset="0"/>
                  <a:cs typeface="Times New Roman" panose="02020603050405020304" pitchFamily="18" charset="0"/>
                </a:rPr>
                <a:t>Viết cẩn thận cho đẹp</a:t>
              </a:r>
              <a:endParaRPr lang="en-US" altLang="vi-VN" sz="2800" b="0" i="0" u="none" strike="noStrike" dirty="0">
                <a:solidFill>
                  <a:srgbClr val="231F20"/>
                </a:solidFill>
                <a:effectLst/>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14" name="Group 13"/>
          <p:cNvGrpSpPr/>
          <p:nvPr/>
        </p:nvGrpSpPr>
        <p:grpSpPr>
          <a:xfrm>
            <a:off x="3882390" y="3599815"/>
            <a:ext cx="6916420" cy="1470182"/>
            <a:chOff x="172324" y="1157225"/>
            <a:chExt cx="2109019" cy="1406784"/>
          </a:xfrm>
        </p:grpSpPr>
        <p:sp>
          <p:nvSpPr>
            <p:cNvPr id="16" name="Hexagon 15"/>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TextBox 43"/>
            <p:cNvSpPr txBox="1"/>
            <p:nvPr/>
          </p:nvSpPr>
          <p:spPr>
            <a:xfrm>
              <a:off x="315308" y="1185168"/>
              <a:ext cx="1808630" cy="1030765"/>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cặm cụi</a:t>
              </a:r>
            </a:p>
            <a:p>
              <a:pPr algn="ctr" defTabSz="913130" fontAlgn="base">
                <a:spcBef>
                  <a:spcPct val="0"/>
                </a:spcBef>
                <a:spcAft>
                  <a:spcPct val="0"/>
                </a:spcAft>
                <a:defRPr/>
              </a:pPr>
              <a:r>
                <a:rPr lang="en-US" altLang="vi-VN" sz="2800" b="0" i="0" u="none" strike="noStrike" dirty="0">
                  <a:solidFill>
                    <a:srgbClr val="231F20"/>
                  </a:solidFill>
                  <a:effectLst/>
                  <a:latin typeface="Times New Roman" panose="02020603050405020304" pitchFamily="18" charset="0"/>
                  <a:ea typeface="Arial-Rounded" panose="020B0500000000000000" pitchFamily="34" charset="0"/>
                  <a:cs typeface="Times New Roman" panose="02020603050405020304" pitchFamily="18" charset="0"/>
                  <a:sym typeface="+mn-lt"/>
                </a:rPr>
                <a:t>chăm chú, tập trung vào việc đang làm</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a:xfrm>
            <a:off x="609600" y="1588230"/>
            <a:ext cx="10972800" cy="4525963"/>
          </a:xfrm>
        </p:spPr>
        <p:txBody>
          <a:bodyPr/>
          <a:lstStyle/>
          <a:p>
            <a:pPr marL="0" indent="0">
              <a:buNone/>
            </a:pPr>
            <a:r>
              <a:rPr lang="en-US">
                <a:latin typeface="Arial-Rounded" panose="020B0500000000000000" pitchFamily="34" charset="0"/>
                <a:cs typeface="Arial-Rounded" panose="020B0500000000000000" pitchFamily="34" charset="0"/>
              </a:rPr>
              <a:t>Kiến không biết làm sao cho sóc biết mình rất nhớ bạn. Cứ thế, cậu cặm cụi viết đi viết lại trong nhiều giờ liền. Không lâu sau, sóc nhận được lá thư do kiến gửi đến.</a:t>
            </a:r>
          </a:p>
        </p:txBody>
      </p:sp>
      <p:cxnSp>
        <p:nvCxnSpPr>
          <p:cNvPr id="4" name="Straight Connector 3"/>
          <p:cNvCxnSpPr/>
          <p:nvPr/>
        </p:nvCxnSpPr>
        <p:spPr>
          <a:xfrm flipH="1">
            <a:off x="5050155" y="1661954"/>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8316277" y="168148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flipH="1">
            <a:off x="6031440" y="2106005"/>
            <a:ext cx="30480" cy="46609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5"/>
          <a:stretch>
            <a:fillRect/>
          </a:stretch>
        </p:blipFill>
        <p:spPr>
          <a:xfrm>
            <a:off x="8922385" y="615950"/>
            <a:ext cx="3269615" cy="3183890"/>
          </a:xfrm>
          <a:prstGeom prst="rect">
            <a:avLst/>
          </a:prstGeom>
        </p:spPr>
      </p:pic>
      <p:sp>
        <p:nvSpPr>
          <p:cNvPr id="8" name="Oval 7">
            <a:extLst>
              <a:ext uri="{FF2B5EF4-FFF2-40B4-BE49-F238E27FC236}">
                <a16:creationId xmlns:a16="http://schemas.microsoft.com/office/drawing/2014/main" id="{1CA0093E-C0A6-4036-A16D-CABB21B0570A}"/>
              </a:ext>
            </a:extLst>
          </p:cNvPr>
          <p:cNvSpPr/>
          <p:nvPr/>
        </p:nvSpPr>
        <p:spPr>
          <a:xfrm>
            <a:off x="345142" y="1003935"/>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9" name="Oval 8">
            <a:extLst>
              <a:ext uri="{FF2B5EF4-FFF2-40B4-BE49-F238E27FC236}">
                <a16:creationId xmlns:a16="http://schemas.microsoft.com/office/drawing/2014/main" id="{2EFDEEC8-E1AE-439A-94CD-F71ED8206A63}"/>
              </a:ext>
            </a:extLst>
          </p:cNvPr>
          <p:cNvSpPr/>
          <p:nvPr/>
        </p:nvSpPr>
        <p:spPr>
          <a:xfrm>
            <a:off x="305387" y="219348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1" name="Oval 10">
            <a:extLst>
              <a:ext uri="{FF2B5EF4-FFF2-40B4-BE49-F238E27FC236}">
                <a16:creationId xmlns:a16="http://schemas.microsoft.com/office/drawing/2014/main" id="{2D4A6BA7-3A84-4A8D-8444-ED042555191A}"/>
              </a:ext>
            </a:extLst>
          </p:cNvPr>
          <p:cNvSpPr/>
          <p:nvPr/>
        </p:nvSpPr>
        <p:spPr>
          <a:xfrm>
            <a:off x="305386" y="373457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2" name="Cloud 11">
            <a:extLst>
              <a:ext uri="{FF2B5EF4-FFF2-40B4-BE49-F238E27FC236}">
                <a16:creationId xmlns:a16="http://schemas.microsoft.com/office/drawing/2014/main" id="{B797AA78-D9D3-4E8A-B9AC-B60A595D658C}"/>
              </a:ext>
            </a:extLst>
          </p:cNvPr>
          <p:cNvSpPr/>
          <p:nvPr/>
        </p:nvSpPr>
        <p:spPr>
          <a:xfrm>
            <a:off x="9078485" y="4022725"/>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Arial-Rounded" panose="020B0500000000000000" pitchFamily="34" charset="0"/>
                <a:cs typeface="Arial-Rounded" panose="020B0500000000000000" pitchFamily="34" charset="0"/>
              </a:rPr>
              <a:t>Đọc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tiếp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đoạn</a:t>
            </a:r>
            <a:endParaRPr lang="en-US" sz="3200" dirty="0">
              <a:latin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id="{FFEE631D-2E21-4158-8C06-5B1C06943FC7}"/>
              </a:ext>
            </a:extLst>
          </p:cNvPr>
          <p:cNvSpPr/>
          <p:nvPr/>
        </p:nvSpPr>
        <p:spPr>
          <a:xfrm>
            <a:off x="265631" y="5630490"/>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130001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7338" cy="3913239"/>
          </a:xfrm>
          <a:prstGeom prst="rect">
            <a:avLst/>
          </a:prstGeom>
        </p:spPr>
      </p:pic>
      <p:sp>
        <p:nvSpPr>
          <p:cNvPr id="3" name="Rectangle 11">
            <a:extLst>
              <a:ext uri="{FF2B5EF4-FFF2-40B4-BE49-F238E27FC236}">
                <a16:creationId xmlns:a16="http://schemas.microsoft.com/office/drawing/2014/main" id="{3AD24F28-1415-40B3-A995-3C246C286D7F}"/>
              </a:ext>
            </a:extLst>
          </p:cNvPr>
          <p:cNvSpPr>
            <a:spLocks noChangeArrowheads="1"/>
          </p:cNvSpPr>
          <p:nvPr/>
        </p:nvSpPr>
        <p:spPr bwMode="gray">
          <a:xfrm>
            <a:off x="1667200" y="4366758"/>
            <a:ext cx="9875871" cy="1512933"/>
          </a:xfrm>
          <a:prstGeom prst="rect">
            <a:avLst/>
          </a:prstGeom>
          <a:noFill/>
          <a:ln>
            <a:noFill/>
          </a:ln>
        </p:spPr>
        <p:txBody>
          <a:bodyPr wrap="square">
            <a:prstTxWarp prst="textDoubleWave1">
              <a:avLst/>
            </a:prstTxWarp>
            <a:spAutoFit/>
          </a:bodyPr>
          <a:lstStyle/>
          <a:p>
            <a:pPr algn="ctr" defTabSz="1219139">
              <a:lnSpc>
                <a:spcPct val="150000"/>
              </a:lnSpc>
              <a:defRPr/>
            </a:pP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Luyện</a:t>
            </a:r>
            <a:r>
              <a:rPr lang="en-US" altLang="zh-CN"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đọc</a:t>
            </a:r>
            <a:r>
              <a:rPr lang="en-US" altLang="zh-CN"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nhóm</a:t>
            </a:r>
            <a:endParaRPr lang="zh-CN" alt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endParaRPr>
          </a:p>
        </p:txBody>
      </p:sp>
      <p:pic>
        <p:nvPicPr>
          <p:cNvPr id="4" name="Picture 2" descr="D:\ảnh nền pp\lo go trng.png">
            <a:extLst>
              <a:ext uri="{FF2B5EF4-FFF2-40B4-BE49-F238E27FC236}">
                <a16:creationId xmlns:a16="http://schemas.microsoft.com/office/drawing/2014/main" id="{989E9AC1-AD68-4744-A049-8AA3097E1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9600" y="0"/>
            <a:ext cx="1422400" cy="1070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71276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stretch>
            <a:fillRect/>
          </a:stretch>
        </p:blipFill>
        <p:spPr>
          <a:xfrm>
            <a:off x="-3581400" y="1361228"/>
            <a:ext cx="609600" cy="609600"/>
          </a:xfrm>
          <a:prstGeom prst="rect">
            <a:avLst/>
          </a:prstGeom>
        </p:spPr>
      </p:pic>
      <p:sp>
        <p:nvSpPr>
          <p:cNvPr id="4" name="Oval Callout 3"/>
          <p:cNvSpPr/>
          <p:nvPr/>
        </p:nvSpPr>
        <p:spPr>
          <a:xfrm>
            <a:off x="7931020" y="207520"/>
            <a:ext cx="4124257"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1. Ôn và 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4"/>
                                        </p:tgtEl>
                                        <p:attrNameLst>
                                          <p:attrName>ppt_w</p:attrName>
                                        </p:attrNameLst>
                                      </p:cBhvr>
                                      <p:tavLst>
                                        <p:tav tm="0">
                                          <p:val>
                                            <p:strVal val="ppt_w"/>
                                          </p:val>
                                        </p:tav>
                                        <p:tav tm="100000">
                                          <p:val>
                                            <p:fltVal val="0"/>
                                          </p:val>
                                        </p:tav>
                                      </p:tavLst>
                                    </p:anim>
                                    <p:anim calcmode="lin" valueType="num">
                                      <p:cBhvr>
                                        <p:cTn id="65" dur="1000"/>
                                        <p:tgtEl>
                                          <p:spTgt spid="4"/>
                                        </p:tgtEl>
                                        <p:attrNameLst>
                                          <p:attrName>ppt_h</p:attrName>
                                        </p:attrNameLst>
                                      </p:cBhvr>
                                      <p:tavLst>
                                        <p:tav tm="0">
                                          <p:val>
                                            <p:strVal val="ppt_h"/>
                                          </p:val>
                                        </p:tav>
                                        <p:tav tm="100000">
                                          <p:val>
                                            <p:fltVal val="0"/>
                                          </p:val>
                                        </p:tav>
                                      </p:tavLst>
                                    </p:anim>
                                    <p:anim calcmode="lin" valueType="num">
                                      <p:cBhvr>
                                        <p:cTn id="66" dur="1000"/>
                                        <p:tgtEl>
                                          <p:spTgt spid="4"/>
                                        </p:tgtEl>
                                        <p:attrNameLst>
                                          <p:attrName>style.rotation</p:attrName>
                                        </p:attrNameLst>
                                      </p:cBhvr>
                                      <p:tavLst>
                                        <p:tav tm="0">
                                          <p:val>
                                            <p:fltVal val="0"/>
                                          </p:val>
                                        </p:tav>
                                        <p:tav tm="100000">
                                          <p:val>
                                            <p:fltVal val="90"/>
                                          </p:val>
                                        </p:tav>
                                      </p:tavLst>
                                    </p:anim>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9" fill="hold" display="0">
                  <p:stCondLst>
                    <p:cond delay="indefinite"/>
                  </p:stCondLst>
                  <p:endCondLst>
                    <p:cond evt="onStopAudio" delay="0">
                      <p:tgtEl>
                        <p:sldTgt/>
                      </p:tgtEl>
                    </p:cond>
                  </p:endCondLst>
                </p:cTn>
                <p:tgtEl>
                  <p:spTgt spid="2"/>
                </p:tgtEl>
              </p:cMediaNode>
            </p:audio>
          </p:childTnLst>
        </p:cTn>
      </p:par>
    </p:tnLst>
    <p:bldLst>
      <p:bldP spid="4"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5"/>
          <a:stretch>
            <a:fillRect/>
          </a:stretch>
        </p:blipFill>
        <p:spPr>
          <a:xfrm>
            <a:off x="8922385" y="615950"/>
            <a:ext cx="3269615" cy="3183890"/>
          </a:xfrm>
          <a:prstGeom prst="rect">
            <a:avLst/>
          </a:prstGeom>
        </p:spPr>
      </p:pic>
      <p:sp>
        <p:nvSpPr>
          <p:cNvPr id="8" name="Oval 7">
            <a:extLst>
              <a:ext uri="{FF2B5EF4-FFF2-40B4-BE49-F238E27FC236}">
                <a16:creationId xmlns:a16="http://schemas.microsoft.com/office/drawing/2014/main" id="{1CA0093E-C0A6-4036-A16D-CABB21B0570A}"/>
              </a:ext>
            </a:extLst>
          </p:cNvPr>
          <p:cNvSpPr/>
          <p:nvPr/>
        </p:nvSpPr>
        <p:spPr>
          <a:xfrm>
            <a:off x="345142" y="1003935"/>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9" name="Oval 8">
            <a:extLst>
              <a:ext uri="{FF2B5EF4-FFF2-40B4-BE49-F238E27FC236}">
                <a16:creationId xmlns:a16="http://schemas.microsoft.com/office/drawing/2014/main" id="{2EFDEEC8-E1AE-439A-94CD-F71ED8206A63}"/>
              </a:ext>
            </a:extLst>
          </p:cNvPr>
          <p:cNvSpPr/>
          <p:nvPr/>
        </p:nvSpPr>
        <p:spPr>
          <a:xfrm>
            <a:off x="305387" y="219348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1" name="Oval 10">
            <a:extLst>
              <a:ext uri="{FF2B5EF4-FFF2-40B4-BE49-F238E27FC236}">
                <a16:creationId xmlns:a16="http://schemas.microsoft.com/office/drawing/2014/main" id="{2D4A6BA7-3A84-4A8D-8444-ED042555191A}"/>
              </a:ext>
            </a:extLst>
          </p:cNvPr>
          <p:cNvSpPr/>
          <p:nvPr/>
        </p:nvSpPr>
        <p:spPr>
          <a:xfrm>
            <a:off x="305386" y="373457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2" name="Cloud 11">
            <a:extLst>
              <a:ext uri="{FF2B5EF4-FFF2-40B4-BE49-F238E27FC236}">
                <a16:creationId xmlns:a16="http://schemas.microsoft.com/office/drawing/2014/main" id="{B797AA78-D9D3-4E8A-B9AC-B60A595D658C}"/>
              </a:ext>
            </a:extLst>
          </p:cNvPr>
          <p:cNvSpPr/>
          <p:nvPr/>
        </p:nvSpPr>
        <p:spPr>
          <a:xfrm>
            <a:off x="9078485" y="4022725"/>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Arial-Rounded" panose="020B0500000000000000" pitchFamily="34" charset="0"/>
                <a:cs typeface="Arial-Rounded" panose="020B0500000000000000" pitchFamily="34" charset="0"/>
              </a:rPr>
              <a:t>Đọc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nhóm</a:t>
            </a:r>
            <a:r>
              <a:rPr lang="en-US" sz="3200" dirty="0">
                <a:latin typeface="Arial-Rounded" panose="020B0500000000000000" pitchFamily="34" charset="0"/>
                <a:cs typeface="Arial-Rounded" panose="020B0500000000000000" pitchFamily="34" charset="0"/>
              </a:rPr>
              <a:t> 4</a:t>
            </a:r>
          </a:p>
        </p:txBody>
      </p:sp>
      <p:sp>
        <p:nvSpPr>
          <p:cNvPr id="13" name="Oval 12">
            <a:extLst>
              <a:ext uri="{FF2B5EF4-FFF2-40B4-BE49-F238E27FC236}">
                <a16:creationId xmlns:a16="http://schemas.microsoft.com/office/drawing/2014/main" id="{FFEE631D-2E21-4158-8C06-5B1C06943FC7}"/>
              </a:ext>
            </a:extLst>
          </p:cNvPr>
          <p:cNvSpPr/>
          <p:nvPr/>
        </p:nvSpPr>
        <p:spPr>
          <a:xfrm>
            <a:off x="265631" y="5630490"/>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427141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7338" cy="3913239"/>
          </a:xfrm>
          <a:prstGeom prst="rect">
            <a:avLst/>
          </a:prstGeom>
        </p:spPr>
      </p:pic>
      <p:sp>
        <p:nvSpPr>
          <p:cNvPr id="3" name="Rectangle 11">
            <a:extLst>
              <a:ext uri="{FF2B5EF4-FFF2-40B4-BE49-F238E27FC236}">
                <a16:creationId xmlns:a16="http://schemas.microsoft.com/office/drawing/2014/main" id="{3AD24F28-1415-40B3-A995-3C246C286D7F}"/>
              </a:ext>
            </a:extLst>
          </p:cNvPr>
          <p:cNvSpPr>
            <a:spLocks noChangeArrowheads="1"/>
          </p:cNvSpPr>
          <p:nvPr/>
        </p:nvSpPr>
        <p:spPr bwMode="gray">
          <a:xfrm>
            <a:off x="1667200" y="4366758"/>
            <a:ext cx="9875871" cy="1512933"/>
          </a:xfrm>
          <a:prstGeom prst="rect">
            <a:avLst/>
          </a:prstGeom>
          <a:noFill/>
          <a:ln>
            <a:noFill/>
          </a:ln>
        </p:spPr>
        <p:txBody>
          <a:bodyPr wrap="square">
            <a:prstTxWarp prst="textDoubleWave1">
              <a:avLst/>
            </a:prstTxWarp>
            <a:spAutoFit/>
          </a:bodyPr>
          <a:lstStyle/>
          <a:p>
            <a:pPr algn="ctr" defTabSz="1219139">
              <a:lnSpc>
                <a:spcPct val="150000"/>
              </a:lnSpc>
              <a:defRPr/>
            </a:pP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Đọc</a:t>
            </a:r>
            <a:r>
              <a:rPr lang="en-US" altLang="zh-CN"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toàn</a:t>
            </a:r>
            <a:r>
              <a:rPr lang="en-US" altLang="zh-CN"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bài</a:t>
            </a:r>
            <a:endParaRPr lang="zh-CN" alt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27015809"/>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5"/>
          <a:stretch>
            <a:fillRect/>
          </a:stretch>
        </p:blipFill>
        <p:spPr>
          <a:xfrm>
            <a:off x="8922385" y="615950"/>
            <a:ext cx="3269615" cy="3183890"/>
          </a:xfrm>
          <a:prstGeom prst="rect">
            <a:avLst/>
          </a:prstGeom>
        </p:spPr>
      </p:pic>
      <p:sp>
        <p:nvSpPr>
          <p:cNvPr id="8" name="Oval 7">
            <a:extLst>
              <a:ext uri="{FF2B5EF4-FFF2-40B4-BE49-F238E27FC236}">
                <a16:creationId xmlns:a16="http://schemas.microsoft.com/office/drawing/2014/main" id="{1CA0093E-C0A6-4036-A16D-CABB21B0570A}"/>
              </a:ext>
            </a:extLst>
          </p:cNvPr>
          <p:cNvSpPr/>
          <p:nvPr/>
        </p:nvSpPr>
        <p:spPr>
          <a:xfrm>
            <a:off x="345142" y="1003935"/>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9" name="Oval 8">
            <a:extLst>
              <a:ext uri="{FF2B5EF4-FFF2-40B4-BE49-F238E27FC236}">
                <a16:creationId xmlns:a16="http://schemas.microsoft.com/office/drawing/2014/main" id="{2EFDEEC8-E1AE-439A-94CD-F71ED8206A63}"/>
              </a:ext>
            </a:extLst>
          </p:cNvPr>
          <p:cNvSpPr/>
          <p:nvPr/>
        </p:nvSpPr>
        <p:spPr>
          <a:xfrm>
            <a:off x="305387" y="219348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1" name="Oval 10">
            <a:extLst>
              <a:ext uri="{FF2B5EF4-FFF2-40B4-BE49-F238E27FC236}">
                <a16:creationId xmlns:a16="http://schemas.microsoft.com/office/drawing/2014/main" id="{2D4A6BA7-3A84-4A8D-8444-ED042555191A}"/>
              </a:ext>
            </a:extLst>
          </p:cNvPr>
          <p:cNvSpPr/>
          <p:nvPr/>
        </p:nvSpPr>
        <p:spPr>
          <a:xfrm>
            <a:off x="305386" y="373457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2" name="Cloud 11">
            <a:extLst>
              <a:ext uri="{FF2B5EF4-FFF2-40B4-BE49-F238E27FC236}">
                <a16:creationId xmlns:a16="http://schemas.microsoft.com/office/drawing/2014/main" id="{B797AA78-D9D3-4E8A-B9AC-B60A595D658C}"/>
              </a:ext>
            </a:extLst>
          </p:cNvPr>
          <p:cNvSpPr/>
          <p:nvPr/>
        </p:nvSpPr>
        <p:spPr>
          <a:xfrm>
            <a:off x="9078485" y="4022725"/>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Arial-Rounded" panose="020B0500000000000000" pitchFamily="34" charset="0"/>
                <a:cs typeface="Arial-Rounded" panose="020B0500000000000000" pitchFamily="34" charset="0"/>
              </a:rPr>
              <a:t>Đọc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toàn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bài</a:t>
            </a:r>
            <a:endParaRPr lang="en-US" sz="3200" dirty="0">
              <a:latin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id="{FFEE631D-2E21-4158-8C06-5B1C06943FC7}"/>
              </a:ext>
            </a:extLst>
          </p:cNvPr>
          <p:cNvSpPr/>
          <p:nvPr/>
        </p:nvSpPr>
        <p:spPr>
          <a:xfrm>
            <a:off x="265631" y="5630490"/>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389260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7338" cy="3913239"/>
          </a:xfrm>
          <a:prstGeom prst="rect">
            <a:avLst/>
          </a:prstGeom>
        </p:spPr>
      </p:pic>
      <p:sp>
        <p:nvSpPr>
          <p:cNvPr id="3" name="Rectangle 11">
            <a:extLst>
              <a:ext uri="{FF2B5EF4-FFF2-40B4-BE49-F238E27FC236}">
                <a16:creationId xmlns:a16="http://schemas.microsoft.com/office/drawing/2014/main" id="{3AD24F28-1415-40B3-A995-3C246C286D7F}"/>
              </a:ext>
            </a:extLst>
          </p:cNvPr>
          <p:cNvSpPr>
            <a:spLocks noChangeArrowheads="1"/>
          </p:cNvSpPr>
          <p:nvPr/>
        </p:nvSpPr>
        <p:spPr bwMode="gray">
          <a:xfrm>
            <a:off x="1490220" y="4178710"/>
            <a:ext cx="9974194" cy="1317521"/>
          </a:xfrm>
          <a:prstGeom prst="rect">
            <a:avLst/>
          </a:prstGeom>
          <a:noFill/>
          <a:ln>
            <a:noFill/>
          </a:ln>
        </p:spPr>
        <p:txBody>
          <a:bodyPr wrap="square">
            <a:prstTxWarp prst="textDoubleWave1">
              <a:avLst/>
            </a:prstTxWarp>
            <a:spAutoFit/>
          </a:bodyPr>
          <a:lstStyle/>
          <a:p>
            <a:pPr algn="ctr" defTabSz="1219139">
              <a:lnSpc>
                <a:spcPct val="150000"/>
              </a:lnSpc>
              <a:defRPr/>
            </a:pPr>
            <a:r>
              <a:rPr lang="en-US" altLang="zh-CN"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Tìm</a:t>
            </a:r>
            <a:r>
              <a:rPr lang="en-US" altLang="zh-CN"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hiểu</a:t>
            </a:r>
            <a:r>
              <a:rPr lang="en-US" altLang="zh-CN"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bài</a:t>
            </a:r>
            <a:endParaRPr lang="zh-CN" altLang="en-US"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endParaRPr>
          </a:p>
        </p:txBody>
      </p:sp>
      <p:pic>
        <p:nvPicPr>
          <p:cNvPr id="4" name="Picture 2" descr="D:\ảnh nền pp\lo go trng.png">
            <a:extLst>
              <a:ext uri="{FF2B5EF4-FFF2-40B4-BE49-F238E27FC236}">
                <a16:creationId xmlns:a16="http://schemas.microsoft.com/office/drawing/2014/main" id="{D54CF1D6-162C-48A9-B191-4C2A9E414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9600" y="0"/>
            <a:ext cx="1422400" cy="1070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35305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3612" y="565755"/>
            <a:ext cx="11718388" cy="179833"/>
          </a:xfrm>
          <a:prstGeom prst="rect">
            <a:avLst/>
          </a:prstGeom>
          <a:solidFill>
            <a:srgbClr val="94BC7F"/>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rotWithShape="1">
          <a:blip r:embed="rId2"/>
          <a:srcRect t="50811"/>
          <a:stretch>
            <a:fillRect/>
          </a:stretch>
        </p:blipFill>
        <p:spPr>
          <a:xfrm>
            <a:off x="197963" y="0"/>
            <a:ext cx="3276542" cy="1131509"/>
          </a:xfrm>
          <a:prstGeom prst="rect">
            <a:avLst/>
          </a:prstGeom>
        </p:spPr>
      </p:pic>
      <p:sp>
        <p:nvSpPr>
          <p:cNvPr id="8" name="矩形 7"/>
          <p:cNvSpPr/>
          <p:nvPr/>
        </p:nvSpPr>
        <p:spPr>
          <a:xfrm>
            <a:off x="2135505" y="1044575"/>
            <a:ext cx="9594850"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Times New Roman" panose="02020603050405020304" pitchFamily="18" charset="0"/>
                <a:ea typeface="汉仪黑荔枝体简" panose="00020600040101010101" pitchFamily="18" charset="-122"/>
                <a:cs typeface="Times New Roman" panose="02020603050405020304" pitchFamily="18" charset="0"/>
              </a:rPr>
              <a:t>1. Khi chia tay sóc, kiến cảm thấy như thế nào?</a:t>
            </a:r>
            <a:endParaRPr lang="en-US" altLang="zh-CN" sz="2800" dirty="0">
              <a:latin typeface="Times New Roman" panose="02020603050405020304" pitchFamily="18" charset="0"/>
              <a:ea typeface="汉仪黑荔枝体简" panose="00020600040101010101" pitchFamily="18" charset="-122"/>
              <a:cs typeface="Times New Roman" panose="02020603050405020304" pitchFamily="18" charset="0"/>
            </a:endParaRPr>
          </a:p>
        </p:txBody>
      </p:sp>
      <p:sp>
        <p:nvSpPr>
          <p:cNvPr id="9" name="TextBox 9"/>
          <p:cNvSpPr txBox="1"/>
          <p:nvPr/>
        </p:nvSpPr>
        <p:spPr>
          <a:xfrm>
            <a:off x="2505710" y="1508125"/>
            <a:ext cx="10721975" cy="661239"/>
          </a:xfrm>
          <a:prstGeom prst="rect">
            <a:avLst/>
          </a:prstGeom>
          <a:noFill/>
        </p:spPr>
        <p:txBody>
          <a:bodyPr wrap="square" lIns="91472" tIns="45736" rIns="91472" bIns="45736" rtlCol="0">
            <a:spAutoFit/>
          </a:bodyPr>
          <a:lstStyle/>
          <a:p>
            <a:pPr>
              <a:lnSpc>
                <a:spcPct val="150000"/>
              </a:lnSpc>
            </a:pPr>
            <a:r>
              <a:rPr lang="en-US" altLang="zh-CN" sz="2800" dirty="0" err="1">
                <a:latin typeface="Times New Roman" panose="02020603050405020304" pitchFamily="18" charset="0"/>
                <a:ea typeface="汉仪黑荔枝体简" panose="00020600040101010101" pitchFamily="18" charset="-122"/>
                <a:cs typeface="Times New Roman" panose="02020603050405020304" pitchFamily="18" charset="0"/>
              </a:rPr>
              <a:t>Khi</a:t>
            </a:r>
            <a:r>
              <a:rPr lang="en-US" altLang="zh-CN" sz="2800" dirty="0">
                <a:latin typeface="Times New Roman" panose="02020603050405020304" pitchFamily="18" charset="0"/>
                <a:ea typeface="汉仪黑荔枝体简" panose="00020600040101010101" pitchFamily="18" charset="-122"/>
                <a:cs typeface="Times New Roman" panose="02020603050405020304" pitchFamily="18" charset="0"/>
              </a:rPr>
              <a:t> chia </a:t>
            </a:r>
            <a:r>
              <a:rPr lang="en-US" altLang="zh-CN" sz="2800" dirty="0" err="1">
                <a:latin typeface="Times New Roman" panose="02020603050405020304" pitchFamily="18" charset="0"/>
                <a:ea typeface="汉仪黑荔枝体简" panose="00020600040101010101" pitchFamily="18" charset="-122"/>
                <a:cs typeface="Times New Roman" panose="02020603050405020304" pitchFamily="18" charset="0"/>
              </a:rPr>
              <a:t>tay</a:t>
            </a:r>
            <a:r>
              <a:rPr lang="en-US" altLang="zh-CN" sz="28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dirty="0" err="1">
                <a:latin typeface="Times New Roman" panose="02020603050405020304" pitchFamily="18" charset="0"/>
                <a:ea typeface="汉仪黑荔枝体简" panose="00020600040101010101" pitchFamily="18" charset="-122"/>
                <a:cs typeface="Times New Roman" panose="02020603050405020304" pitchFamily="18" charset="0"/>
              </a:rPr>
              <a:t>sóc</a:t>
            </a:r>
            <a:r>
              <a:rPr lang="en-US" altLang="zh-CN" sz="28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dirty="0" err="1">
                <a:latin typeface="Times New Roman" panose="02020603050405020304" pitchFamily="18" charset="0"/>
                <a:ea typeface="汉仪黑荔枝体简" panose="00020600040101010101" pitchFamily="18" charset="-122"/>
                <a:cs typeface="Times New Roman" panose="02020603050405020304" pitchFamily="18" charset="0"/>
              </a:rPr>
              <a:t>kiến</a:t>
            </a:r>
            <a:r>
              <a:rPr lang="en-US" altLang="zh-CN" sz="28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dirty="0" err="1">
                <a:latin typeface="Times New Roman" panose="02020603050405020304" pitchFamily="18" charset="0"/>
                <a:ea typeface="汉仪黑荔枝体简" panose="00020600040101010101" pitchFamily="18" charset="-122"/>
                <a:cs typeface="Times New Roman" panose="02020603050405020304" pitchFamily="18" charset="0"/>
              </a:rPr>
              <a:t>rất</a:t>
            </a:r>
            <a:r>
              <a:rPr lang="en-US" altLang="zh-CN" sz="2800" dirty="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dirty="0" err="1" smtClean="0">
                <a:latin typeface="Times New Roman" panose="02020603050405020304" pitchFamily="18" charset="0"/>
                <a:ea typeface="汉仪黑荔枝体简" panose="00020600040101010101" pitchFamily="18" charset="-122"/>
                <a:cs typeface="Times New Roman" panose="02020603050405020304" pitchFamily="18" charset="0"/>
              </a:rPr>
              <a:t>buồn</a:t>
            </a:r>
            <a:r>
              <a:rPr lang="en-US" altLang="zh-CN" sz="2800" dirty="0" smtClean="0">
                <a:latin typeface="Times New Roman" panose="02020603050405020304" pitchFamily="18" charset="0"/>
                <a:ea typeface="汉仪黑荔枝体简" panose="00020600040101010101" pitchFamily="18" charset="-122"/>
                <a:cs typeface="Times New Roman" panose="02020603050405020304" pitchFamily="18" charset="0"/>
              </a:rPr>
              <a:t>.</a:t>
            </a:r>
            <a:endParaRPr lang="en-US" altLang="zh-CN" sz="2800" dirty="0">
              <a:latin typeface="Times New Roman" panose="02020603050405020304" pitchFamily="18" charset="0"/>
              <a:ea typeface="汉仪黑荔枝体简" panose="00020600040101010101" pitchFamily="18" charset="-122"/>
              <a:cs typeface="Times New Roman" panose="02020603050405020304" pitchFamily="18" charset="0"/>
            </a:endParaRPr>
          </a:p>
        </p:txBody>
      </p:sp>
      <p:sp>
        <p:nvSpPr>
          <p:cNvPr id="11" name="矩形 10"/>
          <p:cNvSpPr/>
          <p:nvPr/>
        </p:nvSpPr>
        <p:spPr>
          <a:xfrm>
            <a:off x="2505710" y="2346960"/>
            <a:ext cx="9425305"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Times New Roman" panose="02020603050405020304" pitchFamily="18" charset="0"/>
                <a:ea typeface="汉仪黑荔枝体简" panose="00020600040101010101" pitchFamily="18" charset="-122"/>
                <a:cs typeface="Times New Roman" panose="02020603050405020304" pitchFamily="18" charset="0"/>
              </a:rPr>
              <a:t>2. Sóc đồng ý với kiến điều gì?</a:t>
            </a:r>
          </a:p>
        </p:txBody>
      </p:sp>
      <p:sp>
        <p:nvSpPr>
          <p:cNvPr id="12" name="TextBox 12"/>
          <p:cNvSpPr txBox="1"/>
          <p:nvPr/>
        </p:nvSpPr>
        <p:spPr>
          <a:xfrm>
            <a:off x="2831465" y="2810510"/>
            <a:ext cx="9099550" cy="691515"/>
          </a:xfrm>
          <a:prstGeom prst="rect">
            <a:avLst/>
          </a:prstGeom>
          <a:noFill/>
        </p:spPr>
        <p:txBody>
          <a:bodyPr wrap="square" lIns="91472" tIns="45736" rIns="91472" bIns="45736" rtlCol="0">
            <a:spAutoFit/>
          </a:bodyPr>
          <a:lstStyle/>
          <a:p>
            <a:pPr>
              <a:lnSpc>
                <a:spcPct val="150000"/>
              </a:lnSpc>
            </a:pPr>
            <a:r>
              <a:rPr lang="en-US" sz="2600" dirty="0" err="1">
                <a:solidFill>
                  <a:sysClr val="windowText" lastClr="000000"/>
                </a:solidFill>
                <a:latin typeface="Times New Roman" panose="02020603050405020304" pitchFamily="18" charset="0"/>
                <a:cs typeface="Times New Roman" panose="02020603050405020304" pitchFamily="18" charset="0"/>
                <a:sym typeface="+mn-ea"/>
              </a:rPr>
              <a:t>Sóc</a:t>
            </a:r>
            <a:r>
              <a:rPr lang="en-US" sz="2600" dirty="0">
                <a:solidFill>
                  <a:sysClr val="windowText" lastClr="000000"/>
                </a:solidFill>
                <a:latin typeface="Times New Roman" panose="02020603050405020304" pitchFamily="18" charset="0"/>
                <a:cs typeface="Times New Roman" panose="02020603050405020304" pitchFamily="18" charset="0"/>
                <a:sym typeface="+mn-ea"/>
              </a:rPr>
              <a:t> </a:t>
            </a:r>
            <a:r>
              <a:rPr lang="en-US" sz="2600" dirty="0" err="1">
                <a:solidFill>
                  <a:sysClr val="windowText" lastClr="000000"/>
                </a:solidFill>
                <a:latin typeface="Times New Roman" panose="02020603050405020304" pitchFamily="18" charset="0"/>
                <a:cs typeface="Times New Roman" panose="02020603050405020304" pitchFamily="18" charset="0"/>
                <a:sym typeface="+mn-ea"/>
              </a:rPr>
              <a:t>thường</a:t>
            </a:r>
            <a:r>
              <a:rPr lang="en-US" sz="2600" dirty="0">
                <a:solidFill>
                  <a:sysClr val="windowText" lastClr="000000"/>
                </a:solidFill>
                <a:latin typeface="Times New Roman" panose="02020603050405020304" pitchFamily="18" charset="0"/>
                <a:cs typeface="Times New Roman" panose="02020603050405020304" pitchFamily="18" charset="0"/>
                <a:sym typeface="+mn-ea"/>
              </a:rPr>
              <a:t> </a:t>
            </a:r>
            <a:r>
              <a:rPr lang="en-US" sz="2600" dirty="0" err="1">
                <a:solidFill>
                  <a:sysClr val="windowText" lastClr="000000"/>
                </a:solidFill>
                <a:latin typeface="Times New Roman" panose="02020603050405020304" pitchFamily="18" charset="0"/>
                <a:cs typeface="Times New Roman" panose="02020603050405020304" pitchFamily="18" charset="0"/>
                <a:sym typeface="+mn-ea"/>
              </a:rPr>
              <a:t>xuyên</a:t>
            </a:r>
            <a:r>
              <a:rPr lang="en-US" sz="2600" dirty="0">
                <a:solidFill>
                  <a:sysClr val="windowText" lastClr="000000"/>
                </a:solidFill>
                <a:latin typeface="Times New Roman" panose="02020603050405020304" pitchFamily="18" charset="0"/>
                <a:cs typeface="Times New Roman" panose="02020603050405020304" pitchFamily="18" charset="0"/>
                <a:sym typeface="+mn-ea"/>
              </a:rPr>
              <a:t> </a:t>
            </a:r>
            <a:r>
              <a:rPr lang="en-US" sz="2600" dirty="0" err="1">
                <a:solidFill>
                  <a:sysClr val="windowText" lastClr="000000"/>
                </a:solidFill>
                <a:latin typeface="Times New Roman" panose="02020603050405020304" pitchFamily="18" charset="0"/>
                <a:cs typeface="Times New Roman" panose="02020603050405020304" pitchFamily="18" charset="0"/>
                <a:sym typeface="+mn-ea"/>
              </a:rPr>
              <a:t>nhớ</a:t>
            </a:r>
            <a:r>
              <a:rPr lang="en-US" sz="2600" dirty="0">
                <a:solidFill>
                  <a:sysClr val="windowText" lastClr="000000"/>
                </a:solidFill>
                <a:latin typeface="Times New Roman" panose="02020603050405020304" pitchFamily="18" charset="0"/>
                <a:cs typeface="Times New Roman" panose="02020603050405020304" pitchFamily="18" charset="0"/>
                <a:sym typeface="+mn-ea"/>
              </a:rPr>
              <a:t> </a:t>
            </a:r>
            <a:r>
              <a:rPr lang="en-US" sz="2600" dirty="0" err="1" smtClean="0">
                <a:solidFill>
                  <a:sysClr val="windowText" lastClr="000000"/>
                </a:solidFill>
                <a:latin typeface="Times New Roman" panose="02020603050405020304" pitchFamily="18" charset="0"/>
                <a:cs typeface="Times New Roman" panose="02020603050405020304" pitchFamily="18" charset="0"/>
                <a:sym typeface="+mn-ea"/>
              </a:rPr>
              <a:t>kiến</a:t>
            </a:r>
            <a:r>
              <a:rPr lang="en-US" sz="2600" dirty="0" smtClean="0">
                <a:solidFill>
                  <a:sysClr val="windowText" lastClr="000000"/>
                </a:solidFill>
                <a:latin typeface="Times New Roman" panose="02020603050405020304" pitchFamily="18" charset="0"/>
                <a:cs typeface="Times New Roman" panose="02020603050405020304" pitchFamily="18" charset="0"/>
                <a:sym typeface="+mn-ea"/>
              </a:rPr>
              <a:t>.</a:t>
            </a:r>
            <a:endParaRPr lang="zh-CN" altLang="en-US" sz="2800" dirty="0">
              <a:latin typeface="Times New Roman" panose="02020603050405020304" pitchFamily="18" charset="0"/>
              <a:ea typeface="汉仪黑荔枝体简" panose="00020600040101010101" pitchFamily="18" charset="-122"/>
              <a:cs typeface="Times New Roman" panose="02020603050405020304" pitchFamily="18" charset="0"/>
            </a:endParaRPr>
          </a:p>
        </p:txBody>
      </p:sp>
      <p:pic>
        <p:nvPicPr>
          <p:cNvPr id="13" name="图片 12"/>
          <p:cNvPicPr>
            <a:picLocks noChangeAspect="1"/>
          </p:cNvPicPr>
          <p:nvPr/>
        </p:nvPicPr>
        <p:blipFill>
          <a:blip r:embed="rId3"/>
          <a:stretch>
            <a:fillRect/>
          </a:stretch>
        </p:blipFill>
        <p:spPr>
          <a:xfrm flipH="1">
            <a:off x="124460" y="2141220"/>
            <a:ext cx="3204845" cy="2786380"/>
          </a:xfrm>
          <a:prstGeom prst="rect">
            <a:avLst/>
          </a:prstGeom>
        </p:spPr>
      </p:pic>
      <p:sp>
        <p:nvSpPr>
          <p:cNvPr id="2" name="矩形 10"/>
          <p:cNvSpPr/>
          <p:nvPr/>
        </p:nvSpPr>
        <p:spPr>
          <a:xfrm>
            <a:off x="2764790" y="3502025"/>
            <a:ext cx="9312910" cy="84201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Times New Roman" panose="02020603050405020304" pitchFamily="18" charset="0"/>
                <a:ea typeface="汉仪黑荔枝体简" panose="00020600040101010101" pitchFamily="18" charset="-122"/>
                <a:cs typeface="Times New Roman" panose="02020603050405020304" pitchFamily="18" charset="0"/>
              </a:rPr>
              <a:t>3. Vì sao kiến phải viết lại nhiều lần lá thứ gửi sóc?</a:t>
            </a:r>
          </a:p>
        </p:txBody>
      </p:sp>
      <p:sp>
        <p:nvSpPr>
          <p:cNvPr id="5" name="TextBox 12"/>
          <p:cNvSpPr txBox="1"/>
          <p:nvPr/>
        </p:nvSpPr>
        <p:spPr>
          <a:xfrm>
            <a:off x="3091180" y="4269105"/>
            <a:ext cx="9224645" cy="1291590"/>
          </a:xfrm>
          <a:prstGeom prst="rect">
            <a:avLst/>
          </a:prstGeom>
          <a:noFill/>
        </p:spPr>
        <p:txBody>
          <a:bodyPr wrap="square" lIns="91472" tIns="45736" rIns="91472" bIns="45736" rtlCol="0">
            <a:spAutoFit/>
          </a:bodyPr>
          <a:lstStyle/>
          <a:p>
            <a:pPr>
              <a:lnSpc>
                <a:spcPct val="150000"/>
              </a:lnSpc>
            </a:pPr>
            <a:r>
              <a:rPr lang="en-US" altLang="zh-CN" sz="26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Kiến</a:t>
            </a:r>
            <a:r>
              <a:rPr lang="en-US" altLang="zh-CN" sz="26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26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phải</a:t>
            </a:r>
            <a:r>
              <a:rPr lang="en-US" altLang="zh-CN" sz="26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26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viết</a:t>
            </a:r>
            <a:r>
              <a:rPr lang="en-US" altLang="zh-CN" sz="26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26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lại</a:t>
            </a:r>
            <a:r>
              <a:rPr lang="en-US" altLang="zh-CN" sz="26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26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nhiều</a:t>
            </a:r>
            <a:r>
              <a:rPr lang="en-US" altLang="zh-CN" sz="26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26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lần</a:t>
            </a:r>
            <a:r>
              <a:rPr lang="en-US" altLang="zh-CN" sz="26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26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lá</a:t>
            </a:r>
            <a:r>
              <a:rPr lang="en-US" altLang="zh-CN" sz="26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26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thứ</a:t>
            </a:r>
            <a:r>
              <a:rPr lang="en-US" altLang="zh-CN" sz="26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26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gửi</a:t>
            </a:r>
            <a:r>
              <a:rPr lang="en-US" altLang="zh-CN" sz="26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26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sóc</a:t>
            </a:r>
            <a:r>
              <a:rPr lang="en-US" altLang="zh-CN" sz="26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26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vì</a:t>
            </a:r>
            <a:r>
              <a:rPr lang="en-US" altLang="zh-CN" sz="26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26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kiến</a:t>
            </a:r>
            <a:r>
              <a:rPr lang="en-US" altLang="zh-CN" sz="26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26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không</a:t>
            </a:r>
            <a:r>
              <a:rPr lang="en-US" altLang="zh-CN" sz="26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26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biết</a:t>
            </a:r>
            <a:r>
              <a:rPr lang="en-US" altLang="zh-CN" sz="26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26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làm</a:t>
            </a:r>
            <a:r>
              <a:rPr lang="en-US" altLang="zh-CN" sz="26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26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sao</a:t>
            </a:r>
            <a:r>
              <a:rPr lang="en-US" altLang="zh-CN" sz="26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26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cho</a:t>
            </a:r>
            <a:r>
              <a:rPr lang="en-US" altLang="zh-CN" sz="26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26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sóc</a:t>
            </a:r>
            <a:r>
              <a:rPr lang="en-US" altLang="zh-CN" sz="26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26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biết</a:t>
            </a:r>
            <a:r>
              <a:rPr lang="en-US" altLang="zh-CN" sz="26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26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nó</a:t>
            </a:r>
            <a:r>
              <a:rPr lang="en-US" altLang="zh-CN" sz="26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26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rất</a:t>
            </a:r>
            <a:r>
              <a:rPr lang="en-US" altLang="zh-CN" sz="26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26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nhớ</a:t>
            </a:r>
            <a:r>
              <a:rPr lang="en-US" altLang="zh-CN" sz="26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 </a:t>
            </a:r>
            <a:r>
              <a:rPr lang="en-US" altLang="zh-CN" sz="2600" dirty="0" err="1">
                <a:latin typeface="Times New Roman" panose="02020603050405020304" pitchFamily="18" charset="0"/>
                <a:ea typeface="汉仪黑荔枝体简" panose="00020600040101010101" pitchFamily="18" charset="-122"/>
                <a:cs typeface="Times New Roman" panose="02020603050405020304" pitchFamily="18" charset="0"/>
                <a:sym typeface="+mn-ea"/>
              </a:rPr>
              <a:t>bạn</a:t>
            </a:r>
            <a:r>
              <a:rPr lang="en-US" altLang="zh-CN" sz="2600" dirty="0">
                <a:latin typeface="Times New Roman" panose="02020603050405020304" pitchFamily="18" charset="0"/>
                <a:ea typeface="汉仪黑荔枝体简" panose="00020600040101010101" pitchFamily="18" charset="-122"/>
                <a:cs typeface="Times New Roman" panose="02020603050405020304" pitchFamily="18" charset="0"/>
                <a:sym typeface="+mn-ea"/>
              </a:rPr>
              <a:t>.</a:t>
            </a:r>
            <a:endParaRPr lang="zh-CN" altLang="en-US" sz="2800" dirty="0">
              <a:latin typeface="Times New Roman" panose="02020603050405020304" pitchFamily="18" charset="0"/>
              <a:ea typeface="汉仪黑荔枝体简" panose="00020600040101010101" pitchFamily="18" charset="-122"/>
              <a:cs typeface="Times New Roman" panose="02020603050405020304" pitchFamily="18" charset="0"/>
            </a:endParaRPr>
          </a:p>
        </p:txBody>
      </p:sp>
      <p:sp>
        <p:nvSpPr>
          <p:cNvPr id="14" name="矩形 10"/>
          <p:cNvSpPr/>
          <p:nvPr/>
        </p:nvSpPr>
        <p:spPr>
          <a:xfrm>
            <a:off x="2867660" y="5517515"/>
            <a:ext cx="9210040" cy="79502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Times New Roman" panose="02020603050405020304" pitchFamily="18" charset="0"/>
                <a:ea typeface="汉仪黑荔枝体简" panose="00020600040101010101" pitchFamily="18" charset="-122"/>
                <a:cs typeface="Times New Roman" panose="02020603050405020304" pitchFamily="18" charset="0"/>
              </a:rPr>
              <a:t>4. Theo em, 2 bạn sẽ cảm thấy như thế nào nếu không nhận được thư của nhau?</a:t>
            </a:r>
          </a:p>
        </p:txBody>
      </p:sp>
      <p:sp>
        <p:nvSpPr>
          <p:cNvPr id="15" name="TextBox 12"/>
          <p:cNvSpPr txBox="1"/>
          <p:nvPr/>
        </p:nvSpPr>
        <p:spPr>
          <a:xfrm>
            <a:off x="3687637" y="6166723"/>
            <a:ext cx="6861278" cy="737235"/>
          </a:xfrm>
          <a:prstGeom prst="rect">
            <a:avLst/>
          </a:prstGeom>
          <a:noFill/>
        </p:spPr>
        <p:txBody>
          <a:bodyPr wrap="square" lIns="91472" tIns="45736" rIns="91472" bIns="45736" rtlCol="0">
            <a:spAutoFit/>
          </a:bodyPr>
          <a:lstStyle/>
          <a:p>
            <a:pPr>
              <a:lnSpc>
                <a:spcPct val="150000"/>
              </a:lnSpc>
            </a:pPr>
            <a:r>
              <a:rPr lang="en-US" altLang="zh-CN" sz="2800" dirty="0" smtClean="0">
                <a:latin typeface="Times New Roman" panose="02020603050405020304" pitchFamily="18" charset="0"/>
                <a:ea typeface="汉仪黑荔枝体简" panose="00020600040101010101" pitchFamily="18" charset="-122"/>
                <a:cs typeface="Times New Roman" panose="02020603050405020304" pitchFamily="18" charset="0"/>
              </a:rPr>
              <a:t>Theo </a:t>
            </a:r>
            <a:r>
              <a:rPr lang="en-US" altLang="zh-CN" sz="2800" dirty="0" err="1" smtClean="0">
                <a:latin typeface="Times New Roman" panose="02020603050405020304" pitchFamily="18" charset="0"/>
                <a:ea typeface="汉仪黑荔枝体简" panose="00020600040101010101" pitchFamily="18" charset="-122"/>
                <a:cs typeface="Times New Roman" panose="02020603050405020304" pitchFamily="18" charset="0"/>
              </a:rPr>
              <a:t>em</a:t>
            </a:r>
            <a:r>
              <a:rPr lang="en-US" altLang="zh-CN" sz="2800" dirty="0" smtClean="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dirty="0" err="1" smtClean="0">
                <a:latin typeface="Times New Roman" panose="02020603050405020304" pitchFamily="18" charset="0"/>
                <a:ea typeface="汉仪黑荔枝体简" panose="00020600040101010101" pitchFamily="18" charset="-122"/>
                <a:cs typeface="Times New Roman" panose="02020603050405020304" pitchFamily="18" charset="0"/>
              </a:rPr>
              <a:t>hai</a:t>
            </a:r>
            <a:r>
              <a:rPr lang="en-US" altLang="zh-CN" sz="2800" dirty="0" smtClean="0">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dirty="0">
                <a:latin typeface="Times New Roman" panose="02020603050405020304" pitchFamily="18" charset="0"/>
                <a:ea typeface="汉仪黑荔枝体简" panose="00020600040101010101" pitchFamily="18" charset="-122"/>
                <a:cs typeface="Times New Roman" panose="02020603050405020304" pitchFamily="18" charset="0"/>
              </a:rPr>
              <a:t>bạn sẽ rất buồn, sẽ rất nhớ nhau.</a:t>
            </a:r>
          </a:p>
        </p:txBody>
      </p:sp>
      <p:grpSp>
        <p:nvGrpSpPr>
          <p:cNvPr id="7" name="Group 6"/>
          <p:cNvGrpSpPr/>
          <p:nvPr/>
        </p:nvGrpSpPr>
        <p:grpSpPr>
          <a:xfrm>
            <a:off x="146674" y="269285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TextBox 3"/>
            <p:cNvSpPr txBox="1"/>
            <p:nvPr/>
          </p:nvSpPr>
          <p:spPr>
            <a:xfrm>
              <a:off x="315731" y="2243748"/>
              <a:ext cx="1711988" cy="1198880"/>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Trả lời câu hỏi</a:t>
              </a:r>
              <a:endParaRPr lang="zh-CN" altLang="en-US" sz="36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3000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100"/>
                                        <p:tgtEl>
                                          <p:spTgt spid="9"/>
                                        </p:tgtEl>
                                      </p:cBhvr>
                                    </p:animEffect>
                                  </p:childTnLst>
                                </p:cTn>
                              </p:par>
                              <p:par>
                                <p:cTn id="12" presetID="36" presetClass="emph" presetSubtype="0" fill="hold" grpId="1" nodeType="withEffect">
                                  <p:stCondLst>
                                    <p:cond delay="0"/>
                                  </p:stCondLst>
                                  <p:iterate type="lt">
                                    <p:tmPct val="30000"/>
                                  </p:iterate>
                                  <p:childTnLst>
                                    <p:animScale>
                                      <p:cBhvr>
                                        <p:cTn id="13" dur="50" autoRev="1" fill="hold">
                                          <p:stCondLst>
                                            <p:cond delay="0"/>
                                          </p:stCondLst>
                                        </p:cTn>
                                        <p:tgtEl>
                                          <p:spTgt spid="9"/>
                                        </p:tgtEl>
                                      </p:cBhvr>
                                      <p:to x="80000" y="100000"/>
                                    </p:animScale>
                                    <p:anim by="(#ppt_w*0.10)" calcmode="lin" valueType="num">
                                      <p:cBhvr>
                                        <p:cTn id="14" dur="50" autoRev="1" fill="hold">
                                          <p:stCondLst>
                                            <p:cond delay="0"/>
                                          </p:stCondLst>
                                        </p:cTn>
                                        <p:tgtEl>
                                          <p:spTgt spid="9"/>
                                        </p:tgtEl>
                                        <p:attrNameLst>
                                          <p:attrName>ppt_x</p:attrName>
                                        </p:attrNameLst>
                                      </p:cBhvr>
                                    </p:anim>
                                    <p:anim by="(-#ppt_w*0.10)" calcmode="lin" valueType="num">
                                      <p:cBhvr>
                                        <p:cTn id="15" dur="50" autoRev="1" fill="hold">
                                          <p:stCondLst>
                                            <p:cond delay="0"/>
                                          </p:stCondLst>
                                        </p:cTn>
                                        <p:tgtEl>
                                          <p:spTgt spid="9"/>
                                        </p:tgtEl>
                                        <p:attrNameLst>
                                          <p:attrName>ppt_y</p:attrName>
                                        </p:attrNameLst>
                                      </p:cBhvr>
                                    </p:anim>
                                    <p:animRot by="-480000">
                                      <p:cBhvr>
                                        <p:cTn id="16" dur="50" autoRev="1" fill="hold">
                                          <p:stCondLst>
                                            <p:cond delay="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P spid="11" grpId="0" bldLvl="0" animBg="1"/>
      <p:bldP spid="11" grpId="1" animBg="1"/>
      <p:bldP spid="12" grpId="0"/>
      <p:bldP spid="12" grpId="1"/>
      <p:bldP spid="2" grpId="0" bldLvl="0" animBg="1"/>
      <p:bldP spid="5" grpId="0"/>
      <p:bldP spid="5" grpId="1"/>
      <p:bldP spid="14" grpId="0" bldLvl="0" animBg="1"/>
      <p:bldP spid="14" grpId="1" animBg="1"/>
      <p:bldP spid="15" grpId="0"/>
      <p:bldP spid="1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4" name="Group 3">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5"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ounded Rectangle 9"/>
          <p:cNvSpPr/>
          <p:nvPr/>
        </p:nvSpPr>
        <p:spPr>
          <a:xfrm>
            <a:off x="1585521" y="581191"/>
            <a:ext cx="8910201" cy="1122837"/>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Kiến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sóc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thư</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11" name="Group 10"/>
          <p:cNvGrpSpPr/>
          <p:nvPr/>
        </p:nvGrpSpPr>
        <p:grpSpPr>
          <a:xfrm flipH="1">
            <a:off x="0" y="1433995"/>
            <a:ext cx="11688417" cy="5165587"/>
            <a:chOff x="6337300" y="1183375"/>
            <a:chExt cx="5727091" cy="2358234"/>
          </a:xfrm>
        </p:grpSpPr>
        <p:sp>
          <p:nvSpPr>
            <p:cNvPr id="12" name="圆角矩形 5"/>
            <p:cNvSpPr/>
            <p:nvPr/>
          </p:nvSpPr>
          <p:spPr>
            <a:xfrm>
              <a:off x="6337300" y="1410760"/>
              <a:ext cx="4953000" cy="1675338"/>
            </a:xfrm>
            <a:prstGeom prst="roundRect">
              <a:avLst/>
            </a:prstGeom>
            <a:noFill/>
            <a:ln w="190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字魂36号-正文宋楷" panose="02000000000000000000" pitchFamily="2" charset="-122"/>
                <a:ea typeface="字魂36号-正文宋楷" panose="02000000000000000000" pitchFamily="2" charset="-122"/>
              </a:endParaRPr>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6289" y="1866741"/>
              <a:ext cx="1208102" cy="1674868"/>
            </a:xfrm>
            <a:prstGeom prst="rect">
              <a:avLst/>
            </a:prstGeom>
          </p:spPr>
        </p:pic>
        <p:sp>
          <p:nvSpPr>
            <p:cNvPr id="14" name="Rounded Rectangle 13"/>
            <p:cNvSpPr/>
            <p:nvPr/>
          </p:nvSpPr>
          <p:spPr>
            <a:xfrm>
              <a:off x="6337300" y="1183375"/>
              <a:ext cx="4612921" cy="1902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ounded Rectangle 14"/>
          <p:cNvSpPr/>
          <p:nvPr/>
        </p:nvSpPr>
        <p:spPr>
          <a:xfrm>
            <a:off x="4142392" y="2027077"/>
            <a:ext cx="5677541" cy="28771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thiết</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gắn</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bó</a:t>
            </a:r>
            <a:endPar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867937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4" name="Group 3">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5"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ounded Rectangle 9"/>
          <p:cNvSpPr/>
          <p:nvPr/>
        </p:nvSpPr>
        <p:spPr>
          <a:xfrm>
            <a:off x="503583" y="581191"/>
            <a:ext cx="11443252" cy="1122837"/>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a:t>
            </a:r>
            <a:r>
              <a:rPr lang="en-US" sz="3600" b="1" dirty="0" err="1">
                <a:solidFill>
                  <a:srgbClr val="002060"/>
                </a:solidFill>
                <a:latin typeface="Times New Roman" panose="02020603050405020304" pitchFamily="18" charset="0"/>
                <a:cs typeface="Times New Roman" panose="02020603050405020304" pitchFamily="18" charset="0"/>
              </a:rPr>
              <a:t>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thường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làm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gì</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để</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thể</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hiện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tình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bạn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thân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thiết</a:t>
            </a:r>
            <a:r>
              <a:rPr lang="en-US" sz="3600" b="1" dirty="0">
                <a:solidFill>
                  <a:srgbClr val="002060"/>
                </a:solidFill>
                <a:latin typeface="Times New Roman" panose="02020603050405020304" pitchFamily="18" charset="0"/>
                <a:cs typeface="Times New Roman" panose="02020603050405020304" pitchFamily="18" charset="0"/>
              </a:rPr>
              <a:t>? </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1" name="Group 10"/>
          <p:cNvGrpSpPr/>
          <p:nvPr/>
        </p:nvGrpSpPr>
        <p:grpSpPr>
          <a:xfrm flipH="1">
            <a:off x="0" y="1433995"/>
            <a:ext cx="11688417" cy="5165587"/>
            <a:chOff x="6337300" y="1183375"/>
            <a:chExt cx="5727091" cy="2358234"/>
          </a:xfrm>
        </p:grpSpPr>
        <p:sp>
          <p:nvSpPr>
            <p:cNvPr id="12" name="圆角矩形 5"/>
            <p:cNvSpPr/>
            <p:nvPr/>
          </p:nvSpPr>
          <p:spPr>
            <a:xfrm>
              <a:off x="6337300" y="1410760"/>
              <a:ext cx="4953000" cy="1675338"/>
            </a:xfrm>
            <a:prstGeom prst="roundRect">
              <a:avLst/>
            </a:prstGeom>
            <a:noFill/>
            <a:ln w="190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字魂36号-正文宋楷" panose="02000000000000000000" pitchFamily="2" charset="-122"/>
                <a:ea typeface="字魂36号-正文宋楷" panose="02000000000000000000" pitchFamily="2" charset="-122"/>
              </a:endParaRPr>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6289" y="1866741"/>
              <a:ext cx="1208102" cy="1674868"/>
            </a:xfrm>
            <a:prstGeom prst="rect">
              <a:avLst/>
            </a:prstGeom>
          </p:spPr>
        </p:pic>
        <p:sp>
          <p:nvSpPr>
            <p:cNvPr id="14" name="Rounded Rectangle 13"/>
            <p:cNvSpPr/>
            <p:nvPr/>
          </p:nvSpPr>
          <p:spPr>
            <a:xfrm>
              <a:off x="6337300" y="1183375"/>
              <a:ext cx="4612921" cy="1902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ounded Rectangle 14"/>
          <p:cNvSpPr/>
          <p:nvPr/>
        </p:nvSpPr>
        <p:spPr>
          <a:xfrm>
            <a:off x="2465615" y="2210919"/>
            <a:ext cx="8725846" cy="28771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Rủ</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cùng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gọi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đổi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với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ặng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dịp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sinh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mượn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quyển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truyện</a:t>
            </a:r>
            <a:r>
              <a:rPr lang="en-US" sz="3600" b="1" dirty="0">
                <a:solidFill>
                  <a:srgbClr val="FF0000"/>
                </a:solidFill>
                <a:latin typeface="Times New Roman" panose="02020603050405020304" pitchFamily="18" charset="0"/>
                <a:cs typeface="Times New Roman" panose="02020603050405020304" pitchFamily="18" charset="0"/>
              </a:rPr>
              <a:t> hay.</a:t>
            </a:r>
            <a:endPar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092459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4" name="Group 3">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5"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ounded Rectangle 9"/>
          <p:cNvSpPr/>
          <p:nvPr/>
        </p:nvSpPr>
        <p:spPr>
          <a:xfrm>
            <a:off x="1585521" y="581191"/>
            <a:ext cx="8941977" cy="85280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Qua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nhận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11" name="Group 10"/>
          <p:cNvGrpSpPr/>
          <p:nvPr/>
        </p:nvGrpSpPr>
        <p:grpSpPr>
          <a:xfrm flipH="1">
            <a:off x="0" y="1433996"/>
            <a:ext cx="11730432" cy="5079028"/>
            <a:chOff x="6337300" y="1183375"/>
            <a:chExt cx="5727091" cy="2358234"/>
          </a:xfrm>
        </p:grpSpPr>
        <p:sp>
          <p:nvSpPr>
            <p:cNvPr id="12" name="圆角矩形 5"/>
            <p:cNvSpPr/>
            <p:nvPr/>
          </p:nvSpPr>
          <p:spPr>
            <a:xfrm>
              <a:off x="6337300" y="1410760"/>
              <a:ext cx="4953000" cy="1675338"/>
            </a:xfrm>
            <a:prstGeom prst="roundRect">
              <a:avLst/>
            </a:prstGeom>
            <a:noFill/>
            <a:ln w="190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字魂36号-正文宋楷" panose="02000000000000000000" pitchFamily="2" charset="-122"/>
                <a:ea typeface="字魂36号-正文宋楷" panose="02000000000000000000" pitchFamily="2" charset="-122"/>
              </a:endParaRPr>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6289" y="1866741"/>
              <a:ext cx="1208102" cy="1674868"/>
            </a:xfrm>
            <a:prstGeom prst="rect">
              <a:avLst/>
            </a:prstGeom>
          </p:spPr>
        </p:pic>
        <p:sp>
          <p:nvSpPr>
            <p:cNvPr id="14" name="Rounded Rectangle 13"/>
            <p:cNvSpPr/>
            <p:nvPr/>
          </p:nvSpPr>
          <p:spPr>
            <a:xfrm>
              <a:off x="6337300" y="1183375"/>
              <a:ext cx="4612921" cy="1902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ounded Rectangle 14"/>
          <p:cNvSpPr/>
          <p:nvPr/>
        </p:nvSpPr>
        <p:spPr>
          <a:xfrm>
            <a:off x="2323870" y="2044419"/>
            <a:ext cx="9364773" cy="28771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Nhận</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thiết</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cách</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duy</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trì</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104122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44"/>
          <p:cNvPicPr>
            <a:picLocks noChangeAspect="1"/>
          </p:cNvPicPr>
          <p:nvPr/>
        </p:nvPicPr>
        <p:blipFill rotWithShape="1">
          <a:blip r:embed="rId2" cstate="print">
            <a:extLst>
              <a:ext uri="{28A0092B-C50C-407E-A947-70E740481C1C}">
                <a14:useLocalDpi xmlns:a14="http://schemas.microsoft.com/office/drawing/2010/main" val="0"/>
              </a:ext>
            </a:extLst>
          </a:blip>
          <a:srcRect l="15498" r="13695" b="5297"/>
          <a:stretch/>
        </p:blipFill>
        <p:spPr>
          <a:xfrm>
            <a:off x="0" y="3337009"/>
            <a:ext cx="2632559" cy="3520991"/>
          </a:xfrm>
          <a:prstGeom prst="rect">
            <a:avLst/>
          </a:prstGeom>
        </p:spPr>
      </p:pic>
      <p:pic>
        <p:nvPicPr>
          <p:cNvPr id="6" name="图片 1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0417" y="5124338"/>
            <a:ext cx="1858791" cy="1858791"/>
          </a:xfrm>
          <a:prstGeom prst="rect">
            <a:avLst/>
          </a:prstGeom>
        </p:spPr>
      </p:pic>
      <p:pic>
        <p:nvPicPr>
          <p:cNvPr id="7" name="图片 5">
            <a:extLst>
              <a:ext uri="{FF2B5EF4-FFF2-40B4-BE49-F238E27FC236}">
                <a16:creationId xmlns:a16="http://schemas.microsoft.com/office/drawing/2014/main" id="{32E29622-6938-4F27-BA2F-8E57C68A08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715" y="-969078"/>
            <a:ext cx="10502665" cy="6540366"/>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0" r="98667"/>
                    </a14:imgEffect>
                  </a14:imgLayer>
                </a14:imgProps>
              </a:ext>
              <a:ext uri="{28A0092B-C50C-407E-A947-70E740481C1C}">
                <a14:useLocalDpi xmlns:a14="http://schemas.microsoft.com/office/drawing/2010/main" val="0"/>
              </a:ext>
            </a:extLst>
          </a:blip>
          <a:srcRect l="29795" r="30586"/>
          <a:stretch/>
        </p:blipFill>
        <p:spPr>
          <a:xfrm>
            <a:off x="9837020" y="1357163"/>
            <a:ext cx="2108205" cy="5321249"/>
          </a:xfrm>
          <a:prstGeom prst="rect">
            <a:avLst/>
          </a:prstGeom>
        </p:spPr>
      </p:pic>
      <p:sp>
        <p:nvSpPr>
          <p:cNvPr id="9" name="Rectangle 11">
            <a:extLst>
              <a:ext uri="{FF2B5EF4-FFF2-40B4-BE49-F238E27FC236}">
                <a16:creationId xmlns:a16="http://schemas.microsoft.com/office/drawing/2014/main" id="{3AD24F28-1415-40B3-A995-3C246C286D7F}"/>
              </a:ext>
            </a:extLst>
          </p:cNvPr>
          <p:cNvSpPr>
            <a:spLocks noChangeArrowheads="1"/>
          </p:cNvSpPr>
          <p:nvPr/>
        </p:nvSpPr>
        <p:spPr bwMode="gray">
          <a:xfrm rot="21292743">
            <a:off x="2632444" y="2438299"/>
            <a:ext cx="7184576" cy="769441"/>
          </a:xfrm>
          <a:prstGeom prst="rect">
            <a:avLst/>
          </a:prstGeom>
          <a:noFill/>
          <a:ln>
            <a:noFill/>
          </a:ln>
        </p:spPr>
        <p:txBody>
          <a:bodyPr wrap="square">
            <a:spAutoFit/>
          </a:bodyPr>
          <a:lstStyle/>
          <a:p>
            <a:pPr algn="ctr" defTabSz="1219170">
              <a:defRPr/>
            </a:pP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Luyện</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đọc</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lại</a:t>
            </a:r>
            <a:endParaRPr lang="zh-CN" alt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endParaRPr>
          </a:p>
        </p:txBody>
      </p:sp>
      <p:pic>
        <p:nvPicPr>
          <p:cNvPr id="10" name="图片 12">
            <a:extLst>
              <a:ext uri="{FF2B5EF4-FFF2-40B4-BE49-F238E27FC236}">
                <a16:creationId xmlns:a16="http://schemas.microsoft.com/office/drawing/2014/main" id="{37A7A021-B942-4826-8E86-0E1DA4522F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14812">
            <a:off x="261850" y="271066"/>
            <a:ext cx="1101764" cy="1101764"/>
          </a:xfrm>
          <a:prstGeom prst="rect">
            <a:avLst/>
          </a:prstGeom>
        </p:spPr>
      </p:pic>
    </p:spTree>
    <p:extLst>
      <p:ext uri="{BB962C8B-B14F-4D97-AF65-F5344CB8AC3E}">
        <p14:creationId xmlns:p14="http://schemas.microsoft.com/office/powerpoint/2010/main" val="296321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750" fill="hold"/>
                                        <p:tgtEl>
                                          <p:spTgt spid="9"/>
                                        </p:tgtEl>
                                        <p:attrNameLst>
                                          <p:attrName>ppt_w</p:attrName>
                                        </p:attrNameLst>
                                      </p:cBhvr>
                                      <p:tavLst>
                                        <p:tav tm="0">
                                          <p:val>
                                            <p:fltVal val="0"/>
                                          </p:val>
                                        </p:tav>
                                        <p:tav tm="100000">
                                          <p:val>
                                            <p:strVal val="#ppt_w"/>
                                          </p:val>
                                        </p:tav>
                                      </p:tavLst>
                                    </p:anim>
                                    <p:anim calcmode="lin" valueType="num">
                                      <p:cBhvr>
                                        <p:cTn id="23" dur="750" fill="hold"/>
                                        <p:tgtEl>
                                          <p:spTgt spid="9"/>
                                        </p:tgtEl>
                                        <p:attrNameLst>
                                          <p:attrName>ppt_h</p:attrName>
                                        </p:attrNameLst>
                                      </p:cBhvr>
                                      <p:tavLst>
                                        <p:tav tm="0">
                                          <p:val>
                                            <p:fltVal val="0"/>
                                          </p:val>
                                        </p:tav>
                                        <p:tav tm="100000">
                                          <p:val>
                                            <p:strVal val="#ppt_h"/>
                                          </p:val>
                                        </p:tav>
                                      </p:tavLst>
                                    </p:anim>
                                    <p:animEffect transition="in" filter="fade">
                                      <p:cBhvr>
                                        <p:cTn id="24" dur="750"/>
                                        <p:tgtEl>
                                          <p:spTgt spid="9"/>
                                        </p:tgtEl>
                                      </p:cBhvr>
                                    </p:animEffect>
                                  </p:childTnLst>
                                </p:cTn>
                              </p:par>
                            </p:childTnLst>
                          </p:cTn>
                        </p:par>
                        <p:par>
                          <p:cTn id="25" fill="hold">
                            <p:stCondLst>
                              <p:cond delay="1750"/>
                            </p:stCondLst>
                            <p:childTnLst>
                              <p:par>
                                <p:cTn id="26" presetID="53" presetClass="entr" presetSubtype="16"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5"/>
          <a:stretch>
            <a:fillRect/>
          </a:stretch>
        </p:blipFill>
        <p:spPr>
          <a:xfrm>
            <a:off x="8922385" y="615950"/>
            <a:ext cx="3269615" cy="3183890"/>
          </a:xfrm>
          <a:prstGeom prst="rect">
            <a:avLst/>
          </a:prstGeom>
        </p:spPr>
      </p:pic>
      <p:sp>
        <p:nvSpPr>
          <p:cNvPr id="8" name="Oval 7">
            <a:extLst>
              <a:ext uri="{FF2B5EF4-FFF2-40B4-BE49-F238E27FC236}">
                <a16:creationId xmlns:a16="http://schemas.microsoft.com/office/drawing/2014/main" id="{1CA0093E-C0A6-4036-A16D-CABB21B0570A}"/>
              </a:ext>
            </a:extLst>
          </p:cNvPr>
          <p:cNvSpPr/>
          <p:nvPr/>
        </p:nvSpPr>
        <p:spPr>
          <a:xfrm>
            <a:off x="345142" y="1003935"/>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9" name="Oval 8">
            <a:extLst>
              <a:ext uri="{FF2B5EF4-FFF2-40B4-BE49-F238E27FC236}">
                <a16:creationId xmlns:a16="http://schemas.microsoft.com/office/drawing/2014/main" id="{2EFDEEC8-E1AE-439A-94CD-F71ED8206A63}"/>
              </a:ext>
            </a:extLst>
          </p:cNvPr>
          <p:cNvSpPr/>
          <p:nvPr/>
        </p:nvSpPr>
        <p:spPr>
          <a:xfrm>
            <a:off x="305387" y="219348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1" name="Oval 10">
            <a:extLst>
              <a:ext uri="{FF2B5EF4-FFF2-40B4-BE49-F238E27FC236}">
                <a16:creationId xmlns:a16="http://schemas.microsoft.com/office/drawing/2014/main" id="{2D4A6BA7-3A84-4A8D-8444-ED042555191A}"/>
              </a:ext>
            </a:extLst>
          </p:cNvPr>
          <p:cNvSpPr/>
          <p:nvPr/>
        </p:nvSpPr>
        <p:spPr>
          <a:xfrm>
            <a:off x="305386" y="3734573"/>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2" name="Cloud 11">
            <a:extLst>
              <a:ext uri="{FF2B5EF4-FFF2-40B4-BE49-F238E27FC236}">
                <a16:creationId xmlns:a16="http://schemas.microsoft.com/office/drawing/2014/main" id="{B797AA78-D9D3-4E8A-B9AC-B60A595D658C}"/>
              </a:ext>
            </a:extLst>
          </p:cNvPr>
          <p:cNvSpPr/>
          <p:nvPr/>
        </p:nvSpPr>
        <p:spPr>
          <a:xfrm>
            <a:off x="9078485" y="4022725"/>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Arial-Rounded" panose="020B0500000000000000" pitchFamily="34" charset="0"/>
                <a:cs typeface="Arial-Rounded" panose="020B0500000000000000" pitchFamily="34" charset="0"/>
              </a:rPr>
              <a:t>Đọc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toàn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bài</a:t>
            </a:r>
            <a:endParaRPr lang="en-US" sz="3200" dirty="0">
              <a:latin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id="{FFEE631D-2E21-4158-8C06-5B1C06943FC7}"/>
              </a:ext>
            </a:extLst>
          </p:cNvPr>
          <p:cNvSpPr/>
          <p:nvPr/>
        </p:nvSpPr>
        <p:spPr>
          <a:xfrm>
            <a:off x="265631" y="5630490"/>
            <a:ext cx="410233" cy="3676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100803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6030382" y="2136396"/>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1630987" y="3561041"/>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a:fillRect/>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a:hlinkClick r:id="rId5" action="ppaction://hlinksldjump"/>
          </p:cNvPr>
          <p:cNvPicPr>
            <a:picLocks noChangeAspect="1" noChangeArrowheads="1" noCrop="1"/>
          </p:cNvPicPr>
          <p:nvPr/>
        </p:nvPicPr>
        <p:blipFill>
          <a:blip r:embed="rId35"/>
          <a:srcRect/>
          <a:stretch>
            <a:fillRect/>
          </a:stretch>
        </p:blipFill>
        <p:spPr bwMode="auto">
          <a:xfrm>
            <a:off x="-163893" y="570969"/>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912745" y="2655570"/>
            <a:ext cx="7013575" cy="119888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2" name="Rounded Rectangular Callout 1"/>
          <p:cNvSpPr/>
          <p:nvPr/>
        </p:nvSpPr>
        <p:spPr>
          <a:xfrm>
            <a:off x="2723822" y="3045273"/>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Xin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Ếch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3200" b="1" dirty="0">
                <a:latin typeface="Arial-Rounded" panose="020B0500000000000000" pitchFamily="34" charset="0"/>
                <a:ea typeface="Arial-Rounded" panose="020B0500000000000000" pitchFamily="34" charset="0"/>
                <a:cs typeface="Arial-Rounded" panose="020B0500000000000000" pitchFamily="34" charset="0"/>
              </a:rPr>
              <a:t> nay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Muốn</a:t>
            </a:r>
            <a:r>
              <a:rPr lang="en-US" sz="3200" b="1" dirty="0">
                <a:latin typeface="Arial-Rounded" panose="020B0500000000000000" pitchFamily="34" charset="0"/>
                <a:ea typeface="Arial-Rounded" panose="020B0500000000000000" pitchFamily="34" charset="0"/>
                <a:cs typeface="Arial-Rounded" panose="020B0500000000000000" pitchFamily="34" charset="0"/>
              </a:rPr>
              <a:t> sang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nhảy</a:t>
            </a:r>
            <a:r>
              <a:rPr lang="en-US" sz="3200" b="1" dirty="0">
                <a:latin typeface="Arial-Rounded" panose="020B0500000000000000" pitchFamily="34" charset="0"/>
                <a:ea typeface="Arial-Rounded" panose="020B0500000000000000" pitchFamily="34" charset="0"/>
                <a:cs typeface="Arial-Rounded" panose="020B0500000000000000" pitchFamily="34" charset="0"/>
              </a:rPr>
              <a:t> qua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Mỗi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ạ.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nhé</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bldLvl="0" animBg="1"/>
      <p:bldP spid="2" grpId="1"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1651" y="1382233"/>
            <a:ext cx="10668592" cy="3657321"/>
          </a:xfrm>
          <a:prstGeom prst="rect">
            <a:avLst/>
          </a:prstGeom>
        </p:spPr>
      </p:pic>
      <p:sp>
        <p:nvSpPr>
          <p:cNvPr id="5" name="Rectangle 33"/>
          <p:cNvSpPr/>
          <p:nvPr/>
        </p:nvSpPr>
        <p:spPr>
          <a:xfrm>
            <a:off x="3926766" y="1599327"/>
            <a:ext cx="6065443" cy="707886"/>
          </a:xfrm>
          <a:prstGeom prst="rect">
            <a:avLst/>
          </a:prstGeom>
        </p:spPr>
        <p:txBody>
          <a:bodyPr wrap="none">
            <a:spAutoFit/>
          </a:bodyPr>
          <a:lstStyle/>
          <a:p>
            <a:r>
              <a:rPr lang="en-US" altLang="zh-CN" sz="4000" b="1" dirty="0" err="1">
                <a:solidFill>
                  <a:srgbClr val="FF0000"/>
                </a:solidFill>
                <a:cs typeface="+mn-ea"/>
                <a:sym typeface="+mn-lt"/>
              </a:rPr>
              <a:t>Luyện</a:t>
            </a:r>
            <a:r>
              <a:rPr lang="en-US" altLang="zh-CN" sz="4000" b="1" dirty="0">
                <a:solidFill>
                  <a:srgbClr val="FF0000"/>
                </a:solidFill>
                <a:cs typeface="+mn-ea"/>
                <a:sym typeface="+mn-lt"/>
              </a:rPr>
              <a:t> </a:t>
            </a:r>
            <a:r>
              <a:rPr lang="en-US" altLang="zh-CN" sz="4000" b="1" dirty="0" err="1">
                <a:solidFill>
                  <a:srgbClr val="FF0000"/>
                </a:solidFill>
                <a:cs typeface="+mn-ea"/>
                <a:sym typeface="+mn-lt"/>
              </a:rPr>
              <a:t>tập</a:t>
            </a:r>
            <a:r>
              <a:rPr lang="en-US" altLang="zh-CN" sz="4000" b="1" dirty="0">
                <a:solidFill>
                  <a:srgbClr val="FF0000"/>
                </a:solidFill>
                <a:cs typeface="+mn-ea"/>
                <a:sym typeface="+mn-lt"/>
              </a:rPr>
              <a:t> </a:t>
            </a:r>
            <a:r>
              <a:rPr lang="en-US" altLang="zh-CN" sz="4000" b="1" dirty="0" err="1">
                <a:solidFill>
                  <a:srgbClr val="FF0000"/>
                </a:solidFill>
                <a:cs typeface="+mn-ea"/>
                <a:sym typeface="+mn-lt"/>
              </a:rPr>
              <a:t>theo</a:t>
            </a:r>
            <a:r>
              <a:rPr lang="en-US" altLang="zh-CN" sz="4000" b="1" dirty="0">
                <a:solidFill>
                  <a:srgbClr val="FF0000"/>
                </a:solidFill>
                <a:cs typeface="+mn-ea"/>
                <a:sym typeface="+mn-lt"/>
              </a:rPr>
              <a:t> </a:t>
            </a:r>
            <a:r>
              <a:rPr lang="en-US" altLang="zh-CN" sz="4000" b="1" dirty="0" err="1">
                <a:solidFill>
                  <a:srgbClr val="FF0000"/>
                </a:solidFill>
                <a:cs typeface="+mn-ea"/>
                <a:sym typeface="+mn-lt"/>
              </a:rPr>
              <a:t>văn</a:t>
            </a:r>
            <a:r>
              <a:rPr lang="en-US" altLang="zh-CN" sz="4000" b="1" dirty="0">
                <a:solidFill>
                  <a:srgbClr val="FF0000"/>
                </a:solidFill>
                <a:cs typeface="+mn-ea"/>
                <a:sym typeface="+mn-lt"/>
              </a:rPr>
              <a:t> </a:t>
            </a:r>
            <a:r>
              <a:rPr lang="en-US" altLang="zh-CN" sz="4000" b="1" dirty="0" err="1">
                <a:solidFill>
                  <a:srgbClr val="FF0000"/>
                </a:solidFill>
                <a:cs typeface="+mn-ea"/>
                <a:sym typeface="+mn-lt"/>
              </a:rPr>
              <a:t>bản</a:t>
            </a:r>
            <a:r>
              <a:rPr lang="en-US" altLang="zh-CN" sz="4000" b="1" dirty="0">
                <a:solidFill>
                  <a:srgbClr val="FF0000"/>
                </a:solidFill>
                <a:cs typeface="+mn-ea"/>
                <a:sym typeface="+mn-lt"/>
              </a:rPr>
              <a:t> </a:t>
            </a:r>
            <a:r>
              <a:rPr lang="en-US" altLang="zh-CN" sz="4000" b="1" dirty="0" err="1">
                <a:solidFill>
                  <a:srgbClr val="FF0000"/>
                </a:solidFill>
                <a:cs typeface="+mn-ea"/>
                <a:sym typeface="+mn-lt"/>
              </a:rPr>
              <a:t>đọc</a:t>
            </a:r>
            <a:endParaRPr lang="en-US" sz="4000" b="1" dirty="0">
              <a:solidFill>
                <a:srgbClr val="FF0000"/>
              </a:solidFill>
              <a:cs typeface="+mn-ea"/>
              <a:sym typeface="+mn-lt"/>
            </a:endParaRPr>
          </a:p>
        </p:txBody>
      </p:sp>
    </p:spTree>
    <p:extLst>
      <p:ext uri="{BB962C8B-B14F-4D97-AF65-F5344CB8AC3E}">
        <p14:creationId xmlns:p14="http://schemas.microsoft.com/office/powerpoint/2010/main" val="169891674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4182" y="1281690"/>
            <a:ext cx="10972800" cy="1143000"/>
          </a:xfrm>
        </p:spPr>
        <p:txBody>
          <a:bodyPr>
            <a:normAutofit fontScale="90000"/>
          </a:bodyPr>
          <a:lstStyle/>
          <a:p>
            <a:r>
              <a:rPr lang="en-US" sz="4890" dirty="0">
                <a:latin typeface="Times New Roman" panose="02020603050405020304" pitchFamily="18" charset="0"/>
                <a:cs typeface="Times New Roman" panose="02020603050405020304" pitchFamily="18" charset="0"/>
              </a:rPr>
              <a:t>2. </a:t>
            </a:r>
            <a:r>
              <a:rPr lang="en-US" sz="4890" dirty="0" err="1">
                <a:latin typeface="Times New Roman" panose="02020603050405020304" pitchFamily="18" charset="0"/>
                <a:cs typeface="Times New Roman" panose="02020603050405020304" pitchFamily="18" charset="0"/>
              </a:rPr>
              <a:t>Đóng</a:t>
            </a:r>
            <a:r>
              <a:rPr lang="en-US" sz="4890" dirty="0">
                <a:latin typeface="Times New Roman" panose="02020603050405020304" pitchFamily="18" charset="0"/>
                <a:cs typeface="Times New Roman" panose="02020603050405020304" pitchFamily="18" charset="0"/>
              </a:rPr>
              <a:t> </a:t>
            </a:r>
            <a:r>
              <a:rPr lang="en-US" sz="4890" dirty="0" err="1">
                <a:latin typeface="Times New Roman" panose="02020603050405020304" pitchFamily="18" charset="0"/>
                <a:cs typeface="Times New Roman" panose="02020603050405020304" pitchFamily="18" charset="0"/>
              </a:rPr>
              <a:t>vai</a:t>
            </a:r>
            <a:r>
              <a:rPr lang="en-US" sz="4890" dirty="0">
                <a:latin typeface="Times New Roman" panose="02020603050405020304" pitchFamily="18" charset="0"/>
                <a:cs typeface="Times New Roman" panose="02020603050405020304" pitchFamily="18" charset="0"/>
              </a:rPr>
              <a:t> </a:t>
            </a:r>
            <a:r>
              <a:rPr lang="en-US" sz="4890" dirty="0" err="1">
                <a:latin typeface="Times New Roman" panose="02020603050405020304" pitchFamily="18" charset="0"/>
                <a:cs typeface="Times New Roman" panose="02020603050405020304" pitchFamily="18" charset="0"/>
              </a:rPr>
              <a:t>sóc</a:t>
            </a:r>
            <a:r>
              <a:rPr lang="en-US" sz="4890" dirty="0">
                <a:latin typeface="Times New Roman" panose="02020603050405020304" pitchFamily="18" charset="0"/>
                <a:cs typeface="Times New Roman" panose="02020603050405020304" pitchFamily="18" charset="0"/>
              </a:rPr>
              <a:t> </a:t>
            </a:r>
            <a:r>
              <a:rPr lang="en-US" sz="4890" dirty="0" err="1">
                <a:latin typeface="Times New Roman" panose="02020603050405020304" pitchFamily="18" charset="0"/>
                <a:cs typeface="Times New Roman" panose="02020603050405020304" pitchFamily="18" charset="0"/>
              </a:rPr>
              <a:t>và</a:t>
            </a:r>
            <a:r>
              <a:rPr lang="en-US" sz="4890" dirty="0">
                <a:latin typeface="Times New Roman" panose="02020603050405020304" pitchFamily="18" charset="0"/>
                <a:cs typeface="Times New Roman" panose="02020603050405020304" pitchFamily="18" charset="0"/>
              </a:rPr>
              <a:t> </a:t>
            </a:r>
            <a:r>
              <a:rPr lang="en-US" sz="4890" dirty="0" err="1">
                <a:latin typeface="Times New Roman" panose="02020603050405020304" pitchFamily="18" charset="0"/>
                <a:cs typeface="Times New Roman" panose="02020603050405020304" pitchFamily="18" charset="0"/>
              </a:rPr>
              <a:t>kiến</a:t>
            </a:r>
            <a:r>
              <a:rPr lang="en-US" sz="4890" dirty="0">
                <a:latin typeface="Times New Roman" panose="02020603050405020304" pitchFamily="18" charset="0"/>
                <a:cs typeface="Times New Roman" panose="02020603050405020304" pitchFamily="18" charset="0"/>
              </a:rPr>
              <a:t> </a:t>
            </a:r>
            <a:r>
              <a:rPr lang="en-US" sz="4890" dirty="0" err="1">
                <a:latin typeface="Times New Roman" panose="02020603050405020304" pitchFamily="18" charset="0"/>
                <a:cs typeface="Times New Roman" panose="02020603050405020304" pitchFamily="18" charset="0"/>
              </a:rPr>
              <a:t>để</a:t>
            </a:r>
            <a:r>
              <a:rPr lang="en-US" sz="4890" dirty="0">
                <a:latin typeface="Times New Roman" panose="02020603050405020304" pitchFamily="18" charset="0"/>
                <a:cs typeface="Times New Roman" panose="02020603050405020304" pitchFamily="18" charset="0"/>
              </a:rPr>
              <a:t> </a:t>
            </a:r>
            <a:r>
              <a:rPr lang="en-US" sz="4890" dirty="0" err="1">
                <a:latin typeface="Times New Roman" panose="02020603050405020304" pitchFamily="18" charset="0"/>
                <a:cs typeface="Times New Roman" panose="02020603050405020304" pitchFamily="18" charset="0"/>
              </a:rPr>
              <a:t>nói</a:t>
            </a:r>
            <a:r>
              <a:rPr lang="en-US" sz="4890" dirty="0">
                <a:latin typeface="Times New Roman" panose="02020603050405020304" pitchFamily="18" charset="0"/>
                <a:cs typeface="Times New Roman" panose="02020603050405020304" pitchFamily="18" charset="0"/>
              </a:rPr>
              <a:t> </a:t>
            </a:r>
            <a:r>
              <a:rPr lang="en-US" sz="4890" dirty="0" err="1">
                <a:latin typeface="Times New Roman" panose="02020603050405020304" pitchFamily="18" charset="0"/>
                <a:cs typeface="Times New Roman" panose="02020603050405020304" pitchFamily="18" charset="0"/>
              </a:rPr>
              <a:t>và</a:t>
            </a:r>
            <a:r>
              <a:rPr lang="en-US" sz="4890" dirty="0">
                <a:latin typeface="Times New Roman" panose="02020603050405020304" pitchFamily="18" charset="0"/>
                <a:cs typeface="Times New Roman" panose="02020603050405020304" pitchFamily="18" charset="0"/>
              </a:rPr>
              <a:t> </a:t>
            </a:r>
            <a:r>
              <a:rPr lang="en-US" sz="4890" dirty="0" err="1">
                <a:latin typeface="Times New Roman" panose="02020603050405020304" pitchFamily="18" charset="0"/>
                <a:cs typeface="Times New Roman" panose="02020603050405020304" pitchFamily="18" charset="0"/>
              </a:rPr>
              <a:t>đáp</a:t>
            </a:r>
            <a:r>
              <a:rPr lang="en-US" sz="4890" dirty="0">
                <a:latin typeface="Times New Roman" panose="02020603050405020304" pitchFamily="18" charset="0"/>
                <a:cs typeface="Times New Roman" panose="02020603050405020304" pitchFamily="18" charset="0"/>
              </a:rPr>
              <a:t> </a:t>
            </a:r>
            <a:r>
              <a:rPr lang="en-US" sz="4890" dirty="0" err="1">
                <a:latin typeface="Times New Roman" panose="02020603050405020304" pitchFamily="18" charset="0"/>
                <a:cs typeface="Times New Roman" panose="02020603050405020304" pitchFamily="18" charset="0"/>
              </a:rPr>
              <a:t>lời</a:t>
            </a:r>
            <a:r>
              <a:rPr lang="en-US" sz="4890" dirty="0">
                <a:latin typeface="Times New Roman" panose="02020603050405020304" pitchFamily="18" charset="0"/>
                <a:cs typeface="Times New Roman" panose="02020603050405020304" pitchFamily="18" charset="0"/>
              </a:rPr>
              <a:t> </a:t>
            </a:r>
            <a:r>
              <a:rPr lang="en-US" sz="4890" dirty="0" err="1">
                <a:latin typeface="Times New Roman" panose="02020603050405020304" pitchFamily="18" charset="0"/>
                <a:cs typeface="Times New Roman" panose="02020603050405020304" pitchFamily="18" charset="0"/>
              </a:rPr>
              <a:t>chào</a:t>
            </a:r>
            <a:r>
              <a:rPr lang="en-US" sz="4890" dirty="0">
                <a:latin typeface="Times New Roman" panose="02020603050405020304" pitchFamily="18" charset="0"/>
                <a:cs typeface="Times New Roman" panose="02020603050405020304" pitchFamily="18" charset="0"/>
              </a:rPr>
              <a:t> </a:t>
            </a:r>
            <a:r>
              <a:rPr lang="en-US" sz="4890" dirty="0" err="1">
                <a:latin typeface="Times New Roman" panose="02020603050405020304" pitchFamily="18" charset="0"/>
                <a:cs typeface="Times New Roman" panose="02020603050405020304" pitchFamily="18" charset="0"/>
              </a:rPr>
              <a:t>khi</a:t>
            </a:r>
            <a:r>
              <a:rPr lang="en-US" sz="4890" dirty="0">
                <a:latin typeface="Times New Roman" panose="02020603050405020304" pitchFamily="18" charset="0"/>
                <a:cs typeface="Times New Roman" panose="02020603050405020304" pitchFamily="18" charset="0"/>
              </a:rPr>
              <a:t> chia </a:t>
            </a:r>
            <a:r>
              <a:rPr lang="en-US" sz="4890" dirty="0" err="1">
                <a:latin typeface="Times New Roman" panose="02020603050405020304" pitchFamily="18" charset="0"/>
                <a:cs typeface="Times New Roman" panose="02020603050405020304" pitchFamily="18" charset="0"/>
              </a:rPr>
              <a:t>tay</a:t>
            </a:r>
            <a:r>
              <a:rPr lang="en-US" sz="4890" dirty="0">
                <a:latin typeface="Times New Roman" panose="02020603050405020304" pitchFamily="18" charset="0"/>
                <a:cs typeface="Times New Roman" panose="02020603050405020304" pitchFamily="18" charset="0"/>
              </a:rPr>
              <a:t>.</a:t>
            </a:r>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dirty="0" err="1">
                <a:latin typeface="Times New Roman" panose="02020603050405020304" pitchFamily="18" charset="0"/>
                <a:cs typeface="Times New Roman" panose="02020603050405020304" pitchFamily="18" charset="0"/>
              </a:rPr>
              <a:t>Sóc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nhé</a:t>
            </a:r>
            <a:r>
              <a:rPr lang="en-US" sz="3200" dirty="0">
                <a:latin typeface="Times New Roman" panose="02020603050405020304" pitchFamily="18" charset="0"/>
                <a:cs typeface="Times New Roman" panose="02020603050405020304" pitchFamily="18" charset="0"/>
              </a:rPr>
              <a:t>!</a:t>
            </a:r>
          </a:p>
          <a:p>
            <a:pPr algn="just"/>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nhớ</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tớ</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đấy</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pPr algn="ctr"/>
            <a:r>
              <a:rPr lang="en-US" sz="4000">
                <a:latin typeface="Times New Roman" panose="02020603050405020304" pitchFamily="18" charset="0"/>
                <a:cs typeface="Times New Roman" panose="02020603050405020304" pitchFamily="18" charset="0"/>
              </a:rPr>
              <a:t>2. Em sẽ nói với bạn thế nào khi</a:t>
            </a:r>
            <a:br>
              <a:rPr lang="en-US" sz="4000">
                <a:latin typeface="Times New Roman" panose="02020603050405020304" pitchFamily="18" charset="0"/>
                <a:cs typeface="Times New Roman" panose="02020603050405020304" pitchFamily="18" charset="0"/>
              </a:rPr>
            </a:br>
            <a:r>
              <a:rPr lang="en-US" sz="4000">
                <a:latin typeface="Times New Roman" panose="02020603050405020304" pitchFamily="18" charset="0"/>
                <a:cs typeface="Times New Roman" panose="02020603050405020304" pitchFamily="18" charset="0"/>
              </a:rPr>
              <a:t>- Bạn chuyển đến 1 ngôi trường khác</a:t>
            </a:r>
            <a:br>
              <a:rPr lang="en-US" sz="4000">
                <a:latin typeface="Times New Roman" panose="02020603050405020304" pitchFamily="18" charset="0"/>
                <a:cs typeface="Times New Roman" panose="02020603050405020304" pitchFamily="18" charset="0"/>
              </a:rPr>
            </a:br>
            <a:r>
              <a:rPr lang="en-US" sz="4000">
                <a:latin typeface="Times New Roman" panose="02020603050405020304" pitchFamily="18" charset="0"/>
                <a:cs typeface="Times New Roman" panose="02020603050405020304" pitchFamily="18" charset="0"/>
              </a:rPr>
              <a:t>- Tan học, em về trước còn bạn ở lại chờ bố mẹ</a:t>
            </a:r>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dirty="0" err="1" smtClean="0">
                <a:latin typeface="Times New Roman" panose="02020603050405020304" pitchFamily="18" charset="0"/>
                <a:cs typeface="Times New Roman" panose="02020603050405020304" pitchFamily="18" charset="0"/>
              </a:rPr>
              <a:t>Tạm</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nhé</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Chúc</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cậu</a:t>
            </a:r>
            <a:r>
              <a:rPr lang="en-US" sz="3200" dirty="0">
                <a:latin typeface="Times New Roman" panose="02020603050405020304" pitchFamily="18" charset="0"/>
                <a:cs typeface="Times New Roman" panose="02020603050405020304" pitchFamily="18" charset="0"/>
              </a:rPr>
              <a:t> sang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Tớ</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nhớ</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cậu</a:t>
            </a:r>
            <a:r>
              <a:rPr lang="en-US" sz="32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3631483" y="1633129"/>
            <a:ext cx="6844360" cy="3693319"/>
          </a:xfrm>
          <a:prstGeom prst="rect">
            <a:avLst/>
          </a:prstGeom>
          <a:noFill/>
          <a:ln>
            <a:noFill/>
          </a:ln>
        </p:spPr>
        <p:txBody>
          <a:bodyPr vert="horz" wrap="square" lIns="0" tIns="0" rIns="0" bIns="0" numCol="1" anchor="t" anchorCtr="0" compatLnSpc="1">
            <a:spAutoFit/>
          </a:bodyPr>
          <a:lstStyle/>
          <a:p>
            <a:pPr algn="ctr"/>
            <a:r>
              <a:rPr lang="en-US" sz="8000" b="1" kern="1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ĐỊNH</a:t>
            </a: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 </a:t>
            </a:r>
            <a:r>
              <a:rPr lang="en-US" sz="8000" b="1" kern="1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HƯỚNG</a:t>
            </a: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 </a:t>
            </a:r>
            <a:r>
              <a:rPr lang="en-US" sz="8000" b="1" kern="1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HỌC</a:t>
            </a: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 </a:t>
            </a:r>
            <a:r>
              <a:rPr lang="en-US" sz="8000" b="1" kern="1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TẬP</a:t>
            </a: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 </a:t>
            </a:r>
            <a:r>
              <a:rPr lang="en-US" sz="8000" b="1" kern="1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TIẾP</a:t>
            </a: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 THEO</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259784" y="81742"/>
            <a:ext cx="1578429" cy="2053744"/>
          </a:xfrm>
          <a:prstGeom prst="rect">
            <a:avLst/>
          </a:prstGeom>
        </p:spPr>
      </p:pic>
      <p:sp>
        <p:nvSpPr>
          <p:cNvPr id="15" name="TextBox 14"/>
          <p:cNvSpPr txBox="1"/>
          <p:nvPr/>
        </p:nvSpPr>
        <p:spPr>
          <a:xfrm>
            <a:off x="3962400" y="1066206"/>
            <a:ext cx="6400799" cy="1198880"/>
          </a:xfrm>
          <a:prstGeom prst="rect">
            <a:avLst/>
          </a:prstGeom>
          <a:noFill/>
        </p:spPr>
        <p:txBody>
          <a:bodyPr wrap="square"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hôm trước các em đã học là bài gì?</a:t>
            </a:r>
            <a:endParaRPr lang="en-US" sz="6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Gọi bạn</a:t>
            </a:r>
          </a:p>
        </p:txBody>
      </p:sp>
      <p:sp>
        <p:nvSpPr>
          <p:cNvPr id="18" name="Right Arrow 17">
            <a:hlinkClick r:id="rId8" action="ppaction://hlinksldjump"/>
          </p:cNvPr>
          <p:cNvSpPr/>
          <p:nvPr/>
        </p:nvSpPr>
        <p:spPr>
          <a:xfrm>
            <a:off x="10515601" y="6009247"/>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Times New Roman" panose="02020603050405020304" pitchFamily="18" charset="0"/>
                <a:cs typeface="Times New Roman" panose="02020603050405020304" pitchFamily="18" charset="0"/>
              </a:rPr>
              <a:t>Trở</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về</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304800" y="1969754"/>
            <a:ext cx="12573000" cy="4869196"/>
          </a:xfrm>
        </p:spPr>
      </p:pic>
      <p:pic>
        <p:nvPicPr>
          <p:cNvPr id="5"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744200" y="-64940"/>
            <a:ext cx="1578429" cy="2053744"/>
          </a:xfrm>
          <a:prstGeom prst="rect">
            <a:avLst/>
          </a:prstGeom>
        </p:spPr>
      </p:pic>
      <p:sp>
        <p:nvSpPr>
          <p:cNvPr id="15" name="TextBox 14"/>
          <p:cNvSpPr txBox="1"/>
          <p:nvPr/>
        </p:nvSpPr>
        <p:spPr>
          <a:xfrm>
            <a:off x="4366848" y="195637"/>
            <a:ext cx="6781800" cy="1568450"/>
          </a:xfrm>
          <a:prstGeom prst="rect">
            <a:avLst/>
          </a:prstGeom>
          <a:noFill/>
        </p:spPr>
        <p:txBody>
          <a:bodyPr wrap="square" rtlCol="0">
            <a:spAutoFit/>
          </a:bodyPr>
          <a:lstStyle/>
          <a:p>
            <a:pPr algn="ctr"/>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Gọi bạn kể về 2 bạn là Bê vàng và....</a:t>
            </a: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Dê trắng</a:t>
            </a:r>
          </a:p>
        </p:txBody>
      </p:sp>
      <p:sp>
        <p:nvSpPr>
          <p:cNvPr id="18" name="Right Arrow 17">
            <a:hlinkClick r:id="rId9"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591800" y="-264871"/>
            <a:ext cx="1578429" cy="2053744"/>
          </a:xfrm>
          <a:prstGeom prst="rect">
            <a:avLst/>
          </a:prstGeom>
        </p:spPr>
      </p:pic>
      <p:sp>
        <p:nvSpPr>
          <p:cNvPr id="15" name="TextBox 14"/>
          <p:cNvSpPr txBox="1"/>
          <p:nvPr/>
        </p:nvSpPr>
        <p:spPr>
          <a:xfrm>
            <a:off x="4308764" y="861875"/>
            <a:ext cx="6019800" cy="2584450"/>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bạn bê vàng và dê trắng sống ở đâu?</a:t>
            </a: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Rừng xanh</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114800" y="978960"/>
            <a:ext cx="5486400" cy="1753235"/>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Bê vàng </a:t>
            </a:r>
            <a:r>
              <a:rPr lang="en-US" sz="5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a:t>
            </a: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tìm</a:t>
            </a:r>
            <a:r>
              <a:rPr lang="en-US" sz="5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7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Đi tìm cỏ</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080164" y="1094510"/>
            <a:ext cx="5410200" cy="1753235"/>
          </a:xfrm>
          <a:prstGeom prst="rect">
            <a:avLst/>
          </a:prstGeom>
          <a:noFill/>
        </p:spPr>
        <p:txBody>
          <a:bodyPr wrap="square" rtlCol="0">
            <a:spAutoFit/>
          </a:bodyPr>
          <a:lstStyle/>
          <a:p>
            <a:pPr algn="ctr" defTabSz="913130" fontAlgn="base">
              <a:spcBef>
                <a:spcPct val="0"/>
              </a:spcBef>
              <a:spcAft>
                <a:spcPct val="0"/>
              </a:spcAft>
              <a:defRPr/>
            </a:pPr>
            <a:r>
              <a:rPr lang="en-US" altLang="vi-VN" sz="36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 gọi là gì?</a:t>
            </a:r>
            <a:endParaRPr lang="en-US" altLang="vi-VN" sz="36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Hạn hán</a:t>
            </a:r>
          </a:p>
        </p:txBody>
      </p:sp>
      <p:sp>
        <p:nvSpPr>
          <p:cNvPr id="18" name="Right Arrow 17">
            <a:hlinkClick r:id="" action="ppaction://noaction"/>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383008"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862E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3875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211127" y="533807"/>
            <a:ext cx="10227833" cy="1105535"/>
          </a:xfrm>
          <a:prstGeom prst="rect">
            <a:avLst/>
          </a:prstGeom>
          <a:noFill/>
        </p:spPr>
        <p:txBody>
          <a:bodyPr wrap="square" lIns="91391" tIns="45696" rIns="91391" bIns="45696" rtlCol="0">
            <a:spAutoFit/>
          </a:bodyPr>
          <a:lstStyle/>
          <a:p>
            <a:pPr algn="ctr"/>
            <a:r>
              <a:rPr lang="en-US" sz="6600" b="1" dirty="0">
                <a:ln w="3175">
                  <a:solidFill>
                    <a:schemeClr val="bg1"/>
                  </a:solidFill>
                </a:ln>
                <a:solidFill>
                  <a:schemeClr val="bg1"/>
                </a:solidFill>
                <a:latin typeface="HP001 4 hàng" panose="020B0603050302020204" pitchFamily="34" charset="0"/>
                <a:ea typeface="Arial-Rounded" panose="020B0500000000000000" pitchFamily="34" charset="0"/>
                <a:cs typeface="Arial-Rounded" panose="020B0500000000000000" pitchFamily="34" charset="0"/>
              </a:rPr>
              <a:t>Thứ.....ngày.....tháng</a:t>
            </a:r>
          </a:p>
        </p:txBody>
      </p:sp>
      <p:grpSp>
        <p:nvGrpSpPr>
          <p:cNvPr id="12" name="Group 11"/>
          <p:cNvGrpSpPr/>
          <p:nvPr/>
        </p:nvGrpSpPr>
        <p:grpSpPr>
          <a:xfrm>
            <a:off x="3076497" y="3346864"/>
            <a:ext cx="7638197" cy="1689636"/>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589679" y="101573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6" name="Rectangle 16"/>
          <p:cNvSpPr/>
          <p:nvPr/>
        </p:nvSpPr>
        <p:spPr>
          <a:xfrm rot="269291">
            <a:off x="1698184" y="3556328"/>
            <a:ext cx="1156388" cy="1191123"/>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C86866"/>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489815">
            <a:off x="1837734" y="3750192"/>
            <a:ext cx="1177426" cy="94792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220513" y="3329291"/>
            <a:ext cx="1654973" cy="1554110"/>
            <a:chOff x="1149549" y="1066515"/>
            <a:chExt cx="992332" cy="992332"/>
          </a:xfrm>
          <a:solidFill>
            <a:srgbClr val="F0720A"/>
          </a:solidFill>
        </p:grpSpPr>
        <p:sp>
          <p:nvSpPr>
            <p:cNvPr id="19" name="Oval 18"/>
            <p:cNvSpPr/>
            <p:nvPr/>
          </p:nvSpPr>
          <p:spPr>
            <a:xfrm>
              <a:off x="1149549" y="1066515"/>
              <a:ext cx="992332" cy="992332"/>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88514" y="1081550"/>
              <a:ext cx="914400" cy="914400"/>
            </a:xfrm>
            <a:prstGeom prst="ellipse">
              <a:avLst/>
            </a:prstGeom>
            <a:solidFill>
              <a:srgbClr val="E20C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416739" y="3348753"/>
            <a:ext cx="1211419" cy="1477279"/>
          </a:xfrm>
          <a:prstGeom prst="rect">
            <a:avLst/>
          </a:prstGeom>
          <a:noFill/>
        </p:spPr>
        <p:txBody>
          <a:bodyPr wrap="square" lIns="91391" tIns="45696" rIns="91391" bIns="45696"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p>
          <a:p>
            <a:pPr algn="ctr"/>
            <a:r>
              <a:rPr lang="en-US" sz="5400"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18</a:t>
            </a:r>
          </a:p>
        </p:txBody>
      </p:sp>
      <p:sp>
        <p:nvSpPr>
          <p:cNvPr id="22" name="TextBox 21"/>
          <p:cNvSpPr txBox="1"/>
          <p:nvPr/>
        </p:nvSpPr>
        <p:spPr>
          <a:xfrm>
            <a:off x="3022449" y="3363549"/>
            <a:ext cx="6605191" cy="1013460"/>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Tớ nhớ cậu</a:t>
            </a:r>
          </a:p>
        </p:txBody>
      </p:sp>
    </p:spTree>
  </p:cSld>
  <p:clrMapOvr>
    <a:masterClrMapping/>
  </p:clrMapOvr>
</p:sld>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716</Words>
  <Application>Microsoft Office PowerPoint</Application>
  <PresentationFormat>Widescreen</PresentationFormat>
  <Paragraphs>120</Paragraphs>
  <Slides>33</Slides>
  <Notes>13</Notes>
  <HiddenSlides>0</HiddenSlides>
  <MMClips>1</MMClips>
  <ScaleCrop>false</ScaleCrop>
  <HeadingPairs>
    <vt:vector size="6" baseType="variant">
      <vt:variant>
        <vt:lpstr>Fonts Used</vt:lpstr>
      </vt:variant>
      <vt:variant>
        <vt:i4>20</vt:i4>
      </vt:variant>
      <vt:variant>
        <vt:lpstr>Theme</vt:lpstr>
      </vt:variant>
      <vt:variant>
        <vt:i4>8</vt:i4>
      </vt:variant>
      <vt:variant>
        <vt:lpstr>Slide Titles</vt:lpstr>
      </vt:variant>
      <vt:variant>
        <vt:i4>33</vt:i4>
      </vt:variant>
    </vt:vector>
  </HeadingPairs>
  <TitlesOfParts>
    <vt:vector size="61" baseType="lpstr">
      <vt:lpstr>微软雅黑</vt:lpstr>
      <vt:lpstr>微软雅黑</vt:lpstr>
      <vt:lpstr>宋体</vt:lpstr>
      <vt:lpstr>宋体</vt:lpstr>
      <vt:lpstr>Arial</vt:lpstr>
      <vt:lpstr>Arial Rounded MT Bold</vt:lpstr>
      <vt:lpstr>Arial-Rounded</vt:lpstr>
      <vt:lpstr>Calibri</vt:lpstr>
      <vt:lpstr>Calibri Light</vt:lpstr>
      <vt:lpstr>等线</vt:lpstr>
      <vt:lpstr>Franklin Gothic Book</vt:lpstr>
      <vt:lpstr>Franklin Gothic Medium</vt:lpstr>
      <vt:lpstr>HP001 4 hàng</vt:lpstr>
      <vt:lpstr>iCiel Cadena</vt:lpstr>
      <vt:lpstr>华文楷体</vt:lpstr>
      <vt:lpstr>SVN-Gretoon</vt:lpstr>
      <vt:lpstr>Times New Roman</vt:lpstr>
      <vt:lpstr>Wingdings 2</vt:lpstr>
      <vt:lpstr>字魂36号-正文宋楷</vt:lpstr>
      <vt:lpstr>汉仪黑荔枝体简</vt:lpstr>
      <vt:lpstr>1_Office Theme</vt:lpstr>
      <vt:lpstr>3_Office Theme</vt:lpstr>
      <vt:lpstr>4_Office Theme</vt:lpstr>
      <vt:lpstr>5_Office Theme</vt:lpstr>
      <vt:lpstr>2_Office Theme</vt:lpstr>
      <vt:lpstr>Trek</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Khi vui chơi cùng bạn em cảm thấy thế nào? 2. Khi xa bạn em cảm thấy thế nào?</vt:lpstr>
      <vt:lpstr>PowerPoint Presentation</vt:lpstr>
      <vt:lpstr>PowerPoint Presentation</vt:lpstr>
      <vt:lpstr>PowerPoint Presentation</vt:lpstr>
      <vt:lpstr>PowerPoint Presentation</vt:lpstr>
      <vt:lpstr>Luyện đọc câu dài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Đóng vai sóc và kiến để nói và đáp lời chào khi chia tay.</vt:lpstr>
      <vt:lpstr>2. Em sẽ nói với bạn thế nào khi - Bạn chuyển đến 1 ngôi trường khác - Tan học, em về trước còn bạn ở lại chờ bố mẹ</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Dell M4800</dc:creator>
  <cp:lastModifiedBy>Trang</cp:lastModifiedBy>
  <cp:revision>17</cp:revision>
  <dcterms:created xsi:type="dcterms:W3CDTF">2021-05-26T07:40:58Z</dcterms:created>
  <dcterms:modified xsi:type="dcterms:W3CDTF">2021-11-10T01:23:10Z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