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4" r:id="rId3"/>
    <p:sldMasterId id="2147483710" r:id="rId4"/>
    <p:sldMasterId id="2147483724" r:id="rId5"/>
  </p:sldMasterIdLst>
  <p:notesMasterIdLst>
    <p:notesMasterId r:id="rId17"/>
  </p:notesMasterIdLst>
  <p:sldIdLst>
    <p:sldId id="290" r:id="rId6"/>
    <p:sldId id="283" r:id="rId7"/>
    <p:sldId id="390" r:id="rId8"/>
    <p:sldId id="284" r:id="rId9"/>
    <p:sldId id="285" r:id="rId10"/>
    <p:sldId id="286" r:id="rId11"/>
    <p:sldId id="334" r:id="rId12"/>
    <p:sldId id="287" r:id="rId13"/>
    <p:sldId id="335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486" autoAdjust="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4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73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96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4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bạn</a:t>
            </a:r>
          </a:p>
        </p:txBody>
      </p:sp>
    </p:spTree>
    <p:extLst>
      <p:ext uri="{BB962C8B-B14F-4D97-AF65-F5344CB8AC3E}">
        <p14:creationId xmlns:p14="http://schemas.microsoft.com/office/powerpoint/2010/main" val="1542914050"/>
      </p:ext>
    </p:extLst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8465" y="1226185"/>
            <a:ext cx="9189858" cy="18675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16727" y="3488690"/>
            <a:ext cx="7841673" cy="20897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39192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877825" y="1649645"/>
            <a:ext cx="6220332" cy="32316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ĐỊNH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HƯỚNG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HỌC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TẬP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TIẾP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THEO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08104" y="182542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313" y="1000657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9 </a:t>
            </a:r>
            <a:r>
              <a:rPr lang="en-US" sz="3200" b="1" dirty="0" err="1" smtClean="0">
                <a:latin typeface="HP001 4 hàng" pitchFamily="34" charset="0"/>
              </a:rPr>
              <a:t>tháng</a:t>
            </a:r>
            <a:r>
              <a:rPr lang="en-US" sz="3200" b="1" dirty="0" smtClean="0">
                <a:latin typeface="HP001 4 hàng" pitchFamily="34" charset="0"/>
              </a:rPr>
              <a:t>  </a:t>
            </a:r>
            <a:r>
              <a:rPr lang="en-US" sz="3200" b="1" dirty="0">
                <a:latin typeface="HP001 4 hàng" pitchFamily="34" charset="0"/>
              </a:rPr>
              <a:t>11 </a:t>
            </a:r>
            <a:r>
              <a:rPr lang="en-US" sz="3200" b="1" dirty="0" err="1" smtClean="0">
                <a:latin typeface="HP001 4 hàng" pitchFamily="34" charset="0"/>
              </a:rPr>
              <a:t>năm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>
                <a:latin typeface="HP001 4 hàng" pitchFamily="34" charset="0"/>
              </a:rPr>
              <a:t>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10777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Tiếng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Việt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3005" y="2184617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9824" y="285320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và </a:t>
            </a:r>
          </a:p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19935" y="-75565"/>
            <a:ext cx="8151495" cy="700849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087485" y="354965"/>
            <a:ext cx="3114040" cy="206946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Khung cảnh xung quanh như thế nào?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-396240" y="365125"/>
            <a:ext cx="3114040" cy="2069465"/>
          </a:xfrm>
          <a:prstGeom prst="cloudCallout">
            <a:avLst>
              <a:gd name="adj1" fmla="val 26712"/>
              <a:gd name="adj2" fmla="val 7181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trong tranh là ai?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256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59635" y="2473385"/>
            <a:ext cx="8246110" cy="29108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9935" y="-75565"/>
            <a:ext cx="8151495" cy="700849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087485" y="354965"/>
            <a:ext cx="3114040" cy="206946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Khung cảnh xung quanh như thế nào?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-396240" y="365125"/>
            <a:ext cx="3114040" cy="2069465"/>
          </a:xfrm>
          <a:prstGeom prst="cloudCallout">
            <a:avLst>
              <a:gd name="adj1" fmla="val 26712"/>
              <a:gd name="adj2" fmla="val 7181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trong tranh là ai?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E2606-FE39-4AAF-887A-ECA22DE59FC1}"/>
              </a:ext>
            </a:extLst>
          </p:cNvPr>
          <p:cNvSpPr txBox="1"/>
          <p:nvPr/>
        </p:nvSpPr>
        <p:spPr>
          <a:xfrm>
            <a:off x="10984" y="3648710"/>
            <a:ext cx="2299591" cy="58229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 đôi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84" y="773747"/>
            <a:ext cx="11021291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08505" y="2099310"/>
            <a:ext cx="8528050" cy="3965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9935" y="2218544"/>
            <a:ext cx="8151495" cy="471438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087485" y="1"/>
            <a:ext cx="3114040" cy="3072984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tình cảm của đôi bạn trong câu chuyện?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5945" y="1905947"/>
            <a:ext cx="2746245" cy="2007492"/>
          </a:xfrm>
          <a:prstGeom prst="cloudCallout">
            <a:avLst>
              <a:gd name="adj1" fmla="val 26712"/>
              <a:gd name="adj2" fmla="val 7181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trong tranh là ai?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1740A01-3524-45F2-9AF2-A84095BB7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54" y="351010"/>
            <a:ext cx="8750519" cy="15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246</Words>
  <Application>Microsoft Office PowerPoint</Application>
  <PresentationFormat>Widescreen</PresentationFormat>
  <Paragraphs>28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Chọn kể 1-2 đoạn của câu chuyện theo tranh</vt:lpstr>
      <vt:lpstr>PowerPoint Presentation</vt:lpstr>
      <vt:lpstr>Kể tiếp đoạn kết của câu chuyện theo ý của em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Trang</cp:lastModifiedBy>
  <cp:revision>33</cp:revision>
  <dcterms:created xsi:type="dcterms:W3CDTF">2021-05-26T04:27:49Z</dcterms:created>
  <dcterms:modified xsi:type="dcterms:W3CDTF">2021-11-09T02:05:17Z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