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4" r:id="rId2"/>
    <p:sldMasterId id="2147483710" r:id="rId3"/>
    <p:sldMasterId id="2147483712" r:id="rId4"/>
    <p:sldMasterId id="2147483724" r:id="rId5"/>
  </p:sldMasterIdLst>
  <p:notesMasterIdLst>
    <p:notesMasterId r:id="rId21"/>
  </p:notesMasterIdLst>
  <p:sldIdLst>
    <p:sldId id="290" r:id="rId6"/>
    <p:sldId id="276" r:id="rId7"/>
    <p:sldId id="280" r:id="rId8"/>
    <p:sldId id="324" r:id="rId9"/>
    <p:sldId id="325" r:id="rId10"/>
    <p:sldId id="326" r:id="rId11"/>
    <p:sldId id="330" r:id="rId12"/>
    <p:sldId id="313" r:id="rId13"/>
    <p:sldId id="323" r:id="rId14"/>
    <p:sldId id="281" r:id="rId15"/>
    <p:sldId id="333" r:id="rId16"/>
    <p:sldId id="332" r:id="rId17"/>
    <p:sldId id="282" r:id="rId18"/>
    <p:sldId id="329" r:id="rId19"/>
    <p:sldId id="32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486" autoAdjust="0"/>
  </p:normalViewPr>
  <p:slideViewPr>
    <p:cSldViewPr snapToGrid="0">
      <p:cViewPr varScale="1">
        <p:scale>
          <a:sx n="77" d="100"/>
          <a:sy n="77" d="100"/>
        </p:scale>
        <p:origin x="46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Nét</a:t>
            </a:r>
            <a:r>
              <a:rPr lang="en-US" baseline="0"/>
              <a:t> 1: là kết hợp của 2 nét cơ bản cong </a:t>
            </a:r>
            <a:r>
              <a:rPr lang="en-US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trái và lượn ngang</a:t>
            </a:r>
          </a:p>
          <a:p>
            <a:r>
              <a:rPr lang="en-US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 2: là kết hợp của 3 nét cơ bản – khuyết ngược, khuyết xuôi và móc phải</a:t>
            </a:r>
          </a:p>
          <a:p>
            <a:r>
              <a:rPr lang="en-US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 3: là nét thẳng đứng ( nằm giữa đoạn nối của 2 nét khuyết)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88E3-0352-40B4-A9CE-BF7180402E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59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57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482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F5FBA14-212B-4F49-99E4-7A1825492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2A1A6-279D-428B-A8E6-4C8684B5F242}" type="datetime1">
              <a:rPr lang="vi-VN"/>
              <a:pPr>
                <a:defRPr/>
              </a:pPr>
              <a:t>03/11/2021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958E035-991A-46DB-95B6-19986E482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C5C42AE-7CCA-41BB-BCF0-71D656A2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35CD3-10AE-4327-B7B0-87D07917FA9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46575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B74CC-D3B2-410A-AFE0-BC87332CD2C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42AE-F57B-4E42-B56C-4C054C355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24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38" r:id="rId2"/>
    <p:sldLayoutId id="2147483739" r:id="rId3"/>
    <p:sldLayoutId id="2147483740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</p:spTree>
    <p:extLst>
      <p:ext uri="{BB962C8B-B14F-4D97-AF65-F5344CB8AC3E}">
        <p14:creationId xmlns:p14="http://schemas.microsoft.com/office/powerpoint/2010/main" val="1542914050"/>
      </p:ext>
    </p:extLst>
  </p:cSld>
  <p:clrMapOvr>
    <a:masterClrMapping/>
  </p:clrMapOvr>
  <p:transition advClick="0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u H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8950" y="92075"/>
            <a:ext cx="6934835" cy="6085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3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280305" y="1386272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189220" y="2432057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 thầy không tày học bạn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10B0E550-A337-4685-93CA-FF34F1920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05" y="5072519"/>
            <a:ext cx="5791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Câu tục ngữ khuyên ta ngoài việc hoc thầy cô ở trường lớp, chúng ta còn có thể học hỏi từ bạn bè xung quanh.</a:t>
            </a:r>
          </a:p>
        </p:txBody>
      </p:sp>
    </p:spTree>
    <p:extLst>
      <p:ext uri="{BB962C8B-B14F-4D97-AF65-F5344CB8AC3E}">
        <p14:creationId xmlns:p14="http://schemas.microsoft.com/office/powerpoint/2010/main" val="359275851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 descr="Penguin-03-june">
            <a:extLst>
              <a:ext uri="{FF2B5EF4-FFF2-40B4-BE49-F238E27FC236}">
                <a16:creationId xmlns:a16="http://schemas.microsoft.com/office/drawing/2014/main" id="{CB325995-4F86-485D-B772-506D872F5B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60020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5">
            <a:extLst>
              <a:ext uri="{FF2B5EF4-FFF2-40B4-BE49-F238E27FC236}">
                <a16:creationId xmlns:a16="http://schemas.microsoft.com/office/drawing/2014/main" id="{A4937A91-C4CB-4D57-B27E-E79123A32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497263"/>
            <a:ext cx="6629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7173" name="Picture 9" descr="Penguin-03-june">
            <a:extLst>
              <a:ext uri="{FF2B5EF4-FFF2-40B4-BE49-F238E27FC236}">
                <a16:creationId xmlns:a16="http://schemas.microsoft.com/office/drawing/2014/main" id="{AA81744B-936D-4EF7-8284-8E05AEF1A7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"/>
            <a:ext cx="160020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Text Box 10">
            <a:extLst>
              <a:ext uri="{FF2B5EF4-FFF2-40B4-BE49-F238E27FC236}">
                <a16:creationId xmlns:a16="http://schemas.microsoft.com/office/drawing/2014/main" id="{4576FB3F-9C92-405E-BC40-6D29AC49A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4004454"/>
            <a:ext cx="8305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H; Em hãy so sánh độ cao của từng con chữ trong câu tục ngữ? Và khoảng cách của các chữ?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A4B72B-F074-40E9-A4A3-3325891BB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71450" y="646070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E588831F-44A8-4D23-BFDF-0987A6CBF6BE}"/>
              </a:ext>
            </a:extLst>
          </p:cNvPr>
          <p:cNvSpPr txBox="1"/>
          <p:nvPr/>
        </p:nvSpPr>
        <p:spPr>
          <a:xfrm>
            <a:off x="1139116" y="2403098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 thầy không tày học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04205" y="297773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 thầy không tày học bạn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ngoi">
            <a:extLst>
              <a:ext uri="{FF2B5EF4-FFF2-40B4-BE49-F238E27FC236}">
                <a16:creationId xmlns:a16="http://schemas.microsoft.com/office/drawing/2014/main" id="{F13651E7-3668-4DC4-877D-0F796044E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765176"/>
            <a:ext cx="6872287" cy="571817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web header">
            <a:extLst>
              <a:ext uri="{FF2B5EF4-FFF2-40B4-BE49-F238E27FC236}">
                <a16:creationId xmlns:a16="http://schemas.microsoft.com/office/drawing/2014/main" id="{AE59F61F-1689-4153-91F8-FB76A1C2B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7600"/>
            <a:ext cx="914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10">
            <a:extLst>
              <a:ext uri="{FF2B5EF4-FFF2-40B4-BE49-F238E27FC236}">
                <a16:creationId xmlns:a16="http://schemas.microsoft.com/office/drawing/2014/main" id="{A6EDFD7D-7BCA-4950-A1A1-A84D178537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990601"/>
            <a:ext cx="7239000" cy="181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  <a:p>
            <a:pPr algn="ctr"/>
            <a:r>
              <a:rPr lang="vi-VN" sz="32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>
            <a:extLst>
              <a:ext uri="{FF2B5EF4-FFF2-40B4-BE49-F238E27FC236}">
                <a16:creationId xmlns:a16="http://schemas.microsoft.com/office/drawing/2014/main" id="{8940CEBA-FAC0-430D-87FA-8C027DCE4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  <p:pic>
        <p:nvPicPr>
          <p:cNvPr id="6" name="Picture 10" descr="hoa0001">
            <a:extLst>
              <a:ext uri="{FF2B5EF4-FFF2-40B4-BE49-F238E27FC236}">
                <a16:creationId xmlns:a16="http://schemas.microsoft.com/office/drawing/2014/main" id="{2745E0F8-C425-4EB7-9CF6-B47B51ADE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2305050" y="5219700"/>
            <a:ext cx="8191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hoa0001">
            <a:extLst>
              <a:ext uri="{FF2B5EF4-FFF2-40B4-BE49-F238E27FC236}">
                <a16:creationId xmlns:a16="http://schemas.microsoft.com/office/drawing/2014/main" id="{EF187D76-9095-4C2F-B281-D7F84A3B4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3400426" y="5221288"/>
            <a:ext cx="77946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hoa0001">
            <a:extLst>
              <a:ext uri="{FF2B5EF4-FFF2-40B4-BE49-F238E27FC236}">
                <a16:creationId xmlns:a16="http://schemas.microsoft.com/office/drawing/2014/main" id="{CE42D89F-9492-41CE-B4B9-5DD4BB386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4367213" y="5210175"/>
            <a:ext cx="8556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C5E4EA7F-853A-48AF-8296-3134B9A8D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2049464"/>
            <a:ext cx="5181600" cy="94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*Con chữ </a:t>
            </a:r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ommercial Script" pitchFamily="34" charset="0"/>
              </a:rPr>
              <a:t>H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cỡ vừa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 mấy ô li ?</a:t>
            </a: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BFABF442-2981-4075-A5C9-448C2E57D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3068638"/>
            <a:ext cx="1600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a) 7 ô li</a:t>
            </a:r>
          </a:p>
        </p:txBody>
      </p:sp>
      <p:sp>
        <p:nvSpPr>
          <p:cNvPr id="11" name="Oval 18">
            <a:extLst>
              <a:ext uri="{FF2B5EF4-FFF2-40B4-BE49-F238E27FC236}">
                <a16:creationId xmlns:a16="http://schemas.microsoft.com/office/drawing/2014/main" id="{647725BA-79E1-462A-BD77-5D1B76E77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5" y="3716339"/>
            <a:ext cx="457200" cy="38417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sz="2400" b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5AA88C7F-6B87-431E-A5EA-9BEDAFCB7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538" y="4149726"/>
            <a:ext cx="1371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c) 8 ô li</a:t>
            </a:r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31799FCF-83EF-4555-89C1-27022E9DE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3644901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b) 5 ô li</a:t>
            </a:r>
          </a:p>
        </p:txBody>
      </p:sp>
      <p:pic>
        <p:nvPicPr>
          <p:cNvPr id="6155" name="Picture 9" descr="h">
            <a:extLst>
              <a:ext uri="{FF2B5EF4-FFF2-40B4-BE49-F238E27FC236}">
                <a16:creationId xmlns:a16="http://schemas.microsoft.com/office/drawing/2014/main" id="{B7939519-5434-4294-A9AD-6FD7143F5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2988" r="2942"/>
          <a:stretch>
            <a:fillRect/>
          </a:stretch>
        </p:blipFill>
        <p:spPr bwMode="auto">
          <a:xfrm>
            <a:off x="6240463" y="1484313"/>
            <a:ext cx="3638550" cy="4597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 animBg="1"/>
      <p:bldP spid="12" grpId="0"/>
      <p:bldP spid="1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>
            <a:extLst>
              <a:ext uri="{FF2B5EF4-FFF2-40B4-BE49-F238E27FC236}">
                <a16:creationId xmlns:a16="http://schemas.microsoft.com/office/drawing/2014/main" id="{04BB3B41-3125-463C-A1F8-5AEFEFFC2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  <p:pic>
        <p:nvPicPr>
          <p:cNvPr id="7171" name="Picture 10" descr="hoa0001">
            <a:extLst>
              <a:ext uri="{FF2B5EF4-FFF2-40B4-BE49-F238E27FC236}">
                <a16:creationId xmlns:a16="http://schemas.microsoft.com/office/drawing/2014/main" id="{4028CB6D-DCE7-44DD-8357-807B709D4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2305050" y="5219700"/>
            <a:ext cx="8191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1" descr="hoa0001">
            <a:extLst>
              <a:ext uri="{FF2B5EF4-FFF2-40B4-BE49-F238E27FC236}">
                <a16:creationId xmlns:a16="http://schemas.microsoft.com/office/drawing/2014/main" id="{6BE0F329-53F5-4A60-8DD0-B2ACB8052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3400426" y="5221288"/>
            <a:ext cx="77946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2" descr="hoa0001">
            <a:extLst>
              <a:ext uri="{FF2B5EF4-FFF2-40B4-BE49-F238E27FC236}">
                <a16:creationId xmlns:a16="http://schemas.microsoft.com/office/drawing/2014/main" id="{6907FF98-32D9-4E23-A666-D87A36AFC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4367213" y="5210175"/>
            <a:ext cx="8556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>
            <a:extLst>
              <a:ext uri="{FF2B5EF4-FFF2-40B4-BE49-F238E27FC236}">
                <a16:creationId xmlns:a16="http://schemas.microsoft.com/office/drawing/2014/main" id="{195FBD78-B10F-4DC4-9C7C-05B2E657B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8" y="2043113"/>
            <a:ext cx="5181600" cy="95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*Con chữ </a:t>
            </a:r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ommercial Script" pitchFamily="34" charset="0"/>
              </a:rPr>
              <a:t>H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cỡ vừa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réng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mấy ô li ?</a:t>
            </a:r>
          </a:p>
        </p:txBody>
      </p:sp>
      <p:sp>
        <p:nvSpPr>
          <p:cNvPr id="15" name="Oval 16">
            <a:extLst>
              <a:ext uri="{FF2B5EF4-FFF2-40B4-BE49-F238E27FC236}">
                <a16:creationId xmlns:a16="http://schemas.microsoft.com/office/drawing/2014/main" id="{96FC17D8-ECC0-4B02-9981-7FB0E332C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5" y="3141663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sz="2400" b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D5290FF1-F629-4747-9BAC-400D45AFC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3109913"/>
            <a:ext cx="1600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a) 5 ô li</a:t>
            </a: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62DA570C-1CA0-42FB-879D-878319E4A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3719513"/>
            <a:ext cx="1600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b) 4 ô li</a:t>
            </a: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35D0484E-53E9-4E49-8E5D-95516D4CC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4292601"/>
            <a:ext cx="1371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c) 6 ô li</a:t>
            </a:r>
          </a:p>
        </p:txBody>
      </p:sp>
      <p:pic>
        <p:nvPicPr>
          <p:cNvPr id="7179" name="Picture 9" descr="h">
            <a:extLst>
              <a:ext uri="{FF2B5EF4-FFF2-40B4-BE49-F238E27FC236}">
                <a16:creationId xmlns:a16="http://schemas.microsoft.com/office/drawing/2014/main" id="{967D4127-77D7-4CC2-BE8A-04B07047A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2988" r="2942"/>
          <a:stretch>
            <a:fillRect/>
          </a:stretch>
        </p:blipFill>
        <p:spPr bwMode="auto">
          <a:xfrm>
            <a:off x="6240463" y="1484313"/>
            <a:ext cx="3638550" cy="4597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build="allAtOnce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>
            <a:extLst>
              <a:ext uri="{FF2B5EF4-FFF2-40B4-BE49-F238E27FC236}">
                <a16:creationId xmlns:a16="http://schemas.microsoft.com/office/drawing/2014/main" id="{6819DC20-D874-4BF9-8365-3C7F7038C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  <p:pic>
        <p:nvPicPr>
          <p:cNvPr id="8195" name="Picture 10" descr="hoa0001">
            <a:extLst>
              <a:ext uri="{FF2B5EF4-FFF2-40B4-BE49-F238E27FC236}">
                <a16:creationId xmlns:a16="http://schemas.microsoft.com/office/drawing/2014/main" id="{834C74C9-BB7F-4551-A81E-D65FACCA5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2305050" y="5219700"/>
            <a:ext cx="8191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1" descr="hoa0001">
            <a:extLst>
              <a:ext uri="{FF2B5EF4-FFF2-40B4-BE49-F238E27FC236}">
                <a16:creationId xmlns:a16="http://schemas.microsoft.com/office/drawing/2014/main" id="{0E56FC54-67ED-4D64-B6DA-17B491A6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3400426" y="5221288"/>
            <a:ext cx="77946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2" descr="hoa0001">
            <a:extLst>
              <a:ext uri="{FF2B5EF4-FFF2-40B4-BE49-F238E27FC236}">
                <a16:creationId xmlns:a16="http://schemas.microsoft.com/office/drawing/2014/main" id="{4751B6B7-980B-44B1-835A-C125DE737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4367213" y="5210175"/>
            <a:ext cx="8556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F4AAADA8-84E0-445F-8472-8BA0FF05F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2114550"/>
            <a:ext cx="3014276" cy="80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*Con chữ H gồm </a:t>
            </a:r>
          </a:p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 nét?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9">
            <a:extLst>
              <a:ext uri="{FF2B5EF4-FFF2-40B4-BE49-F238E27FC236}">
                <a16:creationId xmlns:a16="http://schemas.microsoft.com/office/drawing/2014/main" id="{B0AD0035-004D-4EFC-AFC5-0A9A176D1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2263" y="40005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sz="2400" b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B041B6CA-5D08-4995-B2B0-ACAB757D7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313" y="3333751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a) 4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nÐt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D045D1A1-0B4B-4360-9ACA-304FD832F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313" y="3943351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b) 3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nÐt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DE792302-BCA1-4C21-B2F7-281456E72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413" y="4552951"/>
            <a:ext cx="1371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c) 5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itchFamily="34" charset="0"/>
              </a:rPr>
              <a:t>nÐt</a:t>
            </a:r>
          </a:p>
        </p:txBody>
      </p:sp>
      <p:pic>
        <p:nvPicPr>
          <p:cNvPr id="8203" name="Picture 9" descr="h">
            <a:extLst>
              <a:ext uri="{FF2B5EF4-FFF2-40B4-BE49-F238E27FC236}">
                <a16:creationId xmlns:a16="http://schemas.microsoft.com/office/drawing/2014/main" id="{D1E76D6C-2751-40CD-AB58-A38EC8FEE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2988" r="2942"/>
          <a:stretch>
            <a:fillRect/>
          </a:stretch>
        </p:blipFill>
        <p:spPr bwMode="auto">
          <a:xfrm>
            <a:off x="5808663" y="1628775"/>
            <a:ext cx="3638550" cy="4597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9" name="Oval 11">
            <a:extLst>
              <a:ext uri="{FF2B5EF4-FFF2-40B4-BE49-F238E27FC236}">
                <a16:creationId xmlns:a16="http://schemas.microsoft.com/office/drawing/2014/main" id="{B020842F-F5B9-4E0D-9B8E-9F804CB64BB7}"/>
              </a:ext>
            </a:extLst>
          </p:cNvPr>
          <p:cNvSpPr>
            <a:spLocks noChangeArrowheads="1"/>
          </p:cNvSpPr>
          <p:nvPr/>
        </p:nvSpPr>
        <p:spPr bwMode="auto">
          <a:xfrm rot="2234283">
            <a:off x="6648451" y="3094038"/>
            <a:ext cx="111125" cy="1825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10" name="Oval 12">
            <a:extLst>
              <a:ext uri="{FF2B5EF4-FFF2-40B4-BE49-F238E27FC236}">
                <a16:creationId xmlns:a16="http://schemas.microsoft.com/office/drawing/2014/main" id="{5263A520-7DA0-41F6-9E84-B2721FE58A90}"/>
              </a:ext>
            </a:extLst>
          </p:cNvPr>
          <p:cNvSpPr>
            <a:spLocks noChangeArrowheads="1"/>
          </p:cNvSpPr>
          <p:nvPr/>
        </p:nvSpPr>
        <p:spPr bwMode="auto">
          <a:xfrm rot="2234283">
            <a:off x="6610351" y="3155950"/>
            <a:ext cx="111125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11" name="Oval 13">
            <a:extLst>
              <a:ext uri="{FF2B5EF4-FFF2-40B4-BE49-F238E27FC236}">
                <a16:creationId xmlns:a16="http://schemas.microsoft.com/office/drawing/2014/main" id="{25C0735F-E7AF-402C-996D-66AA0C1868F3}"/>
              </a:ext>
            </a:extLst>
          </p:cNvPr>
          <p:cNvSpPr>
            <a:spLocks noChangeArrowheads="1"/>
          </p:cNvSpPr>
          <p:nvPr/>
        </p:nvSpPr>
        <p:spPr bwMode="auto">
          <a:xfrm rot="2234283">
            <a:off x="6570664" y="3217864"/>
            <a:ext cx="111125" cy="1857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12" name="Oval 14">
            <a:extLst>
              <a:ext uri="{FF2B5EF4-FFF2-40B4-BE49-F238E27FC236}">
                <a16:creationId xmlns:a16="http://schemas.microsoft.com/office/drawing/2014/main" id="{BA02AF08-24B8-41F1-AE07-67F1F651BC63}"/>
              </a:ext>
            </a:extLst>
          </p:cNvPr>
          <p:cNvSpPr>
            <a:spLocks noChangeArrowheads="1"/>
          </p:cNvSpPr>
          <p:nvPr/>
        </p:nvSpPr>
        <p:spPr bwMode="auto">
          <a:xfrm rot="2992430">
            <a:off x="6492083" y="3296445"/>
            <a:ext cx="141287" cy="1555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13" name="Oval 15">
            <a:extLst>
              <a:ext uri="{FF2B5EF4-FFF2-40B4-BE49-F238E27FC236}">
                <a16:creationId xmlns:a16="http://schemas.microsoft.com/office/drawing/2014/main" id="{5B636F3E-C81E-45BD-BD11-F8AE0200D8D8}"/>
              </a:ext>
            </a:extLst>
          </p:cNvPr>
          <p:cNvSpPr>
            <a:spLocks noChangeArrowheads="1"/>
          </p:cNvSpPr>
          <p:nvPr/>
        </p:nvSpPr>
        <p:spPr bwMode="auto">
          <a:xfrm rot="3070548">
            <a:off x="6446838" y="3336925"/>
            <a:ext cx="138112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14" name="Oval 16">
            <a:extLst>
              <a:ext uri="{FF2B5EF4-FFF2-40B4-BE49-F238E27FC236}">
                <a16:creationId xmlns:a16="http://schemas.microsoft.com/office/drawing/2014/main" id="{A826686E-5FB8-49B8-AFCE-B4B6DF0A2FF3}"/>
              </a:ext>
            </a:extLst>
          </p:cNvPr>
          <p:cNvSpPr>
            <a:spLocks noChangeArrowheads="1"/>
          </p:cNvSpPr>
          <p:nvPr/>
        </p:nvSpPr>
        <p:spPr bwMode="auto">
          <a:xfrm rot="4176645">
            <a:off x="6385719" y="3372644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15" name="Oval 17">
            <a:extLst>
              <a:ext uri="{FF2B5EF4-FFF2-40B4-BE49-F238E27FC236}">
                <a16:creationId xmlns:a16="http://schemas.microsoft.com/office/drawing/2014/main" id="{40AFA5A7-95A9-4D48-841B-3233DDF85C53}"/>
              </a:ext>
            </a:extLst>
          </p:cNvPr>
          <p:cNvSpPr>
            <a:spLocks noChangeArrowheads="1"/>
          </p:cNvSpPr>
          <p:nvPr/>
        </p:nvSpPr>
        <p:spPr bwMode="auto">
          <a:xfrm rot="5197122">
            <a:off x="6326188" y="3390901"/>
            <a:ext cx="141288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16" name="Oval 18">
            <a:extLst>
              <a:ext uri="{FF2B5EF4-FFF2-40B4-BE49-F238E27FC236}">
                <a16:creationId xmlns:a16="http://schemas.microsoft.com/office/drawing/2014/main" id="{D9CECC03-545C-4CB0-A042-1F2B8F7C6566}"/>
              </a:ext>
            </a:extLst>
          </p:cNvPr>
          <p:cNvSpPr>
            <a:spLocks noChangeArrowheads="1"/>
          </p:cNvSpPr>
          <p:nvPr/>
        </p:nvSpPr>
        <p:spPr bwMode="auto">
          <a:xfrm rot="5197122">
            <a:off x="6273801" y="3402014"/>
            <a:ext cx="138113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17" name="Oval 19">
            <a:extLst>
              <a:ext uri="{FF2B5EF4-FFF2-40B4-BE49-F238E27FC236}">
                <a16:creationId xmlns:a16="http://schemas.microsoft.com/office/drawing/2014/main" id="{981013A8-CF1A-443F-82B3-C3FA54102489}"/>
              </a:ext>
            </a:extLst>
          </p:cNvPr>
          <p:cNvSpPr>
            <a:spLocks noChangeArrowheads="1"/>
          </p:cNvSpPr>
          <p:nvPr/>
        </p:nvSpPr>
        <p:spPr bwMode="auto">
          <a:xfrm rot="5197122">
            <a:off x="6224588" y="3405188"/>
            <a:ext cx="138112" cy="15081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18" name="Oval 20">
            <a:extLst>
              <a:ext uri="{FF2B5EF4-FFF2-40B4-BE49-F238E27FC236}">
                <a16:creationId xmlns:a16="http://schemas.microsoft.com/office/drawing/2014/main" id="{3D3065A9-5F3B-419A-8EFC-F22325B5868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167438" y="3408363"/>
            <a:ext cx="138113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19" name="Oval 21">
            <a:extLst>
              <a:ext uri="{FF2B5EF4-FFF2-40B4-BE49-F238E27FC236}">
                <a16:creationId xmlns:a16="http://schemas.microsoft.com/office/drawing/2014/main" id="{8158884C-FA64-4FD9-A521-99FFC8B17806}"/>
              </a:ext>
            </a:extLst>
          </p:cNvPr>
          <p:cNvSpPr>
            <a:spLocks noChangeArrowheads="1"/>
          </p:cNvSpPr>
          <p:nvPr/>
        </p:nvSpPr>
        <p:spPr bwMode="auto">
          <a:xfrm rot="5926186">
            <a:off x="6088857" y="3396457"/>
            <a:ext cx="139700" cy="15081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20" name="Oval 22">
            <a:extLst>
              <a:ext uri="{FF2B5EF4-FFF2-40B4-BE49-F238E27FC236}">
                <a16:creationId xmlns:a16="http://schemas.microsoft.com/office/drawing/2014/main" id="{00CC7A9B-0445-4E26-9A36-8A2AA6155042}"/>
              </a:ext>
            </a:extLst>
          </p:cNvPr>
          <p:cNvSpPr>
            <a:spLocks noChangeArrowheads="1"/>
          </p:cNvSpPr>
          <p:nvPr/>
        </p:nvSpPr>
        <p:spPr bwMode="auto">
          <a:xfrm rot="6436100">
            <a:off x="6027739" y="3357564"/>
            <a:ext cx="141287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21" name="Oval 23">
            <a:extLst>
              <a:ext uri="{FF2B5EF4-FFF2-40B4-BE49-F238E27FC236}">
                <a16:creationId xmlns:a16="http://schemas.microsoft.com/office/drawing/2014/main" id="{32964930-98EE-48AD-BC40-ED7B81FC92D4}"/>
              </a:ext>
            </a:extLst>
          </p:cNvPr>
          <p:cNvSpPr>
            <a:spLocks noChangeArrowheads="1"/>
          </p:cNvSpPr>
          <p:nvPr/>
        </p:nvSpPr>
        <p:spPr bwMode="auto">
          <a:xfrm rot="6436100">
            <a:off x="5970588" y="3319463"/>
            <a:ext cx="138113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22" name="Oval 24">
            <a:extLst>
              <a:ext uri="{FF2B5EF4-FFF2-40B4-BE49-F238E27FC236}">
                <a16:creationId xmlns:a16="http://schemas.microsoft.com/office/drawing/2014/main" id="{28D87827-F516-494B-9078-144080CFD088}"/>
              </a:ext>
            </a:extLst>
          </p:cNvPr>
          <p:cNvSpPr>
            <a:spLocks noChangeArrowheads="1"/>
          </p:cNvSpPr>
          <p:nvPr/>
        </p:nvSpPr>
        <p:spPr bwMode="auto">
          <a:xfrm rot="7591657">
            <a:off x="5912645" y="3269458"/>
            <a:ext cx="142875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23" name="Oval 25">
            <a:extLst>
              <a:ext uri="{FF2B5EF4-FFF2-40B4-BE49-F238E27FC236}">
                <a16:creationId xmlns:a16="http://schemas.microsoft.com/office/drawing/2014/main" id="{36FD995C-DCBB-408E-8FFD-EB7BE6EDAB9A}"/>
              </a:ext>
            </a:extLst>
          </p:cNvPr>
          <p:cNvSpPr>
            <a:spLocks noChangeArrowheads="1"/>
          </p:cNvSpPr>
          <p:nvPr/>
        </p:nvSpPr>
        <p:spPr bwMode="auto">
          <a:xfrm rot="8452617">
            <a:off x="5876926" y="3179764"/>
            <a:ext cx="112713" cy="1857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24" name="Oval 26">
            <a:extLst>
              <a:ext uri="{FF2B5EF4-FFF2-40B4-BE49-F238E27FC236}">
                <a16:creationId xmlns:a16="http://schemas.microsoft.com/office/drawing/2014/main" id="{EBE5BB96-E30B-4942-BC62-2DD593A516BC}"/>
              </a:ext>
            </a:extLst>
          </p:cNvPr>
          <p:cNvSpPr>
            <a:spLocks noChangeArrowheads="1"/>
          </p:cNvSpPr>
          <p:nvPr/>
        </p:nvSpPr>
        <p:spPr bwMode="auto">
          <a:xfrm rot="9313577">
            <a:off x="5842000" y="3111501"/>
            <a:ext cx="114300" cy="18256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25" name="Oval 27">
            <a:extLst>
              <a:ext uri="{FF2B5EF4-FFF2-40B4-BE49-F238E27FC236}">
                <a16:creationId xmlns:a16="http://schemas.microsoft.com/office/drawing/2014/main" id="{18CA2E1C-8113-4D64-AD17-BE323F01F7DC}"/>
              </a:ext>
            </a:extLst>
          </p:cNvPr>
          <p:cNvSpPr>
            <a:spLocks noChangeArrowheads="1"/>
          </p:cNvSpPr>
          <p:nvPr/>
        </p:nvSpPr>
        <p:spPr bwMode="auto">
          <a:xfrm rot="10052744">
            <a:off x="5824538" y="3044825"/>
            <a:ext cx="112712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26" name="Oval 28">
            <a:extLst>
              <a:ext uri="{FF2B5EF4-FFF2-40B4-BE49-F238E27FC236}">
                <a16:creationId xmlns:a16="http://schemas.microsoft.com/office/drawing/2014/main" id="{C40C0E39-0F0C-4124-800D-DD8B86331DFA}"/>
              </a:ext>
            </a:extLst>
          </p:cNvPr>
          <p:cNvSpPr>
            <a:spLocks noChangeArrowheads="1"/>
          </p:cNvSpPr>
          <p:nvPr/>
        </p:nvSpPr>
        <p:spPr bwMode="auto">
          <a:xfrm rot="10518654">
            <a:off x="5818189" y="2970214"/>
            <a:ext cx="111125" cy="1857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27" name="Oval 29">
            <a:extLst>
              <a:ext uri="{FF2B5EF4-FFF2-40B4-BE49-F238E27FC236}">
                <a16:creationId xmlns:a16="http://schemas.microsoft.com/office/drawing/2014/main" id="{DE621255-94FB-4C7C-9E04-18C0E6D04F14}"/>
              </a:ext>
            </a:extLst>
          </p:cNvPr>
          <p:cNvSpPr>
            <a:spLocks noChangeArrowheads="1"/>
          </p:cNvSpPr>
          <p:nvPr/>
        </p:nvSpPr>
        <p:spPr bwMode="auto">
          <a:xfrm rot="10518654">
            <a:off x="5808664" y="2901950"/>
            <a:ext cx="111125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28" name="Oval 30">
            <a:extLst>
              <a:ext uri="{FF2B5EF4-FFF2-40B4-BE49-F238E27FC236}">
                <a16:creationId xmlns:a16="http://schemas.microsoft.com/office/drawing/2014/main" id="{5783E22C-0BD7-4DEF-BD92-95452D5D55E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808664" y="2838451"/>
            <a:ext cx="111125" cy="18256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29" name="Oval 31">
            <a:extLst>
              <a:ext uri="{FF2B5EF4-FFF2-40B4-BE49-F238E27FC236}">
                <a16:creationId xmlns:a16="http://schemas.microsoft.com/office/drawing/2014/main" id="{73C14898-2CB4-413F-A594-B5663BCE5700}"/>
              </a:ext>
            </a:extLst>
          </p:cNvPr>
          <p:cNvSpPr>
            <a:spLocks noChangeArrowheads="1"/>
          </p:cNvSpPr>
          <p:nvPr/>
        </p:nvSpPr>
        <p:spPr bwMode="auto">
          <a:xfrm rot="11746031">
            <a:off x="5813426" y="2754314"/>
            <a:ext cx="111125" cy="1873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30" name="Oval 32">
            <a:extLst>
              <a:ext uri="{FF2B5EF4-FFF2-40B4-BE49-F238E27FC236}">
                <a16:creationId xmlns:a16="http://schemas.microsoft.com/office/drawing/2014/main" id="{E473A8CD-9E93-4036-86E7-117E59890D92}"/>
              </a:ext>
            </a:extLst>
          </p:cNvPr>
          <p:cNvSpPr>
            <a:spLocks noChangeArrowheads="1"/>
          </p:cNvSpPr>
          <p:nvPr/>
        </p:nvSpPr>
        <p:spPr bwMode="auto">
          <a:xfrm rot="11667914">
            <a:off x="5822951" y="2695575"/>
            <a:ext cx="111125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31" name="Oval 33">
            <a:extLst>
              <a:ext uri="{FF2B5EF4-FFF2-40B4-BE49-F238E27FC236}">
                <a16:creationId xmlns:a16="http://schemas.microsoft.com/office/drawing/2014/main" id="{279B8170-896C-4757-B164-F93E46587644}"/>
              </a:ext>
            </a:extLst>
          </p:cNvPr>
          <p:cNvSpPr>
            <a:spLocks noChangeArrowheads="1"/>
          </p:cNvSpPr>
          <p:nvPr/>
        </p:nvSpPr>
        <p:spPr bwMode="auto">
          <a:xfrm rot="11979579">
            <a:off x="5842000" y="2640013"/>
            <a:ext cx="114300" cy="1825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32" name="Oval 34">
            <a:extLst>
              <a:ext uri="{FF2B5EF4-FFF2-40B4-BE49-F238E27FC236}">
                <a16:creationId xmlns:a16="http://schemas.microsoft.com/office/drawing/2014/main" id="{41135028-B51B-4EE5-BAF7-18987248CCBF}"/>
              </a:ext>
            </a:extLst>
          </p:cNvPr>
          <p:cNvSpPr>
            <a:spLocks noChangeArrowheads="1"/>
          </p:cNvSpPr>
          <p:nvPr/>
        </p:nvSpPr>
        <p:spPr bwMode="auto">
          <a:xfrm rot="12368564">
            <a:off x="5867401" y="2581275"/>
            <a:ext cx="112713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33" name="Oval 35">
            <a:extLst>
              <a:ext uri="{FF2B5EF4-FFF2-40B4-BE49-F238E27FC236}">
                <a16:creationId xmlns:a16="http://schemas.microsoft.com/office/drawing/2014/main" id="{3ACA808D-86A9-4B38-8C6E-4C194CCDC965}"/>
              </a:ext>
            </a:extLst>
          </p:cNvPr>
          <p:cNvSpPr>
            <a:spLocks noChangeArrowheads="1"/>
          </p:cNvSpPr>
          <p:nvPr/>
        </p:nvSpPr>
        <p:spPr bwMode="auto">
          <a:xfrm rot="12368564">
            <a:off x="5899151" y="2533650"/>
            <a:ext cx="111125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34" name="Oval 36">
            <a:extLst>
              <a:ext uri="{FF2B5EF4-FFF2-40B4-BE49-F238E27FC236}">
                <a16:creationId xmlns:a16="http://schemas.microsoft.com/office/drawing/2014/main" id="{4DD01450-3A9C-4D44-BF27-DBF66B709E54}"/>
              </a:ext>
            </a:extLst>
          </p:cNvPr>
          <p:cNvSpPr>
            <a:spLocks noChangeArrowheads="1"/>
          </p:cNvSpPr>
          <p:nvPr/>
        </p:nvSpPr>
        <p:spPr bwMode="auto">
          <a:xfrm rot="13031949">
            <a:off x="5948364" y="2463800"/>
            <a:ext cx="111125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35" name="Oval 37">
            <a:extLst>
              <a:ext uri="{FF2B5EF4-FFF2-40B4-BE49-F238E27FC236}">
                <a16:creationId xmlns:a16="http://schemas.microsoft.com/office/drawing/2014/main" id="{95A07B40-68C1-4434-9083-3A4D6B9132BB}"/>
              </a:ext>
            </a:extLst>
          </p:cNvPr>
          <p:cNvSpPr>
            <a:spLocks noChangeArrowheads="1"/>
          </p:cNvSpPr>
          <p:nvPr/>
        </p:nvSpPr>
        <p:spPr bwMode="auto">
          <a:xfrm rot="13779444">
            <a:off x="5983288" y="2428875"/>
            <a:ext cx="138112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36" name="Oval 38">
            <a:extLst>
              <a:ext uri="{FF2B5EF4-FFF2-40B4-BE49-F238E27FC236}">
                <a16:creationId xmlns:a16="http://schemas.microsoft.com/office/drawing/2014/main" id="{8EDBEBC3-F897-46EC-9F61-0E4A6EBAED12}"/>
              </a:ext>
            </a:extLst>
          </p:cNvPr>
          <p:cNvSpPr>
            <a:spLocks noChangeArrowheads="1"/>
          </p:cNvSpPr>
          <p:nvPr/>
        </p:nvSpPr>
        <p:spPr bwMode="auto">
          <a:xfrm rot="15115997">
            <a:off x="6020594" y="2401094"/>
            <a:ext cx="141288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37" name="Oval 39">
            <a:extLst>
              <a:ext uri="{FF2B5EF4-FFF2-40B4-BE49-F238E27FC236}">
                <a16:creationId xmlns:a16="http://schemas.microsoft.com/office/drawing/2014/main" id="{7EE65CCF-5E45-45F0-88A9-43FC780319E4}"/>
              </a:ext>
            </a:extLst>
          </p:cNvPr>
          <p:cNvSpPr>
            <a:spLocks noChangeArrowheads="1"/>
          </p:cNvSpPr>
          <p:nvPr/>
        </p:nvSpPr>
        <p:spPr bwMode="auto">
          <a:xfrm rot="15115997">
            <a:off x="6070601" y="2370138"/>
            <a:ext cx="141287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38" name="Oval 40">
            <a:extLst>
              <a:ext uri="{FF2B5EF4-FFF2-40B4-BE49-F238E27FC236}">
                <a16:creationId xmlns:a16="http://schemas.microsoft.com/office/drawing/2014/main" id="{1C03A465-7535-42EF-BD1E-09E33E103872}"/>
              </a:ext>
            </a:extLst>
          </p:cNvPr>
          <p:cNvSpPr>
            <a:spLocks noChangeArrowheads="1"/>
          </p:cNvSpPr>
          <p:nvPr/>
        </p:nvSpPr>
        <p:spPr bwMode="auto">
          <a:xfrm rot="15696398">
            <a:off x="6133307" y="2355057"/>
            <a:ext cx="142875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39" name="Oval 41">
            <a:extLst>
              <a:ext uri="{FF2B5EF4-FFF2-40B4-BE49-F238E27FC236}">
                <a16:creationId xmlns:a16="http://schemas.microsoft.com/office/drawing/2014/main" id="{E91D449A-F1BF-4D68-849E-DF0746C218C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196013" y="2349501"/>
            <a:ext cx="138113" cy="1571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40" name="Oval 42">
            <a:extLst>
              <a:ext uri="{FF2B5EF4-FFF2-40B4-BE49-F238E27FC236}">
                <a16:creationId xmlns:a16="http://schemas.microsoft.com/office/drawing/2014/main" id="{80CE806A-194C-4E7E-A546-69D415C0083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253163" y="2349501"/>
            <a:ext cx="138113" cy="15081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41" name="Oval 43">
            <a:extLst>
              <a:ext uri="{FF2B5EF4-FFF2-40B4-BE49-F238E27FC236}">
                <a16:creationId xmlns:a16="http://schemas.microsoft.com/office/drawing/2014/main" id="{A9F1C09E-9BF8-46C7-83EA-121DF0B65223}"/>
              </a:ext>
            </a:extLst>
          </p:cNvPr>
          <p:cNvSpPr>
            <a:spLocks noChangeArrowheads="1"/>
          </p:cNvSpPr>
          <p:nvPr/>
        </p:nvSpPr>
        <p:spPr bwMode="auto">
          <a:xfrm rot="16780401">
            <a:off x="6305551" y="2343151"/>
            <a:ext cx="138113" cy="15081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42" name="Oval 44">
            <a:extLst>
              <a:ext uri="{FF2B5EF4-FFF2-40B4-BE49-F238E27FC236}">
                <a16:creationId xmlns:a16="http://schemas.microsoft.com/office/drawing/2014/main" id="{13BA17D0-2D41-4D05-B58A-A8224833763C}"/>
              </a:ext>
            </a:extLst>
          </p:cNvPr>
          <p:cNvSpPr>
            <a:spLocks noChangeArrowheads="1"/>
          </p:cNvSpPr>
          <p:nvPr/>
        </p:nvSpPr>
        <p:spPr bwMode="auto">
          <a:xfrm rot="16857642">
            <a:off x="6357145" y="2347120"/>
            <a:ext cx="138113" cy="1555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43" name="Oval 45">
            <a:extLst>
              <a:ext uri="{FF2B5EF4-FFF2-40B4-BE49-F238E27FC236}">
                <a16:creationId xmlns:a16="http://schemas.microsoft.com/office/drawing/2014/main" id="{1374B0C3-3DF3-48DE-BADF-54488917A5C3}"/>
              </a:ext>
            </a:extLst>
          </p:cNvPr>
          <p:cNvSpPr>
            <a:spLocks noChangeArrowheads="1"/>
          </p:cNvSpPr>
          <p:nvPr/>
        </p:nvSpPr>
        <p:spPr bwMode="auto">
          <a:xfrm rot="16857642">
            <a:off x="6423025" y="2352675"/>
            <a:ext cx="141288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44" name="Oval 46">
            <a:extLst>
              <a:ext uri="{FF2B5EF4-FFF2-40B4-BE49-F238E27FC236}">
                <a16:creationId xmlns:a16="http://schemas.microsoft.com/office/drawing/2014/main" id="{510AC6E4-7623-45F6-9C82-B3D53D1A7091}"/>
              </a:ext>
            </a:extLst>
          </p:cNvPr>
          <p:cNvSpPr>
            <a:spLocks noChangeArrowheads="1"/>
          </p:cNvSpPr>
          <p:nvPr/>
        </p:nvSpPr>
        <p:spPr bwMode="auto">
          <a:xfrm rot="16857642">
            <a:off x="6492875" y="2384425"/>
            <a:ext cx="141288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45" name="Oval 47">
            <a:extLst>
              <a:ext uri="{FF2B5EF4-FFF2-40B4-BE49-F238E27FC236}">
                <a16:creationId xmlns:a16="http://schemas.microsoft.com/office/drawing/2014/main" id="{90A84B92-8494-4813-BE97-F3AF07ED2E3C}"/>
              </a:ext>
            </a:extLst>
          </p:cNvPr>
          <p:cNvSpPr>
            <a:spLocks noChangeArrowheads="1"/>
          </p:cNvSpPr>
          <p:nvPr/>
        </p:nvSpPr>
        <p:spPr bwMode="auto">
          <a:xfrm rot="16857642">
            <a:off x="6553994" y="2410619"/>
            <a:ext cx="141288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46" name="Oval 48">
            <a:extLst>
              <a:ext uri="{FF2B5EF4-FFF2-40B4-BE49-F238E27FC236}">
                <a16:creationId xmlns:a16="http://schemas.microsoft.com/office/drawing/2014/main" id="{AEE68D7B-8150-4FCF-8757-CAFB1EFDC717}"/>
              </a:ext>
            </a:extLst>
          </p:cNvPr>
          <p:cNvSpPr>
            <a:spLocks noChangeArrowheads="1"/>
          </p:cNvSpPr>
          <p:nvPr/>
        </p:nvSpPr>
        <p:spPr bwMode="auto">
          <a:xfrm rot="16857642">
            <a:off x="6615113" y="2419350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47" name="Oval 49">
            <a:extLst>
              <a:ext uri="{FF2B5EF4-FFF2-40B4-BE49-F238E27FC236}">
                <a16:creationId xmlns:a16="http://schemas.microsoft.com/office/drawing/2014/main" id="{4BF21B97-3507-4888-8207-059D0D30268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679408" y="2423320"/>
            <a:ext cx="141287" cy="1555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48" name="Oval 50">
            <a:extLst>
              <a:ext uri="{FF2B5EF4-FFF2-40B4-BE49-F238E27FC236}">
                <a16:creationId xmlns:a16="http://schemas.microsoft.com/office/drawing/2014/main" id="{93ABD2C7-9E25-466B-8CD1-B07F6C8ED9D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738938" y="2422526"/>
            <a:ext cx="141288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49" name="Oval 51">
            <a:extLst>
              <a:ext uri="{FF2B5EF4-FFF2-40B4-BE49-F238E27FC236}">
                <a16:creationId xmlns:a16="http://schemas.microsoft.com/office/drawing/2014/main" id="{E6982189-0BA2-44D7-8D76-7A67CD9FA03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781007" y="2416970"/>
            <a:ext cx="14605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50" name="Oval 52">
            <a:extLst>
              <a:ext uri="{FF2B5EF4-FFF2-40B4-BE49-F238E27FC236}">
                <a16:creationId xmlns:a16="http://schemas.microsoft.com/office/drawing/2014/main" id="{E77F46C4-5764-4FB0-A868-9CDC7C987098}"/>
              </a:ext>
            </a:extLst>
          </p:cNvPr>
          <p:cNvSpPr>
            <a:spLocks noChangeArrowheads="1"/>
          </p:cNvSpPr>
          <p:nvPr/>
        </p:nvSpPr>
        <p:spPr bwMode="auto">
          <a:xfrm rot="15739263">
            <a:off x="6845301" y="2408238"/>
            <a:ext cx="144462" cy="15716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51" name="Oval 53">
            <a:extLst>
              <a:ext uri="{FF2B5EF4-FFF2-40B4-BE49-F238E27FC236}">
                <a16:creationId xmlns:a16="http://schemas.microsoft.com/office/drawing/2014/main" id="{D3B28D61-5740-4F65-A602-F07E4E39B2BF}"/>
              </a:ext>
            </a:extLst>
          </p:cNvPr>
          <p:cNvSpPr>
            <a:spLocks noChangeArrowheads="1"/>
          </p:cNvSpPr>
          <p:nvPr/>
        </p:nvSpPr>
        <p:spPr bwMode="auto">
          <a:xfrm rot="15739263">
            <a:off x="6897688" y="2398713"/>
            <a:ext cx="144463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52" name="Oval 54">
            <a:extLst>
              <a:ext uri="{FF2B5EF4-FFF2-40B4-BE49-F238E27FC236}">
                <a16:creationId xmlns:a16="http://schemas.microsoft.com/office/drawing/2014/main" id="{2977DA09-153A-45FF-BAA0-1F680D81832B}"/>
              </a:ext>
            </a:extLst>
          </p:cNvPr>
          <p:cNvSpPr>
            <a:spLocks noChangeArrowheads="1"/>
          </p:cNvSpPr>
          <p:nvPr/>
        </p:nvSpPr>
        <p:spPr bwMode="auto">
          <a:xfrm rot="15354611">
            <a:off x="6953251" y="2366963"/>
            <a:ext cx="147637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53" name="Oval 55">
            <a:extLst>
              <a:ext uri="{FF2B5EF4-FFF2-40B4-BE49-F238E27FC236}">
                <a16:creationId xmlns:a16="http://schemas.microsoft.com/office/drawing/2014/main" id="{A2F0C769-7384-4778-8017-FFA4561BD427}"/>
              </a:ext>
            </a:extLst>
          </p:cNvPr>
          <p:cNvSpPr>
            <a:spLocks noChangeArrowheads="1"/>
          </p:cNvSpPr>
          <p:nvPr/>
        </p:nvSpPr>
        <p:spPr bwMode="auto">
          <a:xfrm rot="14577821">
            <a:off x="7019926" y="2349501"/>
            <a:ext cx="144462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0" name="Oval 57">
            <a:extLst>
              <a:ext uri="{FF2B5EF4-FFF2-40B4-BE49-F238E27FC236}">
                <a16:creationId xmlns:a16="http://schemas.microsoft.com/office/drawing/2014/main" id="{B2DABACF-E002-481C-9D8D-F68EC1054ECD}"/>
              </a:ext>
            </a:extLst>
          </p:cNvPr>
          <p:cNvSpPr>
            <a:spLocks noChangeArrowheads="1"/>
          </p:cNvSpPr>
          <p:nvPr/>
        </p:nvSpPr>
        <p:spPr bwMode="auto">
          <a:xfrm rot="12763066">
            <a:off x="7061201" y="235108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1" name="Oval 58">
            <a:extLst>
              <a:ext uri="{FF2B5EF4-FFF2-40B4-BE49-F238E27FC236}">
                <a16:creationId xmlns:a16="http://schemas.microsoft.com/office/drawing/2014/main" id="{17ECE38A-9599-42AC-BD66-094FA84FDABA}"/>
              </a:ext>
            </a:extLst>
          </p:cNvPr>
          <p:cNvSpPr>
            <a:spLocks noChangeArrowheads="1"/>
          </p:cNvSpPr>
          <p:nvPr/>
        </p:nvSpPr>
        <p:spPr bwMode="auto">
          <a:xfrm rot="12102884">
            <a:off x="7013576" y="2416175"/>
            <a:ext cx="112713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2" name="Oval 59">
            <a:extLst>
              <a:ext uri="{FF2B5EF4-FFF2-40B4-BE49-F238E27FC236}">
                <a16:creationId xmlns:a16="http://schemas.microsoft.com/office/drawing/2014/main" id="{09F48669-A5BF-4DCF-A69A-0053548BFD25}"/>
              </a:ext>
            </a:extLst>
          </p:cNvPr>
          <p:cNvSpPr>
            <a:spLocks noChangeArrowheads="1"/>
          </p:cNvSpPr>
          <p:nvPr/>
        </p:nvSpPr>
        <p:spPr bwMode="auto">
          <a:xfrm rot="12102884">
            <a:off x="6989764" y="2484438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3" name="Oval 60">
            <a:extLst>
              <a:ext uri="{FF2B5EF4-FFF2-40B4-BE49-F238E27FC236}">
                <a16:creationId xmlns:a16="http://schemas.microsoft.com/office/drawing/2014/main" id="{01D06C60-6579-49EE-97FD-5D899350B0A3}"/>
              </a:ext>
            </a:extLst>
          </p:cNvPr>
          <p:cNvSpPr>
            <a:spLocks noChangeArrowheads="1"/>
          </p:cNvSpPr>
          <p:nvPr/>
        </p:nvSpPr>
        <p:spPr bwMode="auto">
          <a:xfrm rot="12102884">
            <a:off x="6956426" y="2557463"/>
            <a:ext cx="111125" cy="195262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4" name="Oval 61">
            <a:extLst>
              <a:ext uri="{FF2B5EF4-FFF2-40B4-BE49-F238E27FC236}">
                <a16:creationId xmlns:a16="http://schemas.microsoft.com/office/drawing/2014/main" id="{D2FEBB7F-2829-4B93-949D-00DBD5A1652A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6945314" y="263683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5" name="Oval 62">
            <a:extLst>
              <a:ext uri="{FF2B5EF4-FFF2-40B4-BE49-F238E27FC236}">
                <a16:creationId xmlns:a16="http://schemas.microsoft.com/office/drawing/2014/main" id="{B63054A8-B458-4D39-BF26-198CC5644225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6927851" y="2732088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6" name="Oval 63">
            <a:extLst>
              <a:ext uri="{FF2B5EF4-FFF2-40B4-BE49-F238E27FC236}">
                <a16:creationId xmlns:a16="http://schemas.microsoft.com/office/drawing/2014/main" id="{DBDE81A1-7888-4A5F-9B2D-D99EC9D5BD55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6918326" y="280511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7" name="Oval 64">
            <a:extLst>
              <a:ext uri="{FF2B5EF4-FFF2-40B4-BE49-F238E27FC236}">
                <a16:creationId xmlns:a16="http://schemas.microsoft.com/office/drawing/2014/main" id="{2FC9720E-C260-4C03-B906-CED685F1B31C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6916739" y="2900363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8" name="Oval 65">
            <a:extLst>
              <a:ext uri="{FF2B5EF4-FFF2-40B4-BE49-F238E27FC236}">
                <a16:creationId xmlns:a16="http://schemas.microsoft.com/office/drawing/2014/main" id="{AC6840AD-E616-4828-8EF1-EA91BBD3957B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6908800" y="2990851"/>
            <a:ext cx="114300" cy="195263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9" name="Oval 66">
            <a:extLst>
              <a:ext uri="{FF2B5EF4-FFF2-40B4-BE49-F238E27FC236}">
                <a16:creationId xmlns:a16="http://schemas.microsoft.com/office/drawing/2014/main" id="{CB541FF8-CB6D-4C67-BBE0-5FF15BCB4A65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6908800" y="3055939"/>
            <a:ext cx="114300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0" name="Oval 67">
            <a:extLst>
              <a:ext uri="{FF2B5EF4-FFF2-40B4-BE49-F238E27FC236}">
                <a16:creationId xmlns:a16="http://schemas.microsoft.com/office/drawing/2014/main" id="{16D309CE-B42B-4D75-ADA8-93CBE2119867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6908800" y="3132138"/>
            <a:ext cx="114300" cy="195262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1" name="Oval 68">
            <a:extLst>
              <a:ext uri="{FF2B5EF4-FFF2-40B4-BE49-F238E27FC236}">
                <a16:creationId xmlns:a16="http://schemas.microsoft.com/office/drawing/2014/main" id="{2DEEDEA7-EB82-4BB0-B209-99CDA5DDF0F7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6908800" y="3197226"/>
            <a:ext cx="114300" cy="195263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2" name="Oval 69">
            <a:extLst>
              <a:ext uri="{FF2B5EF4-FFF2-40B4-BE49-F238E27FC236}">
                <a16:creationId xmlns:a16="http://schemas.microsoft.com/office/drawing/2014/main" id="{D18C0220-BC02-4F10-A4D2-1E0F662457C9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6908800" y="3268663"/>
            <a:ext cx="114300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3" name="Oval 70">
            <a:extLst>
              <a:ext uri="{FF2B5EF4-FFF2-40B4-BE49-F238E27FC236}">
                <a16:creationId xmlns:a16="http://schemas.microsoft.com/office/drawing/2014/main" id="{27E1AC1B-6B9E-4DF0-856A-703C74424921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6908800" y="3324225"/>
            <a:ext cx="114300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4" name="Oval 71">
            <a:extLst>
              <a:ext uri="{FF2B5EF4-FFF2-40B4-BE49-F238E27FC236}">
                <a16:creationId xmlns:a16="http://schemas.microsoft.com/office/drawing/2014/main" id="{9691846D-E293-4612-BE10-0DF753A595D0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6916739" y="339725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5" name="Oval 72">
            <a:extLst>
              <a:ext uri="{FF2B5EF4-FFF2-40B4-BE49-F238E27FC236}">
                <a16:creationId xmlns:a16="http://schemas.microsoft.com/office/drawing/2014/main" id="{726E9FB7-2ABE-401F-A274-802A86456073}"/>
              </a:ext>
            </a:extLst>
          </p:cNvPr>
          <p:cNvSpPr>
            <a:spLocks noChangeArrowheads="1"/>
          </p:cNvSpPr>
          <p:nvPr/>
        </p:nvSpPr>
        <p:spPr bwMode="auto">
          <a:xfrm rot="10510902">
            <a:off x="6916739" y="3465513"/>
            <a:ext cx="111125" cy="195262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6" name="Oval 73">
            <a:extLst>
              <a:ext uri="{FF2B5EF4-FFF2-40B4-BE49-F238E27FC236}">
                <a16:creationId xmlns:a16="http://schemas.microsoft.com/office/drawing/2014/main" id="{50CEB313-E559-4F53-AB2D-30FDF119CA8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16739" y="353060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7" name="Oval 74">
            <a:extLst>
              <a:ext uri="{FF2B5EF4-FFF2-40B4-BE49-F238E27FC236}">
                <a16:creationId xmlns:a16="http://schemas.microsoft.com/office/drawing/2014/main" id="{70C6CFDE-3078-4309-8EEC-FFC972951C1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23089" y="360680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8" name="Oval 75">
            <a:extLst>
              <a:ext uri="{FF2B5EF4-FFF2-40B4-BE49-F238E27FC236}">
                <a16:creationId xmlns:a16="http://schemas.microsoft.com/office/drawing/2014/main" id="{549BB6D9-2E06-4608-BF33-B77F8B78298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18326" y="3675063"/>
            <a:ext cx="111125" cy="195262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9" name="Oval 76">
            <a:extLst>
              <a:ext uri="{FF2B5EF4-FFF2-40B4-BE49-F238E27FC236}">
                <a16:creationId xmlns:a16="http://schemas.microsoft.com/office/drawing/2014/main" id="{AC292906-B1D5-4ADF-83DE-38F517CEF92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26264" y="3746501"/>
            <a:ext cx="111125" cy="193675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0" name="Oval 77">
            <a:extLst>
              <a:ext uri="{FF2B5EF4-FFF2-40B4-BE49-F238E27FC236}">
                <a16:creationId xmlns:a16="http://schemas.microsoft.com/office/drawing/2014/main" id="{0263CC85-217F-4703-AB37-41EFA7A559C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31026" y="382587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1" name="Oval 78">
            <a:extLst>
              <a:ext uri="{FF2B5EF4-FFF2-40B4-BE49-F238E27FC236}">
                <a16:creationId xmlns:a16="http://schemas.microsoft.com/office/drawing/2014/main" id="{04B5CBB3-EA4F-4B03-83C5-18FF28CAC9C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35788" y="3894138"/>
            <a:ext cx="112712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2" name="Oval 79">
            <a:extLst>
              <a:ext uri="{FF2B5EF4-FFF2-40B4-BE49-F238E27FC236}">
                <a16:creationId xmlns:a16="http://schemas.microsoft.com/office/drawing/2014/main" id="{E456718E-7890-4D68-BB87-E8C02B9F4A0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35789" y="394970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3" name="Oval 80">
            <a:extLst>
              <a:ext uri="{FF2B5EF4-FFF2-40B4-BE49-F238E27FC236}">
                <a16:creationId xmlns:a16="http://schemas.microsoft.com/office/drawing/2014/main" id="{9E10EC56-948E-4344-A3BD-0D1CED678F3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40551" y="402272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4" name="Oval 81">
            <a:extLst>
              <a:ext uri="{FF2B5EF4-FFF2-40B4-BE49-F238E27FC236}">
                <a16:creationId xmlns:a16="http://schemas.microsoft.com/office/drawing/2014/main" id="{C412BDF4-8B42-41DF-BD4E-4F17C0D3BB4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40551" y="409416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5" name="Oval 82">
            <a:extLst>
              <a:ext uri="{FF2B5EF4-FFF2-40B4-BE49-F238E27FC236}">
                <a16:creationId xmlns:a16="http://schemas.microsoft.com/office/drawing/2014/main" id="{46BB3A47-839E-4A39-B972-60F4B42C1C9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46901" y="4164013"/>
            <a:ext cx="111125" cy="195262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6" name="Oval 83">
            <a:extLst>
              <a:ext uri="{FF2B5EF4-FFF2-40B4-BE49-F238E27FC236}">
                <a16:creationId xmlns:a16="http://schemas.microsoft.com/office/drawing/2014/main" id="{81B7EF85-A999-4D73-83C9-0629D803758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51664" y="4229101"/>
            <a:ext cx="111125" cy="195263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7" name="Oval 84">
            <a:extLst>
              <a:ext uri="{FF2B5EF4-FFF2-40B4-BE49-F238E27FC236}">
                <a16:creationId xmlns:a16="http://schemas.microsoft.com/office/drawing/2014/main" id="{892A1A65-2E2F-40CC-809F-2F0D9E31A4D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51664" y="4303713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8" name="Oval 85">
            <a:extLst>
              <a:ext uri="{FF2B5EF4-FFF2-40B4-BE49-F238E27FC236}">
                <a16:creationId xmlns:a16="http://schemas.microsoft.com/office/drawing/2014/main" id="{0D4E0FC7-CD6F-47CE-A9C7-232602E137E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51664" y="437356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9" name="Oval 86">
            <a:extLst>
              <a:ext uri="{FF2B5EF4-FFF2-40B4-BE49-F238E27FC236}">
                <a16:creationId xmlns:a16="http://schemas.microsoft.com/office/drawing/2014/main" id="{3C58180E-08EC-4DCE-92B9-B2F64A4DE74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58013" y="4427539"/>
            <a:ext cx="112712" cy="193675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0" name="Oval 87">
            <a:extLst>
              <a:ext uri="{FF2B5EF4-FFF2-40B4-BE49-F238E27FC236}">
                <a16:creationId xmlns:a16="http://schemas.microsoft.com/office/drawing/2014/main" id="{9016E1F1-C0E9-4CD9-A34D-0BD76079FE0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58013" y="4513263"/>
            <a:ext cx="112712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1" name="Oval 88">
            <a:extLst>
              <a:ext uri="{FF2B5EF4-FFF2-40B4-BE49-F238E27FC236}">
                <a16:creationId xmlns:a16="http://schemas.microsoft.com/office/drawing/2014/main" id="{6C875DE6-4A25-41F4-9BB3-3A203B88CC5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58013" y="4562476"/>
            <a:ext cx="112712" cy="188913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2" name="Oval 89">
            <a:extLst>
              <a:ext uri="{FF2B5EF4-FFF2-40B4-BE49-F238E27FC236}">
                <a16:creationId xmlns:a16="http://schemas.microsoft.com/office/drawing/2014/main" id="{278ADCBB-9E87-4A3E-8216-2409C4D1FC1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62776" y="4630739"/>
            <a:ext cx="112713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3" name="Oval 90">
            <a:extLst>
              <a:ext uri="{FF2B5EF4-FFF2-40B4-BE49-F238E27FC236}">
                <a16:creationId xmlns:a16="http://schemas.microsoft.com/office/drawing/2014/main" id="{5007D09C-7CC3-4574-A48D-08B3E22D0E8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67538" y="4703764"/>
            <a:ext cx="112712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4" name="Oval 91">
            <a:extLst>
              <a:ext uri="{FF2B5EF4-FFF2-40B4-BE49-F238E27FC236}">
                <a16:creationId xmlns:a16="http://schemas.microsoft.com/office/drawing/2014/main" id="{7D8E6038-12EE-4E71-8FFE-95A84D52FEE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67538" y="4772025"/>
            <a:ext cx="112712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5" name="Oval 92">
            <a:extLst>
              <a:ext uri="{FF2B5EF4-FFF2-40B4-BE49-F238E27FC236}">
                <a16:creationId xmlns:a16="http://schemas.microsoft.com/office/drawing/2014/main" id="{B6B8EA8E-0B7F-49E1-94CF-BFB35B23028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67538" y="4837114"/>
            <a:ext cx="112712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6" name="Oval 93">
            <a:extLst>
              <a:ext uri="{FF2B5EF4-FFF2-40B4-BE49-F238E27FC236}">
                <a16:creationId xmlns:a16="http://schemas.microsoft.com/office/drawing/2014/main" id="{BCF1ECEE-EA23-4CBE-95CA-6DEB3DC0519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67538" y="4910138"/>
            <a:ext cx="112712" cy="195262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7" name="Oval 94">
            <a:extLst>
              <a:ext uri="{FF2B5EF4-FFF2-40B4-BE49-F238E27FC236}">
                <a16:creationId xmlns:a16="http://schemas.microsoft.com/office/drawing/2014/main" id="{C220AB79-D654-41B1-8152-62D43F45FD2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62776" y="4984750"/>
            <a:ext cx="112713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8" name="Oval 95">
            <a:extLst>
              <a:ext uri="{FF2B5EF4-FFF2-40B4-BE49-F238E27FC236}">
                <a16:creationId xmlns:a16="http://schemas.microsoft.com/office/drawing/2014/main" id="{41290C08-18EF-498A-973F-F24E40A665A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58014" y="5054600"/>
            <a:ext cx="109537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9" name="Oval 96">
            <a:extLst>
              <a:ext uri="{FF2B5EF4-FFF2-40B4-BE49-F238E27FC236}">
                <a16:creationId xmlns:a16="http://schemas.microsoft.com/office/drawing/2014/main" id="{B2AB1012-CCD6-4734-83A6-D2C9551B7B5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58014" y="5126038"/>
            <a:ext cx="109537" cy="195262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0" name="Oval 97">
            <a:extLst>
              <a:ext uri="{FF2B5EF4-FFF2-40B4-BE49-F238E27FC236}">
                <a16:creationId xmlns:a16="http://schemas.microsoft.com/office/drawing/2014/main" id="{83E2908B-20CD-4E5E-977E-00DEEAF2223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51664" y="5197476"/>
            <a:ext cx="111125" cy="193675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1" name="Oval 98">
            <a:extLst>
              <a:ext uri="{FF2B5EF4-FFF2-40B4-BE49-F238E27FC236}">
                <a16:creationId xmlns:a16="http://schemas.microsoft.com/office/drawing/2014/main" id="{91F5B2DE-37B9-498F-9D95-805D5D51D81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51664" y="527050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2" name="Oval 99">
            <a:extLst>
              <a:ext uri="{FF2B5EF4-FFF2-40B4-BE49-F238E27FC236}">
                <a16:creationId xmlns:a16="http://schemas.microsoft.com/office/drawing/2014/main" id="{8A894002-216E-448B-9CEC-ABFE054DCC03}"/>
              </a:ext>
            </a:extLst>
          </p:cNvPr>
          <p:cNvSpPr>
            <a:spLocks noChangeArrowheads="1"/>
          </p:cNvSpPr>
          <p:nvPr/>
        </p:nvSpPr>
        <p:spPr bwMode="auto">
          <a:xfrm rot="11188985">
            <a:off x="6942139" y="5338763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3" name="Oval 100">
            <a:extLst>
              <a:ext uri="{FF2B5EF4-FFF2-40B4-BE49-F238E27FC236}">
                <a16:creationId xmlns:a16="http://schemas.microsoft.com/office/drawing/2014/main" id="{4DCDD3F2-CA35-4C1C-A2DC-3C878D53881B}"/>
              </a:ext>
            </a:extLst>
          </p:cNvPr>
          <p:cNvSpPr>
            <a:spLocks noChangeArrowheads="1"/>
          </p:cNvSpPr>
          <p:nvPr/>
        </p:nvSpPr>
        <p:spPr bwMode="auto">
          <a:xfrm rot="12028822">
            <a:off x="6935789" y="5411788"/>
            <a:ext cx="111125" cy="195262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4" name="Oval 101">
            <a:extLst>
              <a:ext uri="{FF2B5EF4-FFF2-40B4-BE49-F238E27FC236}">
                <a16:creationId xmlns:a16="http://schemas.microsoft.com/office/drawing/2014/main" id="{D8930967-E457-46BD-B73E-1835A18C0720}"/>
              </a:ext>
            </a:extLst>
          </p:cNvPr>
          <p:cNvSpPr>
            <a:spLocks noChangeArrowheads="1"/>
          </p:cNvSpPr>
          <p:nvPr/>
        </p:nvSpPr>
        <p:spPr bwMode="auto">
          <a:xfrm rot="12028822">
            <a:off x="6926264" y="548322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5" name="Oval 102">
            <a:extLst>
              <a:ext uri="{FF2B5EF4-FFF2-40B4-BE49-F238E27FC236}">
                <a16:creationId xmlns:a16="http://schemas.microsoft.com/office/drawing/2014/main" id="{1857C13B-8B22-40A6-A73E-0B81B370587B}"/>
              </a:ext>
            </a:extLst>
          </p:cNvPr>
          <p:cNvSpPr>
            <a:spLocks noChangeArrowheads="1"/>
          </p:cNvSpPr>
          <p:nvPr/>
        </p:nvSpPr>
        <p:spPr bwMode="auto">
          <a:xfrm rot="12028822">
            <a:off x="6913564" y="553878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6" name="Oval 103">
            <a:extLst>
              <a:ext uri="{FF2B5EF4-FFF2-40B4-BE49-F238E27FC236}">
                <a16:creationId xmlns:a16="http://schemas.microsoft.com/office/drawing/2014/main" id="{66D2E7D3-6C7A-4EF9-A071-9523FAE504D8}"/>
              </a:ext>
            </a:extLst>
          </p:cNvPr>
          <p:cNvSpPr>
            <a:spLocks noChangeArrowheads="1"/>
          </p:cNvSpPr>
          <p:nvPr/>
        </p:nvSpPr>
        <p:spPr bwMode="auto">
          <a:xfrm rot="12028822">
            <a:off x="6897689" y="5610226"/>
            <a:ext cx="111125" cy="193675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7" name="Oval 104">
            <a:extLst>
              <a:ext uri="{FF2B5EF4-FFF2-40B4-BE49-F238E27FC236}">
                <a16:creationId xmlns:a16="http://schemas.microsoft.com/office/drawing/2014/main" id="{D6E9A22A-EAAB-48DC-8DE3-7E3C444007C2}"/>
              </a:ext>
            </a:extLst>
          </p:cNvPr>
          <p:cNvSpPr>
            <a:spLocks noChangeArrowheads="1"/>
          </p:cNvSpPr>
          <p:nvPr/>
        </p:nvSpPr>
        <p:spPr bwMode="auto">
          <a:xfrm rot="12028822">
            <a:off x="6880226" y="566578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8" name="Oval 105">
            <a:extLst>
              <a:ext uri="{FF2B5EF4-FFF2-40B4-BE49-F238E27FC236}">
                <a16:creationId xmlns:a16="http://schemas.microsoft.com/office/drawing/2014/main" id="{68F37156-8D78-417F-BB35-9465F0CC3C84}"/>
              </a:ext>
            </a:extLst>
          </p:cNvPr>
          <p:cNvSpPr>
            <a:spLocks noChangeArrowheads="1"/>
          </p:cNvSpPr>
          <p:nvPr/>
        </p:nvSpPr>
        <p:spPr bwMode="auto">
          <a:xfrm rot="12403336">
            <a:off x="6854826" y="5716588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9" name="Oval 106">
            <a:extLst>
              <a:ext uri="{FF2B5EF4-FFF2-40B4-BE49-F238E27FC236}">
                <a16:creationId xmlns:a16="http://schemas.microsoft.com/office/drawing/2014/main" id="{CE5BF911-9235-4C0A-8B4F-7C0519B0F769}"/>
              </a:ext>
            </a:extLst>
          </p:cNvPr>
          <p:cNvSpPr>
            <a:spLocks noChangeArrowheads="1"/>
          </p:cNvSpPr>
          <p:nvPr/>
        </p:nvSpPr>
        <p:spPr bwMode="auto">
          <a:xfrm rot="12403336">
            <a:off x="6816726" y="578643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0" name="Oval 107">
            <a:extLst>
              <a:ext uri="{FF2B5EF4-FFF2-40B4-BE49-F238E27FC236}">
                <a16:creationId xmlns:a16="http://schemas.microsoft.com/office/drawing/2014/main" id="{6A1C598F-76F0-4CC1-BD97-BD66CD66BE99}"/>
              </a:ext>
            </a:extLst>
          </p:cNvPr>
          <p:cNvSpPr>
            <a:spLocks noChangeArrowheads="1"/>
          </p:cNvSpPr>
          <p:nvPr/>
        </p:nvSpPr>
        <p:spPr bwMode="auto">
          <a:xfrm rot="13543136">
            <a:off x="6765926" y="5864226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1" name="Oval 108">
            <a:extLst>
              <a:ext uri="{FF2B5EF4-FFF2-40B4-BE49-F238E27FC236}">
                <a16:creationId xmlns:a16="http://schemas.microsoft.com/office/drawing/2014/main" id="{789BF85A-9D4F-4527-885C-A85070AD41FB}"/>
              </a:ext>
            </a:extLst>
          </p:cNvPr>
          <p:cNvSpPr>
            <a:spLocks noChangeArrowheads="1"/>
          </p:cNvSpPr>
          <p:nvPr/>
        </p:nvSpPr>
        <p:spPr bwMode="auto">
          <a:xfrm rot="13543136">
            <a:off x="6710363" y="5926138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2" name="Oval 109">
            <a:extLst>
              <a:ext uri="{FF2B5EF4-FFF2-40B4-BE49-F238E27FC236}">
                <a16:creationId xmlns:a16="http://schemas.microsoft.com/office/drawing/2014/main" id="{ECBFB068-5590-4955-AFDA-C4AF6C98E553}"/>
              </a:ext>
            </a:extLst>
          </p:cNvPr>
          <p:cNvSpPr>
            <a:spLocks noChangeArrowheads="1"/>
          </p:cNvSpPr>
          <p:nvPr/>
        </p:nvSpPr>
        <p:spPr bwMode="auto">
          <a:xfrm rot="14499859">
            <a:off x="6654007" y="5971382"/>
            <a:ext cx="138113" cy="1524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3" name="Oval 110">
            <a:extLst>
              <a:ext uri="{FF2B5EF4-FFF2-40B4-BE49-F238E27FC236}">
                <a16:creationId xmlns:a16="http://schemas.microsoft.com/office/drawing/2014/main" id="{9F8B9C9D-CDBD-44A2-95A3-DDCEBBE9AF67}"/>
              </a:ext>
            </a:extLst>
          </p:cNvPr>
          <p:cNvSpPr>
            <a:spLocks noChangeArrowheads="1"/>
          </p:cNvSpPr>
          <p:nvPr/>
        </p:nvSpPr>
        <p:spPr bwMode="auto">
          <a:xfrm rot="14499859">
            <a:off x="6587332" y="6020595"/>
            <a:ext cx="139700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4" name="Oval 111">
            <a:extLst>
              <a:ext uri="{FF2B5EF4-FFF2-40B4-BE49-F238E27FC236}">
                <a16:creationId xmlns:a16="http://schemas.microsoft.com/office/drawing/2014/main" id="{58DB80ED-FB48-417E-8E7B-8B3B7A5111B8}"/>
              </a:ext>
            </a:extLst>
          </p:cNvPr>
          <p:cNvSpPr>
            <a:spLocks noChangeArrowheads="1"/>
          </p:cNvSpPr>
          <p:nvPr/>
        </p:nvSpPr>
        <p:spPr bwMode="auto">
          <a:xfrm rot="16023135">
            <a:off x="6518276" y="6049964"/>
            <a:ext cx="138113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5" name="Oval 112">
            <a:extLst>
              <a:ext uri="{FF2B5EF4-FFF2-40B4-BE49-F238E27FC236}">
                <a16:creationId xmlns:a16="http://schemas.microsoft.com/office/drawing/2014/main" id="{BEAD07FB-47D5-4FA4-9E9B-C9A545AD5F35}"/>
              </a:ext>
            </a:extLst>
          </p:cNvPr>
          <p:cNvSpPr>
            <a:spLocks noChangeArrowheads="1"/>
          </p:cNvSpPr>
          <p:nvPr/>
        </p:nvSpPr>
        <p:spPr bwMode="auto">
          <a:xfrm rot="16023135">
            <a:off x="6440488" y="6056313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6" name="Oval 113">
            <a:extLst>
              <a:ext uri="{FF2B5EF4-FFF2-40B4-BE49-F238E27FC236}">
                <a16:creationId xmlns:a16="http://schemas.microsoft.com/office/drawing/2014/main" id="{47B1C8AA-8529-4A34-BCEB-0E3250DF09E3}"/>
              </a:ext>
            </a:extLst>
          </p:cNvPr>
          <p:cNvSpPr>
            <a:spLocks noChangeArrowheads="1"/>
          </p:cNvSpPr>
          <p:nvPr/>
        </p:nvSpPr>
        <p:spPr bwMode="auto">
          <a:xfrm rot="17593652">
            <a:off x="6376194" y="6044406"/>
            <a:ext cx="139700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7" name="Oval 114">
            <a:extLst>
              <a:ext uri="{FF2B5EF4-FFF2-40B4-BE49-F238E27FC236}">
                <a16:creationId xmlns:a16="http://schemas.microsoft.com/office/drawing/2014/main" id="{8B939AEF-BF6C-42C1-B6B7-3F9A84276237}"/>
              </a:ext>
            </a:extLst>
          </p:cNvPr>
          <p:cNvSpPr>
            <a:spLocks noChangeArrowheads="1"/>
          </p:cNvSpPr>
          <p:nvPr/>
        </p:nvSpPr>
        <p:spPr bwMode="auto">
          <a:xfrm rot="18833188">
            <a:off x="6314282" y="6003132"/>
            <a:ext cx="139700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8" name="Oval 115">
            <a:extLst>
              <a:ext uri="{FF2B5EF4-FFF2-40B4-BE49-F238E27FC236}">
                <a16:creationId xmlns:a16="http://schemas.microsoft.com/office/drawing/2014/main" id="{ACE73863-1C80-45FF-B373-88F3A809F13A}"/>
              </a:ext>
            </a:extLst>
          </p:cNvPr>
          <p:cNvSpPr>
            <a:spLocks noChangeArrowheads="1"/>
          </p:cNvSpPr>
          <p:nvPr/>
        </p:nvSpPr>
        <p:spPr bwMode="auto">
          <a:xfrm rot="18833188">
            <a:off x="6261101" y="5956301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9" name="Oval 116">
            <a:extLst>
              <a:ext uri="{FF2B5EF4-FFF2-40B4-BE49-F238E27FC236}">
                <a16:creationId xmlns:a16="http://schemas.microsoft.com/office/drawing/2014/main" id="{8041379D-1F4B-4784-B0DD-97161D2367FF}"/>
              </a:ext>
            </a:extLst>
          </p:cNvPr>
          <p:cNvSpPr>
            <a:spLocks noChangeArrowheads="1"/>
          </p:cNvSpPr>
          <p:nvPr/>
        </p:nvSpPr>
        <p:spPr bwMode="auto">
          <a:xfrm rot="19789907">
            <a:off x="6226176" y="5865814"/>
            <a:ext cx="112713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0" name="Oval 117">
            <a:extLst>
              <a:ext uri="{FF2B5EF4-FFF2-40B4-BE49-F238E27FC236}">
                <a16:creationId xmlns:a16="http://schemas.microsoft.com/office/drawing/2014/main" id="{7128965E-309E-448F-AB4D-95FDFF410ED3}"/>
              </a:ext>
            </a:extLst>
          </p:cNvPr>
          <p:cNvSpPr>
            <a:spLocks noChangeArrowheads="1"/>
          </p:cNvSpPr>
          <p:nvPr/>
        </p:nvSpPr>
        <p:spPr bwMode="auto">
          <a:xfrm rot="21195630">
            <a:off x="6196014" y="578008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1" name="Oval 118">
            <a:extLst>
              <a:ext uri="{FF2B5EF4-FFF2-40B4-BE49-F238E27FC236}">
                <a16:creationId xmlns:a16="http://schemas.microsoft.com/office/drawing/2014/main" id="{3397EA43-09C9-432C-ACF1-2CCD6004D365}"/>
              </a:ext>
            </a:extLst>
          </p:cNvPr>
          <p:cNvSpPr>
            <a:spLocks noChangeArrowheads="1"/>
          </p:cNvSpPr>
          <p:nvPr/>
        </p:nvSpPr>
        <p:spPr bwMode="auto">
          <a:xfrm rot="249097">
            <a:off x="6180139" y="5695950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2" name="Oval 119">
            <a:extLst>
              <a:ext uri="{FF2B5EF4-FFF2-40B4-BE49-F238E27FC236}">
                <a16:creationId xmlns:a16="http://schemas.microsoft.com/office/drawing/2014/main" id="{FCABD5B5-292B-4DF7-A5B5-0814F101ECEB}"/>
              </a:ext>
            </a:extLst>
          </p:cNvPr>
          <p:cNvSpPr>
            <a:spLocks noChangeArrowheads="1"/>
          </p:cNvSpPr>
          <p:nvPr/>
        </p:nvSpPr>
        <p:spPr bwMode="auto">
          <a:xfrm rot="249097">
            <a:off x="6181726" y="560387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3" name="Oval 120">
            <a:extLst>
              <a:ext uri="{FF2B5EF4-FFF2-40B4-BE49-F238E27FC236}">
                <a16:creationId xmlns:a16="http://schemas.microsoft.com/office/drawing/2014/main" id="{BC02BC75-E3BC-445D-BE96-16224CAB9CF4}"/>
              </a:ext>
            </a:extLst>
          </p:cNvPr>
          <p:cNvSpPr>
            <a:spLocks noChangeArrowheads="1"/>
          </p:cNvSpPr>
          <p:nvPr/>
        </p:nvSpPr>
        <p:spPr bwMode="auto">
          <a:xfrm rot="886282">
            <a:off x="6192838" y="5518150"/>
            <a:ext cx="112712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4" name="Oval 121">
            <a:extLst>
              <a:ext uri="{FF2B5EF4-FFF2-40B4-BE49-F238E27FC236}">
                <a16:creationId xmlns:a16="http://schemas.microsoft.com/office/drawing/2014/main" id="{0E1F9FEE-CF00-4EFC-AC76-0E704AC6D487}"/>
              </a:ext>
            </a:extLst>
          </p:cNvPr>
          <p:cNvSpPr>
            <a:spLocks noChangeArrowheads="1"/>
          </p:cNvSpPr>
          <p:nvPr/>
        </p:nvSpPr>
        <p:spPr bwMode="auto">
          <a:xfrm rot="1120767">
            <a:off x="6211888" y="5432425"/>
            <a:ext cx="112712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5" name="Oval 122">
            <a:extLst>
              <a:ext uri="{FF2B5EF4-FFF2-40B4-BE49-F238E27FC236}">
                <a16:creationId xmlns:a16="http://schemas.microsoft.com/office/drawing/2014/main" id="{C41B430B-1DF7-4196-A507-3197F37D7FA0}"/>
              </a:ext>
            </a:extLst>
          </p:cNvPr>
          <p:cNvSpPr>
            <a:spLocks noChangeArrowheads="1"/>
          </p:cNvSpPr>
          <p:nvPr/>
        </p:nvSpPr>
        <p:spPr bwMode="auto">
          <a:xfrm rot="1120767">
            <a:off x="6229351" y="534352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6" name="Oval 123">
            <a:extLst>
              <a:ext uri="{FF2B5EF4-FFF2-40B4-BE49-F238E27FC236}">
                <a16:creationId xmlns:a16="http://schemas.microsoft.com/office/drawing/2014/main" id="{6058B375-D49B-4492-ABA9-A40CA5D16787}"/>
              </a:ext>
            </a:extLst>
          </p:cNvPr>
          <p:cNvSpPr>
            <a:spLocks noChangeArrowheads="1"/>
          </p:cNvSpPr>
          <p:nvPr/>
        </p:nvSpPr>
        <p:spPr bwMode="auto">
          <a:xfrm rot="1645532">
            <a:off x="6257926" y="526097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7" name="Oval 124">
            <a:extLst>
              <a:ext uri="{FF2B5EF4-FFF2-40B4-BE49-F238E27FC236}">
                <a16:creationId xmlns:a16="http://schemas.microsoft.com/office/drawing/2014/main" id="{41F0574B-46A5-43DD-BB1E-451E435E5D60}"/>
              </a:ext>
            </a:extLst>
          </p:cNvPr>
          <p:cNvSpPr>
            <a:spLocks noChangeArrowheads="1"/>
          </p:cNvSpPr>
          <p:nvPr/>
        </p:nvSpPr>
        <p:spPr bwMode="auto">
          <a:xfrm rot="1501531">
            <a:off x="6296026" y="518477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8" name="Oval 125">
            <a:extLst>
              <a:ext uri="{FF2B5EF4-FFF2-40B4-BE49-F238E27FC236}">
                <a16:creationId xmlns:a16="http://schemas.microsoft.com/office/drawing/2014/main" id="{91D15E84-6BE1-423E-8FBF-992A4EC2B62D}"/>
              </a:ext>
            </a:extLst>
          </p:cNvPr>
          <p:cNvSpPr>
            <a:spLocks noChangeArrowheads="1"/>
          </p:cNvSpPr>
          <p:nvPr/>
        </p:nvSpPr>
        <p:spPr bwMode="auto">
          <a:xfrm rot="1501531">
            <a:off x="6338889" y="510857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9" name="Oval 126">
            <a:extLst>
              <a:ext uri="{FF2B5EF4-FFF2-40B4-BE49-F238E27FC236}">
                <a16:creationId xmlns:a16="http://schemas.microsoft.com/office/drawing/2014/main" id="{A5DDC316-2BDC-4B2A-B964-B86A448443CC}"/>
              </a:ext>
            </a:extLst>
          </p:cNvPr>
          <p:cNvSpPr>
            <a:spLocks noChangeArrowheads="1"/>
          </p:cNvSpPr>
          <p:nvPr/>
        </p:nvSpPr>
        <p:spPr bwMode="auto">
          <a:xfrm rot="1501531">
            <a:off x="6380163" y="5043489"/>
            <a:ext cx="112712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0" name="Oval 127">
            <a:extLst>
              <a:ext uri="{FF2B5EF4-FFF2-40B4-BE49-F238E27FC236}">
                <a16:creationId xmlns:a16="http://schemas.microsoft.com/office/drawing/2014/main" id="{3A609373-2C29-4593-8CCA-392F1E8F213D}"/>
              </a:ext>
            </a:extLst>
          </p:cNvPr>
          <p:cNvSpPr>
            <a:spLocks noChangeArrowheads="1"/>
          </p:cNvSpPr>
          <p:nvPr/>
        </p:nvSpPr>
        <p:spPr bwMode="auto">
          <a:xfrm rot="2458250">
            <a:off x="6426201" y="4970463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1" name="Oval 128">
            <a:extLst>
              <a:ext uri="{FF2B5EF4-FFF2-40B4-BE49-F238E27FC236}">
                <a16:creationId xmlns:a16="http://schemas.microsoft.com/office/drawing/2014/main" id="{C6C98E92-2886-40F1-AB3D-31D77F255342}"/>
              </a:ext>
            </a:extLst>
          </p:cNvPr>
          <p:cNvSpPr>
            <a:spLocks noChangeArrowheads="1"/>
          </p:cNvSpPr>
          <p:nvPr/>
        </p:nvSpPr>
        <p:spPr bwMode="auto">
          <a:xfrm rot="2458250">
            <a:off x="6480176" y="490220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2" name="Oval 129">
            <a:extLst>
              <a:ext uri="{FF2B5EF4-FFF2-40B4-BE49-F238E27FC236}">
                <a16:creationId xmlns:a16="http://schemas.microsoft.com/office/drawing/2014/main" id="{E656F764-BC26-4243-8A75-A0261FB97F39}"/>
              </a:ext>
            </a:extLst>
          </p:cNvPr>
          <p:cNvSpPr>
            <a:spLocks noChangeArrowheads="1"/>
          </p:cNvSpPr>
          <p:nvPr/>
        </p:nvSpPr>
        <p:spPr bwMode="auto">
          <a:xfrm rot="2458250">
            <a:off x="6537326" y="483076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3" name="Oval 130">
            <a:extLst>
              <a:ext uri="{FF2B5EF4-FFF2-40B4-BE49-F238E27FC236}">
                <a16:creationId xmlns:a16="http://schemas.microsoft.com/office/drawing/2014/main" id="{FB1E214B-9EF6-41A4-A0C9-FB08DEC592A2}"/>
              </a:ext>
            </a:extLst>
          </p:cNvPr>
          <p:cNvSpPr>
            <a:spLocks noChangeArrowheads="1"/>
          </p:cNvSpPr>
          <p:nvPr/>
        </p:nvSpPr>
        <p:spPr bwMode="auto">
          <a:xfrm rot="2458250">
            <a:off x="6594476" y="4760913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4" name="Oval 131">
            <a:extLst>
              <a:ext uri="{FF2B5EF4-FFF2-40B4-BE49-F238E27FC236}">
                <a16:creationId xmlns:a16="http://schemas.microsoft.com/office/drawing/2014/main" id="{3D9086AA-50A7-4E1E-9BBA-07ECCEA24A04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6635751" y="4729164"/>
            <a:ext cx="138113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5" name="Oval 132">
            <a:extLst>
              <a:ext uri="{FF2B5EF4-FFF2-40B4-BE49-F238E27FC236}">
                <a16:creationId xmlns:a16="http://schemas.microsoft.com/office/drawing/2014/main" id="{0F962071-98B2-4A65-8D82-E3C323760B81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6691313" y="4664075"/>
            <a:ext cx="138112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6" name="Oval 133">
            <a:extLst>
              <a:ext uri="{FF2B5EF4-FFF2-40B4-BE49-F238E27FC236}">
                <a16:creationId xmlns:a16="http://schemas.microsoft.com/office/drawing/2014/main" id="{F1762AD1-CF81-4490-B886-A2BEEA6E6D82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6757988" y="4605338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7" name="Oval 134">
            <a:extLst>
              <a:ext uri="{FF2B5EF4-FFF2-40B4-BE49-F238E27FC236}">
                <a16:creationId xmlns:a16="http://schemas.microsoft.com/office/drawing/2014/main" id="{96967F59-5105-4208-B597-CFC7920D871F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6819901" y="4540251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8" name="Oval 135">
            <a:extLst>
              <a:ext uri="{FF2B5EF4-FFF2-40B4-BE49-F238E27FC236}">
                <a16:creationId xmlns:a16="http://schemas.microsoft.com/office/drawing/2014/main" id="{BFB203E2-5274-465F-ADDF-178993DCF1D9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6885782" y="4469607"/>
            <a:ext cx="139700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9" name="Oval 136">
            <a:extLst>
              <a:ext uri="{FF2B5EF4-FFF2-40B4-BE49-F238E27FC236}">
                <a16:creationId xmlns:a16="http://schemas.microsoft.com/office/drawing/2014/main" id="{64263A03-6D98-44ED-84F0-F86A28895C38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6938963" y="4398963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0" name="Oval 137">
            <a:extLst>
              <a:ext uri="{FF2B5EF4-FFF2-40B4-BE49-F238E27FC236}">
                <a16:creationId xmlns:a16="http://schemas.microsoft.com/office/drawing/2014/main" id="{F70B3B18-E143-452D-84B1-89F5272548E9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6999288" y="4333875"/>
            <a:ext cx="138112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1" name="Oval 138">
            <a:extLst>
              <a:ext uri="{FF2B5EF4-FFF2-40B4-BE49-F238E27FC236}">
                <a16:creationId xmlns:a16="http://schemas.microsoft.com/office/drawing/2014/main" id="{FDDAC6C0-470B-416F-BD83-76A03162EB5D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7060407" y="4280695"/>
            <a:ext cx="139700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2" name="Oval 139">
            <a:extLst>
              <a:ext uri="{FF2B5EF4-FFF2-40B4-BE49-F238E27FC236}">
                <a16:creationId xmlns:a16="http://schemas.microsoft.com/office/drawing/2014/main" id="{ACC94D5B-44FC-496D-84F0-0FA91BBB6C71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7123113" y="4216400"/>
            <a:ext cx="138112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3" name="Oval 140">
            <a:extLst>
              <a:ext uri="{FF2B5EF4-FFF2-40B4-BE49-F238E27FC236}">
                <a16:creationId xmlns:a16="http://schemas.microsoft.com/office/drawing/2014/main" id="{793D8045-E89B-43C8-8EA2-DE79F4EBA59C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7194551" y="4144964"/>
            <a:ext cx="138113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4" name="Oval 141">
            <a:extLst>
              <a:ext uri="{FF2B5EF4-FFF2-40B4-BE49-F238E27FC236}">
                <a16:creationId xmlns:a16="http://schemas.microsoft.com/office/drawing/2014/main" id="{9FCF1CD8-AB40-4794-BAA1-829F0BC8A97A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7256463" y="4092575"/>
            <a:ext cx="138112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5" name="Oval 142">
            <a:extLst>
              <a:ext uri="{FF2B5EF4-FFF2-40B4-BE49-F238E27FC236}">
                <a16:creationId xmlns:a16="http://schemas.microsoft.com/office/drawing/2014/main" id="{5F19D4DC-72AE-42C6-AC82-CF41A0130052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7316788" y="4027488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6" name="Oval 143">
            <a:extLst>
              <a:ext uri="{FF2B5EF4-FFF2-40B4-BE49-F238E27FC236}">
                <a16:creationId xmlns:a16="http://schemas.microsoft.com/office/drawing/2014/main" id="{5D101ED6-FD3F-4670-A278-2DE8CDE0AD12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7388226" y="3968751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7" name="Oval 144">
            <a:extLst>
              <a:ext uri="{FF2B5EF4-FFF2-40B4-BE49-F238E27FC236}">
                <a16:creationId xmlns:a16="http://schemas.microsoft.com/office/drawing/2014/main" id="{B62ADB28-4D30-48C7-944C-4EDBB26165E1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7450138" y="3914775"/>
            <a:ext cx="138112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8" name="Oval 145">
            <a:extLst>
              <a:ext uri="{FF2B5EF4-FFF2-40B4-BE49-F238E27FC236}">
                <a16:creationId xmlns:a16="http://schemas.microsoft.com/office/drawing/2014/main" id="{47FB6931-CE2E-48C8-806D-C90C9DEFA1A5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7511257" y="3850482"/>
            <a:ext cx="139700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9" name="Oval 146">
            <a:extLst>
              <a:ext uri="{FF2B5EF4-FFF2-40B4-BE49-F238E27FC236}">
                <a16:creationId xmlns:a16="http://schemas.microsoft.com/office/drawing/2014/main" id="{31F8E827-1166-4691-9BE9-71A981AABCB4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7572376" y="3790951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0" name="Oval 147">
            <a:extLst>
              <a:ext uri="{FF2B5EF4-FFF2-40B4-BE49-F238E27FC236}">
                <a16:creationId xmlns:a16="http://schemas.microsoft.com/office/drawing/2014/main" id="{C163C874-3F03-4230-B4A5-5EB0AE392E75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7634288" y="3738563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1" name="Oval 148">
            <a:extLst>
              <a:ext uri="{FF2B5EF4-FFF2-40B4-BE49-F238E27FC236}">
                <a16:creationId xmlns:a16="http://schemas.microsoft.com/office/drawing/2014/main" id="{EE1A791F-585A-4B2B-B760-121E01DD544D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7696201" y="3673476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2" name="Oval 149">
            <a:extLst>
              <a:ext uri="{FF2B5EF4-FFF2-40B4-BE49-F238E27FC236}">
                <a16:creationId xmlns:a16="http://schemas.microsoft.com/office/drawing/2014/main" id="{801C2FB1-A921-49FA-8575-F06F4337DAE6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7753351" y="3614739"/>
            <a:ext cx="138113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3" name="Oval 150">
            <a:extLst>
              <a:ext uri="{FF2B5EF4-FFF2-40B4-BE49-F238E27FC236}">
                <a16:creationId xmlns:a16="http://schemas.microsoft.com/office/drawing/2014/main" id="{D5F3F7A9-82C9-422E-87CF-0661178CF890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7815263" y="3560763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4" name="Oval 151">
            <a:extLst>
              <a:ext uri="{FF2B5EF4-FFF2-40B4-BE49-F238E27FC236}">
                <a16:creationId xmlns:a16="http://schemas.microsoft.com/office/drawing/2014/main" id="{E45C6156-7E01-4654-9124-0D2C7721557A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7874794" y="3496469"/>
            <a:ext cx="139700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5" name="Oval 152">
            <a:extLst>
              <a:ext uri="{FF2B5EF4-FFF2-40B4-BE49-F238E27FC236}">
                <a16:creationId xmlns:a16="http://schemas.microsoft.com/office/drawing/2014/main" id="{C0A7F401-00C0-45E7-9DC8-0EEE4B4EED23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7937501" y="3419476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6" name="Oval 153">
            <a:extLst>
              <a:ext uri="{FF2B5EF4-FFF2-40B4-BE49-F238E27FC236}">
                <a16:creationId xmlns:a16="http://schemas.microsoft.com/office/drawing/2014/main" id="{C892FCE6-F09C-4399-B382-E71C8B8A95E0}"/>
              </a:ext>
            </a:extLst>
          </p:cNvPr>
          <p:cNvSpPr>
            <a:spLocks noChangeArrowheads="1"/>
          </p:cNvSpPr>
          <p:nvPr/>
        </p:nvSpPr>
        <p:spPr bwMode="auto">
          <a:xfrm rot="2661672">
            <a:off x="8008939" y="333851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7" name="Oval 154">
            <a:extLst>
              <a:ext uri="{FF2B5EF4-FFF2-40B4-BE49-F238E27FC236}">
                <a16:creationId xmlns:a16="http://schemas.microsoft.com/office/drawing/2014/main" id="{441B8C89-DBAB-46A5-967B-18086B2EB4D5}"/>
              </a:ext>
            </a:extLst>
          </p:cNvPr>
          <p:cNvSpPr>
            <a:spLocks noChangeArrowheads="1"/>
          </p:cNvSpPr>
          <p:nvPr/>
        </p:nvSpPr>
        <p:spPr bwMode="auto">
          <a:xfrm rot="2555522">
            <a:off x="8067676" y="3271838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8" name="Oval 155">
            <a:extLst>
              <a:ext uri="{FF2B5EF4-FFF2-40B4-BE49-F238E27FC236}">
                <a16:creationId xmlns:a16="http://schemas.microsoft.com/office/drawing/2014/main" id="{4929A53E-52A6-4997-9C25-41CA3AC01B3F}"/>
              </a:ext>
            </a:extLst>
          </p:cNvPr>
          <p:cNvSpPr>
            <a:spLocks noChangeArrowheads="1"/>
          </p:cNvSpPr>
          <p:nvPr/>
        </p:nvSpPr>
        <p:spPr bwMode="auto">
          <a:xfrm rot="2661672">
            <a:off x="8126414" y="320040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9" name="Oval 156">
            <a:extLst>
              <a:ext uri="{FF2B5EF4-FFF2-40B4-BE49-F238E27FC236}">
                <a16:creationId xmlns:a16="http://schemas.microsoft.com/office/drawing/2014/main" id="{CBA926BD-D707-4F9D-8F29-42ACEDED6634}"/>
              </a:ext>
            </a:extLst>
          </p:cNvPr>
          <p:cNvSpPr>
            <a:spLocks noChangeArrowheads="1"/>
          </p:cNvSpPr>
          <p:nvPr/>
        </p:nvSpPr>
        <p:spPr bwMode="auto">
          <a:xfrm rot="2661672">
            <a:off x="8178801" y="312896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0" name="Oval 157">
            <a:extLst>
              <a:ext uri="{FF2B5EF4-FFF2-40B4-BE49-F238E27FC236}">
                <a16:creationId xmlns:a16="http://schemas.microsoft.com/office/drawing/2014/main" id="{90441722-DBAD-4BBA-984D-58C110E50667}"/>
              </a:ext>
            </a:extLst>
          </p:cNvPr>
          <p:cNvSpPr>
            <a:spLocks noChangeArrowheads="1"/>
          </p:cNvSpPr>
          <p:nvPr/>
        </p:nvSpPr>
        <p:spPr bwMode="auto">
          <a:xfrm rot="2134534">
            <a:off x="8235951" y="305276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1" name="Oval 158">
            <a:extLst>
              <a:ext uri="{FF2B5EF4-FFF2-40B4-BE49-F238E27FC236}">
                <a16:creationId xmlns:a16="http://schemas.microsoft.com/office/drawing/2014/main" id="{B6398212-3A02-4D1E-90B3-CECD8F46654E}"/>
              </a:ext>
            </a:extLst>
          </p:cNvPr>
          <p:cNvSpPr>
            <a:spLocks noChangeArrowheads="1"/>
          </p:cNvSpPr>
          <p:nvPr/>
        </p:nvSpPr>
        <p:spPr bwMode="auto">
          <a:xfrm rot="2134534">
            <a:off x="8285164" y="2962275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2" name="Oval 159">
            <a:extLst>
              <a:ext uri="{FF2B5EF4-FFF2-40B4-BE49-F238E27FC236}">
                <a16:creationId xmlns:a16="http://schemas.microsoft.com/office/drawing/2014/main" id="{40B16795-DA6A-44B4-B735-70572C76C496}"/>
              </a:ext>
            </a:extLst>
          </p:cNvPr>
          <p:cNvSpPr>
            <a:spLocks noChangeArrowheads="1"/>
          </p:cNvSpPr>
          <p:nvPr/>
        </p:nvSpPr>
        <p:spPr bwMode="auto">
          <a:xfrm rot="1852617">
            <a:off x="8323264" y="287020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3" name="Oval 160">
            <a:extLst>
              <a:ext uri="{FF2B5EF4-FFF2-40B4-BE49-F238E27FC236}">
                <a16:creationId xmlns:a16="http://schemas.microsoft.com/office/drawing/2014/main" id="{D109162E-A4DD-4632-9AA8-AA02D7675985}"/>
              </a:ext>
            </a:extLst>
          </p:cNvPr>
          <p:cNvSpPr>
            <a:spLocks noChangeArrowheads="1"/>
          </p:cNvSpPr>
          <p:nvPr/>
        </p:nvSpPr>
        <p:spPr bwMode="auto">
          <a:xfrm rot="1010449">
            <a:off x="8358189" y="277812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4" name="Oval 161">
            <a:extLst>
              <a:ext uri="{FF2B5EF4-FFF2-40B4-BE49-F238E27FC236}">
                <a16:creationId xmlns:a16="http://schemas.microsoft.com/office/drawing/2014/main" id="{58D41B22-3EB5-4C1B-BAAF-64F68A22773D}"/>
              </a:ext>
            </a:extLst>
          </p:cNvPr>
          <p:cNvSpPr>
            <a:spLocks noChangeArrowheads="1"/>
          </p:cNvSpPr>
          <p:nvPr/>
        </p:nvSpPr>
        <p:spPr bwMode="auto">
          <a:xfrm rot="1010449">
            <a:off x="8380414" y="267811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5" name="Oval 162">
            <a:extLst>
              <a:ext uri="{FF2B5EF4-FFF2-40B4-BE49-F238E27FC236}">
                <a16:creationId xmlns:a16="http://schemas.microsoft.com/office/drawing/2014/main" id="{B25E6E78-A5AE-44B9-996D-19E8B4F583A3}"/>
              </a:ext>
            </a:extLst>
          </p:cNvPr>
          <p:cNvSpPr>
            <a:spLocks noChangeArrowheads="1"/>
          </p:cNvSpPr>
          <p:nvPr/>
        </p:nvSpPr>
        <p:spPr bwMode="auto">
          <a:xfrm rot="21087173">
            <a:off x="8385176" y="257175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6" name="Oval 163">
            <a:extLst>
              <a:ext uri="{FF2B5EF4-FFF2-40B4-BE49-F238E27FC236}">
                <a16:creationId xmlns:a16="http://schemas.microsoft.com/office/drawing/2014/main" id="{CEC4AA2F-527F-4B2C-8B33-AE8B15416BD2}"/>
              </a:ext>
            </a:extLst>
          </p:cNvPr>
          <p:cNvSpPr>
            <a:spLocks noChangeArrowheads="1"/>
          </p:cNvSpPr>
          <p:nvPr/>
        </p:nvSpPr>
        <p:spPr bwMode="auto">
          <a:xfrm rot="20449995">
            <a:off x="8366126" y="248602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7" name="Oval 164">
            <a:extLst>
              <a:ext uri="{FF2B5EF4-FFF2-40B4-BE49-F238E27FC236}">
                <a16:creationId xmlns:a16="http://schemas.microsoft.com/office/drawing/2014/main" id="{6335F096-4412-4AFC-A760-0F8B5774E945}"/>
              </a:ext>
            </a:extLst>
          </p:cNvPr>
          <p:cNvSpPr>
            <a:spLocks noChangeArrowheads="1"/>
          </p:cNvSpPr>
          <p:nvPr/>
        </p:nvSpPr>
        <p:spPr bwMode="auto">
          <a:xfrm rot="18457595">
            <a:off x="8312151" y="2435226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8" name="Oval 165">
            <a:extLst>
              <a:ext uri="{FF2B5EF4-FFF2-40B4-BE49-F238E27FC236}">
                <a16:creationId xmlns:a16="http://schemas.microsoft.com/office/drawing/2014/main" id="{7D5439A1-BBE7-4053-8623-82F6CC4B82E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59763" y="2390775"/>
            <a:ext cx="138112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9" name="Oval 166">
            <a:extLst>
              <a:ext uri="{FF2B5EF4-FFF2-40B4-BE49-F238E27FC236}">
                <a16:creationId xmlns:a16="http://schemas.microsoft.com/office/drawing/2014/main" id="{195696E9-178C-46B8-BC4A-63D482E88A7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16901" y="2363789"/>
            <a:ext cx="138113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0" name="Oval 167">
            <a:extLst>
              <a:ext uri="{FF2B5EF4-FFF2-40B4-BE49-F238E27FC236}">
                <a16:creationId xmlns:a16="http://schemas.microsoft.com/office/drawing/2014/main" id="{5EA0B6EF-2166-4D5C-A5BD-1C8D60825979}"/>
              </a:ext>
            </a:extLst>
          </p:cNvPr>
          <p:cNvSpPr>
            <a:spLocks noChangeArrowheads="1"/>
          </p:cNvSpPr>
          <p:nvPr/>
        </p:nvSpPr>
        <p:spPr bwMode="auto">
          <a:xfrm rot="15127278">
            <a:off x="8158163" y="2366963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1" name="Oval 168">
            <a:extLst>
              <a:ext uri="{FF2B5EF4-FFF2-40B4-BE49-F238E27FC236}">
                <a16:creationId xmlns:a16="http://schemas.microsoft.com/office/drawing/2014/main" id="{1F3856BD-45A0-4229-8F01-6CA790178767}"/>
              </a:ext>
            </a:extLst>
          </p:cNvPr>
          <p:cNvSpPr>
            <a:spLocks noChangeArrowheads="1"/>
          </p:cNvSpPr>
          <p:nvPr/>
        </p:nvSpPr>
        <p:spPr bwMode="auto">
          <a:xfrm rot="15127278">
            <a:off x="8094663" y="2387600"/>
            <a:ext cx="138112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2" name="Oval 169">
            <a:extLst>
              <a:ext uri="{FF2B5EF4-FFF2-40B4-BE49-F238E27FC236}">
                <a16:creationId xmlns:a16="http://schemas.microsoft.com/office/drawing/2014/main" id="{A5B956F9-F2BC-46C0-BA22-B6ECCB4D555F}"/>
              </a:ext>
            </a:extLst>
          </p:cNvPr>
          <p:cNvSpPr>
            <a:spLocks noChangeArrowheads="1"/>
          </p:cNvSpPr>
          <p:nvPr/>
        </p:nvSpPr>
        <p:spPr bwMode="auto">
          <a:xfrm rot="14706289">
            <a:off x="8043863" y="2408238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3" name="Oval 170">
            <a:extLst>
              <a:ext uri="{FF2B5EF4-FFF2-40B4-BE49-F238E27FC236}">
                <a16:creationId xmlns:a16="http://schemas.microsoft.com/office/drawing/2014/main" id="{0E7E9454-1F91-44EC-8CA2-64DF287F3DB7}"/>
              </a:ext>
            </a:extLst>
          </p:cNvPr>
          <p:cNvSpPr>
            <a:spLocks noChangeArrowheads="1"/>
          </p:cNvSpPr>
          <p:nvPr/>
        </p:nvSpPr>
        <p:spPr bwMode="auto">
          <a:xfrm rot="14233301">
            <a:off x="7985126" y="2443164"/>
            <a:ext cx="138113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4" name="Oval 171">
            <a:extLst>
              <a:ext uri="{FF2B5EF4-FFF2-40B4-BE49-F238E27FC236}">
                <a16:creationId xmlns:a16="http://schemas.microsoft.com/office/drawing/2014/main" id="{33281E10-BDF1-47CE-9327-8E16351D3A06}"/>
              </a:ext>
            </a:extLst>
          </p:cNvPr>
          <p:cNvSpPr>
            <a:spLocks noChangeArrowheads="1"/>
          </p:cNvSpPr>
          <p:nvPr/>
        </p:nvSpPr>
        <p:spPr bwMode="auto">
          <a:xfrm rot="14233301">
            <a:off x="7935119" y="2482056"/>
            <a:ext cx="139700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5" name="Oval 172">
            <a:extLst>
              <a:ext uri="{FF2B5EF4-FFF2-40B4-BE49-F238E27FC236}">
                <a16:creationId xmlns:a16="http://schemas.microsoft.com/office/drawing/2014/main" id="{889A792C-A993-47C0-916D-1D36A721E8F1}"/>
              </a:ext>
            </a:extLst>
          </p:cNvPr>
          <p:cNvSpPr>
            <a:spLocks noChangeArrowheads="1"/>
          </p:cNvSpPr>
          <p:nvPr/>
        </p:nvSpPr>
        <p:spPr bwMode="auto">
          <a:xfrm rot="14074748">
            <a:off x="7885113" y="2535238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6" name="Oval 173">
            <a:extLst>
              <a:ext uri="{FF2B5EF4-FFF2-40B4-BE49-F238E27FC236}">
                <a16:creationId xmlns:a16="http://schemas.microsoft.com/office/drawing/2014/main" id="{1841A71B-4D91-4F1D-A894-2B71FD0BBAD2}"/>
              </a:ext>
            </a:extLst>
          </p:cNvPr>
          <p:cNvSpPr>
            <a:spLocks noChangeArrowheads="1"/>
          </p:cNvSpPr>
          <p:nvPr/>
        </p:nvSpPr>
        <p:spPr bwMode="auto">
          <a:xfrm rot="14074748">
            <a:off x="7839076" y="2593976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7" name="Oval 174">
            <a:extLst>
              <a:ext uri="{FF2B5EF4-FFF2-40B4-BE49-F238E27FC236}">
                <a16:creationId xmlns:a16="http://schemas.microsoft.com/office/drawing/2014/main" id="{049AD5BF-0D04-42C4-B98B-3CFF6FABF4F0}"/>
              </a:ext>
            </a:extLst>
          </p:cNvPr>
          <p:cNvSpPr>
            <a:spLocks noChangeArrowheads="1"/>
          </p:cNvSpPr>
          <p:nvPr/>
        </p:nvSpPr>
        <p:spPr bwMode="auto">
          <a:xfrm rot="13118025">
            <a:off x="7804151" y="264001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8" name="Oval 175">
            <a:extLst>
              <a:ext uri="{FF2B5EF4-FFF2-40B4-BE49-F238E27FC236}">
                <a16:creationId xmlns:a16="http://schemas.microsoft.com/office/drawing/2014/main" id="{C92869FA-6790-4478-A2D2-00E2C23B2F11}"/>
              </a:ext>
            </a:extLst>
          </p:cNvPr>
          <p:cNvSpPr>
            <a:spLocks noChangeArrowheads="1"/>
          </p:cNvSpPr>
          <p:nvPr/>
        </p:nvSpPr>
        <p:spPr bwMode="auto">
          <a:xfrm rot="13118025">
            <a:off x="7773989" y="270192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9" name="Oval 176">
            <a:extLst>
              <a:ext uri="{FF2B5EF4-FFF2-40B4-BE49-F238E27FC236}">
                <a16:creationId xmlns:a16="http://schemas.microsoft.com/office/drawing/2014/main" id="{281818F3-E3E6-40A5-9283-3F9908362D0B}"/>
              </a:ext>
            </a:extLst>
          </p:cNvPr>
          <p:cNvSpPr>
            <a:spLocks noChangeArrowheads="1"/>
          </p:cNvSpPr>
          <p:nvPr/>
        </p:nvSpPr>
        <p:spPr bwMode="auto">
          <a:xfrm rot="12849995">
            <a:off x="7740651" y="276383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0" name="Oval 177">
            <a:extLst>
              <a:ext uri="{FF2B5EF4-FFF2-40B4-BE49-F238E27FC236}">
                <a16:creationId xmlns:a16="http://schemas.microsoft.com/office/drawing/2014/main" id="{77635D19-579F-4551-AF32-9CEBF8636250}"/>
              </a:ext>
            </a:extLst>
          </p:cNvPr>
          <p:cNvSpPr>
            <a:spLocks noChangeArrowheads="1"/>
          </p:cNvSpPr>
          <p:nvPr/>
        </p:nvSpPr>
        <p:spPr bwMode="auto">
          <a:xfrm rot="12422494">
            <a:off x="7708901" y="2835275"/>
            <a:ext cx="112713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1" name="Oval 178">
            <a:extLst>
              <a:ext uri="{FF2B5EF4-FFF2-40B4-BE49-F238E27FC236}">
                <a16:creationId xmlns:a16="http://schemas.microsoft.com/office/drawing/2014/main" id="{31779891-4B47-4C1E-A9D8-89083B3B89C4}"/>
              </a:ext>
            </a:extLst>
          </p:cNvPr>
          <p:cNvSpPr>
            <a:spLocks noChangeArrowheads="1"/>
          </p:cNvSpPr>
          <p:nvPr/>
        </p:nvSpPr>
        <p:spPr bwMode="auto">
          <a:xfrm rot="12422494">
            <a:off x="7678739" y="291465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2" name="Oval 179">
            <a:extLst>
              <a:ext uri="{FF2B5EF4-FFF2-40B4-BE49-F238E27FC236}">
                <a16:creationId xmlns:a16="http://schemas.microsoft.com/office/drawing/2014/main" id="{93081965-83CB-4360-B076-24B4044232B4}"/>
              </a:ext>
            </a:extLst>
          </p:cNvPr>
          <p:cNvSpPr>
            <a:spLocks noChangeArrowheads="1"/>
          </p:cNvSpPr>
          <p:nvPr/>
        </p:nvSpPr>
        <p:spPr bwMode="auto">
          <a:xfrm rot="11837348">
            <a:off x="7658101" y="300513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3" name="Oval 180">
            <a:extLst>
              <a:ext uri="{FF2B5EF4-FFF2-40B4-BE49-F238E27FC236}">
                <a16:creationId xmlns:a16="http://schemas.microsoft.com/office/drawing/2014/main" id="{78CFE25A-F90B-480D-9995-7DD30C9FE2A1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7635876" y="309721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4" name="Oval 181">
            <a:extLst>
              <a:ext uri="{FF2B5EF4-FFF2-40B4-BE49-F238E27FC236}">
                <a16:creationId xmlns:a16="http://schemas.microsoft.com/office/drawing/2014/main" id="{133BCC97-2E71-432F-92A9-BCEF57EF4881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7621589" y="319087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5" name="Oval 182">
            <a:extLst>
              <a:ext uri="{FF2B5EF4-FFF2-40B4-BE49-F238E27FC236}">
                <a16:creationId xmlns:a16="http://schemas.microsoft.com/office/drawing/2014/main" id="{FB2EDABA-3876-4A8D-B1A0-3B503B94CF44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7612064" y="328612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6" name="Oval 183">
            <a:extLst>
              <a:ext uri="{FF2B5EF4-FFF2-40B4-BE49-F238E27FC236}">
                <a16:creationId xmlns:a16="http://schemas.microsoft.com/office/drawing/2014/main" id="{C8F5590E-37A9-400F-AEC4-790E07D968E5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7602539" y="3392488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7" name="Oval 184">
            <a:extLst>
              <a:ext uri="{FF2B5EF4-FFF2-40B4-BE49-F238E27FC236}">
                <a16:creationId xmlns:a16="http://schemas.microsoft.com/office/drawing/2014/main" id="{F06A3985-0353-4AD9-9A53-7E83C7A29B72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7597776" y="348615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8" name="Oval 185">
            <a:extLst>
              <a:ext uri="{FF2B5EF4-FFF2-40B4-BE49-F238E27FC236}">
                <a16:creationId xmlns:a16="http://schemas.microsoft.com/office/drawing/2014/main" id="{24ED91D4-CEC1-4135-81B0-6DA11D428770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7588251" y="3592514"/>
            <a:ext cx="112713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9" name="Oval 186">
            <a:extLst>
              <a:ext uri="{FF2B5EF4-FFF2-40B4-BE49-F238E27FC236}">
                <a16:creationId xmlns:a16="http://schemas.microsoft.com/office/drawing/2014/main" id="{01DF662A-EC97-4F9D-A435-BA08192EBF19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7583488" y="3698875"/>
            <a:ext cx="112712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0" name="Oval 187">
            <a:extLst>
              <a:ext uri="{FF2B5EF4-FFF2-40B4-BE49-F238E27FC236}">
                <a16:creationId xmlns:a16="http://schemas.microsoft.com/office/drawing/2014/main" id="{3A8CC5EA-D3FA-42BB-8539-C09B685FCD85}"/>
              </a:ext>
            </a:extLst>
          </p:cNvPr>
          <p:cNvSpPr>
            <a:spLocks noChangeArrowheads="1"/>
          </p:cNvSpPr>
          <p:nvPr/>
        </p:nvSpPr>
        <p:spPr bwMode="auto">
          <a:xfrm rot="11035333">
            <a:off x="7581901" y="380523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1" name="Oval 188">
            <a:extLst>
              <a:ext uri="{FF2B5EF4-FFF2-40B4-BE49-F238E27FC236}">
                <a16:creationId xmlns:a16="http://schemas.microsoft.com/office/drawing/2014/main" id="{9CCFA23C-73B8-41F2-BBCE-8CA266682D6D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7581901" y="3911600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2" name="Oval 189">
            <a:extLst>
              <a:ext uri="{FF2B5EF4-FFF2-40B4-BE49-F238E27FC236}">
                <a16:creationId xmlns:a16="http://schemas.microsoft.com/office/drawing/2014/main" id="{87F3BE5E-7332-4C45-BEE3-23B0B99AE44F}"/>
              </a:ext>
            </a:extLst>
          </p:cNvPr>
          <p:cNvSpPr>
            <a:spLocks noChangeArrowheads="1"/>
          </p:cNvSpPr>
          <p:nvPr/>
        </p:nvSpPr>
        <p:spPr bwMode="auto">
          <a:xfrm rot="11035333">
            <a:off x="7578726" y="4017963"/>
            <a:ext cx="112713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3" name="Oval 190">
            <a:extLst>
              <a:ext uri="{FF2B5EF4-FFF2-40B4-BE49-F238E27FC236}">
                <a16:creationId xmlns:a16="http://schemas.microsoft.com/office/drawing/2014/main" id="{35F8023A-BC5B-4191-A641-2E4383588A37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7577139" y="411162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4" name="Oval 191">
            <a:extLst>
              <a:ext uri="{FF2B5EF4-FFF2-40B4-BE49-F238E27FC236}">
                <a16:creationId xmlns:a16="http://schemas.microsoft.com/office/drawing/2014/main" id="{EF5523DE-90DC-4E83-A216-17E901583EA9}"/>
              </a:ext>
            </a:extLst>
          </p:cNvPr>
          <p:cNvSpPr>
            <a:spLocks noChangeArrowheads="1"/>
          </p:cNvSpPr>
          <p:nvPr/>
        </p:nvSpPr>
        <p:spPr bwMode="auto">
          <a:xfrm rot="11035333">
            <a:off x="7573963" y="4217989"/>
            <a:ext cx="112712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5" name="Oval 192">
            <a:extLst>
              <a:ext uri="{FF2B5EF4-FFF2-40B4-BE49-F238E27FC236}">
                <a16:creationId xmlns:a16="http://schemas.microsoft.com/office/drawing/2014/main" id="{CB1A0FD1-7C32-44C8-BAF9-53AEF303764E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7573963" y="4324350"/>
            <a:ext cx="112712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6" name="Oval 193">
            <a:extLst>
              <a:ext uri="{FF2B5EF4-FFF2-40B4-BE49-F238E27FC236}">
                <a16:creationId xmlns:a16="http://schemas.microsoft.com/office/drawing/2014/main" id="{CE228117-35BC-44DE-A348-59CDED95D931}"/>
              </a:ext>
            </a:extLst>
          </p:cNvPr>
          <p:cNvSpPr>
            <a:spLocks noChangeArrowheads="1"/>
          </p:cNvSpPr>
          <p:nvPr/>
        </p:nvSpPr>
        <p:spPr bwMode="auto">
          <a:xfrm rot="11035333">
            <a:off x="7572376" y="4430713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7" name="Oval 194">
            <a:extLst>
              <a:ext uri="{FF2B5EF4-FFF2-40B4-BE49-F238E27FC236}">
                <a16:creationId xmlns:a16="http://schemas.microsoft.com/office/drawing/2014/main" id="{F59F1418-1BA9-4A6C-9B63-2F919C62682F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7572376" y="453548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8" name="Oval 195">
            <a:extLst>
              <a:ext uri="{FF2B5EF4-FFF2-40B4-BE49-F238E27FC236}">
                <a16:creationId xmlns:a16="http://schemas.microsoft.com/office/drawing/2014/main" id="{A244020B-D80A-4A41-B827-CDD30EDDCBE1}"/>
              </a:ext>
            </a:extLst>
          </p:cNvPr>
          <p:cNvSpPr>
            <a:spLocks noChangeArrowheads="1"/>
          </p:cNvSpPr>
          <p:nvPr/>
        </p:nvSpPr>
        <p:spPr bwMode="auto">
          <a:xfrm rot="11035333">
            <a:off x="7569201" y="4641850"/>
            <a:ext cx="112713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9" name="Oval 196">
            <a:extLst>
              <a:ext uri="{FF2B5EF4-FFF2-40B4-BE49-F238E27FC236}">
                <a16:creationId xmlns:a16="http://schemas.microsoft.com/office/drawing/2014/main" id="{F839FD81-704E-4828-A28F-1B88B2DB4EF1}"/>
              </a:ext>
            </a:extLst>
          </p:cNvPr>
          <p:cNvSpPr>
            <a:spLocks noChangeArrowheads="1"/>
          </p:cNvSpPr>
          <p:nvPr/>
        </p:nvSpPr>
        <p:spPr bwMode="auto">
          <a:xfrm rot="10645209">
            <a:off x="7572376" y="473710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0" name="Oval 197">
            <a:extLst>
              <a:ext uri="{FF2B5EF4-FFF2-40B4-BE49-F238E27FC236}">
                <a16:creationId xmlns:a16="http://schemas.microsoft.com/office/drawing/2014/main" id="{9CD43CEC-4166-4B07-89BE-B4BD9A0172E9}"/>
              </a:ext>
            </a:extLst>
          </p:cNvPr>
          <p:cNvSpPr>
            <a:spLocks noChangeArrowheads="1"/>
          </p:cNvSpPr>
          <p:nvPr/>
        </p:nvSpPr>
        <p:spPr bwMode="auto">
          <a:xfrm rot="10645209">
            <a:off x="7573963" y="4830764"/>
            <a:ext cx="112712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1" name="Oval 198">
            <a:extLst>
              <a:ext uri="{FF2B5EF4-FFF2-40B4-BE49-F238E27FC236}">
                <a16:creationId xmlns:a16="http://schemas.microsoft.com/office/drawing/2014/main" id="{042A53FD-541D-4680-BEF5-F59740E9EA76}"/>
              </a:ext>
            </a:extLst>
          </p:cNvPr>
          <p:cNvSpPr>
            <a:spLocks noChangeArrowheads="1"/>
          </p:cNvSpPr>
          <p:nvPr/>
        </p:nvSpPr>
        <p:spPr bwMode="auto">
          <a:xfrm rot="10645209">
            <a:off x="7577139" y="491966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2" name="Oval 199">
            <a:extLst>
              <a:ext uri="{FF2B5EF4-FFF2-40B4-BE49-F238E27FC236}">
                <a16:creationId xmlns:a16="http://schemas.microsoft.com/office/drawing/2014/main" id="{A5013A6F-509E-4C77-A8F2-D5AB650EE4E2}"/>
              </a:ext>
            </a:extLst>
          </p:cNvPr>
          <p:cNvSpPr>
            <a:spLocks noChangeArrowheads="1"/>
          </p:cNvSpPr>
          <p:nvPr/>
        </p:nvSpPr>
        <p:spPr bwMode="auto">
          <a:xfrm rot="10645209">
            <a:off x="7583488" y="5026025"/>
            <a:ext cx="112712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3" name="Oval 200">
            <a:extLst>
              <a:ext uri="{FF2B5EF4-FFF2-40B4-BE49-F238E27FC236}">
                <a16:creationId xmlns:a16="http://schemas.microsoft.com/office/drawing/2014/main" id="{F7BD7E11-6428-4672-940E-B71D1CF2B22D}"/>
              </a:ext>
            </a:extLst>
          </p:cNvPr>
          <p:cNvSpPr>
            <a:spLocks noChangeArrowheads="1"/>
          </p:cNvSpPr>
          <p:nvPr/>
        </p:nvSpPr>
        <p:spPr bwMode="auto">
          <a:xfrm rot="10645209">
            <a:off x="7588251" y="5114925"/>
            <a:ext cx="112713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4" name="Oval 201">
            <a:extLst>
              <a:ext uri="{FF2B5EF4-FFF2-40B4-BE49-F238E27FC236}">
                <a16:creationId xmlns:a16="http://schemas.microsoft.com/office/drawing/2014/main" id="{1B71EFC1-7577-43D4-97DB-8B809A4A9E7E}"/>
              </a:ext>
            </a:extLst>
          </p:cNvPr>
          <p:cNvSpPr>
            <a:spLocks noChangeArrowheads="1"/>
          </p:cNvSpPr>
          <p:nvPr/>
        </p:nvSpPr>
        <p:spPr bwMode="auto">
          <a:xfrm rot="10377179">
            <a:off x="7597776" y="519906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5" name="Oval 202">
            <a:extLst>
              <a:ext uri="{FF2B5EF4-FFF2-40B4-BE49-F238E27FC236}">
                <a16:creationId xmlns:a16="http://schemas.microsoft.com/office/drawing/2014/main" id="{B0841BE1-2450-43EC-9E54-7212E948EC1F}"/>
              </a:ext>
            </a:extLst>
          </p:cNvPr>
          <p:cNvSpPr>
            <a:spLocks noChangeArrowheads="1"/>
          </p:cNvSpPr>
          <p:nvPr/>
        </p:nvSpPr>
        <p:spPr bwMode="auto">
          <a:xfrm rot="10377179">
            <a:off x="7612064" y="5297488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6" name="Oval 203">
            <a:extLst>
              <a:ext uri="{FF2B5EF4-FFF2-40B4-BE49-F238E27FC236}">
                <a16:creationId xmlns:a16="http://schemas.microsoft.com/office/drawing/2014/main" id="{71E51182-E4F3-4C38-8859-49FB1E4D83E1}"/>
              </a:ext>
            </a:extLst>
          </p:cNvPr>
          <p:cNvSpPr>
            <a:spLocks noChangeArrowheads="1"/>
          </p:cNvSpPr>
          <p:nvPr/>
        </p:nvSpPr>
        <p:spPr bwMode="auto">
          <a:xfrm rot="9949678">
            <a:off x="7626351" y="5383213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7" name="Oval 204">
            <a:extLst>
              <a:ext uri="{FF2B5EF4-FFF2-40B4-BE49-F238E27FC236}">
                <a16:creationId xmlns:a16="http://schemas.microsoft.com/office/drawing/2014/main" id="{3EECE488-9F54-4668-B875-CE4E45BE35A9}"/>
              </a:ext>
            </a:extLst>
          </p:cNvPr>
          <p:cNvSpPr>
            <a:spLocks noChangeArrowheads="1"/>
          </p:cNvSpPr>
          <p:nvPr/>
        </p:nvSpPr>
        <p:spPr bwMode="auto">
          <a:xfrm rot="9949678">
            <a:off x="7640639" y="5462588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8" name="Oval 205">
            <a:extLst>
              <a:ext uri="{FF2B5EF4-FFF2-40B4-BE49-F238E27FC236}">
                <a16:creationId xmlns:a16="http://schemas.microsoft.com/office/drawing/2014/main" id="{0AF425BB-6910-475E-B8D1-C35886C64517}"/>
              </a:ext>
            </a:extLst>
          </p:cNvPr>
          <p:cNvSpPr>
            <a:spLocks noChangeArrowheads="1"/>
          </p:cNvSpPr>
          <p:nvPr/>
        </p:nvSpPr>
        <p:spPr bwMode="auto">
          <a:xfrm rot="9949678">
            <a:off x="7659689" y="553243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9" name="Oval 206">
            <a:extLst>
              <a:ext uri="{FF2B5EF4-FFF2-40B4-BE49-F238E27FC236}">
                <a16:creationId xmlns:a16="http://schemas.microsoft.com/office/drawing/2014/main" id="{B2940E9F-776D-4CB9-9A6B-96452345A622}"/>
              </a:ext>
            </a:extLst>
          </p:cNvPr>
          <p:cNvSpPr>
            <a:spLocks noChangeArrowheads="1"/>
          </p:cNvSpPr>
          <p:nvPr/>
        </p:nvSpPr>
        <p:spPr bwMode="auto">
          <a:xfrm rot="8911647">
            <a:off x="7686676" y="561181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0" name="Oval 207">
            <a:extLst>
              <a:ext uri="{FF2B5EF4-FFF2-40B4-BE49-F238E27FC236}">
                <a16:creationId xmlns:a16="http://schemas.microsoft.com/office/drawing/2014/main" id="{78A1E666-B9D6-4CCC-A9A4-67797FAE88E5}"/>
              </a:ext>
            </a:extLst>
          </p:cNvPr>
          <p:cNvSpPr>
            <a:spLocks noChangeArrowheads="1"/>
          </p:cNvSpPr>
          <p:nvPr/>
        </p:nvSpPr>
        <p:spPr bwMode="auto">
          <a:xfrm rot="8911647">
            <a:off x="7721601" y="5692775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1" name="Oval 208">
            <a:extLst>
              <a:ext uri="{FF2B5EF4-FFF2-40B4-BE49-F238E27FC236}">
                <a16:creationId xmlns:a16="http://schemas.microsoft.com/office/drawing/2014/main" id="{6FB85CA0-EC79-4B70-8015-278E5C8138AD}"/>
              </a:ext>
            </a:extLst>
          </p:cNvPr>
          <p:cNvSpPr>
            <a:spLocks noChangeArrowheads="1"/>
          </p:cNvSpPr>
          <p:nvPr/>
        </p:nvSpPr>
        <p:spPr bwMode="auto">
          <a:xfrm rot="8911647">
            <a:off x="7759701" y="576897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2" name="Oval 209">
            <a:extLst>
              <a:ext uri="{FF2B5EF4-FFF2-40B4-BE49-F238E27FC236}">
                <a16:creationId xmlns:a16="http://schemas.microsoft.com/office/drawing/2014/main" id="{EADF4101-1219-45CD-9882-DC57EDE5B72F}"/>
              </a:ext>
            </a:extLst>
          </p:cNvPr>
          <p:cNvSpPr>
            <a:spLocks noChangeArrowheads="1"/>
          </p:cNvSpPr>
          <p:nvPr/>
        </p:nvSpPr>
        <p:spPr bwMode="auto">
          <a:xfrm rot="8431363">
            <a:off x="7799389" y="583088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3" name="Oval 210">
            <a:extLst>
              <a:ext uri="{FF2B5EF4-FFF2-40B4-BE49-F238E27FC236}">
                <a16:creationId xmlns:a16="http://schemas.microsoft.com/office/drawing/2014/main" id="{D6E813CB-8D1A-442F-BEE7-2C91D25A9198}"/>
              </a:ext>
            </a:extLst>
          </p:cNvPr>
          <p:cNvSpPr>
            <a:spLocks noChangeArrowheads="1"/>
          </p:cNvSpPr>
          <p:nvPr/>
        </p:nvSpPr>
        <p:spPr bwMode="auto">
          <a:xfrm rot="7123279">
            <a:off x="7834313" y="5905500"/>
            <a:ext cx="138112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4" name="Oval 211">
            <a:extLst>
              <a:ext uri="{FF2B5EF4-FFF2-40B4-BE49-F238E27FC236}">
                <a16:creationId xmlns:a16="http://schemas.microsoft.com/office/drawing/2014/main" id="{156895AB-2B51-4ED0-85A5-3A6505954EE8}"/>
              </a:ext>
            </a:extLst>
          </p:cNvPr>
          <p:cNvSpPr>
            <a:spLocks noChangeArrowheads="1"/>
          </p:cNvSpPr>
          <p:nvPr/>
        </p:nvSpPr>
        <p:spPr bwMode="auto">
          <a:xfrm rot="7123279">
            <a:off x="7889876" y="5956301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5" name="Oval 212">
            <a:extLst>
              <a:ext uri="{FF2B5EF4-FFF2-40B4-BE49-F238E27FC236}">
                <a16:creationId xmlns:a16="http://schemas.microsoft.com/office/drawing/2014/main" id="{103745AD-0EF4-4572-AE76-026E4CCFEB2F}"/>
              </a:ext>
            </a:extLst>
          </p:cNvPr>
          <p:cNvSpPr>
            <a:spLocks noChangeArrowheads="1"/>
          </p:cNvSpPr>
          <p:nvPr/>
        </p:nvSpPr>
        <p:spPr bwMode="auto">
          <a:xfrm rot="7123279">
            <a:off x="7951788" y="5997575"/>
            <a:ext cx="138112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6" name="Oval 213">
            <a:extLst>
              <a:ext uri="{FF2B5EF4-FFF2-40B4-BE49-F238E27FC236}">
                <a16:creationId xmlns:a16="http://schemas.microsoft.com/office/drawing/2014/main" id="{207E08EE-9145-4A55-9208-57D501F80D28}"/>
              </a:ext>
            </a:extLst>
          </p:cNvPr>
          <p:cNvSpPr>
            <a:spLocks noChangeArrowheads="1"/>
          </p:cNvSpPr>
          <p:nvPr/>
        </p:nvSpPr>
        <p:spPr bwMode="auto">
          <a:xfrm rot="6319729">
            <a:off x="8012113" y="6026150"/>
            <a:ext cx="138112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7" name="Oval 214">
            <a:extLst>
              <a:ext uri="{FF2B5EF4-FFF2-40B4-BE49-F238E27FC236}">
                <a16:creationId xmlns:a16="http://schemas.microsoft.com/office/drawing/2014/main" id="{A3DEA20D-BE48-43C3-8067-35D6599335D1}"/>
              </a:ext>
            </a:extLst>
          </p:cNvPr>
          <p:cNvSpPr>
            <a:spLocks noChangeArrowheads="1"/>
          </p:cNvSpPr>
          <p:nvPr/>
        </p:nvSpPr>
        <p:spPr bwMode="auto">
          <a:xfrm rot="6319729">
            <a:off x="8080376" y="6049964"/>
            <a:ext cx="138113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8" name="Oval 215">
            <a:extLst>
              <a:ext uri="{FF2B5EF4-FFF2-40B4-BE49-F238E27FC236}">
                <a16:creationId xmlns:a16="http://schemas.microsoft.com/office/drawing/2014/main" id="{916CAF5F-9DA2-48D8-9796-05C4A47271D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153401" y="6059489"/>
            <a:ext cx="138113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9" name="Oval 216">
            <a:extLst>
              <a:ext uri="{FF2B5EF4-FFF2-40B4-BE49-F238E27FC236}">
                <a16:creationId xmlns:a16="http://schemas.microsoft.com/office/drawing/2014/main" id="{0BB4F817-B148-459A-869A-06E9C0584E4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221663" y="6056313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0" name="Oval 217">
            <a:extLst>
              <a:ext uri="{FF2B5EF4-FFF2-40B4-BE49-F238E27FC236}">
                <a16:creationId xmlns:a16="http://schemas.microsoft.com/office/drawing/2014/main" id="{A1C1A04D-F028-488F-966D-9532401279A4}"/>
              </a:ext>
            </a:extLst>
          </p:cNvPr>
          <p:cNvSpPr>
            <a:spLocks noChangeArrowheads="1"/>
          </p:cNvSpPr>
          <p:nvPr/>
        </p:nvSpPr>
        <p:spPr bwMode="auto">
          <a:xfrm rot="4482187">
            <a:off x="8297863" y="6046788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1" name="Oval 218">
            <a:extLst>
              <a:ext uri="{FF2B5EF4-FFF2-40B4-BE49-F238E27FC236}">
                <a16:creationId xmlns:a16="http://schemas.microsoft.com/office/drawing/2014/main" id="{827A28D0-C16A-46B8-9FDE-9B2953E83D08}"/>
              </a:ext>
            </a:extLst>
          </p:cNvPr>
          <p:cNvSpPr>
            <a:spLocks noChangeArrowheads="1"/>
          </p:cNvSpPr>
          <p:nvPr/>
        </p:nvSpPr>
        <p:spPr bwMode="auto">
          <a:xfrm rot="4107672">
            <a:off x="8370094" y="6020594"/>
            <a:ext cx="139700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2" name="Oval 219">
            <a:extLst>
              <a:ext uri="{FF2B5EF4-FFF2-40B4-BE49-F238E27FC236}">
                <a16:creationId xmlns:a16="http://schemas.microsoft.com/office/drawing/2014/main" id="{60627AEE-9D54-4594-9946-7AE63F637566}"/>
              </a:ext>
            </a:extLst>
          </p:cNvPr>
          <p:cNvSpPr>
            <a:spLocks noChangeArrowheads="1"/>
          </p:cNvSpPr>
          <p:nvPr/>
        </p:nvSpPr>
        <p:spPr bwMode="auto">
          <a:xfrm rot="3574832">
            <a:off x="8432801" y="5988051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3" name="Oval 220">
            <a:extLst>
              <a:ext uri="{FF2B5EF4-FFF2-40B4-BE49-F238E27FC236}">
                <a16:creationId xmlns:a16="http://schemas.microsoft.com/office/drawing/2014/main" id="{BEBA4FC8-4EB7-4EE8-8771-2DD2CF0D2E76}"/>
              </a:ext>
            </a:extLst>
          </p:cNvPr>
          <p:cNvSpPr>
            <a:spLocks noChangeArrowheads="1"/>
          </p:cNvSpPr>
          <p:nvPr/>
        </p:nvSpPr>
        <p:spPr bwMode="auto">
          <a:xfrm rot="3395180">
            <a:off x="8499476" y="5946776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4" name="Oval 221">
            <a:extLst>
              <a:ext uri="{FF2B5EF4-FFF2-40B4-BE49-F238E27FC236}">
                <a16:creationId xmlns:a16="http://schemas.microsoft.com/office/drawing/2014/main" id="{7B50D1D0-8560-4127-BC22-7951719EACC9}"/>
              </a:ext>
            </a:extLst>
          </p:cNvPr>
          <p:cNvSpPr>
            <a:spLocks noChangeArrowheads="1"/>
          </p:cNvSpPr>
          <p:nvPr/>
        </p:nvSpPr>
        <p:spPr bwMode="auto">
          <a:xfrm rot="2205253">
            <a:off x="8567739" y="586898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5" name="Oval 222">
            <a:extLst>
              <a:ext uri="{FF2B5EF4-FFF2-40B4-BE49-F238E27FC236}">
                <a16:creationId xmlns:a16="http://schemas.microsoft.com/office/drawing/2014/main" id="{53F6D78D-71C9-499B-BB41-36B4C25CC7C7}"/>
              </a:ext>
            </a:extLst>
          </p:cNvPr>
          <p:cNvSpPr>
            <a:spLocks noChangeArrowheads="1"/>
          </p:cNvSpPr>
          <p:nvPr/>
        </p:nvSpPr>
        <p:spPr bwMode="auto">
          <a:xfrm rot="2205253">
            <a:off x="8612189" y="580390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6" name="Oval 223">
            <a:extLst>
              <a:ext uri="{FF2B5EF4-FFF2-40B4-BE49-F238E27FC236}">
                <a16:creationId xmlns:a16="http://schemas.microsoft.com/office/drawing/2014/main" id="{D59EFAC1-0F6B-4E54-A6F8-D11427571839}"/>
              </a:ext>
            </a:extLst>
          </p:cNvPr>
          <p:cNvSpPr>
            <a:spLocks noChangeArrowheads="1"/>
          </p:cNvSpPr>
          <p:nvPr/>
        </p:nvSpPr>
        <p:spPr bwMode="auto">
          <a:xfrm rot="1888819">
            <a:off x="8647113" y="5738814"/>
            <a:ext cx="112712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7" name="Oval 224">
            <a:extLst>
              <a:ext uri="{FF2B5EF4-FFF2-40B4-BE49-F238E27FC236}">
                <a16:creationId xmlns:a16="http://schemas.microsoft.com/office/drawing/2014/main" id="{8BD3AC95-498B-4BD9-83DE-70535C218F26}"/>
              </a:ext>
            </a:extLst>
          </p:cNvPr>
          <p:cNvSpPr>
            <a:spLocks noChangeArrowheads="1"/>
          </p:cNvSpPr>
          <p:nvPr/>
        </p:nvSpPr>
        <p:spPr bwMode="auto">
          <a:xfrm rot="1888819">
            <a:off x="8683626" y="566896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8" name="Oval 225">
            <a:extLst>
              <a:ext uri="{FF2B5EF4-FFF2-40B4-BE49-F238E27FC236}">
                <a16:creationId xmlns:a16="http://schemas.microsoft.com/office/drawing/2014/main" id="{954E2110-1500-450A-8A55-7908192BB7D0}"/>
              </a:ext>
            </a:extLst>
          </p:cNvPr>
          <p:cNvSpPr>
            <a:spLocks noChangeArrowheads="1"/>
          </p:cNvSpPr>
          <p:nvPr/>
        </p:nvSpPr>
        <p:spPr bwMode="auto">
          <a:xfrm rot="1148474">
            <a:off x="8712201" y="559117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9" name="Oval 226">
            <a:extLst>
              <a:ext uri="{FF2B5EF4-FFF2-40B4-BE49-F238E27FC236}">
                <a16:creationId xmlns:a16="http://schemas.microsoft.com/office/drawing/2014/main" id="{7D7D0E88-F177-48FF-A93D-ECE785C573EF}"/>
              </a:ext>
            </a:extLst>
          </p:cNvPr>
          <p:cNvSpPr>
            <a:spLocks noChangeArrowheads="1"/>
          </p:cNvSpPr>
          <p:nvPr/>
        </p:nvSpPr>
        <p:spPr bwMode="auto">
          <a:xfrm rot="1148474">
            <a:off x="8731251" y="552132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90" name="Oval 227">
            <a:extLst>
              <a:ext uri="{FF2B5EF4-FFF2-40B4-BE49-F238E27FC236}">
                <a16:creationId xmlns:a16="http://schemas.microsoft.com/office/drawing/2014/main" id="{AEE66774-81A1-4E38-96C0-6B3BD7B1FCE4}"/>
              </a:ext>
            </a:extLst>
          </p:cNvPr>
          <p:cNvSpPr>
            <a:spLocks noChangeArrowheads="1"/>
          </p:cNvSpPr>
          <p:nvPr/>
        </p:nvSpPr>
        <p:spPr bwMode="auto">
          <a:xfrm rot="1148474">
            <a:off x="8755064" y="543877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91" name="Oval 228">
            <a:extLst>
              <a:ext uri="{FF2B5EF4-FFF2-40B4-BE49-F238E27FC236}">
                <a16:creationId xmlns:a16="http://schemas.microsoft.com/office/drawing/2014/main" id="{7CB837BF-A519-4A6C-8ACB-5873E49376A3}"/>
              </a:ext>
            </a:extLst>
          </p:cNvPr>
          <p:cNvSpPr>
            <a:spLocks noChangeArrowheads="1"/>
          </p:cNvSpPr>
          <p:nvPr/>
        </p:nvSpPr>
        <p:spPr bwMode="auto">
          <a:xfrm rot="1148474">
            <a:off x="8772526" y="5367339"/>
            <a:ext cx="112713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07" name="Oval 229">
            <a:extLst>
              <a:ext uri="{FF2B5EF4-FFF2-40B4-BE49-F238E27FC236}">
                <a16:creationId xmlns:a16="http://schemas.microsoft.com/office/drawing/2014/main" id="{DF47BA0D-9541-47BD-830A-219E9BF58B2A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7345364" y="3581400"/>
            <a:ext cx="111125" cy="192088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08" name="Oval 230">
            <a:extLst>
              <a:ext uri="{FF2B5EF4-FFF2-40B4-BE49-F238E27FC236}">
                <a16:creationId xmlns:a16="http://schemas.microsoft.com/office/drawing/2014/main" id="{F9D4A770-0A94-461A-B944-8090DFE89241}"/>
              </a:ext>
            </a:extLst>
          </p:cNvPr>
          <p:cNvSpPr>
            <a:spLocks noChangeArrowheads="1"/>
          </p:cNvSpPr>
          <p:nvPr/>
        </p:nvSpPr>
        <p:spPr bwMode="auto">
          <a:xfrm rot="11035333">
            <a:off x="7342188" y="3687764"/>
            <a:ext cx="112712" cy="192087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09" name="Oval 231">
            <a:extLst>
              <a:ext uri="{FF2B5EF4-FFF2-40B4-BE49-F238E27FC236}">
                <a16:creationId xmlns:a16="http://schemas.microsoft.com/office/drawing/2014/main" id="{E14B66D2-85E8-4CC9-B0E1-9A354C3CF67B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7342188" y="3794125"/>
            <a:ext cx="112712" cy="190500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0" name="Oval 232">
            <a:extLst>
              <a:ext uri="{FF2B5EF4-FFF2-40B4-BE49-F238E27FC236}">
                <a16:creationId xmlns:a16="http://schemas.microsoft.com/office/drawing/2014/main" id="{1A99DB1A-88FD-4584-92A9-2ABB52F4AF78}"/>
              </a:ext>
            </a:extLst>
          </p:cNvPr>
          <p:cNvSpPr>
            <a:spLocks noChangeArrowheads="1"/>
          </p:cNvSpPr>
          <p:nvPr/>
        </p:nvSpPr>
        <p:spPr bwMode="auto">
          <a:xfrm rot="11035333">
            <a:off x="7340601" y="3900488"/>
            <a:ext cx="111125" cy="190500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1" name="Oval 233">
            <a:extLst>
              <a:ext uri="{FF2B5EF4-FFF2-40B4-BE49-F238E27FC236}">
                <a16:creationId xmlns:a16="http://schemas.microsoft.com/office/drawing/2014/main" id="{CCD7897D-D821-463C-904C-A7E83DA00F34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7337426" y="3994150"/>
            <a:ext cx="112713" cy="192088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2" name="Oval 234">
            <a:extLst>
              <a:ext uri="{FF2B5EF4-FFF2-40B4-BE49-F238E27FC236}">
                <a16:creationId xmlns:a16="http://schemas.microsoft.com/office/drawing/2014/main" id="{0ED73440-5999-48DE-96C1-96E86A388FD5}"/>
              </a:ext>
            </a:extLst>
          </p:cNvPr>
          <p:cNvSpPr>
            <a:spLocks noChangeArrowheads="1"/>
          </p:cNvSpPr>
          <p:nvPr/>
        </p:nvSpPr>
        <p:spPr bwMode="auto">
          <a:xfrm rot="11035333">
            <a:off x="7335839" y="4100514"/>
            <a:ext cx="111125" cy="192087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3" name="Oval 235">
            <a:extLst>
              <a:ext uri="{FF2B5EF4-FFF2-40B4-BE49-F238E27FC236}">
                <a16:creationId xmlns:a16="http://schemas.microsoft.com/office/drawing/2014/main" id="{0970827E-C97C-48E5-80E5-C511E80F7FAF}"/>
              </a:ext>
            </a:extLst>
          </p:cNvPr>
          <p:cNvSpPr>
            <a:spLocks noChangeArrowheads="1"/>
          </p:cNvSpPr>
          <p:nvPr/>
        </p:nvSpPr>
        <p:spPr bwMode="auto">
          <a:xfrm rot="10982346">
            <a:off x="7335839" y="4206875"/>
            <a:ext cx="111125" cy="192088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4" name="Oval 236">
            <a:extLst>
              <a:ext uri="{FF2B5EF4-FFF2-40B4-BE49-F238E27FC236}">
                <a16:creationId xmlns:a16="http://schemas.microsoft.com/office/drawing/2014/main" id="{33DEE4D7-4063-48DC-9951-07F1D8A7C3EA}"/>
              </a:ext>
            </a:extLst>
          </p:cNvPr>
          <p:cNvSpPr>
            <a:spLocks noChangeArrowheads="1"/>
          </p:cNvSpPr>
          <p:nvPr/>
        </p:nvSpPr>
        <p:spPr bwMode="auto">
          <a:xfrm rot="11035333">
            <a:off x="7332663" y="4313238"/>
            <a:ext cx="112712" cy="190500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5" name="Oval 237">
            <a:extLst>
              <a:ext uri="{FF2B5EF4-FFF2-40B4-BE49-F238E27FC236}">
                <a16:creationId xmlns:a16="http://schemas.microsoft.com/office/drawing/2014/main" id="{BFCD86F5-E6C7-4C45-9A8D-D1D5EA84A8B1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7332663" y="4419600"/>
            <a:ext cx="112712" cy="190500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6" name="Oval 238">
            <a:extLst>
              <a:ext uri="{FF2B5EF4-FFF2-40B4-BE49-F238E27FC236}">
                <a16:creationId xmlns:a16="http://schemas.microsoft.com/office/drawing/2014/main" id="{A36D636F-02D5-42DB-85A1-C7B2F764DFA0}"/>
              </a:ext>
            </a:extLst>
          </p:cNvPr>
          <p:cNvSpPr>
            <a:spLocks noChangeArrowheads="1"/>
          </p:cNvSpPr>
          <p:nvPr/>
        </p:nvSpPr>
        <p:spPr bwMode="auto">
          <a:xfrm rot="11035333">
            <a:off x="7331076" y="4524375"/>
            <a:ext cx="111125" cy="192088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7" name="Oval 239">
            <a:extLst>
              <a:ext uri="{FF2B5EF4-FFF2-40B4-BE49-F238E27FC236}">
                <a16:creationId xmlns:a16="http://schemas.microsoft.com/office/drawing/2014/main" id="{457A8B33-EE09-490F-A3CC-5A0B3ACC2D55}"/>
              </a:ext>
            </a:extLst>
          </p:cNvPr>
          <p:cNvSpPr>
            <a:spLocks noChangeArrowheads="1"/>
          </p:cNvSpPr>
          <p:nvPr/>
        </p:nvSpPr>
        <p:spPr bwMode="auto">
          <a:xfrm rot="10645209">
            <a:off x="7332663" y="4619625"/>
            <a:ext cx="112712" cy="192088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8" name="Oval 240">
            <a:extLst>
              <a:ext uri="{FF2B5EF4-FFF2-40B4-BE49-F238E27FC236}">
                <a16:creationId xmlns:a16="http://schemas.microsoft.com/office/drawing/2014/main" id="{C7EF85A6-F47D-4E29-A9D0-82DB48931FC5}"/>
              </a:ext>
            </a:extLst>
          </p:cNvPr>
          <p:cNvSpPr>
            <a:spLocks noChangeArrowheads="1"/>
          </p:cNvSpPr>
          <p:nvPr/>
        </p:nvSpPr>
        <p:spPr bwMode="auto">
          <a:xfrm rot="10645209">
            <a:off x="7335839" y="4713289"/>
            <a:ext cx="111125" cy="192087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9" name="Oval 241">
            <a:extLst>
              <a:ext uri="{FF2B5EF4-FFF2-40B4-BE49-F238E27FC236}">
                <a16:creationId xmlns:a16="http://schemas.microsoft.com/office/drawing/2014/main" id="{AF622AE8-4334-448D-8F92-020F8EDCD5A4}"/>
              </a:ext>
            </a:extLst>
          </p:cNvPr>
          <p:cNvSpPr>
            <a:spLocks noChangeArrowheads="1"/>
          </p:cNvSpPr>
          <p:nvPr/>
        </p:nvSpPr>
        <p:spPr bwMode="auto">
          <a:xfrm rot="10645209">
            <a:off x="7335839" y="4827588"/>
            <a:ext cx="111125" cy="190500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29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29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29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2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29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2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29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29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2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29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29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29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29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29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29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29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2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2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2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2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2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2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2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2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6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60"/>
                            </p:stCondLst>
                            <p:childTnLst>
                              <p:par>
                                <p:cTn id="2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6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20"/>
                            </p:stCondLst>
                            <p:childTnLst>
                              <p:par>
                                <p:cTn id="2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6" dur="6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 nodeType="afterGroup">
                            <p:stCondLst>
                              <p:cond delay="180"/>
                            </p:stCondLst>
                            <p:childTnLst>
                              <p:par>
                                <p:cTn id="2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0" dur="6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240"/>
                            </p:stCondLst>
                            <p:childTnLst>
                              <p:par>
                                <p:cTn id="2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4" dur="6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8" dur="6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360"/>
                            </p:stCondLst>
                            <p:childTnLst>
                              <p:par>
                                <p:cTn id="2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2" dur="6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420"/>
                            </p:stCondLst>
                            <p:childTnLst>
                              <p:par>
                                <p:cTn id="2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6" dur="6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480"/>
                            </p:stCondLst>
                            <p:childTnLst>
                              <p:par>
                                <p:cTn id="2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0" dur="6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 nodeType="afterGroup">
                            <p:stCondLst>
                              <p:cond delay="540"/>
                            </p:stCondLst>
                            <p:childTnLst>
                              <p:par>
                                <p:cTn id="2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4" dur="6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8" dur="6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660"/>
                            </p:stCondLst>
                            <p:childTnLst>
                              <p:par>
                                <p:cTn id="2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2" dur="6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 nodeType="afterGroup">
                            <p:stCondLst>
                              <p:cond delay="720"/>
                            </p:stCondLst>
                            <p:childTnLst>
                              <p:par>
                                <p:cTn id="2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6" dur="6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780"/>
                            </p:stCondLst>
                            <p:childTnLst>
                              <p:par>
                                <p:cTn id="2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0" dur="6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840"/>
                            </p:stCondLst>
                            <p:childTnLst>
                              <p:par>
                                <p:cTn id="2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6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6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960"/>
                            </p:stCondLst>
                            <p:childTnLst>
                              <p:par>
                                <p:cTn id="2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6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1020"/>
                            </p:stCondLst>
                            <p:childTnLst>
                              <p:par>
                                <p:cTn id="2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6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 nodeType="afterGroup">
                            <p:stCondLst>
                              <p:cond delay="1080"/>
                            </p:stCondLst>
                            <p:childTnLst>
                              <p:par>
                                <p:cTn id="2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0" dur="6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 nodeType="afterGroup">
                            <p:stCondLst>
                              <p:cond delay="1140"/>
                            </p:stCondLst>
                            <p:childTnLst>
                              <p:par>
                                <p:cTn id="2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6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6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 nodeType="afterGroup">
                            <p:stCondLst>
                              <p:cond delay="1260"/>
                            </p:stCondLst>
                            <p:childTnLst>
                              <p:par>
                                <p:cTn id="3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2" dur="6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3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6" dur="6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 nodeType="afterGroup">
                            <p:stCondLst>
                              <p:cond delay="1380"/>
                            </p:stCondLst>
                            <p:childTnLst>
                              <p:par>
                                <p:cTn id="3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0" dur="6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 nodeType="afterGroup">
                            <p:stCondLst>
                              <p:cond delay="1440"/>
                            </p:stCondLst>
                            <p:childTnLst>
                              <p:par>
                                <p:cTn id="3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4" dur="6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6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1560"/>
                            </p:stCondLst>
                            <p:childTnLst>
                              <p:par>
                                <p:cTn id="3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6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1620"/>
                            </p:stCondLst>
                            <p:childTnLst>
                              <p:par>
                                <p:cTn id="3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6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 nodeType="afterGroup">
                            <p:stCondLst>
                              <p:cond delay="1680"/>
                            </p:stCondLst>
                            <p:childTnLst>
                              <p:par>
                                <p:cTn id="3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6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174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6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6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 nodeType="afterGroup">
                            <p:stCondLst>
                              <p:cond delay="186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6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 nodeType="afterGroup">
                            <p:stCondLst>
                              <p:cond delay="1920"/>
                            </p:stCondLst>
                            <p:childTnLst>
                              <p:par>
                                <p:cTn id="3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6" dur="6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 nodeType="afterGroup">
                            <p:stCondLst>
                              <p:cond delay="1980"/>
                            </p:stCondLst>
                            <p:childTnLst>
                              <p:par>
                                <p:cTn id="3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0" dur="6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 nodeType="afterGroup">
                            <p:stCondLst>
                              <p:cond delay="2040"/>
                            </p:stCondLst>
                            <p:childTnLst>
                              <p:par>
                                <p:cTn id="3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4" dur="6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8" dur="6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 nodeType="afterGroup">
                            <p:stCondLst>
                              <p:cond delay="2160"/>
                            </p:stCondLst>
                            <p:childTnLst>
                              <p:par>
                                <p:cTn id="3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2" dur="6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 nodeType="afterGroup">
                            <p:stCondLst>
                              <p:cond delay="2220"/>
                            </p:stCondLst>
                            <p:childTnLst>
                              <p:par>
                                <p:cTn id="3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6" dur="6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 nodeType="afterGroup">
                            <p:stCondLst>
                              <p:cond delay="2280"/>
                            </p:stCondLst>
                            <p:childTnLst>
                              <p:par>
                                <p:cTn id="3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0" dur="6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 nodeType="afterGroup">
                            <p:stCondLst>
                              <p:cond delay="2340"/>
                            </p:stCondLst>
                            <p:childTnLst>
                              <p:par>
                                <p:cTn id="3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4" dur="6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8" dur="6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 nodeType="afterGroup">
                            <p:stCondLst>
                              <p:cond delay="2460"/>
                            </p:stCondLst>
                            <p:childTnLst>
                              <p:par>
                                <p:cTn id="3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2" dur="6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 nodeType="afterGroup">
                            <p:stCondLst>
                              <p:cond delay="2520"/>
                            </p:stCondLst>
                            <p:childTnLst>
                              <p:par>
                                <p:cTn id="3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6" dur="6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 nodeType="afterGroup">
                            <p:stCondLst>
                              <p:cond delay="2580"/>
                            </p:stCondLst>
                            <p:childTnLst>
                              <p:par>
                                <p:cTn id="3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0" dur="6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 nodeType="afterGroup">
                            <p:stCondLst>
                              <p:cond delay="2640"/>
                            </p:stCondLst>
                            <p:childTnLst>
                              <p:par>
                                <p:cTn id="3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4" dur="6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8" dur="6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 nodeType="afterGroup">
                            <p:stCondLst>
                              <p:cond delay="2760"/>
                            </p:stCondLst>
                            <p:childTnLst>
                              <p:par>
                                <p:cTn id="4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6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 nodeType="afterGroup">
                            <p:stCondLst>
                              <p:cond delay="2820"/>
                            </p:stCondLst>
                            <p:childTnLst>
                              <p:par>
                                <p:cTn id="4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6" dur="6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 nodeType="afterGroup">
                            <p:stCondLst>
                              <p:cond delay="2880"/>
                            </p:stCondLst>
                            <p:childTnLst>
                              <p:par>
                                <p:cTn id="4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0" dur="6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 nodeType="afterGroup">
                            <p:stCondLst>
                              <p:cond delay="2940"/>
                            </p:stCondLst>
                            <p:childTnLst>
                              <p:par>
                                <p:cTn id="4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4" dur="6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8" dur="6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 nodeType="afterGroup">
                            <p:stCondLst>
                              <p:cond delay="3060"/>
                            </p:stCondLst>
                            <p:childTnLst>
                              <p:par>
                                <p:cTn id="4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2" dur="6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 nodeType="afterGroup">
                            <p:stCondLst>
                              <p:cond delay="3120"/>
                            </p:stCondLst>
                            <p:childTnLst>
                              <p:par>
                                <p:cTn id="4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6" dur="6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 nodeType="afterGroup">
                            <p:stCondLst>
                              <p:cond delay="3180"/>
                            </p:stCondLst>
                            <p:childTnLst>
                              <p:par>
                                <p:cTn id="4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0" dur="6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 nodeType="afterGroup">
                            <p:stCondLst>
                              <p:cond delay="3240"/>
                            </p:stCondLst>
                            <p:childTnLst>
                              <p:par>
                                <p:cTn id="4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4" dur="6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8" dur="6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 nodeType="afterGroup">
                            <p:stCondLst>
                              <p:cond delay="3360"/>
                            </p:stCondLst>
                            <p:childTnLst>
                              <p:par>
                                <p:cTn id="4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6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 nodeType="afterGroup">
                            <p:stCondLst>
                              <p:cond delay="3420"/>
                            </p:stCondLst>
                            <p:childTnLst>
                              <p:par>
                                <p:cTn id="4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6" dur="6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 nodeType="afterGroup">
                            <p:stCondLst>
                              <p:cond delay="3480"/>
                            </p:stCondLst>
                            <p:childTnLst>
                              <p:par>
                                <p:cTn id="4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0" dur="6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 nodeType="afterGroup">
                            <p:stCondLst>
                              <p:cond delay="3540"/>
                            </p:stCondLst>
                            <p:childTnLst>
                              <p:par>
                                <p:cTn id="4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4" dur="6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8" dur="6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 nodeType="afterGroup">
                            <p:stCondLst>
                              <p:cond delay="3660"/>
                            </p:stCondLst>
                            <p:childTnLst>
                              <p:par>
                                <p:cTn id="4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2" dur="6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 nodeType="afterGroup">
                            <p:stCondLst>
                              <p:cond delay="3720"/>
                            </p:stCondLst>
                            <p:childTnLst>
                              <p:par>
                                <p:cTn id="4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6" dur="6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 nodeType="afterGroup">
                            <p:stCondLst>
                              <p:cond delay="3780"/>
                            </p:stCondLst>
                            <p:childTnLst>
                              <p:par>
                                <p:cTn id="4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0" dur="6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 nodeType="afterGroup">
                            <p:stCondLst>
                              <p:cond delay="3840"/>
                            </p:stCondLst>
                            <p:childTnLst>
                              <p:par>
                                <p:cTn id="4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4" dur="6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8" dur="6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 nodeType="afterGroup">
                            <p:stCondLst>
                              <p:cond delay="3960"/>
                            </p:stCondLst>
                            <p:childTnLst>
                              <p:par>
                                <p:cTn id="4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6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 nodeType="afterGroup">
                            <p:stCondLst>
                              <p:cond delay="4020"/>
                            </p:stCondLst>
                            <p:childTnLst>
                              <p:par>
                                <p:cTn id="4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6" dur="6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 nodeType="afterGroup">
                            <p:stCondLst>
                              <p:cond delay="4080"/>
                            </p:stCondLst>
                            <p:childTnLst>
                              <p:par>
                                <p:cTn id="4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0" dur="6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 nodeType="afterGroup">
                            <p:stCondLst>
                              <p:cond delay="4140"/>
                            </p:stCondLst>
                            <p:childTnLst>
                              <p:par>
                                <p:cTn id="4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4" dur="6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4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8" dur="6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 nodeType="afterGroup">
                            <p:stCondLst>
                              <p:cond delay="4260"/>
                            </p:stCondLst>
                            <p:childTnLst>
                              <p:par>
                                <p:cTn id="5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6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 nodeType="afterGroup">
                            <p:stCondLst>
                              <p:cond delay="4320"/>
                            </p:stCondLst>
                            <p:childTnLst>
                              <p:par>
                                <p:cTn id="5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6" dur="6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 nodeType="afterGroup">
                            <p:stCondLst>
                              <p:cond delay="4380"/>
                            </p:stCondLst>
                            <p:childTnLst>
                              <p:par>
                                <p:cTn id="5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0" dur="6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 nodeType="afterGroup">
                            <p:stCondLst>
                              <p:cond delay="4440"/>
                            </p:stCondLst>
                            <p:childTnLst>
                              <p:par>
                                <p:cTn id="5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4" dur="6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8" dur="6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 nodeType="afterGroup">
                            <p:stCondLst>
                              <p:cond delay="4560"/>
                            </p:stCondLst>
                            <p:childTnLst>
                              <p:par>
                                <p:cTn id="5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6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 nodeType="afterGroup">
                            <p:stCondLst>
                              <p:cond delay="4620"/>
                            </p:stCondLst>
                            <p:childTnLst>
                              <p:par>
                                <p:cTn id="5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6" dur="6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 nodeType="afterGroup">
                            <p:stCondLst>
                              <p:cond delay="4680"/>
                            </p:stCondLst>
                            <p:childTnLst>
                              <p:par>
                                <p:cTn id="5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0" dur="6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 nodeType="afterGroup">
                            <p:stCondLst>
                              <p:cond delay="4740"/>
                            </p:stCondLst>
                            <p:childTnLst>
                              <p:par>
                                <p:cTn id="5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4" dur="6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8" dur="6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 nodeType="afterGroup">
                            <p:stCondLst>
                              <p:cond delay="4860"/>
                            </p:stCondLst>
                            <p:childTnLst>
                              <p:par>
                                <p:cTn id="5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2" dur="6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 nodeType="afterGroup">
                            <p:stCondLst>
                              <p:cond delay="4920"/>
                            </p:stCondLst>
                            <p:childTnLst>
                              <p:par>
                                <p:cTn id="5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6" dur="6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 nodeType="afterGroup">
                            <p:stCondLst>
                              <p:cond delay="4980"/>
                            </p:stCondLst>
                            <p:childTnLst>
                              <p:par>
                                <p:cTn id="5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0" dur="6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 nodeType="afterGroup">
                            <p:stCondLst>
                              <p:cond delay="5040"/>
                            </p:stCondLst>
                            <p:childTnLst>
                              <p:par>
                                <p:cTn id="5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6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5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8" dur="6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 nodeType="afterGroup">
                            <p:stCondLst>
                              <p:cond delay="5160"/>
                            </p:stCondLst>
                            <p:childTnLst>
                              <p:par>
                                <p:cTn id="5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2" dur="6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 nodeType="afterGroup">
                            <p:stCondLst>
                              <p:cond delay="5220"/>
                            </p:stCondLst>
                            <p:childTnLst>
                              <p:par>
                                <p:cTn id="5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6" dur="6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 nodeType="afterGroup">
                            <p:stCondLst>
                              <p:cond delay="5280"/>
                            </p:stCondLst>
                            <p:childTnLst>
                              <p:par>
                                <p:cTn id="5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0" dur="6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 nodeType="afterGroup">
                            <p:stCondLst>
                              <p:cond delay="5340"/>
                            </p:stCondLst>
                            <p:childTnLst>
                              <p:par>
                                <p:cTn id="5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4" dur="6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5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8" dur="6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 nodeType="afterGroup">
                            <p:stCondLst>
                              <p:cond delay="5460"/>
                            </p:stCondLst>
                            <p:childTnLst>
                              <p:par>
                                <p:cTn id="5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2" dur="6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 nodeType="afterGroup">
                            <p:stCondLst>
                              <p:cond delay="5520"/>
                            </p:stCondLst>
                            <p:childTnLst>
                              <p:par>
                                <p:cTn id="5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6" dur="6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 nodeType="afterGroup">
                            <p:stCondLst>
                              <p:cond delay="5580"/>
                            </p:stCondLst>
                            <p:childTnLst>
                              <p:par>
                                <p:cTn id="5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0" dur="6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 nodeType="afterGroup">
                            <p:stCondLst>
                              <p:cond delay="5640"/>
                            </p:stCondLst>
                            <p:childTnLst>
                              <p:par>
                                <p:cTn id="5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4" dur="6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5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8" dur="6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 nodeType="afterGroup">
                            <p:stCondLst>
                              <p:cond delay="5760"/>
                            </p:stCondLst>
                            <p:childTnLst>
                              <p:par>
                                <p:cTn id="6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2" dur="6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 nodeType="afterGroup">
                            <p:stCondLst>
                              <p:cond delay="5820"/>
                            </p:stCondLst>
                            <p:childTnLst>
                              <p:par>
                                <p:cTn id="6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6" dur="6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 nodeType="afterGroup">
                            <p:stCondLst>
                              <p:cond delay="5880"/>
                            </p:stCondLst>
                            <p:childTnLst>
                              <p:par>
                                <p:cTn id="6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0" dur="6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 nodeType="afterGroup">
                            <p:stCondLst>
                              <p:cond delay="5940"/>
                            </p:stCondLst>
                            <p:childTnLst>
                              <p:par>
                                <p:cTn id="6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4" dur="6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8" dur="6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 nodeType="afterGroup">
                            <p:stCondLst>
                              <p:cond delay="6060"/>
                            </p:stCondLst>
                            <p:childTnLst>
                              <p:par>
                                <p:cTn id="6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2" dur="6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 nodeType="afterGroup">
                            <p:stCondLst>
                              <p:cond delay="6120"/>
                            </p:stCondLst>
                            <p:childTnLst>
                              <p:par>
                                <p:cTn id="6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6" dur="6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 nodeType="afterGroup">
                            <p:stCondLst>
                              <p:cond delay="6180"/>
                            </p:stCondLst>
                            <p:childTnLst>
                              <p:par>
                                <p:cTn id="6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0" dur="6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 nodeType="afterGroup">
                            <p:stCondLst>
                              <p:cond delay="6240"/>
                            </p:stCondLst>
                            <p:childTnLst>
                              <p:par>
                                <p:cTn id="6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4" dur="6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6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8" dur="6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 nodeType="afterGroup">
                            <p:stCondLst>
                              <p:cond delay="6360"/>
                            </p:stCondLst>
                            <p:childTnLst>
                              <p:par>
                                <p:cTn id="6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2" dur="6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 nodeType="afterGroup">
                            <p:stCondLst>
                              <p:cond delay="6420"/>
                            </p:stCondLst>
                            <p:childTnLst>
                              <p:par>
                                <p:cTn id="6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6" dur="6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 nodeType="afterGroup">
                            <p:stCondLst>
                              <p:cond delay="6480"/>
                            </p:stCondLst>
                            <p:childTnLst>
                              <p:par>
                                <p:cTn id="6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0" dur="6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 nodeType="afterGroup">
                            <p:stCondLst>
                              <p:cond delay="6540"/>
                            </p:stCondLst>
                            <p:childTnLst>
                              <p:par>
                                <p:cTn id="6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4" dur="6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6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8" dur="6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 nodeType="afterGroup">
                            <p:stCondLst>
                              <p:cond delay="6660"/>
                            </p:stCondLst>
                            <p:childTnLst>
                              <p:par>
                                <p:cTn id="6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2" dur="6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 nodeType="afterGroup">
                            <p:stCondLst>
                              <p:cond delay="6720"/>
                            </p:stCondLst>
                            <p:childTnLst>
                              <p:par>
                                <p:cTn id="6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6" dur="6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 nodeType="afterGroup">
                            <p:stCondLst>
                              <p:cond delay="6780"/>
                            </p:stCondLst>
                            <p:childTnLst>
                              <p:par>
                                <p:cTn id="6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0" dur="6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 nodeType="afterGroup">
                            <p:stCondLst>
                              <p:cond delay="6840"/>
                            </p:stCondLst>
                            <p:childTnLst>
                              <p:par>
                                <p:cTn id="6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4" dur="6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6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8" dur="6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 nodeType="afterGroup">
                            <p:stCondLst>
                              <p:cond delay="6960"/>
                            </p:stCondLst>
                            <p:childTnLst>
                              <p:par>
                                <p:cTn id="6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2" dur="6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 nodeType="afterGroup">
                            <p:stCondLst>
                              <p:cond delay="7020"/>
                            </p:stCondLst>
                            <p:childTnLst>
                              <p:par>
                                <p:cTn id="6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6" dur="6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 nodeType="afterGroup">
                            <p:stCondLst>
                              <p:cond delay="7080"/>
                            </p:stCondLst>
                            <p:childTnLst>
                              <p:par>
                                <p:cTn id="6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0" dur="6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 nodeType="afterGroup">
                            <p:stCondLst>
                              <p:cond delay="7140"/>
                            </p:stCondLst>
                            <p:childTnLst>
                              <p:par>
                                <p:cTn id="6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4" dur="6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6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8" dur="6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 nodeType="afterGroup">
                            <p:stCondLst>
                              <p:cond delay="7260"/>
                            </p:stCondLst>
                            <p:childTnLst>
                              <p:par>
                                <p:cTn id="7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2" dur="6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 nodeType="afterGroup">
                            <p:stCondLst>
                              <p:cond delay="7320"/>
                            </p:stCondLst>
                            <p:childTnLst>
                              <p:par>
                                <p:cTn id="7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6" dur="6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 nodeType="afterGroup">
                            <p:stCondLst>
                              <p:cond delay="7380"/>
                            </p:stCondLst>
                            <p:childTnLst>
                              <p:par>
                                <p:cTn id="7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0" dur="6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 nodeType="afterGroup">
                            <p:stCondLst>
                              <p:cond delay="7440"/>
                            </p:stCondLst>
                            <p:childTnLst>
                              <p:par>
                                <p:cTn id="7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4" dur="6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8" dur="6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 nodeType="afterGroup">
                            <p:stCondLst>
                              <p:cond delay="7560"/>
                            </p:stCondLst>
                            <p:childTnLst>
                              <p:par>
                                <p:cTn id="7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2" dur="6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 nodeType="afterGroup">
                            <p:stCondLst>
                              <p:cond delay="7620"/>
                            </p:stCondLst>
                            <p:childTnLst>
                              <p:par>
                                <p:cTn id="7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6" dur="6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 nodeType="afterGroup">
                            <p:stCondLst>
                              <p:cond delay="7680"/>
                            </p:stCondLst>
                            <p:childTnLst>
                              <p:par>
                                <p:cTn id="7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0" dur="6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 nodeType="afterGroup">
                            <p:stCondLst>
                              <p:cond delay="7740"/>
                            </p:stCondLst>
                            <p:childTnLst>
                              <p:par>
                                <p:cTn id="7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4" dur="6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7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8" dur="6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 nodeType="afterGroup">
                            <p:stCondLst>
                              <p:cond delay="7860"/>
                            </p:stCondLst>
                            <p:childTnLst>
                              <p:par>
                                <p:cTn id="7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2" dur="6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 nodeType="afterGroup">
                            <p:stCondLst>
                              <p:cond delay="7920"/>
                            </p:stCondLst>
                            <p:childTnLst>
                              <p:par>
                                <p:cTn id="7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6" dur="6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 nodeType="afterGroup">
                            <p:stCondLst>
                              <p:cond delay="7980"/>
                            </p:stCondLst>
                            <p:childTnLst>
                              <p:par>
                                <p:cTn id="7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0" dur="6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 nodeType="afterGroup">
                            <p:stCondLst>
                              <p:cond delay="8040"/>
                            </p:stCondLst>
                            <p:childTnLst>
                              <p:par>
                                <p:cTn id="7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4" dur="6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7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8" dur="6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 nodeType="afterGroup">
                            <p:stCondLst>
                              <p:cond delay="8160"/>
                            </p:stCondLst>
                            <p:childTnLst>
                              <p:par>
                                <p:cTn id="7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2" dur="6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 nodeType="afterGroup">
                            <p:stCondLst>
                              <p:cond delay="8220"/>
                            </p:stCondLst>
                            <p:childTnLst>
                              <p:par>
                                <p:cTn id="7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6" dur="6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 nodeType="afterGroup">
                            <p:stCondLst>
                              <p:cond delay="8280"/>
                            </p:stCondLst>
                            <p:childTnLst>
                              <p:par>
                                <p:cTn id="7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0" dur="6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 nodeType="afterGroup">
                            <p:stCondLst>
                              <p:cond delay="8340"/>
                            </p:stCondLst>
                            <p:childTnLst>
                              <p:par>
                                <p:cTn id="7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4" dur="6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7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8" dur="6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 nodeType="afterGroup">
                            <p:stCondLst>
                              <p:cond delay="8460"/>
                            </p:stCondLst>
                            <p:childTnLst>
                              <p:par>
                                <p:cTn id="7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2" dur="6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 nodeType="afterGroup">
                            <p:stCondLst>
                              <p:cond delay="8520"/>
                            </p:stCondLst>
                            <p:childTnLst>
                              <p:par>
                                <p:cTn id="7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6" dur="6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 nodeType="afterGroup">
                            <p:stCondLst>
                              <p:cond delay="8580"/>
                            </p:stCondLst>
                            <p:childTnLst>
                              <p:par>
                                <p:cTn id="7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0" dur="6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 nodeType="afterGroup">
                            <p:stCondLst>
                              <p:cond delay="8640"/>
                            </p:stCondLst>
                            <p:childTnLst>
                              <p:par>
                                <p:cTn id="7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4" dur="6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7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8" dur="6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 nodeType="afterGroup">
                            <p:stCondLst>
                              <p:cond delay="8760"/>
                            </p:stCondLst>
                            <p:childTnLst>
                              <p:par>
                                <p:cTn id="8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2" dur="6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 nodeType="afterGroup">
                            <p:stCondLst>
                              <p:cond delay="8820"/>
                            </p:stCondLst>
                            <p:childTnLst>
                              <p:par>
                                <p:cTn id="8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6" dur="6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7" fill="hold" nodeType="afterGroup">
                            <p:stCondLst>
                              <p:cond delay="8880"/>
                            </p:stCondLst>
                            <p:childTnLst>
                              <p:par>
                                <p:cTn id="8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0" dur="6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 nodeType="afterGroup">
                            <p:stCondLst>
                              <p:cond delay="8940"/>
                            </p:stCondLst>
                            <p:childTnLst>
                              <p:par>
                                <p:cTn id="8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4" dur="6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8" dur="6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 nodeType="afterGroup">
                            <p:stCondLst>
                              <p:cond delay="9060"/>
                            </p:stCondLst>
                            <p:childTnLst>
                              <p:par>
                                <p:cTn id="8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2" dur="6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 nodeType="afterGroup">
                            <p:stCondLst>
                              <p:cond delay="9120"/>
                            </p:stCondLst>
                            <p:childTnLst>
                              <p:par>
                                <p:cTn id="8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6" dur="6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 nodeType="afterGroup">
                            <p:stCondLst>
                              <p:cond delay="9180"/>
                            </p:stCondLst>
                            <p:childTnLst>
                              <p:par>
                                <p:cTn id="8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0" dur="6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 nodeType="afterGroup">
                            <p:stCondLst>
                              <p:cond delay="9240"/>
                            </p:stCondLst>
                            <p:childTnLst>
                              <p:par>
                                <p:cTn id="8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4" dur="6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8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8" dur="6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 nodeType="afterGroup">
                            <p:stCondLst>
                              <p:cond delay="9360"/>
                            </p:stCondLst>
                            <p:childTnLst>
                              <p:par>
                                <p:cTn id="8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2" dur="6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3" fill="hold" nodeType="afterGroup">
                            <p:stCondLst>
                              <p:cond delay="9420"/>
                            </p:stCondLst>
                            <p:childTnLst>
                              <p:par>
                                <p:cTn id="8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6" dur="6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 nodeType="afterGroup">
                            <p:stCondLst>
                              <p:cond delay="9480"/>
                            </p:stCondLst>
                            <p:childTnLst>
                              <p:par>
                                <p:cTn id="8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0" dur="6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 nodeType="afterGroup">
                            <p:stCondLst>
                              <p:cond delay="9540"/>
                            </p:stCondLst>
                            <p:childTnLst>
                              <p:par>
                                <p:cTn id="8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4" dur="6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8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8" dur="6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 nodeType="afterGroup">
                            <p:stCondLst>
                              <p:cond delay="9660"/>
                            </p:stCondLst>
                            <p:childTnLst>
                              <p:par>
                                <p:cTn id="8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2" dur="6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 nodeType="afterGroup">
                            <p:stCondLst>
                              <p:cond delay="9720"/>
                            </p:stCondLst>
                            <p:childTnLst>
                              <p:par>
                                <p:cTn id="8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6" dur="6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7" fill="hold" nodeType="afterGroup">
                            <p:stCondLst>
                              <p:cond delay="9780"/>
                            </p:stCondLst>
                            <p:childTnLst>
                              <p:par>
                                <p:cTn id="8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0" dur="6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 nodeType="afterGroup">
                            <p:stCondLst>
                              <p:cond delay="9840"/>
                            </p:stCondLst>
                            <p:childTnLst>
                              <p:par>
                                <p:cTn id="8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4" dur="6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8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8" dur="6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 nodeType="afterGroup">
                            <p:stCondLst>
                              <p:cond delay="9960"/>
                            </p:stCondLst>
                            <p:childTnLst>
                              <p:par>
                                <p:cTn id="8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2" dur="6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 nodeType="afterGroup">
                            <p:stCondLst>
                              <p:cond delay="10020"/>
                            </p:stCondLst>
                            <p:childTnLst>
                              <p:par>
                                <p:cTn id="8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6" dur="6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 nodeType="afterGroup">
                            <p:stCondLst>
                              <p:cond delay="10080"/>
                            </p:stCondLst>
                            <p:childTnLst>
                              <p:par>
                                <p:cTn id="8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0" dur="6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 nodeType="afterGroup">
                            <p:stCondLst>
                              <p:cond delay="10140"/>
                            </p:stCondLst>
                            <p:childTnLst>
                              <p:par>
                                <p:cTn id="8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4" dur="6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8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8" dur="6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 nodeType="afterGroup">
                            <p:stCondLst>
                              <p:cond delay="10260"/>
                            </p:stCondLst>
                            <p:childTnLst>
                              <p:par>
                                <p:cTn id="9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2" dur="6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 nodeType="clickPar">
                      <p:stCondLst>
                        <p:cond delay="indefinite"/>
                      </p:stCondLst>
                      <p:childTnLst>
                        <p:par>
                          <p:cTn id="9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7" dur="8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 nodeType="afterGroup">
                            <p:stCondLst>
                              <p:cond delay="80"/>
                            </p:stCondLst>
                            <p:childTnLst>
                              <p:par>
                                <p:cTn id="9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1" dur="8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 nodeType="afterGroup">
                            <p:stCondLst>
                              <p:cond delay="160"/>
                            </p:stCondLst>
                            <p:childTnLst>
                              <p:par>
                                <p:cTn id="9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5" dur="8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 nodeType="afterGroup">
                            <p:stCondLst>
                              <p:cond delay="240"/>
                            </p:stCondLst>
                            <p:childTnLst>
                              <p:par>
                                <p:cTn id="9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9" dur="8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 nodeType="afterGroup">
                            <p:stCondLst>
                              <p:cond delay="320"/>
                            </p:stCondLst>
                            <p:childTnLst>
                              <p:par>
                                <p:cTn id="9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3" dur="8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9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7" dur="8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 nodeType="afterGroup">
                            <p:stCondLst>
                              <p:cond delay="480"/>
                            </p:stCondLst>
                            <p:childTnLst>
                              <p:par>
                                <p:cTn id="9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1" dur="8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 nodeType="afterGroup">
                            <p:stCondLst>
                              <p:cond delay="560"/>
                            </p:stCondLst>
                            <p:childTnLst>
                              <p:par>
                                <p:cTn id="9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5" dur="8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6" fill="hold" nodeType="afterGroup">
                            <p:stCondLst>
                              <p:cond delay="640"/>
                            </p:stCondLst>
                            <p:childTnLst>
                              <p:par>
                                <p:cTn id="9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9" dur="8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 nodeType="afterGroup">
                            <p:stCondLst>
                              <p:cond delay="720"/>
                            </p:stCondLst>
                            <p:childTnLst>
                              <p:par>
                                <p:cTn id="9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3" dur="8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4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7" dur="8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 nodeType="afterGroup">
                            <p:stCondLst>
                              <p:cond delay="880"/>
                            </p:stCondLst>
                            <p:childTnLst>
                              <p:par>
                                <p:cTn id="9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1" dur="8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 nodeType="afterGroup">
                            <p:stCondLst>
                              <p:cond delay="960"/>
                            </p:stCondLst>
                            <p:childTnLst>
                              <p:par>
                                <p:cTn id="9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5" dur="8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9" grpId="0" build="allAtOnce"/>
      <p:bldP spid="20" grpId="0"/>
      <p:bldP spid="21" grpId="0"/>
      <p:bldP spid="29709" grpId="0" animBg="1"/>
      <p:bldP spid="29710" grpId="0" animBg="1"/>
      <p:bldP spid="29711" grpId="0" animBg="1"/>
      <p:bldP spid="29712" grpId="0" animBg="1"/>
      <p:bldP spid="29713" grpId="0" animBg="1"/>
      <p:bldP spid="29714" grpId="0" animBg="1"/>
      <p:bldP spid="29715" grpId="0" animBg="1"/>
      <p:bldP spid="29716" grpId="0" animBg="1"/>
      <p:bldP spid="29717" grpId="0" animBg="1"/>
      <p:bldP spid="29718" grpId="0" animBg="1"/>
      <p:bldP spid="29719" grpId="0" animBg="1"/>
      <p:bldP spid="29720" grpId="0" animBg="1"/>
      <p:bldP spid="29721" grpId="0" animBg="1"/>
      <p:bldP spid="29722" grpId="0" animBg="1"/>
      <p:bldP spid="29723" grpId="0" animBg="1"/>
      <p:bldP spid="29724" grpId="0" animBg="1"/>
      <p:bldP spid="29725" grpId="0" animBg="1"/>
      <p:bldP spid="29726" grpId="0" animBg="1"/>
      <p:bldP spid="29727" grpId="0" animBg="1"/>
      <p:bldP spid="29728" grpId="0" animBg="1"/>
      <p:bldP spid="29729" grpId="0" animBg="1"/>
      <p:bldP spid="29730" grpId="0" animBg="1"/>
      <p:bldP spid="29731" grpId="0" animBg="1"/>
      <p:bldP spid="29732" grpId="0" animBg="1"/>
      <p:bldP spid="29733" grpId="0" animBg="1"/>
      <p:bldP spid="29734" grpId="0" animBg="1"/>
      <p:bldP spid="29735" grpId="0" animBg="1"/>
      <p:bldP spid="29736" grpId="0" animBg="1"/>
      <p:bldP spid="29737" grpId="0" animBg="1"/>
      <p:bldP spid="29738" grpId="0" animBg="1"/>
      <p:bldP spid="29739" grpId="0" animBg="1"/>
      <p:bldP spid="29740" grpId="0" animBg="1"/>
      <p:bldP spid="29741" grpId="0" animBg="1"/>
      <p:bldP spid="29742" grpId="0" animBg="1"/>
      <p:bldP spid="29743" grpId="0" animBg="1"/>
      <p:bldP spid="29744" grpId="0" animBg="1"/>
      <p:bldP spid="29745" grpId="0" animBg="1"/>
      <p:bldP spid="29746" grpId="0" animBg="1"/>
      <p:bldP spid="29747" grpId="0" animBg="1"/>
      <p:bldP spid="29748" grpId="0" animBg="1"/>
      <p:bldP spid="29749" grpId="0" animBg="1"/>
      <p:bldP spid="29750" grpId="0" animBg="1"/>
      <p:bldP spid="29751" grpId="0" animBg="1"/>
      <p:bldP spid="29752" grpId="0" animBg="1"/>
      <p:bldP spid="29753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688" grpId="0" animBg="1"/>
      <p:bldP spid="689" grpId="0" animBg="1"/>
      <p:bldP spid="690" grpId="0" animBg="1"/>
      <p:bldP spid="691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81202"/>
            <a:ext cx="2510367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Box 70"/>
          <p:cNvSpPr txBox="1">
            <a:spLocks noChangeArrowheads="1"/>
          </p:cNvSpPr>
          <p:nvPr/>
        </p:nvSpPr>
        <p:spPr bwMode="auto">
          <a:xfrm>
            <a:off x="1924050" y="828678"/>
            <a:ext cx="7277100" cy="77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5000"/>
              </a:lnSpc>
              <a:spcBef>
                <a:spcPct val="50000"/>
              </a:spcBef>
            </a:pPr>
            <a:r>
              <a:rPr lang="en-US" sz="3200" b="1">
                <a:latin typeface="HP001 4 hàng" pitchFamily="34" charset="0"/>
              </a:rPr>
              <a:t>Chữ hoa </a:t>
            </a:r>
            <a:r>
              <a:rPr lang="en-US" sz="3600" b="1">
                <a:latin typeface="HP001 4 hàng" pitchFamily="34" charset="0"/>
              </a:rPr>
              <a:t>H </a:t>
            </a:r>
            <a:r>
              <a:rPr lang="en-US" sz="3200" b="1">
                <a:latin typeface="HP001 4 hàng" pitchFamily="34" charset="0"/>
              </a:rPr>
              <a:t>có cấu tạo gồm mấy nét?</a:t>
            </a:r>
          </a:p>
        </p:txBody>
      </p:sp>
      <p:sp>
        <p:nvSpPr>
          <p:cNvPr id="9" name="Text Box 152"/>
          <p:cNvSpPr txBox="1">
            <a:spLocks noChangeArrowheads="1"/>
          </p:cNvSpPr>
          <p:nvPr/>
        </p:nvSpPr>
        <p:spPr bwMode="auto">
          <a:xfrm>
            <a:off x="2038350" y="560165"/>
            <a:ext cx="8229600" cy="77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5000"/>
              </a:lnSpc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  <a:latin typeface="HP001 4 hàng" pitchFamily="34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itchFamily="34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HP001 4 hàng" pitchFamily="34" charset="0"/>
              </a:rPr>
              <a:t>H </a:t>
            </a:r>
            <a:r>
              <a:rPr lang="en-US" sz="3600" b="1" dirty="0" err="1">
                <a:solidFill>
                  <a:srgbClr val="0000FF"/>
                </a:solidFill>
                <a:latin typeface="HP001 4 hàng" pitchFamily="34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itchFamily="34" charset="0"/>
              </a:rPr>
              <a:t>cấu</a:t>
            </a:r>
            <a:r>
              <a:rPr lang="en-US" sz="3600" b="1" dirty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itchFamily="34" charset="0"/>
              </a:rPr>
              <a:t>tạo</a:t>
            </a:r>
            <a:r>
              <a:rPr lang="en-US" sz="3600" b="1" dirty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itchFamily="34" charset="0"/>
              </a:rPr>
              <a:t>gồm</a:t>
            </a:r>
            <a:r>
              <a:rPr lang="en-US" sz="3600" b="1" dirty="0">
                <a:solidFill>
                  <a:srgbClr val="0000FF"/>
                </a:solidFill>
                <a:latin typeface="HP001 4 hàng" pitchFamily="34" charset="0"/>
              </a:rPr>
              <a:t> 3 </a:t>
            </a:r>
            <a:r>
              <a:rPr lang="en-US" sz="3600" b="1" dirty="0" err="1">
                <a:solidFill>
                  <a:srgbClr val="0000FF"/>
                </a:solidFill>
                <a:latin typeface="HP001 4 hàng" pitchFamily="34" charset="0"/>
              </a:rPr>
              <a:t>nét</a:t>
            </a:r>
            <a:r>
              <a:rPr lang="en-US" sz="3200" b="1" dirty="0">
                <a:solidFill>
                  <a:srgbClr val="0000FF"/>
                </a:solidFill>
                <a:latin typeface="HP001 4 hàng" pitchFamily="34" charset="0"/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4034368" y="1524002"/>
            <a:ext cx="6862233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900" b="1" u="sng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Nét 1:</a:t>
            </a:r>
            <a:r>
              <a:rPr lang="en-US" sz="29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900" b="1">
                <a:latin typeface="HP001 4 hàng" pitchFamily="34" charset="0"/>
                <a:cs typeface="Times New Roman" pitchFamily="18" charset="0"/>
              </a:rPr>
              <a:t>là kết hợp của 2 nét cơ bản cong trái và lượn ngang.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900" b="1" u="sng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Nét 2: </a:t>
            </a:r>
            <a:r>
              <a:rPr lang="en-US" sz="2900" b="1">
                <a:latin typeface="HP001 4 hàng" pitchFamily="34" charset="0"/>
                <a:cs typeface="Times New Roman" pitchFamily="18" charset="0"/>
              </a:rPr>
              <a:t>là kết hợp của 3 nét cơ bản: khuyết ngược, khuyết xuôi và móc phải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900" b="1" u="sng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Nét 3: </a:t>
            </a:r>
            <a:r>
              <a:rPr lang="en-US" sz="2900" b="1">
                <a:latin typeface="HP001 4 hàng" pitchFamily="34" charset="0"/>
                <a:cs typeface="Times New Roman" pitchFamily="18" charset="0"/>
              </a:rPr>
              <a:t>là nét thẳng đứng (nằm giữa đoạn nối của 2 nét khuyết).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090141-E946-499F-B684-95ABE57E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14398"/>
            <a:ext cx="0" cy="0"/>
          </a:xfr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49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9">
            <a:extLst>
              <a:ext uri="{FF2B5EF4-FFF2-40B4-BE49-F238E27FC236}">
                <a16:creationId xmlns:a16="http://schemas.microsoft.com/office/drawing/2014/main" id="{DF8B3B98-0964-446E-BA9E-959E6D4E7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474" r="54736" b="20276"/>
          <a:stretch>
            <a:fillRect/>
          </a:stretch>
        </p:blipFill>
        <p:spPr bwMode="auto">
          <a:xfrm>
            <a:off x="3187700" y="1601789"/>
            <a:ext cx="3551238" cy="4529137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43">
            <a:extLst>
              <a:ext uri="{FF2B5EF4-FFF2-40B4-BE49-F238E27FC236}">
                <a16:creationId xmlns:a16="http://schemas.microsoft.com/office/drawing/2014/main" id="{DB84DB95-BFE7-4ABC-846A-C47DE7BB6A93}"/>
              </a:ext>
            </a:extLst>
          </p:cNvPr>
          <p:cNvGrpSpPr>
            <a:grpSpLocks/>
          </p:cNvGrpSpPr>
          <p:nvPr/>
        </p:nvGrpSpPr>
        <p:grpSpPr bwMode="auto">
          <a:xfrm>
            <a:off x="3405188" y="1974850"/>
            <a:ext cx="2576512" cy="3932238"/>
            <a:chOff x="1476375" y="1714488"/>
            <a:chExt cx="2576513" cy="3932250"/>
          </a:xfrm>
        </p:grpSpPr>
        <p:sp>
          <p:nvSpPr>
            <p:cNvPr id="245" name="Arc 10">
              <a:extLst>
                <a:ext uri="{FF2B5EF4-FFF2-40B4-BE49-F238E27FC236}">
                  <a16:creationId xmlns:a16="http://schemas.microsoft.com/office/drawing/2014/main" id="{942AB63B-CAEB-4B15-9E0A-DB6EADF35B47}"/>
                </a:ext>
              </a:extLst>
            </p:cNvPr>
            <p:cNvSpPr>
              <a:spLocks/>
            </p:cNvSpPr>
            <p:nvPr/>
          </p:nvSpPr>
          <p:spPr bwMode="auto">
            <a:xfrm rot="15469821" flipV="1">
              <a:off x="2403474" y="2357428"/>
              <a:ext cx="449264" cy="287338"/>
            </a:xfrm>
            <a:custGeom>
              <a:avLst/>
              <a:gdLst>
                <a:gd name="T0" fmla="*/ 1370 w 21722"/>
                <a:gd name="T1" fmla="*/ 2114 h 21600"/>
                <a:gd name="T2" fmla="*/ 0 w 21722"/>
                <a:gd name="T3" fmla="*/ 5016 h 21600"/>
                <a:gd name="T4" fmla="*/ 130 w 21722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22"/>
                <a:gd name="T10" fmla="*/ 0 h 21600"/>
                <a:gd name="T11" fmla="*/ 21722 w 2172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2" h="21600" fill="none" extrusionOk="0">
                  <a:moveTo>
                    <a:pt x="21721" y="9075"/>
                  </a:moveTo>
                  <a:cubicBezTo>
                    <a:pt x="18185" y="16712"/>
                    <a:pt x="10536" y="21599"/>
                    <a:pt x="2121" y="21600"/>
                  </a:cubicBezTo>
                  <a:cubicBezTo>
                    <a:pt x="1412" y="21600"/>
                    <a:pt x="704" y="21565"/>
                    <a:pt x="0" y="21495"/>
                  </a:cubicBezTo>
                </a:path>
                <a:path w="21722" h="21600" stroke="0" extrusionOk="0">
                  <a:moveTo>
                    <a:pt x="21721" y="9075"/>
                  </a:moveTo>
                  <a:cubicBezTo>
                    <a:pt x="18185" y="16712"/>
                    <a:pt x="10536" y="21599"/>
                    <a:pt x="2121" y="21600"/>
                  </a:cubicBezTo>
                  <a:cubicBezTo>
                    <a:pt x="1412" y="21600"/>
                    <a:pt x="704" y="21565"/>
                    <a:pt x="0" y="21495"/>
                  </a:cubicBezTo>
                  <a:lnTo>
                    <a:pt x="2121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</p:spPr>
          <p:txBody>
            <a:bodyPr rot="10800000" vert="eaVert" wrap="none" anchor="ctr"/>
            <a:lstStyle/>
            <a:p>
              <a:pPr algn="just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9500" name="Group 492">
              <a:extLst>
                <a:ext uri="{FF2B5EF4-FFF2-40B4-BE49-F238E27FC236}">
                  <a16:creationId xmlns:a16="http://schemas.microsoft.com/office/drawing/2014/main" id="{0A9E401F-C5BE-4315-99B4-17B02A7353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6375" y="1714488"/>
              <a:ext cx="2576513" cy="3932250"/>
              <a:chOff x="1476375" y="1714488"/>
              <a:chExt cx="2576513" cy="3932250"/>
            </a:xfrm>
          </p:grpSpPr>
          <p:sp>
            <p:nvSpPr>
              <p:cNvPr id="247" name="Arc 8">
                <a:extLst>
                  <a:ext uri="{FF2B5EF4-FFF2-40B4-BE49-F238E27FC236}">
                    <a16:creationId xmlns:a16="http://schemas.microsoft.com/office/drawing/2014/main" id="{64776375-75F4-4262-8EE2-F6EBF42E1283}"/>
                  </a:ext>
                </a:extLst>
              </p:cNvPr>
              <p:cNvSpPr>
                <a:spLocks/>
              </p:cNvSpPr>
              <p:nvPr/>
            </p:nvSpPr>
            <p:spPr bwMode="auto">
              <a:xfrm rot="13094310" flipH="1">
                <a:off x="1835150" y="4724397"/>
                <a:ext cx="71437" cy="642940"/>
              </a:xfrm>
              <a:custGeom>
                <a:avLst/>
                <a:gdLst>
                  <a:gd name="T0" fmla="*/ 1425 w 21142"/>
                  <a:gd name="T1" fmla="*/ 1574 h 20119"/>
                  <a:gd name="T2" fmla="*/ 527 w 21142"/>
                  <a:gd name="T3" fmla="*/ 720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rot="10800000"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8" name="Arc 11">
                <a:extLst>
                  <a:ext uri="{FF2B5EF4-FFF2-40B4-BE49-F238E27FC236}">
                    <a16:creationId xmlns:a16="http://schemas.microsoft.com/office/drawing/2014/main" id="{E17788E6-1AB7-4115-A012-C47BCB7FF2EF}"/>
                  </a:ext>
                </a:extLst>
              </p:cNvPr>
              <p:cNvSpPr>
                <a:spLocks/>
              </p:cNvSpPr>
              <p:nvPr/>
            </p:nvSpPr>
            <p:spPr bwMode="auto">
              <a:xfrm rot="7111359">
                <a:off x="1440655" y="2959886"/>
                <a:ext cx="503240" cy="431800"/>
              </a:xfrm>
              <a:custGeom>
                <a:avLst/>
                <a:gdLst>
                  <a:gd name="T0" fmla="*/ 141 w 21569"/>
                  <a:gd name="T1" fmla="*/ 0 h 20036"/>
                  <a:gd name="T2" fmla="*/ 370 w 21569"/>
                  <a:gd name="T3" fmla="*/ 4115 h 20036"/>
                  <a:gd name="T4" fmla="*/ 0 w 21569"/>
                  <a:gd name="T5" fmla="*/ 4376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rot="10800000" vert="eaVert"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9" name="Line 13">
                <a:extLst>
                  <a:ext uri="{FF2B5EF4-FFF2-40B4-BE49-F238E27FC236}">
                    <a16:creationId xmlns:a16="http://schemas.microsoft.com/office/drawing/2014/main" id="{7D13F31A-7E36-4963-9748-DFA4FA7B28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43213" y="3141655"/>
                <a:ext cx="20638" cy="32861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0" name="Text Box 9">
                <a:extLst>
                  <a:ext uri="{FF2B5EF4-FFF2-40B4-BE49-F238E27FC236}">
                    <a16:creationId xmlns:a16="http://schemas.microsoft.com/office/drawing/2014/main" id="{76E14C8A-F3DF-4DB7-88D9-0F4E07B95E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0250" y="3000367"/>
                <a:ext cx="436562" cy="523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</a:p>
            </p:txBody>
          </p:sp>
          <p:sp>
            <p:nvSpPr>
              <p:cNvPr id="251" name="Arc 10">
                <a:extLst>
                  <a:ext uri="{FF2B5EF4-FFF2-40B4-BE49-F238E27FC236}">
                    <a16:creationId xmlns:a16="http://schemas.microsoft.com/office/drawing/2014/main" id="{5ABF4DA1-4ACF-41FF-A644-94302866308A}"/>
                  </a:ext>
                </a:extLst>
              </p:cNvPr>
              <p:cNvSpPr>
                <a:spLocks/>
              </p:cNvSpPr>
              <p:nvPr/>
            </p:nvSpPr>
            <p:spPr bwMode="auto">
              <a:xfrm rot="15469821" flipH="1">
                <a:off x="3621087" y="5214937"/>
                <a:ext cx="287339" cy="576262"/>
              </a:xfrm>
              <a:custGeom>
                <a:avLst/>
                <a:gdLst>
                  <a:gd name="T0" fmla="*/ 1247 w 21722"/>
                  <a:gd name="T1" fmla="*/ 2002 h 21600"/>
                  <a:gd name="T2" fmla="*/ 0 w 21722"/>
                  <a:gd name="T3" fmla="*/ 4750 h 21600"/>
                  <a:gd name="T4" fmla="*/ 118 w 2172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22"/>
                  <a:gd name="T10" fmla="*/ 0 h 21600"/>
                  <a:gd name="T11" fmla="*/ 21722 w 2172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22" h="21600" fill="none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</a:path>
                  <a:path w="21722" h="21600" stroke="0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  <a:lnTo>
                      <a:pt x="212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vert="eaVert"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2" name="Arc 10">
                <a:extLst>
                  <a:ext uri="{FF2B5EF4-FFF2-40B4-BE49-F238E27FC236}">
                    <a16:creationId xmlns:a16="http://schemas.microsoft.com/office/drawing/2014/main" id="{0C58AEF5-F025-453F-8BEF-1A709B7BBD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5469821" flipH="1">
                <a:off x="3421062" y="2779705"/>
                <a:ext cx="287339" cy="576262"/>
              </a:xfrm>
              <a:custGeom>
                <a:avLst/>
                <a:gdLst>
                  <a:gd name="T0" fmla="*/ 1247 w 21722"/>
                  <a:gd name="T1" fmla="*/ 2002 h 21600"/>
                  <a:gd name="T2" fmla="*/ 0 w 21722"/>
                  <a:gd name="T3" fmla="*/ 4750 h 21600"/>
                  <a:gd name="T4" fmla="*/ 118 w 2172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22"/>
                  <a:gd name="T10" fmla="*/ 0 h 21600"/>
                  <a:gd name="T11" fmla="*/ 21722 w 2172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22" h="21600" fill="none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</a:path>
                  <a:path w="21722" h="21600" stroke="0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  <a:lnTo>
                      <a:pt x="212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vert="eaVert"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3" name="Text Box 9">
                <a:extLst>
                  <a:ext uri="{FF2B5EF4-FFF2-40B4-BE49-F238E27FC236}">
                    <a16:creationId xmlns:a16="http://schemas.microsoft.com/office/drawing/2014/main" id="{C300FC5E-1C24-49C3-8B90-AEA21C6F7E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3187" y="1714488"/>
                <a:ext cx="436563" cy="523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n-US" sz="24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4" name="Text Box 9">
                <a:extLst>
                  <a:ext uri="{FF2B5EF4-FFF2-40B4-BE49-F238E27FC236}">
                    <a16:creationId xmlns:a16="http://schemas.microsoft.com/office/drawing/2014/main" id="{567C9565-8649-4529-8A65-D4EB9CDDBC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5250" y="2690804"/>
                <a:ext cx="436562" cy="523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en-US" sz="24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9220" name="Group 18">
            <a:extLst>
              <a:ext uri="{FF2B5EF4-FFF2-40B4-BE49-F238E27FC236}">
                <a16:creationId xmlns:a16="http://schemas.microsoft.com/office/drawing/2014/main" id="{190125A5-262B-4F84-9BE6-89A4D596D65D}"/>
              </a:ext>
            </a:extLst>
          </p:cNvPr>
          <p:cNvGrpSpPr>
            <a:grpSpLocks/>
          </p:cNvGrpSpPr>
          <p:nvPr/>
        </p:nvGrpSpPr>
        <p:grpSpPr bwMode="auto">
          <a:xfrm>
            <a:off x="7167563" y="1438276"/>
            <a:ext cx="4000500" cy="4633913"/>
            <a:chOff x="5643571" y="1438279"/>
            <a:chExt cx="4000528" cy="4633913"/>
          </a:xfrm>
        </p:grpSpPr>
        <p:pic>
          <p:nvPicPr>
            <p:cNvPr id="9495" name="Picture 3" descr="Grey_bunny">
              <a:extLst>
                <a:ext uri="{FF2B5EF4-FFF2-40B4-BE49-F238E27FC236}">
                  <a16:creationId xmlns:a16="http://schemas.microsoft.com/office/drawing/2014/main" id="{FDCBC4DF-483A-43FB-9CB0-5156935EDD7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8082" y="4000504"/>
              <a:ext cx="1071570" cy="207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496" name="Group 17">
              <a:extLst>
                <a:ext uri="{FF2B5EF4-FFF2-40B4-BE49-F238E27FC236}">
                  <a16:creationId xmlns:a16="http://schemas.microsoft.com/office/drawing/2014/main" id="{6A748DA9-21BF-42C8-BD18-6BDBB3E04F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571" y="1438279"/>
              <a:ext cx="4000528" cy="1809750"/>
              <a:chOff x="6026183" y="1438279"/>
              <a:chExt cx="3617915" cy="1809750"/>
            </a:xfrm>
          </p:grpSpPr>
          <p:sp>
            <p:nvSpPr>
              <p:cNvPr id="15" name="AutoShape 6">
                <a:extLst>
                  <a:ext uri="{FF2B5EF4-FFF2-40B4-BE49-F238E27FC236}">
                    <a16:creationId xmlns:a16="http://schemas.microsoft.com/office/drawing/2014/main" id="{1CC49DAC-C745-486D-985F-C6B320DAE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026183" y="1438279"/>
                <a:ext cx="2562689" cy="1809750"/>
              </a:xfrm>
              <a:prstGeom prst="cloudCallout">
                <a:avLst>
                  <a:gd name="adj1" fmla="val -16977"/>
                  <a:gd name="adj2" fmla="val 102630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Text Box 7">
                <a:extLst>
                  <a:ext uri="{FF2B5EF4-FFF2-40B4-BE49-F238E27FC236}">
                    <a16:creationId xmlns:a16="http://schemas.microsoft.com/office/drawing/2014/main" id="{F49DFA1B-C5BD-458D-929C-3FDBC04BF3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63070" y="1714504"/>
                <a:ext cx="3381028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just"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Shelley Allegro" pitchFamily="82" charset="0"/>
                  </a:rPr>
                  <a:t> 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itchFamily="34" charset="0"/>
                  </a:rPr>
                  <a:t>M×nh</a:t>
                </a: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itchFamily="34" charset="0"/>
                  </a:rPr>
                  <a:t>cïng</a:t>
                </a:r>
                <a:endPara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stote" pitchFamily="34" charset="0"/>
                </a:endParaRPr>
              </a:p>
              <a:p>
                <a:pPr algn="just">
                  <a:defRPr/>
                </a:pP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itchFamily="34" charset="0"/>
                  </a:rPr>
                  <a:t>viÕt</a:t>
                </a: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itchFamily="34" charset="0"/>
                  </a:rPr>
                  <a:t>ch</a:t>
                </a: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itchFamily="34" charset="0"/>
                  </a:rPr>
                  <a:t>÷ H !</a:t>
                </a:r>
              </a:p>
            </p:txBody>
          </p:sp>
        </p:grpSp>
      </p:grpSp>
      <p:sp>
        <p:nvSpPr>
          <p:cNvPr id="9726" name="Oval 12">
            <a:extLst>
              <a:ext uri="{FF2B5EF4-FFF2-40B4-BE49-F238E27FC236}">
                <a16:creationId xmlns:a16="http://schemas.microsoft.com/office/drawing/2014/main" id="{55998ED3-1801-4740-AA6F-334427DC198A}"/>
              </a:ext>
            </a:extLst>
          </p:cNvPr>
          <p:cNvSpPr>
            <a:spLocks noChangeArrowheads="1"/>
          </p:cNvSpPr>
          <p:nvPr/>
        </p:nvSpPr>
        <p:spPr bwMode="auto">
          <a:xfrm rot="2234283">
            <a:off x="3941764" y="3109914"/>
            <a:ext cx="109537" cy="1857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27" name="Oval 13">
            <a:extLst>
              <a:ext uri="{FF2B5EF4-FFF2-40B4-BE49-F238E27FC236}">
                <a16:creationId xmlns:a16="http://schemas.microsoft.com/office/drawing/2014/main" id="{4AEEDA3D-12E7-4BC5-9A60-D2BDE0414717}"/>
              </a:ext>
            </a:extLst>
          </p:cNvPr>
          <p:cNvSpPr>
            <a:spLocks noChangeArrowheads="1"/>
          </p:cNvSpPr>
          <p:nvPr/>
        </p:nvSpPr>
        <p:spPr bwMode="auto">
          <a:xfrm rot="2234283">
            <a:off x="3902075" y="3170239"/>
            <a:ext cx="109538" cy="1873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28" name="Oval 14">
            <a:extLst>
              <a:ext uri="{FF2B5EF4-FFF2-40B4-BE49-F238E27FC236}">
                <a16:creationId xmlns:a16="http://schemas.microsoft.com/office/drawing/2014/main" id="{00266493-5A51-4EF9-A21A-87AE0DF5F773}"/>
              </a:ext>
            </a:extLst>
          </p:cNvPr>
          <p:cNvSpPr>
            <a:spLocks noChangeArrowheads="1"/>
          </p:cNvSpPr>
          <p:nvPr/>
        </p:nvSpPr>
        <p:spPr bwMode="auto">
          <a:xfrm rot="2992430">
            <a:off x="3823494" y="3250407"/>
            <a:ext cx="141288" cy="1555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29" name="Oval 15">
            <a:extLst>
              <a:ext uri="{FF2B5EF4-FFF2-40B4-BE49-F238E27FC236}">
                <a16:creationId xmlns:a16="http://schemas.microsoft.com/office/drawing/2014/main" id="{598893B1-03A9-4430-A952-3A3B0A7C5C2E}"/>
              </a:ext>
            </a:extLst>
          </p:cNvPr>
          <p:cNvSpPr>
            <a:spLocks noChangeArrowheads="1"/>
          </p:cNvSpPr>
          <p:nvPr/>
        </p:nvSpPr>
        <p:spPr bwMode="auto">
          <a:xfrm rot="3070548">
            <a:off x="3778251" y="3290889"/>
            <a:ext cx="138113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30" name="Oval 16">
            <a:extLst>
              <a:ext uri="{FF2B5EF4-FFF2-40B4-BE49-F238E27FC236}">
                <a16:creationId xmlns:a16="http://schemas.microsoft.com/office/drawing/2014/main" id="{637A4B2C-83DD-46DE-98A8-7803FABABF29}"/>
              </a:ext>
            </a:extLst>
          </p:cNvPr>
          <p:cNvSpPr>
            <a:spLocks noChangeArrowheads="1"/>
          </p:cNvSpPr>
          <p:nvPr/>
        </p:nvSpPr>
        <p:spPr bwMode="auto">
          <a:xfrm rot="4176645">
            <a:off x="3717132" y="3326607"/>
            <a:ext cx="13970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31" name="Oval 17">
            <a:extLst>
              <a:ext uri="{FF2B5EF4-FFF2-40B4-BE49-F238E27FC236}">
                <a16:creationId xmlns:a16="http://schemas.microsoft.com/office/drawing/2014/main" id="{662FBC29-0F7E-4712-811F-4AA8636B498E}"/>
              </a:ext>
            </a:extLst>
          </p:cNvPr>
          <p:cNvSpPr>
            <a:spLocks noChangeArrowheads="1"/>
          </p:cNvSpPr>
          <p:nvPr/>
        </p:nvSpPr>
        <p:spPr bwMode="auto">
          <a:xfrm rot="5197122">
            <a:off x="3658394" y="3344069"/>
            <a:ext cx="141288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32" name="Oval 18">
            <a:extLst>
              <a:ext uri="{FF2B5EF4-FFF2-40B4-BE49-F238E27FC236}">
                <a16:creationId xmlns:a16="http://schemas.microsoft.com/office/drawing/2014/main" id="{46AD3072-8BBE-412B-85D8-20B30DCA0ED6}"/>
              </a:ext>
            </a:extLst>
          </p:cNvPr>
          <p:cNvSpPr>
            <a:spLocks noChangeArrowheads="1"/>
          </p:cNvSpPr>
          <p:nvPr/>
        </p:nvSpPr>
        <p:spPr bwMode="auto">
          <a:xfrm rot="5197122">
            <a:off x="3605213" y="3355975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33" name="Oval 19">
            <a:extLst>
              <a:ext uri="{FF2B5EF4-FFF2-40B4-BE49-F238E27FC236}">
                <a16:creationId xmlns:a16="http://schemas.microsoft.com/office/drawing/2014/main" id="{680493E3-965D-49D6-8FE8-0CE56C81E1ED}"/>
              </a:ext>
            </a:extLst>
          </p:cNvPr>
          <p:cNvSpPr>
            <a:spLocks noChangeArrowheads="1"/>
          </p:cNvSpPr>
          <p:nvPr/>
        </p:nvSpPr>
        <p:spPr bwMode="auto">
          <a:xfrm rot="5197122">
            <a:off x="3556794" y="3358357"/>
            <a:ext cx="139700" cy="15081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34" name="Oval 20">
            <a:extLst>
              <a:ext uri="{FF2B5EF4-FFF2-40B4-BE49-F238E27FC236}">
                <a16:creationId xmlns:a16="http://schemas.microsoft.com/office/drawing/2014/main" id="{3A02EFB3-3AB1-4A02-8189-6B583B2573B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500438" y="3362326"/>
            <a:ext cx="136525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35" name="Oval 21">
            <a:extLst>
              <a:ext uri="{FF2B5EF4-FFF2-40B4-BE49-F238E27FC236}">
                <a16:creationId xmlns:a16="http://schemas.microsoft.com/office/drawing/2014/main" id="{8C00ABD9-81A7-4FAC-8DBD-110783816F7D}"/>
              </a:ext>
            </a:extLst>
          </p:cNvPr>
          <p:cNvSpPr>
            <a:spLocks noChangeArrowheads="1"/>
          </p:cNvSpPr>
          <p:nvPr/>
        </p:nvSpPr>
        <p:spPr bwMode="auto">
          <a:xfrm rot="5926186">
            <a:off x="3421857" y="3348832"/>
            <a:ext cx="138113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36" name="Oval 22">
            <a:extLst>
              <a:ext uri="{FF2B5EF4-FFF2-40B4-BE49-F238E27FC236}">
                <a16:creationId xmlns:a16="http://schemas.microsoft.com/office/drawing/2014/main" id="{8C6C19E3-5A25-4CFE-8201-AA8C3E56197B}"/>
              </a:ext>
            </a:extLst>
          </p:cNvPr>
          <p:cNvSpPr>
            <a:spLocks noChangeArrowheads="1"/>
          </p:cNvSpPr>
          <p:nvPr/>
        </p:nvSpPr>
        <p:spPr bwMode="auto">
          <a:xfrm rot="6436100">
            <a:off x="3359945" y="3312320"/>
            <a:ext cx="142875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37" name="Oval 23">
            <a:extLst>
              <a:ext uri="{FF2B5EF4-FFF2-40B4-BE49-F238E27FC236}">
                <a16:creationId xmlns:a16="http://schemas.microsoft.com/office/drawing/2014/main" id="{DD407888-AFFE-4052-B556-BBC811069981}"/>
              </a:ext>
            </a:extLst>
          </p:cNvPr>
          <p:cNvSpPr>
            <a:spLocks noChangeArrowheads="1"/>
          </p:cNvSpPr>
          <p:nvPr/>
        </p:nvSpPr>
        <p:spPr bwMode="auto">
          <a:xfrm rot="6436100">
            <a:off x="3305176" y="3273426"/>
            <a:ext cx="136525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38" name="Oval 24">
            <a:extLst>
              <a:ext uri="{FF2B5EF4-FFF2-40B4-BE49-F238E27FC236}">
                <a16:creationId xmlns:a16="http://schemas.microsoft.com/office/drawing/2014/main" id="{462BEDC5-A2E7-4EED-B86A-FC36618026EA}"/>
              </a:ext>
            </a:extLst>
          </p:cNvPr>
          <p:cNvSpPr>
            <a:spLocks noChangeArrowheads="1"/>
          </p:cNvSpPr>
          <p:nvPr/>
        </p:nvSpPr>
        <p:spPr bwMode="auto">
          <a:xfrm rot="7591657">
            <a:off x="3246438" y="3224213"/>
            <a:ext cx="142875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39" name="Oval 25">
            <a:extLst>
              <a:ext uri="{FF2B5EF4-FFF2-40B4-BE49-F238E27FC236}">
                <a16:creationId xmlns:a16="http://schemas.microsoft.com/office/drawing/2014/main" id="{A7D8A29B-969B-43DA-84B2-972F78716C07}"/>
              </a:ext>
            </a:extLst>
          </p:cNvPr>
          <p:cNvSpPr>
            <a:spLocks noChangeArrowheads="1"/>
          </p:cNvSpPr>
          <p:nvPr/>
        </p:nvSpPr>
        <p:spPr bwMode="auto">
          <a:xfrm rot="8452617">
            <a:off x="3211514" y="3133725"/>
            <a:ext cx="111125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40" name="Oval 26">
            <a:extLst>
              <a:ext uri="{FF2B5EF4-FFF2-40B4-BE49-F238E27FC236}">
                <a16:creationId xmlns:a16="http://schemas.microsoft.com/office/drawing/2014/main" id="{5D21EE38-3D45-4224-BFAB-AA52847FD8F9}"/>
              </a:ext>
            </a:extLst>
          </p:cNvPr>
          <p:cNvSpPr>
            <a:spLocks noChangeArrowheads="1"/>
          </p:cNvSpPr>
          <p:nvPr/>
        </p:nvSpPr>
        <p:spPr bwMode="auto">
          <a:xfrm rot="9313577">
            <a:off x="3176588" y="3065463"/>
            <a:ext cx="112712" cy="1825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41" name="Oval 27">
            <a:extLst>
              <a:ext uri="{FF2B5EF4-FFF2-40B4-BE49-F238E27FC236}">
                <a16:creationId xmlns:a16="http://schemas.microsoft.com/office/drawing/2014/main" id="{4225AD33-E404-4849-9537-D20722C30800}"/>
              </a:ext>
            </a:extLst>
          </p:cNvPr>
          <p:cNvSpPr>
            <a:spLocks noChangeArrowheads="1"/>
          </p:cNvSpPr>
          <p:nvPr/>
        </p:nvSpPr>
        <p:spPr bwMode="auto">
          <a:xfrm rot="10052744">
            <a:off x="3159126" y="2997200"/>
            <a:ext cx="111125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42" name="Oval 28">
            <a:extLst>
              <a:ext uri="{FF2B5EF4-FFF2-40B4-BE49-F238E27FC236}">
                <a16:creationId xmlns:a16="http://schemas.microsoft.com/office/drawing/2014/main" id="{9D429F8C-5417-4769-9513-E26EB8CABB03}"/>
              </a:ext>
            </a:extLst>
          </p:cNvPr>
          <p:cNvSpPr>
            <a:spLocks noChangeArrowheads="1"/>
          </p:cNvSpPr>
          <p:nvPr/>
        </p:nvSpPr>
        <p:spPr bwMode="auto">
          <a:xfrm rot="10518654">
            <a:off x="3151188" y="2924175"/>
            <a:ext cx="112712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43" name="Oval 29">
            <a:extLst>
              <a:ext uri="{FF2B5EF4-FFF2-40B4-BE49-F238E27FC236}">
                <a16:creationId xmlns:a16="http://schemas.microsoft.com/office/drawing/2014/main" id="{4868E77C-4898-4E11-B2E5-2554F2139F62}"/>
              </a:ext>
            </a:extLst>
          </p:cNvPr>
          <p:cNvSpPr>
            <a:spLocks noChangeArrowheads="1"/>
          </p:cNvSpPr>
          <p:nvPr/>
        </p:nvSpPr>
        <p:spPr bwMode="auto">
          <a:xfrm rot="10518654">
            <a:off x="3143251" y="2855914"/>
            <a:ext cx="111125" cy="1857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44" name="Oval 30">
            <a:extLst>
              <a:ext uri="{FF2B5EF4-FFF2-40B4-BE49-F238E27FC236}">
                <a16:creationId xmlns:a16="http://schemas.microsoft.com/office/drawing/2014/main" id="{8EF42D23-3768-46F4-A23C-57EA92C6D49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143251" y="2790826"/>
            <a:ext cx="111125" cy="18256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45" name="Oval 31">
            <a:extLst>
              <a:ext uri="{FF2B5EF4-FFF2-40B4-BE49-F238E27FC236}">
                <a16:creationId xmlns:a16="http://schemas.microsoft.com/office/drawing/2014/main" id="{AB6C94AC-4293-4730-AFA2-26970886A0E2}"/>
              </a:ext>
            </a:extLst>
          </p:cNvPr>
          <p:cNvSpPr>
            <a:spLocks noChangeArrowheads="1"/>
          </p:cNvSpPr>
          <p:nvPr/>
        </p:nvSpPr>
        <p:spPr bwMode="auto">
          <a:xfrm rot="11746031">
            <a:off x="3148014" y="2708275"/>
            <a:ext cx="111125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46" name="Oval 32">
            <a:extLst>
              <a:ext uri="{FF2B5EF4-FFF2-40B4-BE49-F238E27FC236}">
                <a16:creationId xmlns:a16="http://schemas.microsoft.com/office/drawing/2014/main" id="{A93604F3-899C-4B46-A7ED-07DF8F6318E0}"/>
              </a:ext>
            </a:extLst>
          </p:cNvPr>
          <p:cNvSpPr>
            <a:spLocks noChangeArrowheads="1"/>
          </p:cNvSpPr>
          <p:nvPr/>
        </p:nvSpPr>
        <p:spPr bwMode="auto">
          <a:xfrm rot="11667914">
            <a:off x="3157539" y="2649539"/>
            <a:ext cx="111125" cy="1857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47" name="Oval 33">
            <a:extLst>
              <a:ext uri="{FF2B5EF4-FFF2-40B4-BE49-F238E27FC236}">
                <a16:creationId xmlns:a16="http://schemas.microsoft.com/office/drawing/2014/main" id="{A44C78D3-CB1F-46F6-B39F-D63106FA12A9}"/>
              </a:ext>
            </a:extLst>
          </p:cNvPr>
          <p:cNvSpPr>
            <a:spLocks noChangeArrowheads="1"/>
          </p:cNvSpPr>
          <p:nvPr/>
        </p:nvSpPr>
        <p:spPr bwMode="auto">
          <a:xfrm rot="11979579">
            <a:off x="3176588" y="2592388"/>
            <a:ext cx="112712" cy="1825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48" name="Oval 34">
            <a:extLst>
              <a:ext uri="{FF2B5EF4-FFF2-40B4-BE49-F238E27FC236}">
                <a16:creationId xmlns:a16="http://schemas.microsoft.com/office/drawing/2014/main" id="{45674684-A9E2-4C3B-8394-AE2ACACA67AA}"/>
              </a:ext>
            </a:extLst>
          </p:cNvPr>
          <p:cNvSpPr>
            <a:spLocks noChangeArrowheads="1"/>
          </p:cNvSpPr>
          <p:nvPr/>
        </p:nvSpPr>
        <p:spPr bwMode="auto">
          <a:xfrm rot="12368564">
            <a:off x="3201989" y="2535238"/>
            <a:ext cx="111125" cy="18415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49" name="Oval 35">
            <a:extLst>
              <a:ext uri="{FF2B5EF4-FFF2-40B4-BE49-F238E27FC236}">
                <a16:creationId xmlns:a16="http://schemas.microsoft.com/office/drawing/2014/main" id="{260EE22B-C056-4E24-997C-C70BEAB7F782}"/>
              </a:ext>
            </a:extLst>
          </p:cNvPr>
          <p:cNvSpPr>
            <a:spLocks noChangeArrowheads="1"/>
          </p:cNvSpPr>
          <p:nvPr/>
        </p:nvSpPr>
        <p:spPr bwMode="auto">
          <a:xfrm rot="12368564">
            <a:off x="3232151" y="2486025"/>
            <a:ext cx="111125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50" name="Oval 36">
            <a:extLst>
              <a:ext uri="{FF2B5EF4-FFF2-40B4-BE49-F238E27FC236}">
                <a16:creationId xmlns:a16="http://schemas.microsoft.com/office/drawing/2014/main" id="{FBE5724B-4DD5-48CD-AFC0-649D290572CE}"/>
              </a:ext>
            </a:extLst>
          </p:cNvPr>
          <p:cNvSpPr>
            <a:spLocks noChangeArrowheads="1"/>
          </p:cNvSpPr>
          <p:nvPr/>
        </p:nvSpPr>
        <p:spPr bwMode="auto">
          <a:xfrm rot="13031949">
            <a:off x="3282950" y="2416175"/>
            <a:ext cx="109538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51" name="Oval 37">
            <a:extLst>
              <a:ext uri="{FF2B5EF4-FFF2-40B4-BE49-F238E27FC236}">
                <a16:creationId xmlns:a16="http://schemas.microsoft.com/office/drawing/2014/main" id="{52F27415-8460-416E-A345-358069F4E33B}"/>
              </a:ext>
            </a:extLst>
          </p:cNvPr>
          <p:cNvSpPr>
            <a:spLocks noChangeArrowheads="1"/>
          </p:cNvSpPr>
          <p:nvPr/>
        </p:nvSpPr>
        <p:spPr bwMode="auto">
          <a:xfrm rot="13779444">
            <a:off x="3317082" y="2382044"/>
            <a:ext cx="136525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52" name="Oval 38">
            <a:extLst>
              <a:ext uri="{FF2B5EF4-FFF2-40B4-BE49-F238E27FC236}">
                <a16:creationId xmlns:a16="http://schemas.microsoft.com/office/drawing/2014/main" id="{BAC97063-ECE9-406A-B567-F4B36E00E4D5}"/>
              </a:ext>
            </a:extLst>
          </p:cNvPr>
          <p:cNvSpPr>
            <a:spLocks noChangeArrowheads="1"/>
          </p:cNvSpPr>
          <p:nvPr/>
        </p:nvSpPr>
        <p:spPr bwMode="auto">
          <a:xfrm rot="15115997">
            <a:off x="3352801" y="2355851"/>
            <a:ext cx="142875" cy="1492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53" name="Oval 39">
            <a:extLst>
              <a:ext uri="{FF2B5EF4-FFF2-40B4-BE49-F238E27FC236}">
                <a16:creationId xmlns:a16="http://schemas.microsoft.com/office/drawing/2014/main" id="{E5572983-82E9-444E-9653-18953E385D5F}"/>
              </a:ext>
            </a:extLst>
          </p:cNvPr>
          <p:cNvSpPr>
            <a:spLocks noChangeArrowheads="1"/>
          </p:cNvSpPr>
          <p:nvPr/>
        </p:nvSpPr>
        <p:spPr bwMode="auto">
          <a:xfrm rot="15115997">
            <a:off x="3403601" y="2322513"/>
            <a:ext cx="141287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54" name="Oval 40">
            <a:extLst>
              <a:ext uri="{FF2B5EF4-FFF2-40B4-BE49-F238E27FC236}">
                <a16:creationId xmlns:a16="http://schemas.microsoft.com/office/drawing/2014/main" id="{63017C3E-9A18-4E23-8719-E8D366265086}"/>
              </a:ext>
            </a:extLst>
          </p:cNvPr>
          <p:cNvSpPr>
            <a:spLocks noChangeArrowheads="1"/>
          </p:cNvSpPr>
          <p:nvPr/>
        </p:nvSpPr>
        <p:spPr bwMode="auto">
          <a:xfrm rot="15696398">
            <a:off x="3467100" y="2308225"/>
            <a:ext cx="141288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55" name="Oval 41">
            <a:extLst>
              <a:ext uri="{FF2B5EF4-FFF2-40B4-BE49-F238E27FC236}">
                <a16:creationId xmlns:a16="http://schemas.microsoft.com/office/drawing/2014/main" id="{DC825F87-2BB5-4F9C-AFA2-519BA679D82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528220" y="2302670"/>
            <a:ext cx="138113" cy="1555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56" name="Oval 42">
            <a:extLst>
              <a:ext uri="{FF2B5EF4-FFF2-40B4-BE49-F238E27FC236}">
                <a16:creationId xmlns:a16="http://schemas.microsoft.com/office/drawing/2014/main" id="{48433009-027D-4D0C-8ED3-8E9030B6069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586164" y="2303464"/>
            <a:ext cx="136525" cy="1492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57" name="Oval 43">
            <a:extLst>
              <a:ext uri="{FF2B5EF4-FFF2-40B4-BE49-F238E27FC236}">
                <a16:creationId xmlns:a16="http://schemas.microsoft.com/office/drawing/2014/main" id="{7BB7B0DE-86D7-4450-B87D-ACA2C3955EE8}"/>
              </a:ext>
            </a:extLst>
          </p:cNvPr>
          <p:cNvSpPr>
            <a:spLocks noChangeArrowheads="1"/>
          </p:cNvSpPr>
          <p:nvPr/>
        </p:nvSpPr>
        <p:spPr bwMode="auto">
          <a:xfrm rot="16780401">
            <a:off x="3636963" y="2297113"/>
            <a:ext cx="139700" cy="1492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58" name="Oval 44">
            <a:extLst>
              <a:ext uri="{FF2B5EF4-FFF2-40B4-BE49-F238E27FC236}">
                <a16:creationId xmlns:a16="http://schemas.microsoft.com/office/drawing/2014/main" id="{2AB47B39-EE92-4D8A-8722-2618B5074FB6}"/>
              </a:ext>
            </a:extLst>
          </p:cNvPr>
          <p:cNvSpPr>
            <a:spLocks noChangeArrowheads="1"/>
          </p:cNvSpPr>
          <p:nvPr/>
        </p:nvSpPr>
        <p:spPr bwMode="auto">
          <a:xfrm rot="16857642">
            <a:off x="3689351" y="2300289"/>
            <a:ext cx="136525" cy="1555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59" name="Oval 45">
            <a:extLst>
              <a:ext uri="{FF2B5EF4-FFF2-40B4-BE49-F238E27FC236}">
                <a16:creationId xmlns:a16="http://schemas.microsoft.com/office/drawing/2014/main" id="{B5CEB59F-9DAE-46A7-BFBF-C46F3B0A5592}"/>
              </a:ext>
            </a:extLst>
          </p:cNvPr>
          <p:cNvSpPr>
            <a:spLocks noChangeArrowheads="1"/>
          </p:cNvSpPr>
          <p:nvPr/>
        </p:nvSpPr>
        <p:spPr bwMode="auto">
          <a:xfrm rot="16857642">
            <a:off x="3753645" y="2305845"/>
            <a:ext cx="142875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60" name="Oval 46">
            <a:extLst>
              <a:ext uri="{FF2B5EF4-FFF2-40B4-BE49-F238E27FC236}">
                <a16:creationId xmlns:a16="http://schemas.microsoft.com/office/drawing/2014/main" id="{F98CC8F3-E955-40DC-A9EA-8F7740E3671D}"/>
              </a:ext>
            </a:extLst>
          </p:cNvPr>
          <p:cNvSpPr>
            <a:spLocks noChangeArrowheads="1"/>
          </p:cNvSpPr>
          <p:nvPr/>
        </p:nvSpPr>
        <p:spPr bwMode="auto">
          <a:xfrm rot="16857642">
            <a:off x="3821907" y="2337594"/>
            <a:ext cx="142875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61" name="Oval 47">
            <a:extLst>
              <a:ext uri="{FF2B5EF4-FFF2-40B4-BE49-F238E27FC236}">
                <a16:creationId xmlns:a16="http://schemas.microsoft.com/office/drawing/2014/main" id="{5AFBAB78-CF6A-411D-81AB-6C5492D099AF}"/>
              </a:ext>
            </a:extLst>
          </p:cNvPr>
          <p:cNvSpPr>
            <a:spLocks noChangeArrowheads="1"/>
          </p:cNvSpPr>
          <p:nvPr/>
        </p:nvSpPr>
        <p:spPr bwMode="auto">
          <a:xfrm rot="16857642">
            <a:off x="3884613" y="2363788"/>
            <a:ext cx="141288" cy="15081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62" name="Oval 48">
            <a:extLst>
              <a:ext uri="{FF2B5EF4-FFF2-40B4-BE49-F238E27FC236}">
                <a16:creationId xmlns:a16="http://schemas.microsoft.com/office/drawing/2014/main" id="{2AB299ED-8F75-421C-8039-1FCD07B22206}"/>
              </a:ext>
            </a:extLst>
          </p:cNvPr>
          <p:cNvSpPr>
            <a:spLocks noChangeArrowheads="1"/>
          </p:cNvSpPr>
          <p:nvPr/>
        </p:nvSpPr>
        <p:spPr bwMode="auto">
          <a:xfrm rot="16857642">
            <a:off x="3945732" y="2374107"/>
            <a:ext cx="139700" cy="15081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63" name="Oval 49">
            <a:extLst>
              <a:ext uri="{FF2B5EF4-FFF2-40B4-BE49-F238E27FC236}">
                <a16:creationId xmlns:a16="http://schemas.microsoft.com/office/drawing/2014/main" id="{D629FBD0-6574-41F1-90FD-B69DCF63F01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009232" y="2377282"/>
            <a:ext cx="142875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64" name="Oval 50">
            <a:extLst>
              <a:ext uri="{FF2B5EF4-FFF2-40B4-BE49-F238E27FC236}">
                <a16:creationId xmlns:a16="http://schemas.microsoft.com/office/drawing/2014/main" id="{248457BD-6883-4E71-B9A2-234122468E2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067970" y="2375695"/>
            <a:ext cx="142875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65" name="Oval 51">
            <a:extLst>
              <a:ext uri="{FF2B5EF4-FFF2-40B4-BE49-F238E27FC236}">
                <a16:creationId xmlns:a16="http://schemas.microsoft.com/office/drawing/2014/main" id="{074BFB6E-9D75-4D47-BD73-411353310B4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110832" y="2370932"/>
            <a:ext cx="147637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66" name="Oval 52">
            <a:extLst>
              <a:ext uri="{FF2B5EF4-FFF2-40B4-BE49-F238E27FC236}">
                <a16:creationId xmlns:a16="http://schemas.microsoft.com/office/drawing/2014/main" id="{DAD82AAA-A70D-4AC2-8BF1-FF9CD86BB706}"/>
              </a:ext>
            </a:extLst>
          </p:cNvPr>
          <p:cNvSpPr>
            <a:spLocks noChangeArrowheads="1"/>
          </p:cNvSpPr>
          <p:nvPr/>
        </p:nvSpPr>
        <p:spPr bwMode="auto">
          <a:xfrm rot="15739263">
            <a:off x="4174332" y="2361407"/>
            <a:ext cx="144462" cy="1555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67" name="Oval 53">
            <a:extLst>
              <a:ext uri="{FF2B5EF4-FFF2-40B4-BE49-F238E27FC236}">
                <a16:creationId xmlns:a16="http://schemas.microsoft.com/office/drawing/2014/main" id="{238F21FB-AA1F-4748-A881-9072F6731E5E}"/>
              </a:ext>
            </a:extLst>
          </p:cNvPr>
          <p:cNvSpPr>
            <a:spLocks noChangeArrowheads="1"/>
          </p:cNvSpPr>
          <p:nvPr/>
        </p:nvSpPr>
        <p:spPr bwMode="auto">
          <a:xfrm rot="15739263">
            <a:off x="4227513" y="2352675"/>
            <a:ext cx="144462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68" name="Oval 54">
            <a:extLst>
              <a:ext uri="{FF2B5EF4-FFF2-40B4-BE49-F238E27FC236}">
                <a16:creationId xmlns:a16="http://schemas.microsoft.com/office/drawing/2014/main" id="{B27166F9-F3DC-44C2-B58D-5A64AA373E5A}"/>
              </a:ext>
            </a:extLst>
          </p:cNvPr>
          <p:cNvSpPr>
            <a:spLocks noChangeArrowheads="1"/>
          </p:cNvSpPr>
          <p:nvPr/>
        </p:nvSpPr>
        <p:spPr bwMode="auto">
          <a:xfrm rot="15354611">
            <a:off x="4283869" y="2320131"/>
            <a:ext cx="14605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69" name="Oval 55">
            <a:extLst>
              <a:ext uri="{FF2B5EF4-FFF2-40B4-BE49-F238E27FC236}">
                <a16:creationId xmlns:a16="http://schemas.microsoft.com/office/drawing/2014/main" id="{02B3AD43-F9CD-4F45-9C16-82FDFB73C48F}"/>
              </a:ext>
            </a:extLst>
          </p:cNvPr>
          <p:cNvSpPr>
            <a:spLocks noChangeArrowheads="1"/>
          </p:cNvSpPr>
          <p:nvPr/>
        </p:nvSpPr>
        <p:spPr bwMode="auto">
          <a:xfrm rot="14577821">
            <a:off x="4333876" y="2308226"/>
            <a:ext cx="144462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70" name="Oval 56">
            <a:extLst>
              <a:ext uri="{FF2B5EF4-FFF2-40B4-BE49-F238E27FC236}">
                <a16:creationId xmlns:a16="http://schemas.microsoft.com/office/drawing/2014/main" id="{16EE8C40-7C30-4A0D-9094-9AAD4B51069C}"/>
              </a:ext>
            </a:extLst>
          </p:cNvPr>
          <p:cNvSpPr>
            <a:spLocks noChangeArrowheads="1"/>
          </p:cNvSpPr>
          <p:nvPr/>
        </p:nvSpPr>
        <p:spPr bwMode="auto">
          <a:xfrm rot="14577821">
            <a:off x="4373563" y="2311400"/>
            <a:ext cx="144462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71" name="Oval 57">
            <a:extLst>
              <a:ext uri="{FF2B5EF4-FFF2-40B4-BE49-F238E27FC236}">
                <a16:creationId xmlns:a16="http://schemas.microsoft.com/office/drawing/2014/main" id="{6D3A0655-0A6D-4D4B-AFA0-00DE7D740FB0}"/>
              </a:ext>
            </a:extLst>
          </p:cNvPr>
          <p:cNvSpPr>
            <a:spLocks noChangeArrowheads="1"/>
          </p:cNvSpPr>
          <p:nvPr/>
        </p:nvSpPr>
        <p:spPr bwMode="auto">
          <a:xfrm rot="12763066">
            <a:off x="4419601" y="2298700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72" name="Oval 58">
            <a:extLst>
              <a:ext uri="{FF2B5EF4-FFF2-40B4-BE49-F238E27FC236}">
                <a16:creationId xmlns:a16="http://schemas.microsoft.com/office/drawing/2014/main" id="{23114950-3EA2-4825-A867-96075D33F1D4}"/>
              </a:ext>
            </a:extLst>
          </p:cNvPr>
          <p:cNvSpPr>
            <a:spLocks noChangeArrowheads="1"/>
          </p:cNvSpPr>
          <p:nvPr/>
        </p:nvSpPr>
        <p:spPr bwMode="auto">
          <a:xfrm rot="12102884">
            <a:off x="4371975" y="2363788"/>
            <a:ext cx="114300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73" name="Oval 59">
            <a:extLst>
              <a:ext uri="{FF2B5EF4-FFF2-40B4-BE49-F238E27FC236}">
                <a16:creationId xmlns:a16="http://schemas.microsoft.com/office/drawing/2014/main" id="{D6B94EBC-BB02-4C6F-910E-3F8DE27F0EE2}"/>
              </a:ext>
            </a:extLst>
          </p:cNvPr>
          <p:cNvSpPr>
            <a:spLocks noChangeArrowheads="1"/>
          </p:cNvSpPr>
          <p:nvPr/>
        </p:nvSpPr>
        <p:spPr bwMode="auto">
          <a:xfrm rot="12102884">
            <a:off x="4349750" y="2430464"/>
            <a:ext cx="109538" cy="1936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74" name="Oval 60">
            <a:extLst>
              <a:ext uri="{FF2B5EF4-FFF2-40B4-BE49-F238E27FC236}">
                <a16:creationId xmlns:a16="http://schemas.microsoft.com/office/drawing/2014/main" id="{B4196B81-3326-44FE-8709-1B7BFC473C4B}"/>
              </a:ext>
            </a:extLst>
          </p:cNvPr>
          <p:cNvSpPr>
            <a:spLocks noChangeArrowheads="1"/>
          </p:cNvSpPr>
          <p:nvPr/>
        </p:nvSpPr>
        <p:spPr bwMode="auto">
          <a:xfrm rot="12102884">
            <a:off x="4316414" y="2503488"/>
            <a:ext cx="111125" cy="1952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75" name="Oval 61">
            <a:extLst>
              <a:ext uri="{FF2B5EF4-FFF2-40B4-BE49-F238E27FC236}">
                <a16:creationId xmlns:a16="http://schemas.microsoft.com/office/drawing/2014/main" id="{757E46D2-7BD5-4A0C-82A5-CD7FC33E86EA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4305301" y="2584450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76" name="Oval 62">
            <a:extLst>
              <a:ext uri="{FF2B5EF4-FFF2-40B4-BE49-F238E27FC236}">
                <a16:creationId xmlns:a16="http://schemas.microsoft.com/office/drawing/2014/main" id="{30FAD6F1-67A0-475B-8E0F-DB2B55794ED5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4289425" y="2679700"/>
            <a:ext cx="109538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77" name="Oval 63">
            <a:extLst>
              <a:ext uri="{FF2B5EF4-FFF2-40B4-BE49-F238E27FC236}">
                <a16:creationId xmlns:a16="http://schemas.microsoft.com/office/drawing/2014/main" id="{70A9C1F1-82A0-42B2-BAE0-A8805BEE472F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4278314" y="2751139"/>
            <a:ext cx="111125" cy="1936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78" name="Oval 64">
            <a:extLst>
              <a:ext uri="{FF2B5EF4-FFF2-40B4-BE49-F238E27FC236}">
                <a16:creationId xmlns:a16="http://schemas.microsoft.com/office/drawing/2014/main" id="{E06CB6E9-84F8-4496-9B82-E76DA8146C2E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4276725" y="2847975"/>
            <a:ext cx="109538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79" name="Oval 65">
            <a:extLst>
              <a:ext uri="{FF2B5EF4-FFF2-40B4-BE49-F238E27FC236}">
                <a16:creationId xmlns:a16="http://schemas.microsoft.com/office/drawing/2014/main" id="{038DED89-D1BA-464B-B581-2BA373BB8350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4270376" y="2938463"/>
            <a:ext cx="112713" cy="1952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80" name="Oval 66">
            <a:extLst>
              <a:ext uri="{FF2B5EF4-FFF2-40B4-BE49-F238E27FC236}">
                <a16:creationId xmlns:a16="http://schemas.microsoft.com/office/drawing/2014/main" id="{DD50CC3B-7107-4E2E-A211-5FDF076A1A71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4270376" y="3003550"/>
            <a:ext cx="112713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81" name="Oval 67">
            <a:extLst>
              <a:ext uri="{FF2B5EF4-FFF2-40B4-BE49-F238E27FC236}">
                <a16:creationId xmlns:a16="http://schemas.microsoft.com/office/drawing/2014/main" id="{06B742E7-41B3-47E5-96CE-3A80AAB20F79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4270376" y="3081339"/>
            <a:ext cx="112713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82" name="Oval 68">
            <a:extLst>
              <a:ext uri="{FF2B5EF4-FFF2-40B4-BE49-F238E27FC236}">
                <a16:creationId xmlns:a16="http://schemas.microsoft.com/office/drawing/2014/main" id="{38224414-D3C3-4749-8DA9-01362C61806E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4270376" y="3146425"/>
            <a:ext cx="112713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83" name="Oval 69">
            <a:extLst>
              <a:ext uri="{FF2B5EF4-FFF2-40B4-BE49-F238E27FC236}">
                <a16:creationId xmlns:a16="http://schemas.microsoft.com/office/drawing/2014/main" id="{DAA30EB1-5EF6-45F0-B8C7-B5C14B988051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4270376" y="3216275"/>
            <a:ext cx="112713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84" name="Oval 70">
            <a:extLst>
              <a:ext uri="{FF2B5EF4-FFF2-40B4-BE49-F238E27FC236}">
                <a16:creationId xmlns:a16="http://schemas.microsoft.com/office/drawing/2014/main" id="{B203A03E-BB0B-4C5E-AAD3-C48ED2B84EDF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4270376" y="3271839"/>
            <a:ext cx="112713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85" name="Oval 71">
            <a:extLst>
              <a:ext uri="{FF2B5EF4-FFF2-40B4-BE49-F238E27FC236}">
                <a16:creationId xmlns:a16="http://schemas.microsoft.com/office/drawing/2014/main" id="{66C62835-5A24-424D-B703-AD25C2680A1D}"/>
              </a:ext>
            </a:extLst>
          </p:cNvPr>
          <p:cNvSpPr>
            <a:spLocks noChangeArrowheads="1"/>
          </p:cNvSpPr>
          <p:nvPr/>
        </p:nvSpPr>
        <p:spPr bwMode="auto">
          <a:xfrm rot="11355389">
            <a:off x="4276725" y="3346450"/>
            <a:ext cx="109538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86" name="Oval 72">
            <a:extLst>
              <a:ext uri="{FF2B5EF4-FFF2-40B4-BE49-F238E27FC236}">
                <a16:creationId xmlns:a16="http://schemas.microsoft.com/office/drawing/2014/main" id="{192BB29C-79D3-420B-98EE-34728E20C96E}"/>
              </a:ext>
            </a:extLst>
          </p:cNvPr>
          <p:cNvSpPr>
            <a:spLocks noChangeArrowheads="1"/>
          </p:cNvSpPr>
          <p:nvPr/>
        </p:nvSpPr>
        <p:spPr bwMode="auto">
          <a:xfrm rot="10510902">
            <a:off x="4276725" y="3413126"/>
            <a:ext cx="109538" cy="19526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87" name="Oval 73">
            <a:extLst>
              <a:ext uri="{FF2B5EF4-FFF2-40B4-BE49-F238E27FC236}">
                <a16:creationId xmlns:a16="http://schemas.microsoft.com/office/drawing/2014/main" id="{3AAD6210-8B04-4D84-9B5D-9E4E4D160CF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276725" y="3478214"/>
            <a:ext cx="109538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88" name="Oval 74">
            <a:extLst>
              <a:ext uri="{FF2B5EF4-FFF2-40B4-BE49-F238E27FC236}">
                <a16:creationId xmlns:a16="http://schemas.microsoft.com/office/drawing/2014/main" id="{7548ACD4-01EB-4478-BB3A-C5C2073079F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283076" y="3556000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89" name="Oval 75">
            <a:extLst>
              <a:ext uri="{FF2B5EF4-FFF2-40B4-BE49-F238E27FC236}">
                <a16:creationId xmlns:a16="http://schemas.microsoft.com/office/drawing/2014/main" id="{F570ABC5-84D3-43F7-AC3D-2A1FA898C8B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278314" y="3622676"/>
            <a:ext cx="111125" cy="19526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90" name="Oval 76">
            <a:extLst>
              <a:ext uri="{FF2B5EF4-FFF2-40B4-BE49-F238E27FC236}">
                <a16:creationId xmlns:a16="http://schemas.microsoft.com/office/drawing/2014/main" id="{12B7A08A-22C8-4B16-8007-523A495643D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286251" y="3692526"/>
            <a:ext cx="111125" cy="19526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91" name="Oval 77">
            <a:extLst>
              <a:ext uri="{FF2B5EF4-FFF2-40B4-BE49-F238E27FC236}">
                <a16:creationId xmlns:a16="http://schemas.microsoft.com/office/drawing/2014/main" id="{9DF3DB16-FFD0-40A0-B96B-D7D74831DA5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291014" y="3773489"/>
            <a:ext cx="109537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92" name="Oval 78">
            <a:extLst>
              <a:ext uri="{FF2B5EF4-FFF2-40B4-BE49-F238E27FC236}">
                <a16:creationId xmlns:a16="http://schemas.microsoft.com/office/drawing/2014/main" id="{2CC4AA07-8532-4816-9AEF-6EC3E4E6CC3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295775" y="3841750"/>
            <a:ext cx="114300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93" name="Oval 79">
            <a:extLst>
              <a:ext uri="{FF2B5EF4-FFF2-40B4-BE49-F238E27FC236}">
                <a16:creationId xmlns:a16="http://schemas.microsoft.com/office/drawing/2014/main" id="{8E978DC7-236F-41A2-9142-D912B7DF8A4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295775" y="3897314"/>
            <a:ext cx="109538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94" name="Oval 80">
            <a:extLst>
              <a:ext uri="{FF2B5EF4-FFF2-40B4-BE49-F238E27FC236}">
                <a16:creationId xmlns:a16="http://schemas.microsoft.com/office/drawing/2014/main" id="{A9FC35E9-A4BB-4DD1-B6BC-743DBD150DD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298951" y="3971925"/>
            <a:ext cx="112713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95" name="Oval 81">
            <a:extLst>
              <a:ext uri="{FF2B5EF4-FFF2-40B4-BE49-F238E27FC236}">
                <a16:creationId xmlns:a16="http://schemas.microsoft.com/office/drawing/2014/main" id="{1CB15CF4-CE0A-4F4F-A566-06EB260B548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298951" y="4041775"/>
            <a:ext cx="112713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96" name="Oval 82">
            <a:extLst>
              <a:ext uri="{FF2B5EF4-FFF2-40B4-BE49-F238E27FC236}">
                <a16:creationId xmlns:a16="http://schemas.microsoft.com/office/drawing/2014/main" id="{0BFAD4A5-88A7-4D8C-9204-0FA938260AE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06889" y="4111626"/>
            <a:ext cx="111125" cy="19526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97" name="Oval 83">
            <a:extLst>
              <a:ext uri="{FF2B5EF4-FFF2-40B4-BE49-F238E27FC236}">
                <a16:creationId xmlns:a16="http://schemas.microsoft.com/office/drawing/2014/main" id="{2A2B2F1D-1416-44FD-8B6F-129BA8D7DF1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11651" y="4176713"/>
            <a:ext cx="111125" cy="1952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98" name="Oval 84">
            <a:extLst>
              <a:ext uri="{FF2B5EF4-FFF2-40B4-BE49-F238E27FC236}">
                <a16:creationId xmlns:a16="http://schemas.microsoft.com/office/drawing/2014/main" id="{23E7CAF7-C54A-4FEB-A52A-4A3FE828788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11651" y="4251325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99" name="Oval 85">
            <a:extLst>
              <a:ext uri="{FF2B5EF4-FFF2-40B4-BE49-F238E27FC236}">
                <a16:creationId xmlns:a16="http://schemas.microsoft.com/office/drawing/2014/main" id="{6D652C19-6E10-4F2F-94AD-694CC284C37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11651" y="4322763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00" name="Oval 86">
            <a:extLst>
              <a:ext uri="{FF2B5EF4-FFF2-40B4-BE49-F238E27FC236}">
                <a16:creationId xmlns:a16="http://schemas.microsoft.com/office/drawing/2014/main" id="{2D148A00-322B-4F94-B722-AD3DE37F89D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18001" y="4376739"/>
            <a:ext cx="112713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01" name="Oval 87">
            <a:extLst>
              <a:ext uri="{FF2B5EF4-FFF2-40B4-BE49-F238E27FC236}">
                <a16:creationId xmlns:a16="http://schemas.microsoft.com/office/drawing/2014/main" id="{4928B4E3-4DCB-4F83-BA7D-E5A14B85C4E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18001" y="4460875"/>
            <a:ext cx="112713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02" name="Oval 88">
            <a:extLst>
              <a:ext uri="{FF2B5EF4-FFF2-40B4-BE49-F238E27FC236}">
                <a16:creationId xmlns:a16="http://schemas.microsoft.com/office/drawing/2014/main" id="{6CCE0496-A92B-4705-8A09-5F0FBF81222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18001" y="4511676"/>
            <a:ext cx="112713" cy="1873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03" name="Oval 89">
            <a:extLst>
              <a:ext uri="{FF2B5EF4-FFF2-40B4-BE49-F238E27FC236}">
                <a16:creationId xmlns:a16="http://schemas.microsoft.com/office/drawing/2014/main" id="{B8A821D8-230F-4A4C-BB7A-8D5DC3BFAFB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24350" y="4578350"/>
            <a:ext cx="109538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04" name="Oval 90">
            <a:extLst>
              <a:ext uri="{FF2B5EF4-FFF2-40B4-BE49-F238E27FC236}">
                <a16:creationId xmlns:a16="http://schemas.microsoft.com/office/drawing/2014/main" id="{6D7C5F54-4AD1-4D5B-B5A7-1ABE806920A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29114" y="4652963"/>
            <a:ext cx="109537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05" name="Oval 91">
            <a:extLst>
              <a:ext uri="{FF2B5EF4-FFF2-40B4-BE49-F238E27FC236}">
                <a16:creationId xmlns:a16="http://schemas.microsoft.com/office/drawing/2014/main" id="{DC674D3A-C6F8-412D-9F5C-B56DC5B392F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29114" y="4721225"/>
            <a:ext cx="109537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06" name="Oval 92">
            <a:extLst>
              <a:ext uri="{FF2B5EF4-FFF2-40B4-BE49-F238E27FC236}">
                <a16:creationId xmlns:a16="http://schemas.microsoft.com/office/drawing/2014/main" id="{39E0E79C-46C2-4690-8BB1-317E83C5EA8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29114" y="4786314"/>
            <a:ext cx="109537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07" name="Oval 93">
            <a:extLst>
              <a:ext uri="{FF2B5EF4-FFF2-40B4-BE49-F238E27FC236}">
                <a16:creationId xmlns:a16="http://schemas.microsoft.com/office/drawing/2014/main" id="{16FB86DA-EC9A-41DC-9292-CA539D2CA11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29114" y="4859338"/>
            <a:ext cx="109537" cy="1952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08" name="Oval 94">
            <a:extLst>
              <a:ext uri="{FF2B5EF4-FFF2-40B4-BE49-F238E27FC236}">
                <a16:creationId xmlns:a16="http://schemas.microsoft.com/office/drawing/2014/main" id="{B699EC39-932A-42BA-9432-F0790F67880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24350" y="4932364"/>
            <a:ext cx="109538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09" name="Oval 95">
            <a:extLst>
              <a:ext uri="{FF2B5EF4-FFF2-40B4-BE49-F238E27FC236}">
                <a16:creationId xmlns:a16="http://schemas.microsoft.com/office/drawing/2014/main" id="{67BFB7C0-924E-46DD-90EF-B24CEE273FF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18000" y="5003800"/>
            <a:ext cx="109538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10" name="Oval 96">
            <a:extLst>
              <a:ext uri="{FF2B5EF4-FFF2-40B4-BE49-F238E27FC236}">
                <a16:creationId xmlns:a16="http://schemas.microsoft.com/office/drawing/2014/main" id="{27046488-3D1A-4032-A608-5E4DA05A2DE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18000" y="5075239"/>
            <a:ext cx="109538" cy="1936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11" name="Oval 97">
            <a:extLst>
              <a:ext uri="{FF2B5EF4-FFF2-40B4-BE49-F238E27FC236}">
                <a16:creationId xmlns:a16="http://schemas.microsoft.com/office/drawing/2014/main" id="{5285D6CB-7FA9-48AC-AAEF-81C58DF857E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11651" y="5146676"/>
            <a:ext cx="111125" cy="19526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12" name="Oval 98">
            <a:extLst>
              <a:ext uri="{FF2B5EF4-FFF2-40B4-BE49-F238E27FC236}">
                <a16:creationId xmlns:a16="http://schemas.microsoft.com/office/drawing/2014/main" id="{77887DCF-794A-4910-A967-927F6A2398A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11651" y="5219700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13" name="Oval 99">
            <a:extLst>
              <a:ext uri="{FF2B5EF4-FFF2-40B4-BE49-F238E27FC236}">
                <a16:creationId xmlns:a16="http://schemas.microsoft.com/office/drawing/2014/main" id="{345CDE05-F58D-4DFE-932D-FEF663BCE950}"/>
              </a:ext>
            </a:extLst>
          </p:cNvPr>
          <p:cNvSpPr>
            <a:spLocks noChangeArrowheads="1"/>
          </p:cNvSpPr>
          <p:nvPr/>
        </p:nvSpPr>
        <p:spPr bwMode="auto">
          <a:xfrm rot="11188985">
            <a:off x="4303714" y="5286375"/>
            <a:ext cx="109537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14" name="Oval 100">
            <a:extLst>
              <a:ext uri="{FF2B5EF4-FFF2-40B4-BE49-F238E27FC236}">
                <a16:creationId xmlns:a16="http://schemas.microsoft.com/office/drawing/2014/main" id="{DA96020A-5FD9-4AB6-9BFC-BF54347175E6}"/>
              </a:ext>
            </a:extLst>
          </p:cNvPr>
          <p:cNvSpPr>
            <a:spLocks noChangeArrowheads="1"/>
          </p:cNvSpPr>
          <p:nvPr/>
        </p:nvSpPr>
        <p:spPr bwMode="auto">
          <a:xfrm rot="12028822">
            <a:off x="4295775" y="5360988"/>
            <a:ext cx="109538" cy="1952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15" name="Oval 101">
            <a:extLst>
              <a:ext uri="{FF2B5EF4-FFF2-40B4-BE49-F238E27FC236}">
                <a16:creationId xmlns:a16="http://schemas.microsoft.com/office/drawing/2014/main" id="{A701FF64-E326-41A3-87ED-5D74B07B2CF8}"/>
              </a:ext>
            </a:extLst>
          </p:cNvPr>
          <p:cNvSpPr>
            <a:spLocks noChangeArrowheads="1"/>
          </p:cNvSpPr>
          <p:nvPr/>
        </p:nvSpPr>
        <p:spPr bwMode="auto">
          <a:xfrm rot="12028822">
            <a:off x="4286251" y="5430839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16" name="Oval 102">
            <a:extLst>
              <a:ext uri="{FF2B5EF4-FFF2-40B4-BE49-F238E27FC236}">
                <a16:creationId xmlns:a16="http://schemas.microsoft.com/office/drawing/2014/main" id="{D909F53E-7ADC-4F49-B7CF-82F798C81BC0}"/>
              </a:ext>
            </a:extLst>
          </p:cNvPr>
          <p:cNvSpPr>
            <a:spLocks noChangeArrowheads="1"/>
          </p:cNvSpPr>
          <p:nvPr/>
        </p:nvSpPr>
        <p:spPr bwMode="auto">
          <a:xfrm rot="12028822">
            <a:off x="4273551" y="5487988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17" name="Oval 103">
            <a:extLst>
              <a:ext uri="{FF2B5EF4-FFF2-40B4-BE49-F238E27FC236}">
                <a16:creationId xmlns:a16="http://schemas.microsoft.com/office/drawing/2014/main" id="{42D488CC-64C7-4BD2-8BDA-93BA05390EB7}"/>
              </a:ext>
            </a:extLst>
          </p:cNvPr>
          <p:cNvSpPr>
            <a:spLocks noChangeArrowheads="1"/>
          </p:cNvSpPr>
          <p:nvPr/>
        </p:nvSpPr>
        <p:spPr bwMode="auto">
          <a:xfrm rot="12028822">
            <a:off x="4257676" y="5557838"/>
            <a:ext cx="111125" cy="1952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18" name="Oval 104">
            <a:extLst>
              <a:ext uri="{FF2B5EF4-FFF2-40B4-BE49-F238E27FC236}">
                <a16:creationId xmlns:a16="http://schemas.microsoft.com/office/drawing/2014/main" id="{87B9EA6E-9C10-4E7B-80E6-578120B718C6}"/>
              </a:ext>
            </a:extLst>
          </p:cNvPr>
          <p:cNvSpPr>
            <a:spLocks noChangeArrowheads="1"/>
          </p:cNvSpPr>
          <p:nvPr/>
        </p:nvSpPr>
        <p:spPr bwMode="auto">
          <a:xfrm rot="12028822">
            <a:off x="4240214" y="5616575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19" name="Oval 105">
            <a:extLst>
              <a:ext uri="{FF2B5EF4-FFF2-40B4-BE49-F238E27FC236}">
                <a16:creationId xmlns:a16="http://schemas.microsoft.com/office/drawing/2014/main" id="{D6390D3B-F4F5-481E-A49B-2C50D779C17D}"/>
              </a:ext>
            </a:extLst>
          </p:cNvPr>
          <p:cNvSpPr>
            <a:spLocks noChangeArrowheads="1"/>
          </p:cNvSpPr>
          <p:nvPr/>
        </p:nvSpPr>
        <p:spPr bwMode="auto">
          <a:xfrm rot="12403336">
            <a:off x="4216400" y="5664200"/>
            <a:ext cx="109538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20" name="Oval 106">
            <a:extLst>
              <a:ext uri="{FF2B5EF4-FFF2-40B4-BE49-F238E27FC236}">
                <a16:creationId xmlns:a16="http://schemas.microsoft.com/office/drawing/2014/main" id="{36931C5E-A836-434D-A524-B28894576090}"/>
              </a:ext>
            </a:extLst>
          </p:cNvPr>
          <p:cNvSpPr>
            <a:spLocks noChangeArrowheads="1"/>
          </p:cNvSpPr>
          <p:nvPr/>
        </p:nvSpPr>
        <p:spPr bwMode="auto">
          <a:xfrm rot="12403336">
            <a:off x="4176713" y="5735639"/>
            <a:ext cx="112712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21" name="Oval 107">
            <a:extLst>
              <a:ext uri="{FF2B5EF4-FFF2-40B4-BE49-F238E27FC236}">
                <a16:creationId xmlns:a16="http://schemas.microsoft.com/office/drawing/2014/main" id="{2AF1802B-70CE-47DE-8CE9-603605EE483E}"/>
              </a:ext>
            </a:extLst>
          </p:cNvPr>
          <p:cNvSpPr>
            <a:spLocks noChangeArrowheads="1"/>
          </p:cNvSpPr>
          <p:nvPr/>
        </p:nvSpPr>
        <p:spPr bwMode="auto">
          <a:xfrm rot="13543136">
            <a:off x="4125119" y="5814219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22" name="Oval 108">
            <a:extLst>
              <a:ext uri="{FF2B5EF4-FFF2-40B4-BE49-F238E27FC236}">
                <a16:creationId xmlns:a16="http://schemas.microsoft.com/office/drawing/2014/main" id="{0BC582BB-0DEF-4191-A127-628034EC04FF}"/>
              </a:ext>
            </a:extLst>
          </p:cNvPr>
          <p:cNvSpPr>
            <a:spLocks noChangeArrowheads="1"/>
          </p:cNvSpPr>
          <p:nvPr/>
        </p:nvSpPr>
        <p:spPr bwMode="auto">
          <a:xfrm rot="13543136">
            <a:off x="4071144" y="5876131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23" name="Oval 109">
            <a:extLst>
              <a:ext uri="{FF2B5EF4-FFF2-40B4-BE49-F238E27FC236}">
                <a16:creationId xmlns:a16="http://schemas.microsoft.com/office/drawing/2014/main" id="{95B9AB02-B100-4761-B842-D1987D07ED09}"/>
              </a:ext>
            </a:extLst>
          </p:cNvPr>
          <p:cNvSpPr>
            <a:spLocks noChangeArrowheads="1"/>
          </p:cNvSpPr>
          <p:nvPr/>
        </p:nvSpPr>
        <p:spPr bwMode="auto">
          <a:xfrm rot="14499859">
            <a:off x="4013994" y="5920582"/>
            <a:ext cx="138113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24" name="Oval 110">
            <a:extLst>
              <a:ext uri="{FF2B5EF4-FFF2-40B4-BE49-F238E27FC236}">
                <a16:creationId xmlns:a16="http://schemas.microsoft.com/office/drawing/2014/main" id="{B770FBBA-5773-4DE8-8F34-1501F1C6442C}"/>
              </a:ext>
            </a:extLst>
          </p:cNvPr>
          <p:cNvSpPr>
            <a:spLocks noChangeArrowheads="1"/>
          </p:cNvSpPr>
          <p:nvPr/>
        </p:nvSpPr>
        <p:spPr bwMode="auto">
          <a:xfrm rot="14499859">
            <a:off x="3948907" y="5969795"/>
            <a:ext cx="13970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25" name="Oval 111">
            <a:extLst>
              <a:ext uri="{FF2B5EF4-FFF2-40B4-BE49-F238E27FC236}">
                <a16:creationId xmlns:a16="http://schemas.microsoft.com/office/drawing/2014/main" id="{C5FB5578-0638-4D2B-ABF3-1BE37678B799}"/>
              </a:ext>
            </a:extLst>
          </p:cNvPr>
          <p:cNvSpPr>
            <a:spLocks noChangeArrowheads="1"/>
          </p:cNvSpPr>
          <p:nvPr/>
        </p:nvSpPr>
        <p:spPr bwMode="auto">
          <a:xfrm rot="16023135">
            <a:off x="3880645" y="5999958"/>
            <a:ext cx="136525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26" name="Oval 112">
            <a:extLst>
              <a:ext uri="{FF2B5EF4-FFF2-40B4-BE49-F238E27FC236}">
                <a16:creationId xmlns:a16="http://schemas.microsoft.com/office/drawing/2014/main" id="{7EBB61D0-BB9E-4EB2-A446-9460F307BB95}"/>
              </a:ext>
            </a:extLst>
          </p:cNvPr>
          <p:cNvSpPr>
            <a:spLocks noChangeArrowheads="1"/>
          </p:cNvSpPr>
          <p:nvPr/>
        </p:nvSpPr>
        <p:spPr bwMode="auto">
          <a:xfrm rot="16023135">
            <a:off x="3802857" y="6006307"/>
            <a:ext cx="13970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27" name="Oval 113">
            <a:extLst>
              <a:ext uri="{FF2B5EF4-FFF2-40B4-BE49-F238E27FC236}">
                <a16:creationId xmlns:a16="http://schemas.microsoft.com/office/drawing/2014/main" id="{8609EF38-3232-4DCB-A0DD-94BCF82652F5}"/>
              </a:ext>
            </a:extLst>
          </p:cNvPr>
          <p:cNvSpPr>
            <a:spLocks noChangeArrowheads="1"/>
          </p:cNvSpPr>
          <p:nvPr/>
        </p:nvSpPr>
        <p:spPr bwMode="auto">
          <a:xfrm rot="17593652">
            <a:off x="3737769" y="5993606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28" name="Oval 114">
            <a:extLst>
              <a:ext uri="{FF2B5EF4-FFF2-40B4-BE49-F238E27FC236}">
                <a16:creationId xmlns:a16="http://schemas.microsoft.com/office/drawing/2014/main" id="{E1ECEC73-26C0-4738-B136-154930CB3787}"/>
              </a:ext>
            </a:extLst>
          </p:cNvPr>
          <p:cNvSpPr>
            <a:spLocks noChangeArrowheads="1"/>
          </p:cNvSpPr>
          <p:nvPr/>
        </p:nvSpPr>
        <p:spPr bwMode="auto">
          <a:xfrm rot="18833188">
            <a:off x="3678238" y="5953126"/>
            <a:ext cx="136525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29" name="Oval 115">
            <a:extLst>
              <a:ext uri="{FF2B5EF4-FFF2-40B4-BE49-F238E27FC236}">
                <a16:creationId xmlns:a16="http://schemas.microsoft.com/office/drawing/2014/main" id="{5E171DF1-76D5-472D-8269-D4EAA07D15E8}"/>
              </a:ext>
            </a:extLst>
          </p:cNvPr>
          <p:cNvSpPr>
            <a:spLocks noChangeArrowheads="1"/>
          </p:cNvSpPr>
          <p:nvPr/>
        </p:nvSpPr>
        <p:spPr bwMode="auto">
          <a:xfrm rot="18833188">
            <a:off x="3622675" y="5905500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30" name="Oval 116">
            <a:extLst>
              <a:ext uri="{FF2B5EF4-FFF2-40B4-BE49-F238E27FC236}">
                <a16:creationId xmlns:a16="http://schemas.microsoft.com/office/drawing/2014/main" id="{7BF8B1FE-5909-436F-9F99-24644EDD4730}"/>
              </a:ext>
            </a:extLst>
          </p:cNvPr>
          <p:cNvSpPr>
            <a:spLocks noChangeArrowheads="1"/>
          </p:cNvSpPr>
          <p:nvPr/>
        </p:nvSpPr>
        <p:spPr bwMode="auto">
          <a:xfrm rot="19789907">
            <a:off x="3589339" y="5816600"/>
            <a:ext cx="109537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31" name="Oval 117">
            <a:extLst>
              <a:ext uri="{FF2B5EF4-FFF2-40B4-BE49-F238E27FC236}">
                <a16:creationId xmlns:a16="http://schemas.microsoft.com/office/drawing/2014/main" id="{2EE95133-240B-44E6-8D7F-1EC42A3A154B}"/>
              </a:ext>
            </a:extLst>
          </p:cNvPr>
          <p:cNvSpPr>
            <a:spLocks noChangeArrowheads="1"/>
          </p:cNvSpPr>
          <p:nvPr/>
        </p:nvSpPr>
        <p:spPr bwMode="auto">
          <a:xfrm rot="21195630">
            <a:off x="3557588" y="5729289"/>
            <a:ext cx="112712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32" name="Oval 118">
            <a:extLst>
              <a:ext uri="{FF2B5EF4-FFF2-40B4-BE49-F238E27FC236}">
                <a16:creationId xmlns:a16="http://schemas.microsoft.com/office/drawing/2014/main" id="{F7C5A7B7-0EE7-49FA-9F69-0330AC23D698}"/>
              </a:ext>
            </a:extLst>
          </p:cNvPr>
          <p:cNvSpPr>
            <a:spLocks noChangeArrowheads="1"/>
          </p:cNvSpPr>
          <p:nvPr/>
        </p:nvSpPr>
        <p:spPr bwMode="auto">
          <a:xfrm rot="249097">
            <a:off x="3543300" y="5645150"/>
            <a:ext cx="109538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33" name="Oval 119">
            <a:extLst>
              <a:ext uri="{FF2B5EF4-FFF2-40B4-BE49-F238E27FC236}">
                <a16:creationId xmlns:a16="http://schemas.microsoft.com/office/drawing/2014/main" id="{F30C4A5C-B6AB-45A0-B742-D50F21D9EBB3}"/>
              </a:ext>
            </a:extLst>
          </p:cNvPr>
          <p:cNvSpPr>
            <a:spLocks noChangeArrowheads="1"/>
          </p:cNvSpPr>
          <p:nvPr/>
        </p:nvSpPr>
        <p:spPr bwMode="auto">
          <a:xfrm rot="249097">
            <a:off x="3544889" y="5553075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34" name="Oval 120">
            <a:extLst>
              <a:ext uri="{FF2B5EF4-FFF2-40B4-BE49-F238E27FC236}">
                <a16:creationId xmlns:a16="http://schemas.microsoft.com/office/drawing/2014/main" id="{6B6FFC9F-0D78-4D42-9232-A9CD6D1C8610}"/>
              </a:ext>
            </a:extLst>
          </p:cNvPr>
          <p:cNvSpPr>
            <a:spLocks noChangeArrowheads="1"/>
          </p:cNvSpPr>
          <p:nvPr/>
        </p:nvSpPr>
        <p:spPr bwMode="auto">
          <a:xfrm rot="886282">
            <a:off x="3556001" y="5467350"/>
            <a:ext cx="112713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35" name="Oval 121">
            <a:extLst>
              <a:ext uri="{FF2B5EF4-FFF2-40B4-BE49-F238E27FC236}">
                <a16:creationId xmlns:a16="http://schemas.microsoft.com/office/drawing/2014/main" id="{0F838AF7-54C8-457E-ABC7-E788AB123F93}"/>
              </a:ext>
            </a:extLst>
          </p:cNvPr>
          <p:cNvSpPr>
            <a:spLocks noChangeArrowheads="1"/>
          </p:cNvSpPr>
          <p:nvPr/>
        </p:nvSpPr>
        <p:spPr bwMode="auto">
          <a:xfrm rot="1120767">
            <a:off x="3575051" y="5381625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36" name="Oval 122">
            <a:extLst>
              <a:ext uri="{FF2B5EF4-FFF2-40B4-BE49-F238E27FC236}">
                <a16:creationId xmlns:a16="http://schemas.microsoft.com/office/drawing/2014/main" id="{54BB76D6-2972-4B1E-8AC4-294784A2FA57}"/>
              </a:ext>
            </a:extLst>
          </p:cNvPr>
          <p:cNvSpPr>
            <a:spLocks noChangeArrowheads="1"/>
          </p:cNvSpPr>
          <p:nvPr/>
        </p:nvSpPr>
        <p:spPr bwMode="auto">
          <a:xfrm rot="1120767">
            <a:off x="3590926" y="5294314"/>
            <a:ext cx="112713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37" name="Oval 123">
            <a:extLst>
              <a:ext uri="{FF2B5EF4-FFF2-40B4-BE49-F238E27FC236}">
                <a16:creationId xmlns:a16="http://schemas.microsoft.com/office/drawing/2014/main" id="{278C5928-DED3-4793-A7CA-06CADAFFAA62}"/>
              </a:ext>
            </a:extLst>
          </p:cNvPr>
          <p:cNvSpPr>
            <a:spLocks noChangeArrowheads="1"/>
          </p:cNvSpPr>
          <p:nvPr/>
        </p:nvSpPr>
        <p:spPr bwMode="auto">
          <a:xfrm rot="1645532">
            <a:off x="3619501" y="5211763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38" name="Oval 124">
            <a:extLst>
              <a:ext uri="{FF2B5EF4-FFF2-40B4-BE49-F238E27FC236}">
                <a16:creationId xmlns:a16="http://schemas.microsoft.com/office/drawing/2014/main" id="{76288695-3EA8-4F56-8F03-E6D9DDD98F4A}"/>
              </a:ext>
            </a:extLst>
          </p:cNvPr>
          <p:cNvSpPr>
            <a:spLocks noChangeArrowheads="1"/>
          </p:cNvSpPr>
          <p:nvPr/>
        </p:nvSpPr>
        <p:spPr bwMode="auto">
          <a:xfrm rot="1501531">
            <a:off x="3657601" y="5133975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39" name="Oval 125">
            <a:extLst>
              <a:ext uri="{FF2B5EF4-FFF2-40B4-BE49-F238E27FC236}">
                <a16:creationId xmlns:a16="http://schemas.microsoft.com/office/drawing/2014/main" id="{75554723-FCC6-47F5-88AD-9CE689D2A1CC}"/>
              </a:ext>
            </a:extLst>
          </p:cNvPr>
          <p:cNvSpPr>
            <a:spLocks noChangeArrowheads="1"/>
          </p:cNvSpPr>
          <p:nvPr/>
        </p:nvSpPr>
        <p:spPr bwMode="auto">
          <a:xfrm rot="1501531">
            <a:off x="3698876" y="5057775"/>
            <a:ext cx="112713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40" name="Oval 126">
            <a:extLst>
              <a:ext uri="{FF2B5EF4-FFF2-40B4-BE49-F238E27FC236}">
                <a16:creationId xmlns:a16="http://schemas.microsoft.com/office/drawing/2014/main" id="{B1BBC712-53A9-4717-8B45-4F6D18DA8596}"/>
              </a:ext>
            </a:extLst>
          </p:cNvPr>
          <p:cNvSpPr>
            <a:spLocks noChangeArrowheads="1"/>
          </p:cNvSpPr>
          <p:nvPr/>
        </p:nvSpPr>
        <p:spPr bwMode="auto">
          <a:xfrm rot="1501531">
            <a:off x="3743325" y="4992688"/>
            <a:ext cx="109538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41" name="Oval 127">
            <a:extLst>
              <a:ext uri="{FF2B5EF4-FFF2-40B4-BE49-F238E27FC236}">
                <a16:creationId xmlns:a16="http://schemas.microsoft.com/office/drawing/2014/main" id="{B5161EF1-F661-49B6-AE2C-76ECDEA60F1D}"/>
              </a:ext>
            </a:extLst>
          </p:cNvPr>
          <p:cNvSpPr>
            <a:spLocks noChangeArrowheads="1"/>
          </p:cNvSpPr>
          <p:nvPr/>
        </p:nvSpPr>
        <p:spPr bwMode="auto">
          <a:xfrm rot="2458250">
            <a:off x="3787776" y="4918075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42" name="Oval 128">
            <a:extLst>
              <a:ext uri="{FF2B5EF4-FFF2-40B4-BE49-F238E27FC236}">
                <a16:creationId xmlns:a16="http://schemas.microsoft.com/office/drawing/2014/main" id="{B6D81F1D-3D64-4E46-B021-E94607C718D8}"/>
              </a:ext>
            </a:extLst>
          </p:cNvPr>
          <p:cNvSpPr>
            <a:spLocks noChangeArrowheads="1"/>
          </p:cNvSpPr>
          <p:nvPr/>
        </p:nvSpPr>
        <p:spPr bwMode="auto">
          <a:xfrm rot="2458250">
            <a:off x="3843339" y="4851400"/>
            <a:ext cx="109537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43" name="Oval 129">
            <a:extLst>
              <a:ext uri="{FF2B5EF4-FFF2-40B4-BE49-F238E27FC236}">
                <a16:creationId xmlns:a16="http://schemas.microsoft.com/office/drawing/2014/main" id="{3928D392-711D-4165-8AE9-AC351EBABBFE}"/>
              </a:ext>
            </a:extLst>
          </p:cNvPr>
          <p:cNvSpPr>
            <a:spLocks noChangeArrowheads="1"/>
          </p:cNvSpPr>
          <p:nvPr/>
        </p:nvSpPr>
        <p:spPr bwMode="auto">
          <a:xfrm rot="2458250">
            <a:off x="3898901" y="4779963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44" name="Oval 130">
            <a:extLst>
              <a:ext uri="{FF2B5EF4-FFF2-40B4-BE49-F238E27FC236}">
                <a16:creationId xmlns:a16="http://schemas.microsoft.com/office/drawing/2014/main" id="{A7CFD622-98F1-4C7E-8B39-E1704753FC05}"/>
              </a:ext>
            </a:extLst>
          </p:cNvPr>
          <p:cNvSpPr>
            <a:spLocks noChangeArrowheads="1"/>
          </p:cNvSpPr>
          <p:nvPr/>
        </p:nvSpPr>
        <p:spPr bwMode="auto">
          <a:xfrm rot="2458250">
            <a:off x="3956050" y="4708525"/>
            <a:ext cx="109538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45" name="Oval 131">
            <a:extLst>
              <a:ext uri="{FF2B5EF4-FFF2-40B4-BE49-F238E27FC236}">
                <a16:creationId xmlns:a16="http://schemas.microsoft.com/office/drawing/2014/main" id="{F9600359-2294-48C8-B51A-A71567E1D77E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3995738" y="4678363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46" name="Oval 132">
            <a:extLst>
              <a:ext uri="{FF2B5EF4-FFF2-40B4-BE49-F238E27FC236}">
                <a16:creationId xmlns:a16="http://schemas.microsoft.com/office/drawing/2014/main" id="{74A36231-4EC4-4643-87AC-D41CB2127928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4052094" y="4612481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47" name="Oval 133">
            <a:extLst>
              <a:ext uri="{FF2B5EF4-FFF2-40B4-BE49-F238E27FC236}">
                <a16:creationId xmlns:a16="http://schemas.microsoft.com/office/drawing/2014/main" id="{E250C873-6DB2-481D-A2F2-295EB22433AC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4118769" y="4553744"/>
            <a:ext cx="138112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48" name="Oval 134">
            <a:extLst>
              <a:ext uri="{FF2B5EF4-FFF2-40B4-BE49-F238E27FC236}">
                <a16:creationId xmlns:a16="http://schemas.microsoft.com/office/drawing/2014/main" id="{C51E172C-C353-4154-ACBB-ECAAD32D4294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4180682" y="4488657"/>
            <a:ext cx="136525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49" name="Oval 135">
            <a:extLst>
              <a:ext uri="{FF2B5EF4-FFF2-40B4-BE49-F238E27FC236}">
                <a16:creationId xmlns:a16="http://schemas.microsoft.com/office/drawing/2014/main" id="{7B54C725-9A4C-4A95-A8D6-4096513717A8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4245769" y="4417219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50" name="Oval 136">
            <a:extLst>
              <a:ext uri="{FF2B5EF4-FFF2-40B4-BE49-F238E27FC236}">
                <a16:creationId xmlns:a16="http://schemas.microsoft.com/office/drawing/2014/main" id="{1479A8F8-90BF-4E7E-BBE3-4B06A192F124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4298157" y="4347370"/>
            <a:ext cx="13970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51" name="Oval 137">
            <a:extLst>
              <a:ext uri="{FF2B5EF4-FFF2-40B4-BE49-F238E27FC236}">
                <a16:creationId xmlns:a16="http://schemas.microsoft.com/office/drawing/2014/main" id="{3C579436-EFDD-41E4-A4B1-48763F2BAEB0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4358482" y="4282282"/>
            <a:ext cx="13970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52" name="Oval 138">
            <a:extLst>
              <a:ext uri="{FF2B5EF4-FFF2-40B4-BE49-F238E27FC236}">
                <a16:creationId xmlns:a16="http://schemas.microsoft.com/office/drawing/2014/main" id="{55C1CA20-CFB4-4E6D-A8ED-616B25D84A1A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4419600" y="4230688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53" name="Oval 139">
            <a:extLst>
              <a:ext uri="{FF2B5EF4-FFF2-40B4-BE49-F238E27FC236}">
                <a16:creationId xmlns:a16="http://schemas.microsoft.com/office/drawing/2014/main" id="{CBA64621-E2B1-4021-BA01-8F8EFCE86199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4480719" y="4164806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54" name="Oval 140">
            <a:extLst>
              <a:ext uri="{FF2B5EF4-FFF2-40B4-BE49-F238E27FC236}">
                <a16:creationId xmlns:a16="http://schemas.microsoft.com/office/drawing/2014/main" id="{ADF11B1F-0161-4F1F-9BD0-65575BE164E2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4553745" y="4093370"/>
            <a:ext cx="136525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55" name="Oval 141">
            <a:extLst>
              <a:ext uri="{FF2B5EF4-FFF2-40B4-BE49-F238E27FC236}">
                <a16:creationId xmlns:a16="http://schemas.microsoft.com/office/drawing/2014/main" id="{4A7F6A42-CDFB-416C-9A2A-BA2005FD7948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4614069" y="4040982"/>
            <a:ext cx="138113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56" name="Oval 142">
            <a:extLst>
              <a:ext uri="{FF2B5EF4-FFF2-40B4-BE49-F238E27FC236}">
                <a16:creationId xmlns:a16="http://schemas.microsoft.com/office/drawing/2014/main" id="{8B3793F5-B3A0-4818-90A6-F4342DC7BF1D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4675188" y="3975100"/>
            <a:ext cx="138112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57" name="Oval 143">
            <a:extLst>
              <a:ext uri="{FF2B5EF4-FFF2-40B4-BE49-F238E27FC236}">
                <a16:creationId xmlns:a16="http://schemas.microsoft.com/office/drawing/2014/main" id="{93B5D9C4-4023-496F-A0E2-EC76AECD21A6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4745832" y="3917157"/>
            <a:ext cx="13970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58" name="Oval 144">
            <a:extLst>
              <a:ext uri="{FF2B5EF4-FFF2-40B4-BE49-F238E27FC236}">
                <a16:creationId xmlns:a16="http://schemas.microsoft.com/office/drawing/2014/main" id="{F7308E09-D2A6-459C-9429-7976E51D0274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4806950" y="3863975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59" name="Oval 145">
            <a:extLst>
              <a:ext uri="{FF2B5EF4-FFF2-40B4-BE49-F238E27FC236}">
                <a16:creationId xmlns:a16="http://schemas.microsoft.com/office/drawing/2014/main" id="{50ECA6AB-5FEF-4CD2-A2F1-B9FFC964CA51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4868069" y="3798094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60" name="Oval 146">
            <a:extLst>
              <a:ext uri="{FF2B5EF4-FFF2-40B4-BE49-F238E27FC236}">
                <a16:creationId xmlns:a16="http://schemas.microsoft.com/office/drawing/2014/main" id="{625CD865-3907-46E1-80ED-6E329E0A6361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4931569" y="3740944"/>
            <a:ext cx="138112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61" name="Oval 147">
            <a:extLst>
              <a:ext uri="{FF2B5EF4-FFF2-40B4-BE49-F238E27FC236}">
                <a16:creationId xmlns:a16="http://schemas.microsoft.com/office/drawing/2014/main" id="{D39B4646-FB00-48E4-9489-28AD39147EB4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4991894" y="3685381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62" name="Oval 148">
            <a:extLst>
              <a:ext uri="{FF2B5EF4-FFF2-40B4-BE49-F238E27FC236}">
                <a16:creationId xmlns:a16="http://schemas.microsoft.com/office/drawing/2014/main" id="{0A5DAEF9-2309-47CF-A976-7C828E03121B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5053013" y="3621088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63" name="Oval 149">
            <a:extLst>
              <a:ext uri="{FF2B5EF4-FFF2-40B4-BE49-F238E27FC236}">
                <a16:creationId xmlns:a16="http://schemas.microsoft.com/office/drawing/2014/main" id="{29E70DC9-B12A-4B12-83D1-CC82F0C92D64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5109369" y="3564732"/>
            <a:ext cx="139700" cy="15081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64" name="Oval 150">
            <a:extLst>
              <a:ext uri="{FF2B5EF4-FFF2-40B4-BE49-F238E27FC236}">
                <a16:creationId xmlns:a16="http://schemas.microsoft.com/office/drawing/2014/main" id="{20747C85-3C3E-4548-BC8D-B7593BCC763E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5171282" y="3509170"/>
            <a:ext cx="13970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65" name="Oval 151">
            <a:extLst>
              <a:ext uri="{FF2B5EF4-FFF2-40B4-BE49-F238E27FC236}">
                <a16:creationId xmlns:a16="http://schemas.microsoft.com/office/drawing/2014/main" id="{1C561AD0-E15A-4B83-B615-60CF7EE4D9DA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5232400" y="3444875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66" name="Oval 152">
            <a:extLst>
              <a:ext uri="{FF2B5EF4-FFF2-40B4-BE49-F238E27FC236}">
                <a16:creationId xmlns:a16="http://schemas.microsoft.com/office/drawing/2014/main" id="{A260619B-65E9-48C1-8A5D-865FE9239043}"/>
              </a:ext>
            </a:extLst>
          </p:cNvPr>
          <p:cNvSpPr>
            <a:spLocks noChangeArrowheads="1"/>
          </p:cNvSpPr>
          <p:nvPr/>
        </p:nvSpPr>
        <p:spPr bwMode="auto">
          <a:xfrm rot="2983022">
            <a:off x="5293519" y="3367881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67" name="Oval 153">
            <a:extLst>
              <a:ext uri="{FF2B5EF4-FFF2-40B4-BE49-F238E27FC236}">
                <a16:creationId xmlns:a16="http://schemas.microsoft.com/office/drawing/2014/main" id="{38704AA9-7270-4C5D-BF05-203AE64E5A8D}"/>
              </a:ext>
            </a:extLst>
          </p:cNvPr>
          <p:cNvSpPr>
            <a:spLocks noChangeArrowheads="1"/>
          </p:cNvSpPr>
          <p:nvPr/>
        </p:nvSpPr>
        <p:spPr bwMode="auto">
          <a:xfrm rot="2661672">
            <a:off x="5365750" y="3286125"/>
            <a:ext cx="109538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68" name="Oval 154">
            <a:extLst>
              <a:ext uri="{FF2B5EF4-FFF2-40B4-BE49-F238E27FC236}">
                <a16:creationId xmlns:a16="http://schemas.microsoft.com/office/drawing/2014/main" id="{3256714D-91A7-4B2F-B88D-15807F84FC1B}"/>
              </a:ext>
            </a:extLst>
          </p:cNvPr>
          <p:cNvSpPr>
            <a:spLocks noChangeArrowheads="1"/>
          </p:cNvSpPr>
          <p:nvPr/>
        </p:nvSpPr>
        <p:spPr bwMode="auto">
          <a:xfrm rot="2555522">
            <a:off x="5424489" y="3217864"/>
            <a:ext cx="109537" cy="1936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69" name="Oval 155">
            <a:extLst>
              <a:ext uri="{FF2B5EF4-FFF2-40B4-BE49-F238E27FC236}">
                <a16:creationId xmlns:a16="http://schemas.microsoft.com/office/drawing/2014/main" id="{A49C2258-B707-4EAD-91A4-B81B50501526}"/>
              </a:ext>
            </a:extLst>
          </p:cNvPr>
          <p:cNvSpPr>
            <a:spLocks noChangeArrowheads="1"/>
          </p:cNvSpPr>
          <p:nvPr/>
        </p:nvSpPr>
        <p:spPr bwMode="auto">
          <a:xfrm rot="2661672">
            <a:off x="5481639" y="3148013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70" name="Oval 156">
            <a:extLst>
              <a:ext uri="{FF2B5EF4-FFF2-40B4-BE49-F238E27FC236}">
                <a16:creationId xmlns:a16="http://schemas.microsoft.com/office/drawing/2014/main" id="{6908FF2A-71E9-4711-8C0B-8854D187BC1E}"/>
              </a:ext>
            </a:extLst>
          </p:cNvPr>
          <p:cNvSpPr>
            <a:spLocks noChangeArrowheads="1"/>
          </p:cNvSpPr>
          <p:nvPr/>
        </p:nvSpPr>
        <p:spPr bwMode="auto">
          <a:xfrm rot="2661672">
            <a:off x="5534026" y="3076575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71" name="Oval 157">
            <a:extLst>
              <a:ext uri="{FF2B5EF4-FFF2-40B4-BE49-F238E27FC236}">
                <a16:creationId xmlns:a16="http://schemas.microsoft.com/office/drawing/2014/main" id="{0A15305D-04CD-4FA9-878B-2364188027D6}"/>
              </a:ext>
            </a:extLst>
          </p:cNvPr>
          <p:cNvSpPr>
            <a:spLocks noChangeArrowheads="1"/>
          </p:cNvSpPr>
          <p:nvPr/>
        </p:nvSpPr>
        <p:spPr bwMode="auto">
          <a:xfrm rot="2134534">
            <a:off x="5591176" y="3000375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72" name="Oval 158">
            <a:extLst>
              <a:ext uri="{FF2B5EF4-FFF2-40B4-BE49-F238E27FC236}">
                <a16:creationId xmlns:a16="http://schemas.microsoft.com/office/drawing/2014/main" id="{CEA41EC4-FAC4-4C3B-BC5F-E5D2D3C725F7}"/>
              </a:ext>
            </a:extLst>
          </p:cNvPr>
          <p:cNvSpPr>
            <a:spLocks noChangeArrowheads="1"/>
          </p:cNvSpPr>
          <p:nvPr/>
        </p:nvSpPr>
        <p:spPr bwMode="auto">
          <a:xfrm rot="2134534">
            <a:off x="5640389" y="2908300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73" name="Oval 159">
            <a:extLst>
              <a:ext uri="{FF2B5EF4-FFF2-40B4-BE49-F238E27FC236}">
                <a16:creationId xmlns:a16="http://schemas.microsoft.com/office/drawing/2014/main" id="{48F7F0B0-D2EA-4EF6-B19C-B6FB4515E52A}"/>
              </a:ext>
            </a:extLst>
          </p:cNvPr>
          <p:cNvSpPr>
            <a:spLocks noChangeArrowheads="1"/>
          </p:cNvSpPr>
          <p:nvPr/>
        </p:nvSpPr>
        <p:spPr bwMode="auto">
          <a:xfrm rot="1852617">
            <a:off x="5678489" y="2816225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74" name="Oval 160">
            <a:extLst>
              <a:ext uri="{FF2B5EF4-FFF2-40B4-BE49-F238E27FC236}">
                <a16:creationId xmlns:a16="http://schemas.microsoft.com/office/drawing/2014/main" id="{09045084-BB2B-4CF4-BC6B-232C769ECFB0}"/>
              </a:ext>
            </a:extLst>
          </p:cNvPr>
          <p:cNvSpPr>
            <a:spLocks noChangeArrowheads="1"/>
          </p:cNvSpPr>
          <p:nvPr/>
        </p:nvSpPr>
        <p:spPr bwMode="auto">
          <a:xfrm rot="1010449">
            <a:off x="5713413" y="2725739"/>
            <a:ext cx="112712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75" name="Oval 161">
            <a:extLst>
              <a:ext uri="{FF2B5EF4-FFF2-40B4-BE49-F238E27FC236}">
                <a16:creationId xmlns:a16="http://schemas.microsoft.com/office/drawing/2014/main" id="{C76496F7-EAE9-44CD-BEA4-A28761FC50F3}"/>
              </a:ext>
            </a:extLst>
          </p:cNvPr>
          <p:cNvSpPr>
            <a:spLocks noChangeArrowheads="1"/>
          </p:cNvSpPr>
          <p:nvPr/>
        </p:nvSpPr>
        <p:spPr bwMode="auto">
          <a:xfrm rot="1010449">
            <a:off x="5734051" y="2625725"/>
            <a:ext cx="112713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76" name="Oval 162">
            <a:extLst>
              <a:ext uri="{FF2B5EF4-FFF2-40B4-BE49-F238E27FC236}">
                <a16:creationId xmlns:a16="http://schemas.microsoft.com/office/drawing/2014/main" id="{EC4EAB6D-153B-49A7-9ACF-D781405E1B45}"/>
              </a:ext>
            </a:extLst>
          </p:cNvPr>
          <p:cNvSpPr>
            <a:spLocks noChangeArrowheads="1"/>
          </p:cNvSpPr>
          <p:nvPr/>
        </p:nvSpPr>
        <p:spPr bwMode="auto">
          <a:xfrm rot="21087173">
            <a:off x="5740401" y="2519364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77" name="Oval 163">
            <a:extLst>
              <a:ext uri="{FF2B5EF4-FFF2-40B4-BE49-F238E27FC236}">
                <a16:creationId xmlns:a16="http://schemas.microsoft.com/office/drawing/2014/main" id="{35CAB90E-F1BA-4552-91E2-302B0F9DAD89}"/>
              </a:ext>
            </a:extLst>
          </p:cNvPr>
          <p:cNvSpPr>
            <a:spLocks noChangeArrowheads="1"/>
          </p:cNvSpPr>
          <p:nvPr/>
        </p:nvSpPr>
        <p:spPr bwMode="auto">
          <a:xfrm rot="20449995">
            <a:off x="5721351" y="2433639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78" name="Oval 164">
            <a:extLst>
              <a:ext uri="{FF2B5EF4-FFF2-40B4-BE49-F238E27FC236}">
                <a16:creationId xmlns:a16="http://schemas.microsoft.com/office/drawing/2014/main" id="{56176F54-C17D-44E5-A490-D0592CBF5555}"/>
              </a:ext>
            </a:extLst>
          </p:cNvPr>
          <p:cNvSpPr>
            <a:spLocks noChangeArrowheads="1"/>
          </p:cNvSpPr>
          <p:nvPr/>
        </p:nvSpPr>
        <p:spPr bwMode="auto">
          <a:xfrm rot="18457595">
            <a:off x="5668170" y="2382045"/>
            <a:ext cx="136525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79" name="Oval 165">
            <a:extLst>
              <a:ext uri="{FF2B5EF4-FFF2-40B4-BE49-F238E27FC236}">
                <a16:creationId xmlns:a16="http://schemas.microsoft.com/office/drawing/2014/main" id="{A3F6878D-C5A8-49F8-B4F7-AAAD4721765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614194" y="2337594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80" name="Oval 166">
            <a:extLst>
              <a:ext uri="{FF2B5EF4-FFF2-40B4-BE49-F238E27FC236}">
                <a16:creationId xmlns:a16="http://schemas.microsoft.com/office/drawing/2014/main" id="{72FCB3E1-01E0-4843-A656-E9DD0BD58BB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572919" y="2310606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81" name="Oval 167">
            <a:extLst>
              <a:ext uri="{FF2B5EF4-FFF2-40B4-BE49-F238E27FC236}">
                <a16:creationId xmlns:a16="http://schemas.microsoft.com/office/drawing/2014/main" id="{4B187AB1-E394-4B59-83C1-D8B534091DF5}"/>
              </a:ext>
            </a:extLst>
          </p:cNvPr>
          <p:cNvSpPr>
            <a:spLocks noChangeArrowheads="1"/>
          </p:cNvSpPr>
          <p:nvPr/>
        </p:nvSpPr>
        <p:spPr bwMode="auto">
          <a:xfrm rot="15127278">
            <a:off x="5513388" y="2314575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82" name="Oval 168">
            <a:extLst>
              <a:ext uri="{FF2B5EF4-FFF2-40B4-BE49-F238E27FC236}">
                <a16:creationId xmlns:a16="http://schemas.microsoft.com/office/drawing/2014/main" id="{DDFBE100-AAC9-4995-BEFC-14FC608A8FF9}"/>
              </a:ext>
            </a:extLst>
          </p:cNvPr>
          <p:cNvSpPr>
            <a:spLocks noChangeArrowheads="1"/>
          </p:cNvSpPr>
          <p:nvPr/>
        </p:nvSpPr>
        <p:spPr bwMode="auto">
          <a:xfrm rot="15127278">
            <a:off x="5449094" y="2334419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83" name="Oval 169">
            <a:extLst>
              <a:ext uri="{FF2B5EF4-FFF2-40B4-BE49-F238E27FC236}">
                <a16:creationId xmlns:a16="http://schemas.microsoft.com/office/drawing/2014/main" id="{5AC7C145-E65E-4A79-A899-95F906B1BBC5}"/>
              </a:ext>
            </a:extLst>
          </p:cNvPr>
          <p:cNvSpPr>
            <a:spLocks noChangeArrowheads="1"/>
          </p:cNvSpPr>
          <p:nvPr/>
        </p:nvSpPr>
        <p:spPr bwMode="auto">
          <a:xfrm rot="14706289">
            <a:off x="5400676" y="2355851"/>
            <a:ext cx="138112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84" name="Oval 170">
            <a:extLst>
              <a:ext uri="{FF2B5EF4-FFF2-40B4-BE49-F238E27FC236}">
                <a16:creationId xmlns:a16="http://schemas.microsoft.com/office/drawing/2014/main" id="{31ED6C06-DD67-49A4-AF31-E20DEB92F3BE}"/>
              </a:ext>
            </a:extLst>
          </p:cNvPr>
          <p:cNvSpPr>
            <a:spLocks noChangeArrowheads="1"/>
          </p:cNvSpPr>
          <p:nvPr/>
        </p:nvSpPr>
        <p:spPr bwMode="auto">
          <a:xfrm rot="14233301">
            <a:off x="5340350" y="2390775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85" name="Oval 171">
            <a:extLst>
              <a:ext uri="{FF2B5EF4-FFF2-40B4-BE49-F238E27FC236}">
                <a16:creationId xmlns:a16="http://schemas.microsoft.com/office/drawing/2014/main" id="{40284F14-AF28-47CA-927E-C81912C4F480}"/>
              </a:ext>
            </a:extLst>
          </p:cNvPr>
          <p:cNvSpPr>
            <a:spLocks noChangeArrowheads="1"/>
          </p:cNvSpPr>
          <p:nvPr/>
        </p:nvSpPr>
        <p:spPr bwMode="auto">
          <a:xfrm rot="14233301">
            <a:off x="5292726" y="2428876"/>
            <a:ext cx="138112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86" name="Oval 172">
            <a:extLst>
              <a:ext uri="{FF2B5EF4-FFF2-40B4-BE49-F238E27FC236}">
                <a16:creationId xmlns:a16="http://schemas.microsoft.com/office/drawing/2014/main" id="{33A97023-1AA0-486B-B743-4D6CA97A1747}"/>
              </a:ext>
            </a:extLst>
          </p:cNvPr>
          <p:cNvSpPr>
            <a:spLocks noChangeArrowheads="1"/>
          </p:cNvSpPr>
          <p:nvPr/>
        </p:nvSpPr>
        <p:spPr bwMode="auto">
          <a:xfrm rot="14074748">
            <a:off x="5241132" y="2482057"/>
            <a:ext cx="13970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87" name="Oval 173">
            <a:extLst>
              <a:ext uri="{FF2B5EF4-FFF2-40B4-BE49-F238E27FC236}">
                <a16:creationId xmlns:a16="http://schemas.microsoft.com/office/drawing/2014/main" id="{67C9E687-74F7-48CB-B3F4-C22D5AFE81A1}"/>
              </a:ext>
            </a:extLst>
          </p:cNvPr>
          <p:cNvSpPr>
            <a:spLocks noChangeArrowheads="1"/>
          </p:cNvSpPr>
          <p:nvPr/>
        </p:nvSpPr>
        <p:spPr bwMode="auto">
          <a:xfrm rot="14074748">
            <a:off x="5195888" y="2541588"/>
            <a:ext cx="136525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88" name="Oval 174">
            <a:extLst>
              <a:ext uri="{FF2B5EF4-FFF2-40B4-BE49-F238E27FC236}">
                <a16:creationId xmlns:a16="http://schemas.microsoft.com/office/drawing/2014/main" id="{B959123A-B78C-4820-941B-F53379AE7001}"/>
              </a:ext>
            </a:extLst>
          </p:cNvPr>
          <p:cNvSpPr>
            <a:spLocks noChangeArrowheads="1"/>
          </p:cNvSpPr>
          <p:nvPr/>
        </p:nvSpPr>
        <p:spPr bwMode="auto">
          <a:xfrm rot="13118025">
            <a:off x="5160964" y="2587625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89" name="Oval 175">
            <a:extLst>
              <a:ext uri="{FF2B5EF4-FFF2-40B4-BE49-F238E27FC236}">
                <a16:creationId xmlns:a16="http://schemas.microsoft.com/office/drawing/2014/main" id="{3B97D2FA-7C81-4A17-81E6-9315BA000EB2}"/>
              </a:ext>
            </a:extLst>
          </p:cNvPr>
          <p:cNvSpPr>
            <a:spLocks noChangeArrowheads="1"/>
          </p:cNvSpPr>
          <p:nvPr/>
        </p:nvSpPr>
        <p:spPr bwMode="auto">
          <a:xfrm rot="13118025">
            <a:off x="5130801" y="2649538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90" name="Oval 176">
            <a:extLst>
              <a:ext uri="{FF2B5EF4-FFF2-40B4-BE49-F238E27FC236}">
                <a16:creationId xmlns:a16="http://schemas.microsoft.com/office/drawing/2014/main" id="{AAD7B8C2-C5CE-4BE9-A48A-D32A5FB3A940}"/>
              </a:ext>
            </a:extLst>
          </p:cNvPr>
          <p:cNvSpPr>
            <a:spLocks noChangeArrowheads="1"/>
          </p:cNvSpPr>
          <p:nvPr/>
        </p:nvSpPr>
        <p:spPr bwMode="auto">
          <a:xfrm rot="12849995">
            <a:off x="5097464" y="2711450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91" name="Oval 177">
            <a:extLst>
              <a:ext uri="{FF2B5EF4-FFF2-40B4-BE49-F238E27FC236}">
                <a16:creationId xmlns:a16="http://schemas.microsoft.com/office/drawing/2014/main" id="{5FB34DD5-0D46-4D4A-9C9A-532A51E11F9D}"/>
              </a:ext>
            </a:extLst>
          </p:cNvPr>
          <p:cNvSpPr>
            <a:spLocks noChangeArrowheads="1"/>
          </p:cNvSpPr>
          <p:nvPr/>
        </p:nvSpPr>
        <p:spPr bwMode="auto">
          <a:xfrm rot="12422494">
            <a:off x="5067301" y="2782888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92" name="Oval 178">
            <a:extLst>
              <a:ext uri="{FF2B5EF4-FFF2-40B4-BE49-F238E27FC236}">
                <a16:creationId xmlns:a16="http://schemas.microsoft.com/office/drawing/2014/main" id="{D3178F41-B0D0-4FF5-8FED-E875E64670B3}"/>
              </a:ext>
            </a:extLst>
          </p:cNvPr>
          <p:cNvSpPr>
            <a:spLocks noChangeArrowheads="1"/>
          </p:cNvSpPr>
          <p:nvPr/>
        </p:nvSpPr>
        <p:spPr bwMode="auto">
          <a:xfrm rot="12422494">
            <a:off x="5037139" y="2862263"/>
            <a:ext cx="109537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93" name="Oval 179">
            <a:extLst>
              <a:ext uri="{FF2B5EF4-FFF2-40B4-BE49-F238E27FC236}">
                <a16:creationId xmlns:a16="http://schemas.microsoft.com/office/drawing/2014/main" id="{D02E63A6-E709-4CB7-8FBA-DFE876AFA469}"/>
              </a:ext>
            </a:extLst>
          </p:cNvPr>
          <p:cNvSpPr>
            <a:spLocks noChangeArrowheads="1"/>
          </p:cNvSpPr>
          <p:nvPr/>
        </p:nvSpPr>
        <p:spPr bwMode="auto">
          <a:xfrm rot="11837348">
            <a:off x="5014914" y="2952751"/>
            <a:ext cx="111125" cy="1936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94" name="Oval 180">
            <a:extLst>
              <a:ext uri="{FF2B5EF4-FFF2-40B4-BE49-F238E27FC236}">
                <a16:creationId xmlns:a16="http://schemas.microsoft.com/office/drawing/2014/main" id="{94CFDD4A-1292-4D2A-9CE4-723F4B1A6BE3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4994276" y="3044825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95" name="Oval 181">
            <a:extLst>
              <a:ext uri="{FF2B5EF4-FFF2-40B4-BE49-F238E27FC236}">
                <a16:creationId xmlns:a16="http://schemas.microsoft.com/office/drawing/2014/main" id="{E53F7026-229C-4204-B911-4B94A7CBBC3B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4979989" y="3138489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96" name="Oval 182">
            <a:extLst>
              <a:ext uri="{FF2B5EF4-FFF2-40B4-BE49-F238E27FC236}">
                <a16:creationId xmlns:a16="http://schemas.microsoft.com/office/drawing/2014/main" id="{DA52CD99-455A-4375-AD5A-FF6BFDD2D861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4970464" y="3233739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97" name="Oval 183">
            <a:extLst>
              <a:ext uri="{FF2B5EF4-FFF2-40B4-BE49-F238E27FC236}">
                <a16:creationId xmlns:a16="http://schemas.microsoft.com/office/drawing/2014/main" id="{5D69C7F2-D7B2-4229-B162-C6197C10768B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4960939" y="3338514"/>
            <a:ext cx="111125" cy="1936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98" name="Oval 184">
            <a:extLst>
              <a:ext uri="{FF2B5EF4-FFF2-40B4-BE49-F238E27FC236}">
                <a16:creationId xmlns:a16="http://schemas.microsoft.com/office/drawing/2014/main" id="{E89AFD4B-10E2-43BF-A602-EF81A2D8164D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4957764" y="3435350"/>
            <a:ext cx="109537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99" name="Oval 185">
            <a:extLst>
              <a:ext uri="{FF2B5EF4-FFF2-40B4-BE49-F238E27FC236}">
                <a16:creationId xmlns:a16="http://schemas.microsoft.com/office/drawing/2014/main" id="{C18B1FFD-99CB-4D5F-A434-FD3598CF0EAE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4946651" y="3540125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00" name="Oval 186">
            <a:extLst>
              <a:ext uri="{FF2B5EF4-FFF2-40B4-BE49-F238E27FC236}">
                <a16:creationId xmlns:a16="http://schemas.microsoft.com/office/drawing/2014/main" id="{58D805B5-18B8-4B07-BE43-4BFA55713FEE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4941889" y="3646488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01" name="Oval 187">
            <a:extLst>
              <a:ext uri="{FF2B5EF4-FFF2-40B4-BE49-F238E27FC236}">
                <a16:creationId xmlns:a16="http://schemas.microsoft.com/office/drawing/2014/main" id="{CF5052D4-9988-4858-8D01-7AB4EAD08BF2}"/>
              </a:ext>
            </a:extLst>
          </p:cNvPr>
          <p:cNvSpPr>
            <a:spLocks noChangeArrowheads="1"/>
          </p:cNvSpPr>
          <p:nvPr/>
        </p:nvSpPr>
        <p:spPr bwMode="auto">
          <a:xfrm rot="11035333">
            <a:off x="4940301" y="3752850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02" name="Oval 188">
            <a:extLst>
              <a:ext uri="{FF2B5EF4-FFF2-40B4-BE49-F238E27FC236}">
                <a16:creationId xmlns:a16="http://schemas.microsoft.com/office/drawing/2014/main" id="{09B8B1C0-788F-467C-A590-6A78D0A2500D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4940301" y="3859214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03" name="Oval 189">
            <a:extLst>
              <a:ext uri="{FF2B5EF4-FFF2-40B4-BE49-F238E27FC236}">
                <a16:creationId xmlns:a16="http://schemas.microsoft.com/office/drawing/2014/main" id="{644505AE-5EB8-495C-A9CD-88923B5CC408}"/>
              </a:ext>
            </a:extLst>
          </p:cNvPr>
          <p:cNvSpPr>
            <a:spLocks noChangeArrowheads="1"/>
          </p:cNvSpPr>
          <p:nvPr/>
        </p:nvSpPr>
        <p:spPr bwMode="auto">
          <a:xfrm rot="11035333">
            <a:off x="4937126" y="3965575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04" name="Oval 190">
            <a:extLst>
              <a:ext uri="{FF2B5EF4-FFF2-40B4-BE49-F238E27FC236}">
                <a16:creationId xmlns:a16="http://schemas.microsoft.com/office/drawing/2014/main" id="{DD2665C4-66F1-4882-9F9B-9DA650CD2AD7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4933951" y="4059239"/>
            <a:ext cx="112713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05" name="Oval 191">
            <a:extLst>
              <a:ext uri="{FF2B5EF4-FFF2-40B4-BE49-F238E27FC236}">
                <a16:creationId xmlns:a16="http://schemas.microsoft.com/office/drawing/2014/main" id="{F31C43B2-D95C-439B-AF01-8D961C8E1F2D}"/>
              </a:ext>
            </a:extLst>
          </p:cNvPr>
          <p:cNvSpPr>
            <a:spLocks noChangeArrowheads="1"/>
          </p:cNvSpPr>
          <p:nvPr/>
        </p:nvSpPr>
        <p:spPr bwMode="auto">
          <a:xfrm rot="11035333">
            <a:off x="4932364" y="4167188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06" name="Oval 192">
            <a:extLst>
              <a:ext uri="{FF2B5EF4-FFF2-40B4-BE49-F238E27FC236}">
                <a16:creationId xmlns:a16="http://schemas.microsoft.com/office/drawing/2014/main" id="{A3534BCF-8E07-4EF2-8681-8B4706FC19EA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4932364" y="4271964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07" name="Oval 193">
            <a:extLst>
              <a:ext uri="{FF2B5EF4-FFF2-40B4-BE49-F238E27FC236}">
                <a16:creationId xmlns:a16="http://schemas.microsoft.com/office/drawing/2014/main" id="{4518300F-FAF2-464F-9C4F-9441EF58A3BE}"/>
              </a:ext>
            </a:extLst>
          </p:cNvPr>
          <p:cNvSpPr>
            <a:spLocks noChangeArrowheads="1"/>
          </p:cNvSpPr>
          <p:nvPr/>
        </p:nvSpPr>
        <p:spPr bwMode="auto">
          <a:xfrm rot="11035333">
            <a:off x="4930775" y="4378325"/>
            <a:ext cx="109538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08" name="Oval 194">
            <a:extLst>
              <a:ext uri="{FF2B5EF4-FFF2-40B4-BE49-F238E27FC236}">
                <a16:creationId xmlns:a16="http://schemas.microsoft.com/office/drawing/2014/main" id="{BF75A37C-C443-4467-9F24-DF6B946F7AA1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4930775" y="4484689"/>
            <a:ext cx="109538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09" name="Oval 195">
            <a:extLst>
              <a:ext uri="{FF2B5EF4-FFF2-40B4-BE49-F238E27FC236}">
                <a16:creationId xmlns:a16="http://schemas.microsoft.com/office/drawing/2014/main" id="{1BCB8A87-24C5-4CDE-81FF-1EF4D9C8DBC1}"/>
              </a:ext>
            </a:extLst>
          </p:cNvPr>
          <p:cNvSpPr>
            <a:spLocks noChangeArrowheads="1"/>
          </p:cNvSpPr>
          <p:nvPr/>
        </p:nvSpPr>
        <p:spPr bwMode="auto">
          <a:xfrm rot="11035333">
            <a:off x="4927601" y="4591050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10" name="Oval 196">
            <a:extLst>
              <a:ext uri="{FF2B5EF4-FFF2-40B4-BE49-F238E27FC236}">
                <a16:creationId xmlns:a16="http://schemas.microsoft.com/office/drawing/2014/main" id="{7B97418E-247D-4D13-AB3D-C1CB531A3761}"/>
              </a:ext>
            </a:extLst>
          </p:cNvPr>
          <p:cNvSpPr>
            <a:spLocks noChangeArrowheads="1"/>
          </p:cNvSpPr>
          <p:nvPr/>
        </p:nvSpPr>
        <p:spPr bwMode="auto">
          <a:xfrm rot="10645209">
            <a:off x="4930775" y="4684714"/>
            <a:ext cx="109538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11" name="Oval 197">
            <a:extLst>
              <a:ext uri="{FF2B5EF4-FFF2-40B4-BE49-F238E27FC236}">
                <a16:creationId xmlns:a16="http://schemas.microsoft.com/office/drawing/2014/main" id="{E662894F-F0E8-46D6-8479-30092437675E}"/>
              </a:ext>
            </a:extLst>
          </p:cNvPr>
          <p:cNvSpPr>
            <a:spLocks noChangeArrowheads="1"/>
          </p:cNvSpPr>
          <p:nvPr/>
        </p:nvSpPr>
        <p:spPr bwMode="auto">
          <a:xfrm rot="10645209">
            <a:off x="4932364" y="4779963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12" name="Oval 198">
            <a:extLst>
              <a:ext uri="{FF2B5EF4-FFF2-40B4-BE49-F238E27FC236}">
                <a16:creationId xmlns:a16="http://schemas.microsoft.com/office/drawing/2014/main" id="{4A31D014-ADD8-41F9-A4F0-B926DC1DE6D4}"/>
              </a:ext>
            </a:extLst>
          </p:cNvPr>
          <p:cNvSpPr>
            <a:spLocks noChangeArrowheads="1"/>
          </p:cNvSpPr>
          <p:nvPr/>
        </p:nvSpPr>
        <p:spPr bwMode="auto">
          <a:xfrm rot="10645209">
            <a:off x="4933951" y="4867275"/>
            <a:ext cx="112713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13" name="Oval 199">
            <a:extLst>
              <a:ext uri="{FF2B5EF4-FFF2-40B4-BE49-F238E27FC236}">
                <a16:creationId xmlns:a16="http://schemas.microsoft.com/office/drawing/2014/main" id="{6D0CA65A-CAD1-486A-88E2-2DB75E79849A}"/>
              </a:ext>
            </a:extLst>
          </p:cNvPr>
          <p:cNvSpPr>
            <a:spLocks noChangeArrowheads="1"/>
          </p:cNvSpPr>
          <p:nvPr/>
        </p:nvSpPr>
        <p:spPr bwMode="auto">
          <a:xfrm rot="10645209">
            <a:off x="4941889" y="4973639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14" name="Oval 200">
            <a:extLst>
              <a:ext uri="{FF2B5EF4-FFF2-40B4-BE49-F238E27FC236}">
                <a16:creationId xmlns:a16="http://schemas.microsoft.com/office/drawing/2014/main" id="{497B2BD8-C1CB-45D0-83FD-4EF9E5F444D2}"/>
              </a:ext>
            </a:extLst>
          </p:cNvPr>
          <p:cNvSpPr>
            <a:spLocks noChangeArrowheads="1"/>
          </p:cNvSpPr>
          <p:nvPr/>
        </p:nvSpPr>
        <p:spPr bwMode="auto">
          <a:xfrm rot="10645209">
            <a:off x="4946651" y="5062539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15" name="Oval 201">
            <a:extLst>
              <a:ext uri="{FF2B5EF4-FFF2-40B4-BE49-F238E27FC236}">
                <a16:creationId xmlns:a16="http://schemas.microsoft.com/office/drawing/2014/main" id="{0B22BDC2-16ED-4D7F-A226-84957311AEEC}"/>
              </a:ext>
            </a:extLst>
          </p:cNvPr>
          <p:cNvSpPr>
            <a:spLocks noChangeArrowheads="1"/>
          </p:cNvSpPr>
          <p:nvPr/>
        </p:nvSpPr>
        <p:spPr bwMode="auto">
          <a:xfrm rot="10377179">
            <a:off x="4957764" y="5148264"/>
            <a:ext cx="109537" cy="1936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16" name="Oval 202">
            <a:extLst>
              <a:ext uri="{FF2B5EF4-FFF2-40B4-BE49-F238E27FC236}">
                <a16:creationId xmlns:a16="http://schemas.microsoft.com/office/drawing/2014/main" id="{C4E3767F-E4F1-4588-8471-7667D2110944}"/>
              </a:ext>
            </a:extLst>
          </p:cNvPr>
          <p:cNvSpPr>
            <a:spLocks noChangeArrowheads="1"/>
          </p:cNvSpPr>
          <p:nvPr/>
        </p:nvSpPr>
        <p:spPr bwMode="auto">
          <a:xfrm rot="10377179">
            <a:off x="4970464" y="5245101"/>
            <a:ext cx="111125" cy="1936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17" name="Oval 203">
            <a:extLst>
              <a:ext uri="{FF2B5EF4-FFF2-40B4-BE49-F238E27FC236}">
                <a16:creationId xmlns:a16="http://schemas.microsoft.com/office/drawing/2014/main" id="{BC422217-72FB-41DE-B8F0-94D1A8C4FFDB}"/>
              </a:ext>
            </a:extLst>
          </p:cNvPr>
          <p:cNvSpPr>
            <a:spLocks noChangeArrowheads="1"/>
          </p:cNvSpPr>
          <p:nvPr/>
        </p:nvSpPr>
        <p:spPr bwMode="auto">
          <a:xfrm rot="9949678">
            <a:off x="4984750" y="5332413"/>
            <a:ext cx="109538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18" name="Oval 204">
            <a:extLst>
              <a:ext uri="{FF2B5EF4-FFF2-40B4-BE49-F238E27FC236}">
                <a16:creationId xmlns:a16="http://schemas.microsoft.com/office/drawing/2014/main" id="{E47470F1-1149-48CF-930F-DFE15EF29A51}"/>
              </a:ext>
            </a:extLst>
          </p:cNvPr>
          <p:cNvSpPr>
            <a:spLocks noChangeArrowheads="1"/>
          </p:cNvSpPr>
          <p:nvPr/>
        </p:nvSpPr>
        <p:spPr bwMode="auto">
          <a:xfrm rot="9949678">
            <a:off x="4999039" y="5411789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19" name="Oval 205">
            <a:extLst>
              <a:ext uri="{FF2B5EF4-FFF2-40B4-BE49-F238E27FC236}">
                <a16:creationId xmlns:a16="http://schemas.microsoft.com/office/drawing/2014/main" id="{912D4E73-ABD6-4594-A6E7-713A6DEA86E8}"/>
              </a:ext>
            </a:extLst>
          </p:cNvPr>
          <p:cNvSpPr>
            <a:spLocks noChangeArrowheads="1"/>
          </p:cNvSpPr>
          <p:nvPr/>
        </p:nvSpPr>
        <p:spPr bwMode="auto">
          <a:xfrm rot="9949678">
            <a:off x="5018089" y="5481639"/>
            <a:ext cx="109537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20" name="Oval 206">
            <a:extLst>
              <a:ext uri="{FF2B5EF4-FFF2-40B4-BE49-F238E27FC236}">
                <a16:creationId xmlns:a16="http://schemas.microsoft.com/office/drawing/2014/main" id="{67443B80-F136-49A5-8358-EB2F2D3389BF}"/>
              </a:ext>
            </a:extLst>
          </p:cNvPr>
          <p:cNvSpPr>
            <a:spLocks noChangeArrowheads="1"/>
          </p:cNvSpPr>
          <p:nvPr/>
        </p:nvSpPr>
        <p:spPr bwMode="auto">
          <a:xfrm rot="8911647">
            <a:off x="5043489" y="5561014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21" name="Oval 207">
            <a:extLst>
              <a:ext uri="{FF2B5EF4-FFF2-40B4-BE49-F238E27FC236}">
                <a16:creationId xmlns:a16="http://schemas.microsoft.com/office/drawing/2014/main" id="{1F1815D1-1406-4E05-B834-E9731CB2B93A}"/>
              </a:ext>
            </a:extLst>
          </p:cNvPr>
          <p:cNvSpPr>
            <a:spLocks noChangeArrowheads="1"/>
          </p:cNvSpPr>
          <p:nvPr/>
        </p:nvSpPr>
        <p:spPr bwMode="auto">
          <a:xfrm rot="8911647">
            <a:off x="5078413" y="5640389"/>
            <a:ext cx="112712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22" name="Oval 208">
            <a:extLst>
              <a:ext uri="{FF2B5EF4-FFF2-40B4-BE49-F238E27FC236}">
                <a16:creationId xmlns:a16="http://schemas.microsoft.com/office/drawing/2014/main" id="{B0F11C73-C71B-49A8-8936-B9C1DAF4D2D8}"/>
              </a:ext>
            </a:extLst>
          </p:cNvPr>
          <p:cNvSpPr>
            <a:spLocks noChangeArrowheads="1"/>
          </p:cNvSpPr>
          <p:nvPr/>
        </p:nvSpPr>
        <p:spPr bwMode="auto">
          <a:xfrm rot="8911647">
            <a:off x="5118100" y="5718175"/>
            <a:ext cx="109538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23" name="Oval 209">
            <a:extLst>
              <a:ext uri="{FF2B5EF4-FFF2-40B4-BE49-F238E27FC236}">
                <a16:creationId xmlns:a16="http://schemas.microsoft.com/office/drawing/2014/main" id="{4C58CD5A-EAF5-4399-966A-59370B22651F}"/>
              </a:ext>
            </a:extLst>
          </p:cNvPr>
          <p:cNvSpPr>
            <a:spLocks noChangeArrowheads="1"/>
          </p:cNvSpPr>
          <p:nvPr/>
        </p:nvSpPr>
        <p:spPr bwMode="auto">
          <a:xfrm rot="8431363">
            <a:off x="5157789" y="5780089"/>
            <a:ext cx="109537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24" name="Oval 210">
            <a:extLst>
              <a:ext uri="{FF2B5EF4-FFF2-40B4-BE49-F238E27FC236}">
                <a16:creationId xmlns:a16="http://schemas.microsoft.com/office/drawing/2014/main" id="{21FE8AE7-C460-4048-B7BA-1415838DDEE5}"/>
              </a:ext>
            </a:extLst>
          </p:cNvPr>
          <p:cNvSpPr>
            <a:spLocks noChangeArrowheads="1"/>
          </p:cNvSpPr>
          <p:nvPr/>
        </p:nvSpPr>
        <p:spPr bwMode="auto">
          <a:xfrm rot="7123279">
            <a:off x="5191126" y="5854701"/>
            <a:ext cx="138112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25" name="Oval 211">
            <a:extLst>
              <a:ext uri="{FF2B5EF4-FFF2-40B4-BE49-F238E27FC236}">
                <a16:creationId xmlns:a16="http://schemas.microsoft.com/office/drawing/2014/main" id="{188EF5C9-FEE5-4C90-9441-BFC75D597A7D}"/>
              </a:ext>
            </a:extLst>
          </p:cNvPr>
          <p:cNvSpPr>
            <a:spLocks noChangeArrowheads="1"/>
          </p:cNvSpPr>
          <p:nvPr/>
        </p:nvSpPr>
        <p:spPr bwMode="auto">
          <a:xfrm rot="7123279">
            <a:off x="5245894" y="5904706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26" name="Oval 212">
            <a:extLst>
              <a:ext uri="{FF2B5EF4-FFF2-40B4-BE49-F238E27FC236}">
                <a16:creationId xmlns:a16="http://schemas.microsoft.com/office/drawing/2014/main" id="{35C171B4-6A1E-4B6F-BA4B-CEF2628AE396}"/>
              </a:ext>
            </a:extLst>
          </p:cNvPr>
          <p:cNvSpPr>
            <a:spLocks noChangeArrowheads="1"/>
          </p:cNvSpPr>
          <p:nvPr/>
        </p:nvSpPr>
        <p:spPr bwMode="auto">
          <a:xfrm rot="7123279">
            <a:off x="5307807" y="5945982"/>
            <a:ext cx="13970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27" name="Oval 213">
            <a:extLst>
              <a:ext uri="{FF2B5EF4-FFF2-40B4-BE49-F238E27FC236}">
                <a16:creationId xmlns:a16="http://schemas.microsoft.com/office/drawing/2014/main" id="{365E37C0-58CB-4BE5-9212-301AB8BFB405}"/>
              </a:ext>
            </a:extLst>
          </p:cNvPr>
          <p:cNvSpPr>
            <a:spLocks noChangeArrowheads="1"/>
          </p:cNvSpPr>
          <p:nvPr/>
        </p:nvSpPr>
        <p:spPr bwMode="auto">
          <a:xfrm rot="6319729">
            <a:off x="5368132" y="5976144"/>
            <a:ext cx="136525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28" name="Oval 214">
            <a:extLst>
              <a:ext uri="{FF2B5EF4-FFF2-40B4-BE49-F238E27FC236}">
                <a16:creationId xmlns:a16="http://schemas.microsoft.com/office/drawing/2014/main" id="{B0F53F6F-90A5-4629-A509-C6C9AF965C55}"/>
              </a:ext>
            </a:extLst>
          </p:cNvPr>
          <p:cNvSpPr>
            <a:spLocks noChangeArrowheads="1"/>
          </p:cNvSpPr>
          <p:nvPr/>
        </p:nvSpPr>
        <p:spPr bwMode="auto">
          <a:xfrm rot="6319729">
            <a:off x="5436395" y="5999958"/>
            <a:ext cx="136525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29" name="Oval 215">
            <a:extLst>
              <a:ext uri="{FF2B5EF4-FFF2-40B4-BE49-F238E27FC236}">
                <a16:creationId xmlns:a16="http://schemas.microsoft.com/office/drawing/2014/main" id="{773F3D30-C970-4B25-943B-64821D7D543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508626" y="6008689"/>
            <a:ext cx="138113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30" name="Oval 216">
            <a:extLst>
              <a:ext uri="{FF2B5EF4-FFF2-40B4-BE49-F238E27FC236}">
                <a16:creationId xmlns:a16="http://schemas.microsoft.com/office/drawing/2014/main" id="{3CD771DB-D213-4EEA-BAEE-6818A685B2B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577682" y="6006307"/>
            <a:ext cx="13970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31" name="Oval 217">
            <a:extLst>
              <a:ext uri="{FF2B5EF4-FFF2-40B4-BE49-F238E27FC236}">
                <a16:creationId xmlns:a16="http://schemas.microsoft.com/office/drawing/2014/main" id="{B870CDB5-FC73-45C4-BC42-CC16B2BF1F54}"/>
              </a:ext>
            </a:extLst>
          </p:cNvPr>
          <p:cNvSpPr>
            <a:spLocks noChangeArrowheads="1"/>
          </p:cNvSpPr>
          <p:nvPr/>
        </p:nvSpPr>
        <p:spPr bwMode="auto">
          <a:xfrm rot="4482187">
            <a:off x="5652294" y="5996781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32" name="Oval 218">
            <a:extLst>
              <a:ext uri="{FF2B5EF4-FFF2-40B4-BE49-F238E27FC236}">
                <a16:creationId xmlns:a16="http://schemas.microsoft.com/office/drawing/2014/main" id="{AE41D14D-4CD6-4572-B8C4-D8716CFB7361}"/>
              </a:ext>
            </a:extLst>
          </p:cNvPr>
          <p:cNvSpPr>
            <a:spLocks noChangeArrowheads="1"/>
          </p:cNvSpPr>
          <p:nvPr/>
        </p:nvSpPr>
        <p:spPr bwMode="auto">
          <a:xfrm rot="4107672">
            <a:off x="5726113" y="5970588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33" name="Oval 219">
            <a:extLst>
              <a:ext uri="{FF2B5EF4-FFF2-40B4-BE49-F238E27FC236}">
                <a16:creationId xmlns:a16="http://schemas.microsoft.com/office/drawing/2014/main" id="{6BEE2EDE-99AE-42A8-8A44-9E6D765A1928}"/>
              </a:ext>
            </a:extLst>
          </p:cNvPr>
          <p:cNvSpPr>
            <a:spLocks noChangeArrowheads="1"/>
          </p:cNvSpPr>
          <p:nvPr/>
        </p:nvSpPr>
        <p:spPr bwMode="auto">
          <a:xfrm rot="3574832">
            <a:off x="5788026" y="5937251"/>
            <a:ext cx="138112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34" name="Oval 220">
            <a:extLst>
              <a:ext uri="{FF2B5EF4-FFF2-40B4-BE49-F238E27FC236}">
                <a16:creationId xmlns:a16="http://schemas.microsoft.com/office/drawing/2014/main" id="{A4835502-42BA-428B-8A20-8FA0FB92E95A}"/>
              </a:ext>
            </a:extLst>
          </p:cNvPr>
          <p:cNvSpPr>
            <a:spLocks noChangeArrowheads="1"/>
          </p:cNvSpPr>
          <p:nvPr/>
        </p:nvSpPr>
        <p:spPr bwMode="auto">
          <a:xfrm rot="3395180">
            <a:off x="5854701" y="5897563"/>
            <a:ext cx="136525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35" name="Oval 221">
            <a:extLst>
              <a:ext uri="{FF2B5EF4-FFF2-40B4-BE49-F238E27FC236}">
                <a16:creationId xmlns:a16="http://schemas.microsoft.com/office/drawing/2014/main" id="{84DCCF94-FC16-4D11-B04C-4D4934A6AB23}"/>
              </a:ext>
            </a:extLst>
          </p:cNvPr>
          <p:cNvSpPr>
            <a:spLocks noChangeArrowheads="1"/>
          </p:cNvSpPr>
          <p:nvPr/>
        </p:nvSpPr>
        <p:spPr bwMode="auto">
          <a:xfrm rot="2205253">
            <a:off x="5921376" y="5818189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36" name="Oval 222">
            <a:extLst>
              <a:ext uri="{FF2B5EF4-FFF2-40B4-BE49-F238E27FC236}">
                <a16:creationId xmlns:a16="http://schemas.microsoft.com/office/drawing/2014/main" id="{104CC1BF-FA56-4D58-8620-6387CA8E345B}"/>
              </a:ext>
            </a:extLst>
          </p:cNvPr>
          <p:cNvSpPr>
            <a:spLocks noChangeArrowheads="1"/>
          </p:cNvSpPr>
          <p:nvPr/>
        </p:nvSpPr>
        <p:spPr bwMode="auto">
          <a:xfrm rot="2205253">
            <a:off x="5967414" y="5753100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37" name="Oval 223">
            <a:extLst>
              <a:ext uri="{FF2B5EF4-FFF2-40B4-BE49-F238E27FC236}">
                <a16:creationId xmlns:a16="http://schemas.microsoft.com/office/drawing/2014/main" id="{AA52F6BD-49BF-4C18-AB0E-3B2FF2D7CB8D}"/>
              </a:ext>
            </a:extLst>
          </p:cNvPr>
          <p:cNvSpPr>
            <a:spLocks noChangeArrowheads="1"/>
          </p:cNvSpPr>
          <p:nvPr/>
        </p:nvSpPr>
        <p:spPr bwMode="auto">
          <a:xfrm rot="1888819">
            <a:off x="6002339" y="5688014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38" name="Oval 224">
            <a:extLst>
              <a:ext uri="{FF2B5EF4-FFF2-40B4-BE49-F238E27FC236}">
                <a16:creationId xmlns:a16="http://schemas.microsoft.com/office/drawing/2014/main" id="{92D8447A-BBFA-44DE-83E6-477825F83445}"/>
              </a:ext>
            </a:extLst>
          </p:cNvPr>
          <p:cNvSpPr>
            <a:spLocks noChangeArrowheads="1"/>
          </p:cNvSpPr>
          <p:nvPr/>
        </p:nvSpPr>
        <p:spPr bwMode="auto">
          <a:xfrm rot="1888819">
            <a:off x="6038850" y="5618163"/>
            <a:ext cx="109538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39" name="Oval 225">
            <a:extLst>
              <a:ext uri="{FF2B5EF4-FFF2-40B4-BE49-F238E27FC236}">
                <a16:creationId xmlns:a16="http://schemas.microsoft.com/office/drawing/2014/main" id="{7570C052-5800-4EFD-B93A-05EC99A5B8F1}"/>
              </a:ext>
            </a:extLst>
          </p:cNvPr>
          <p:cNvSpPr>
            <a:spLocks noChangeArrowheads="1"/>
          </p:cNvSpPr>
          <p:nvPr/>
        </p:nvSpPr>
        <p:spPr bwMode="auto">
          <a:xfrm rot="1148474">
            <a:off x="6065839" y="5541964"/>
            <a:ext cx="109537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40" name="Oval 226">
            <a:extLst>
              <a:ext uri="{FF2B5EF4-FFF2-40B4-BE49-F238E27FC236}">
                <a16:creationId xmlns:a16="http://schemas.microsoft.com/office/drawing/2014/main" id="{965C45F6-EA2E-4E6F-ACF6-7AD930CBBE8F}"/>
              </a:ext>
            </a:extLst>
          </p:cNvPr>
          <p:cNvSpPr>
            <a:spLocks noChangeArrowheads="1"/>
          </p:cNvSpPr>
          <p:nvPr/>
        </p:nvSpPr>
        <p:spPr bwMode="auto">
          <a:xfrm rot="1148474">
            <a:off x="6084889" y="5468939"/>
            <a:ext cx="109537" cy="1936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41" name="Oval 227">
            <a:extLst>
              <a:ext uri="{FF2B5EF4-FFF2-40B4-BE49-F238E27FC236}">
                <a16:creationId xmlns:a16="http://schemas.microsoft.com/office/drawing/2014/main" id="{D634BFA8-0606-4C00-B80E-EFCB1B2CD468}"/>
              </a:ext>
            </a:extLst>
          </p:cNvPr>
          <p:cNvSpPr>
            <a:spLocks noChangeArrowheads="1"/>
          </p:cNvSpPr>
          <p:nvPr/>
        </p:nvSpPr>
        <p:spPr bwMode="auto">
          <a:xfrm rot="1148474">
            <a:off x="6108701" y="5387975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42" name="Oval 228">
            <a:extLst>
              <a:ext uri="{FF2B5EF4-FFF2-40B4-BE49-F238E27FC236}">
                <a16:creationId xmlns:a16="http://schemas.microsoft.com/office/drawing/2014/main" id="{DB5C2B96-D7F6-41AB-9F4A-7152C5B07BE7}"/>
              </a:ext>
            </a:extLst>
          </p:cNvPr>
          <p:cNvSpPr>
            <a:spLocks noChangeArrowheads="1"/>
          </p:cNvSpPr>
          <p:nvPr/>
        </p:nvSpPr>
        <p:spPr bwMode="auto">
          <a:xfrm rot="1148474">
            <a:off x="6127751" y="5318125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43" name="Oval 229">
            <a:extLst>
              <a:ext uri="{FF2B5EF4-FFF2-40B4-BE49-F238E27FC236}">
                <a16:creationId xmlns:a16="http://schemas.microsoft.com/office/drawing/2014/main" id="{5095B592-396C-474F-9797-7E0402FBE023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4649789" y="3476625"/>
            <a:ext cx="109537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44" name="Oval 230">
            <a:extLst>
              <a:ext uri="{FF2B5EF4-FFF2-40B4-BE49-F238E27FC236}">
                <a16:creationId xmlns:a16="http://schemas.microsoft.com/office/drawing/2014/main" id="{F745E85B-B27A-4A49-9AD4-9D1B18C40431}"/>
              </a:ext>
            </a:extLst>
          </p:cNvPr>
          <p:cNvSpPr>
            <a:spLocks noChangeArrowheads="1"/>
          </p:cNvSpPr>
          <p:nvPr/>
        </p:nvSpPr>
        <p:spPr bwMode="auto">
          <a:xfrm rot="11035333">
            <a:off x="4646614" y="3581400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45" name="Oval 231">
            <a:extLst>
              <a:ext uri="{FF2B5EF4-FFF2-40B4-BE49-F238E27FC236}">
                <a16:creationId xmlns:a16="http://schemas.microsoft.com/office/drawing/2014/main" id="{FD78FBEC-97A4-461C-BE9E-B7E4448F68D0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4646614" y="3687764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46" name="Oval 232">
            <a:extLst>
              <a:ext uri="{FF2B5EF4-FFF2-40B4-BE49-F238E27FC236}">
                <a16:creationId xmlns:a16="http://schemas.microsoft.com/office/drawing/2014/main" id="{34392882-6736-46F8-B1DA-C6411710117F}"/>
              </a:ext>
            </a:extLst>
          </p:cNvPr>
          <p:cNvSpPr>
            <a:spLocks noChangeArrowheads="1"/>
          </p:cNvSpPr>
          <p:nvPr/>
        </p:nvSpPr>
        <p:spPr bwMode="auto">
          <a:xfrm rot="11035333">
            <a:off x="4645026" y="3794125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47" name="Oval 233">
            <a:extLst>
              <a:ext uri="{FF2B5EF4-FFF2-40B4-BE49-F238E27FC236}">
                <a16:creationId xmlns:a16="http://schemas.microsoft.com/office/drawing/2014/main" id="{B421C224-F36D-4947-A267-3688F8E60DAD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4643439" y="3887789"/>
            <a:ext cx="109537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48" name="Oval 234">
            <a:extLst>
              <a:ext uri="{FF2B5EF4-FFF2-40B4-BE49-F238E27FC236}">
                <a16:creationId xmlns:a16="http://schemas.microsoft.com/office/drawing/2014/main" id="{4804CC11-1DFD-4254-A5B3-D48E858CED63}"/>
              </a:ext>
            </a:extLst>
          </p:cNvPr>
          <p:cNvSpPr>
            <a:spLocks noChangeArrowheads="1"/>
          </p:cNvSpPr>
          <p:nvPr/>
        </p:nvSpPr>
        <p:spPr bwMode="auto">
          <a:xfrm rot="11035333">
            <a:off x="4640264" y="3995738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49" name="Oval 235">
            <a:extLst>
              <a:ext uri="{FF2B5EF4-FFF2-40B4-BE49-F238E27FC236}">
                <a16:creationId xmlns:a16="http://schemas.microsoft.com/office/drawing/2014/main" id="{2CC6AD17-4E3B-4C14-884C-A58768684833}"/>
              </a:ext>
            </a:extLst>
          </p:cNvPr>
          <p:cNvSpPr>
            <a:spLocks noChangeArrowheads="1"/>
          </p:cNvSpPr>
          <p:nvPr/>
        </p:nvSpPr>
        <p:spPr bwMode="auto">
          <a:xfrm rot="10982346">
            <a:off x="4640264" y="4102100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50" name="Oval 236">
            <a:extLst>
              <a:ext uri="{FF2B5EF4-FFF2-40B4-BE49-F238E27FC236}">
                <a16:creationId xmlns:a16="http://schemas.microsoft.com/office/drawing/2014/main" id="{F51F56EC-9611-4DAF-A5FE-EFD7C1FE05FA}"/>
              </a:ext>
            </a:extLst>
          </p:cNvPr>
          <p:cNvSpPr>
            <a:spLocks noChangeArrowheads="1"/>
          </p:cNvSpPr>
          <p:nvPr/>
        </p:nvSpPr>
        <p:spPr bwMode="auto">
          <a:xfrm rot="11035333">
            <a:off x="4637089" y="4208463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51" name="Oval 237">
            <a:extLst>
              <a:ext uri="{FF2B5EF4-FFF2-40B4-BE49-F238E27FC236}">
                <a16:creationId xmlns:a16="http://schemas.microsoft.com/office/drawing/2014/main" id="{05AF7926-5BCF-46A6-94B6-629FA8A5AB15}"/>
              </a:ext>
            </a:extLst>
          </p:cNvPr>
          <p:cNvSpPr>
            <a:spLocks noChangeArrowheads="1"/>
          </p:cNvSpPr>
          <p:nvPr/>
        </p:nvSpPr>
        <p:spPr bwMode="auto">
          <a:xfrm rot="11409847">
            <a:off x="4637089" y="4313238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52" name="Oval 238">
            <a:extLst>
              <a:ext uri="{FF2B5EF4-FFF2-40B4-BE49-F238E27FC236}">
                <a16:creationId xmlns:a16="http://schemas.microsoft.com/office/drawing/2014/main" id="{ED0135C0-91F9-421C-BDAF-4543DE0EC620}"/>
              </a:ext>
            </a:extLst>
          </p:cNvPr>
          <p:cNvSpPr>
            <a:spLocks noChangeArrowheads="1"/>
          </p:cNvSpPr>
          <p:nvPr/>
        </p:nvSpPr>
        <p:spPr bwMode="auto">
          <a:xfrm rot="11035333">
            <a:off x="4633913" y="4419600"/>
            <a:ext cx="112712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53" name="Oval 239">
            <a:extLst>
              <a:ext uri="{FF2B5EF4-FFF2-40B4-BE49-F238E27FC236}">
                <a16:creationId xmlns:a16="http://schemas.microsoft.com/office/drawing/2014/main" id="{860E25E5-3D5E-4FDB-9F7E-5869A018CD59}"/>
              </a:ext>
            </a:extLst>
          </p:cNvPr>
          <p:cNvSpPr>
            <a:spLocks noChangeArrowheads="1"/>
          </p:cNvSpPr>
          <p:nvPr/>
        </p:nvSpPr>
        <p:spPr bwMode="auto">
          <a:xfrm rot="10645209">
            <a:off x="4637089" y="4513264"/>
            <a:ext cx="111125" cy="1936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54" name="Oval 240">
            <a:extLst>
              <a:ext uri="{FF2B5EF4-FFF2-40B4-BE49-F238E27FC236}">
                <a16:creationId xmlns:a16="http://schemas.microsoft.com/office/drawing/2014/main" id="{8B652329-312C-475B-B5E5-894B50D8E8B3}"/>
              </a:ext>
            </a:extLst>
          </p:cNvPr>
          <p:cNvSpPr>
            <a:spLocks noChangeArrowheads="1"/>
          </p:cNvSpPr>
          <p:nvPr/>
        </p:nvSpPr>
        <p:spPr bwMode="auto">
          <a:xfrm rot="10645209">
            <a:off x="4640264" y="4610100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55" name="Oval 241">
            <a:extLst>
              <a:ext uri="{FF2B5EF4-FFF2-40B4-BE49-F238E27FC236}">
                <a16:creationId xmlns:a16="http://schemas.microsoft.com/office/drawing/2014/main" id="{B78EC0F3-E0AA-4691-84A8-2BD4F2D2DD34}"/>
              </a:ext>
            </a:extLst>
          </p:cNvPr>
          <p:cNvSpPr>
            <a:spLocks noChangeArrowheads="1"/>
          </p:cNvSpPr>
          <p:nvPr/>
        </p:nvSpPr>
        <p:spPr bwMode="auto">
          <a:xfrm rot="10645209">
            <a:off x="4640264" y="4703763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56" name="Oval 242">
            <a:extLst>
              <a:ext uri="{FF2B5EF4-FFF2-40B4-BE49-F238E27FC236}">
                <a16:creationId xmlns:a16="http://schemas.microsoft.com/office/drawing/2014/main" id="{E53763F6-DD94-4A71-9941-2575B61FDDCC}"/>
              </a:ext>
            </a:extLst>
          </p:cNvPr>
          <p:cNvSpPr>
            <a:spLocks noChangeArrowheads="1"/>
          </p:cNvSpPr>
          <p:nvPr/>
        </p:nvSpPr>
        <p:spPr bwMode="auto">
          <a:xfrm rot="10645209">
            <a:off x="4640264" y="4802189"/>
            <a:ext cx="111125" cy="193675"/>
          </a:xfrm>
          <a:prstGeom prst="ellipse">
            <a:avLst/>
          </a:prstGeom>
          <a:solidFill>
            <a:srgbClr val="FFFF00"/>
          </a:solidFill>
          <a:ln w="0">
            <a:solidFill>
              <a:srgbClr val="FFFF00"/>
            </a:solidFill>
            <a:round/>
            <a:headEnd/>
            <a:tailE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41" name="12-Point Star 240">
            <a:extLst>
              <a:ext uri="{FF2B5EF4-FFF2-40B4-BE49-F238E27FC236}">
                <a16:creationId xmlns:a16="http://schemas.microsoft.com/office/drawing/2014/main" id="{1FEC6671-1C10-44DA-B5FE-25449F0BF517}"/>
              </a:ext>
            </a:extLst>
          </p:cNvPr>
          <p:cNvSpPr/>
          <p:nvPr/>
        </p:nvSpPr>
        <p:spPr>
          <a:xfrm>
            <a:off x="4252914" y="4457701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2" name="12-Point Star 241">
            <a:extLst>
              <a:ext uri="{FF2B5EF4-FFF2-40B4-BE49-F238E27FC236}">
                <a16:creationId xmlns:a16="http://schemas.microsoft.com/office/drawing/2014/main" id="{9820D16B-F70F-4D6A-BE7A-E0626A92417A}"/>
              </a:ext>
            </a:extLst>
          </p:cNvPr>
          <p:cNvSpPr/>
          <p:nvPr/>
        </p:nvSpPr>
        <p:spPr>
          <a:xfrm>
            <a:off x="4953001" y="3714751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25" name="Oval 11">
            <a:extLst>
              <a:ext uri="{FF2B5EF4-FFF2-40B4-BE49-F238E27FC236}">
                <a16:creationId xmlns:a16="http://schemas.microsoft.com/office/drawing/2014/main" id="{899AA3D6-A2D9-404A-A0C3-CB9491E9F742}"/>
              </a:ext>
            </a:extLst>
          </p:cNvPr>
          <p:cNvSpPr>
            <a:spLocks noChangeArrowheads="1"/>
          </p:cNvSpPr>
          <p:nvPr/>
        </p:nvSpPr>
        <p:spPr bwMode="auto">
          <a:xfrm rot="2234283">
            <a:off x="3978276" y="3055938"/>
            <a:ext cx="112713" cy="1270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9455" name="Group 213">
            <a:extLst>
              <a:ext uri="{FF2B5EF4-FFF2-40B4-BE49-F238E27FC236}">
                <a16:creationId xmlns:a16="http://schemas.microsoft.com/office/drawing/2014/main" id="{2E546B8F-D3A2-44C7-BE72-42464041ED15}"/>
              </a:ext>
            </a:extLst>
          </p:cNvPr>
          <p:cNvGrpSpPr>
            <a:grpSpLocks/>
          </p:cNvGrpSpPr>
          <p:nvPr/>
        </p:nvGrpSpPr>
        <p:grpSpPr bwMode="auto">
          <a:xfrm>
            <a:off x="2482850" y="2155825"/>
            <a:ext cx="4470400" cy="4726920"/>
            <a:chOff x="501563" y="2097210"/>
            <a:chExt cx="4457185" cy="4855004"/>
          </a:xfrm>
        </p:grpSpPr>
        <p:grpSp>
          <p:nvGrpSpPr>
            <p:cNvPr id="9456" name="Group 150">
              <a:extLst>
                <a:ext uri="{FF2B5EF4-FFF2-40B4-BE49-F238E27FC236}">
                  <a16:creationId xmlns:a16="http://schemas.microsoft.com/office/drawing/2014/main" id="{D49C6355-40F3-489E-AB7F-0F0A1DF3B4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054" y="5685977"/>
              <a:ext cx="571394" cy="537398"/>
              <a:chOff x="501026" y="5872739"/>
              <a:chExt cx="571394" cy="537398"/>
            </a:xfrm>
          </p:grpSpPr>
          <p:cxnSp>
            <p:nvCxnSpPr>
              <p:cNvPr id="293" name="Straight Arrow Connector 292">
                <a:extLst>
                  <a:ext uri="{FF2B5EF4-FFF2-40B4-BE49-F238E27FC236}">
                    <a16:creationId xmlns:a16="http://schemas.microsoft.com/office/drawing/2014/main" id="{7494E2C4-B5CD-4E0B-9FF5-EC67EED3123E}"/>
                  </a:ext>
                </a:extLst>
              </p:cNvPr>
              <p:cNvCxnSpPr/>
              <p:nvPr/>
            </p:nvCxnSpPr>
            <p:spPr>
              <a:xfrm>
                <a:off x="798594" y="6374938"/>
                <a:ext cx="273826" cy="16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TextBox 645">
                <a:extLst>
                  <a:ext uri="{FF2B5EF4-FFF2-40B4-BE49-F238E27FC236}">
                    <a16:creationId xmlns:a16="http://schemas.microsoft.com/office/drawing/2014/main" id="{580CAC20-337C-44E3-A61C-BF2B2D1F92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026" y="5872739"/>
                <a:ext cx="400451" cy="537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itchFamily="34" charset="0"/>
                  </a:rPr>
                  <a:t>1</a:t>
                </a:r>
              </a:p>
            </p:txBody>
          </p:sp>
        </p:grpSp>
        <p:grpSp>
          <p:nvGrpSpPr>
            <p:cNvPr id="9457" name="Group 112">
              <a:extLst>
                <a:ext uri="{FF2B5EF4-FFF2-40B4-BE49-F238E27FC236}">
                  <a16:creationId xmlns:a16="http://schemas.microsoft.com/office/drawing/2014/main" id="{6BE55307-481D-4821-B0CF-BF27471B98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975" y="4984855"/>
              <a:ext cx="569810" cy="537398"/>
              <a:chOff x="501151" y="5872615"/>
              <a:chExt cx="569810" cy="537398"/>
            </a:xfrm>
          </p:grpSpPr>
          <p:cxnSp>
            <p:nvCxnSpPr>
              <p:cNvPr id="291" name="Straight Arrow Connector 290">
                <a:extLst>
                  <a:ext uri="{FF2B5EF4-FFF2-40B4-BE49-F238E27FC236}">
                    <a16:creationId xmlns:a16="http://schemas.microsoft.com/office/drawing/2014/main" id="{D9D43F37-EBEE-47FF-AF9F-42A913C1BF8A}"/>
                  </a:ext>
                </a:extLst>
              </p:cNvPr>
              <p:cNvCxnSpPr/>
              <p:nvPr/>
            </p:nvCxnSpPr>
            <p:spPr>
              <a:xfrm>
                <a:off x="797135" y="6329159"/>
                <a:ext cx="273826" cy="16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2" name="TextBox 643">
                <a:extLst>
                  <a:ext uri="{FF2B5EF4-FFF2-40B4-BE49-F238E27FC236}">
                    <a16:creationId xmlns:a16="http://schemas.microsoft.com/office/drawing/2014/main" id="{FD2645FE-13D3-4D73-9D3E-37345E7C23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151" y="5872615"/>
                <a:ext cx="400450" cy="537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itchFamily="34" charset="0"/>
                  </a:rPr>
                  <a:t>2</a:t>
                </a:r>
              </a:p>
            </p:txBody>
          </p:sp>
        </p:grpSp>
        <p:grpSp>
          <p:nvGrpSpPr>
            <p:cNvPr id="9458" name="Group 115">
              <a:extLst>
                <a:ext uri="{FF2B5EF4-FFF2-40B4-BE49-F238E27FC236}">
                  <a16:creationId xmlns:a16="http://schemas.microsoft.com/office/drawing/2014/main" id="{B5CFFC9F-67E1-4E79-96C0-1D00C3E22B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4226" y="4300038"/>
              <a:ext cx="568228" cy="537398"/>
              <a:chOff x="501570" y="5873876"/>
              <a:chExt cx="568228" cy="537398"/>
            </a:xfrm>
          </p:grpSpPr>
          <p:cxnSp>
            <p:nvCxnSpPr>
              <p:cNvPr id="289" name="Straight Arrow Connector 288">
                <a:extLst>
                  <a:ext uri="{FF2B5EF4-FFF2-40B4-BE49-F238E27FC236}">
                    <a16:creationId xmlns:a16="http://schemas.microsoft.com/office/drawing/2014/main" id="{D9CCB0FE-1616-462C-ACBD-D36E279C1C39}"/>
                  </a:ext>
                </a:extLst>
              </p:cNvPr>
              <p:cNvCxnSpPr/>
              <p:nvPr/>
            </p:nvCxnSpPr>
            <p:spPr>
              <a:xfrm>
                <a:off x="795972" y="6224436"/>
                <a:ext cx="273826" cy="163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TextBox 641">
                <a:extLst>
                  <a:ext uri="{FF2B5EF4-FFF2-40B4-BE49-F238E27FC236}">
                    <a16:creationId xmlns:a16="http://schemas.microsoft.com/office/drawing/2014/main" id="{C0237F69-962C-4CB1-80AF-DEE4B8964B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570" y="5873876"/>
                <a:ext cx="398867" cy="537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itchFamily="34" charset="0"/>
                  </a:rPr>
                  <a:t>3</a:t>
                </a:r>
              </a:p>
            </p:txBody>
          </p:sp>
        </p:grpSp>
        <p:grpSp>
          <p:nvGrpSpPr>
            <p:cNvPr id="9459" name="Group 118">
              <a:extLst>
                <a:ext uri="{FF2B5EF4-FFF2-40B4-BE49-F238E27FC236}">
                  <a16:creationId xmlns:a16="http://schemas.microsoft.com/office/drawing/2014/main" id="{960BF06D-8978-404C-860A-2964F4906A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5306" y="3615221"/>
              <a:ext cx="569810" cy="537398"/>
              <a:chOff x="502172" y="5872959"/>
              <a:chExt cx="569810" cy="537398"/>
            </a:xfrm>
          </p:grpSpPr>
          <p:cxnSp>
            <p:nvCxnSpPr>
              <p:cNvPr id="287" name="Straight Arrow Connector 286">
                <a:extLst>
                  <a:ext uri="{FF2B5EF4-FFF2-40B4-BE49-F238E27FC236}">
                    <a16:creationId xmlns:a16="http://schemas.microsoft.com/office/drawing/2014/main" id="{4F5F1B6C-87E2-4F32-9E37-955D4C7EEFD3}"/>
                  </a:ext>
                </a:extLst>
              </p:cNvPr>
              <p:cNvCxnSpPr/>
              <p:nvPr/>
            </p:nvCxnSpPr>
            <p:spPr>
              <a:xfrm>
                <a:off x="798156" y="6130581"/>
                <a:ext cx="273826" cy="16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8" name="TextBox 639">
                <a:extLst>
                  <a:ext uri="{FF2B5EF4-FFF2-40B4-BE49-F238E27FC236}">
                    <a16:creationId xmlns:a16="http://schemas.microsoft.com/office/drawing/2014/main" id="{53CACE08-DC29-4062-8169-328208030F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172" y="5872959"/>
                <a:ext cx="400449" cy="537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itchFamily="34" charset="0"/>
                  </a:rPr>
                  <a:t>4</a:t>
                </a:r>
              </a:p>
            </p:txBody>
          </p:sp>
        </p:grpSp>
        <p:grpSp>
          <p:nvGrpSpPr>
            <p:cNvPr id="9460" name="Group 122">
              <a:extLst>
                <a:ext uri="{FF2B5EF4-FFF2-40B4-BE49-F238E27FC236}">
                  <a16:creationId xmlns:a16="http://schemas.microsoft.com/office/drawing/2014/main" id="{64109445-F6F2-484A-A642-4525D5D2F2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1563" y="2819529"/>
              <a:ext cx="598301" cy="537398"/>
              <a:chOff x="473667" y="5735449"/>
              <a:chExt cx="598301" cy="537398"/>
            </a:xfrm>
          </p:grpSpPr>
          <p:cxnSp>
            <p:nvCxnSpPr>
              <p:cNvPr id="285" name="Straight Arrow Connector 284">
                <a:extLst>
                  <a:ext uri="{FF2B5EF4-FFF2-40B4-BE49-F238E27FC236}">
                    <a16:creationId xmlns:a16="http://schemas.microsoft.com/office/drawing/2014/main" id="{B4AA3344-B8A8-474F-A086-FE7635BAE43C}"/>
                  </a:ext>
                </a:extLst>
              </p:cNvPr>
              <p:cNvCxnSpPr/>
              <p:nvPr/>
            </p:nvCxnSpPr>
            <p:spPr>
              <a:xfrm>
                <a:off x="798143" y="6020789"/>
                <a:ext cx="273825" cy="163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TextBox 637">
                <a:extLst>
                  <a:ext uri="{FF2B5EF4-FFF2-40B4-BE49-F238E27FC236}">
                    <a16:creationId xmlns:a16="http://schemas.microsoft.com/office/drawing/2014/main" id="{4D846F27-3033-456F-9A91-C91AD14A7D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3667" y="5735449"/>
                <a:ext cx="400451" cy="537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itchFamily="34" charset="0"/>
                  </a:rPr>
                  <a:t>5</a:t>
                </a:r>
              </a:p>
            </p:txBody>
          </p:sp>
        </p:grpSp>
        <p:grpSp>
          <p:nvGrpSpPr>
            <p:cNvPr id="9461" name="Group 133">
              <a:extLst>
                <a:ext uri="{FF2B5EF4-FFF2-40B4-BE49-F238E27FC236}">
                  <a16:creationId xmlns:a16="http://schemas.microsoft.com/office/drawing/2014/main" id="{65D7AE3C-2B25-4004-AE75-DE65D15F34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146" y="2097210"/>
              <a:ext cx="598301" cy="537398"/>
              <a:chOff x="472392" y="5735130"/>
              <a:chExt cx="598301" cy="537398"/>
            </a:xfrm>
          </p:grpSpPr>
          <p:cxnSp>
            <p:nvCxnSpPr>
              <p:cNvPr id="283" name="Straight Arrow Connector 282">
                <a:extLst>
                  <a:ext uri="{FF2B5EF4-FFF2-40B4-BE49-F238E27FC236}">
                    <a16:creationId xmlns:a16="http://schemas.microsoft.com/office/drawing/2014/main" id="{12FAF1A4-8E0C-4097-8533-1F230A827740}"/>
                  </a:ext>
                </a:extLst>
              </p:cNvPr>
              <p:cNvCxnSpPr/>
              <p:nvPr/>
            </p:nvCxnSpPr>
            <p:spPr>
              <a:xfrm>
                <a:off x="796867" y="5969924"/>
                <a:ext cx="273826" cy="163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4" name="TextBox 635">
                <a:extLst>
                  <a:ext uri="{FF2B5EF4-FFF2-40B4-BE49-F238E27FC236}">
                    <a16:creationId xmlns:a16="http://schemas.microsoft.com/office/drawing/2014/main" id="{27A6A9BA-7521-49A0-9D7B-1C59321E95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392" y="5735130"/>
                <a:ext cx="398867" cy="537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itchFamily="34" charset="0"/>
                  </a:rPr>
                  <a:t>6</a:t>
                </a:r>
              </a:p>
            </p:txBody>
          </p:sp>
        </p:grpSp>
        <p:grpSp>
          <p:nvGrpSpPr>
            <p:cNvPr id="9462" name="Group 151">
              <a:extLst>
                <a:ext uri="{FF2B5EF4-FFF2-40B4-BE49-F238E27FC236}">
                  <a16:creationId xmlns:a16="http://schemas.microsoft.com/office/drawing/2014/main" id="{7DD47443-D006-46BD-84D4-5CABBE17FB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4246" y="6256658"/>
              <a:ext cx="397285" cy="682512"/>
              <a:chOff x="925218" y="6443420"/>
              <a:chExt cx="397285" cy="682512"/>
            </a:xfrm>
          </p:grpSpPr>
          <p:sp>
            <p:nvSpPr>
              <p:cNvPr id="281" name="TextBox 630">
                <a:extLst>
                  <a:ext uri="{FF2B5EF4-FFF2-40B4-BE49-F238E27FC236}">
                    <a16:creationId xmlns:a16="http://schemas.microsoft.com/office/drawing/2014/main" id="{0C2C27A8-3B57-4DBD-B92C-FF6810ACE9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5218" y="6588535"/>
                <a:ext cx="397285" cy="5373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itchFamily="34" charset="0"/>
                  </a:rPr>
                  <a:t>1</a:t>
                </a:r>
              </a:p>
            </p:txBody>
          </p:sp>
          <p:cxnSp>
            <p:nvCxnSpPr>
              <p:cNvPr id="282" name="Straight Arrow Connector 281">
                <a:extLst>
                  <a:ext uri="{FF2B5EF4-FFF2-40B4-BE49-F238E27FC236}">
                    <a16:creationId xmlns:a16="http://schemas.microsoft.com/office/drawing/2014/main" id="{A303AB1A-B1E6-4E3B-8B27-867A8601FE1B}"/>
                  </a:ext>
                </a:extLst>
              </p:cNvPr>
              <p:cNvCxnSpPr/>
              <p:nvPr/>
            </p:nvCxnSpPr>
            <p:spPr>
              <a:xfrm rot="16200000">
                <a:off x="1068956" y="6533937"/>
                <a:ext cx="182618" cy="158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3" name="Group 152">
              <a:extLst>
                <a:ext uri="{FF2B5EF4-FFF2-40B4-BE49-F238E27FC236}">
                  <a16:creationId xmlns:a16="http://schemas.microsoft.com/office/drawing/2014/main" id="{283F9D0D-505A-4B19-AEC2-A9A233CCF8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8878" y="6271330"/>
              <a:ext cx="398867" cy="680884"/>
              <a:chOff x="925007" y="6443167"/>
              <a:chExt cx="398867" cy="680884"/>
            </a:xfrm>
          </p:grpSpPr>
          <p:sp>
            <p:nvSpPr>
              <p:cNvPr id="279" name="TextBox 628">
                <a:extLst>
                  <a:ext uri="{FF2B5EF4-FFF2-40B4-BE49-F238E27FC236}">
                    <a16:creationId xmlns:a16="http://schemas.microsoft.com/office/drawing/2014/main" id="{39EE93E1-678A-453D-9643-A8ECFBE6EA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5007" y="6586653"/>
                <a:ext cx="398867" cy="537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itchFamily="34" charset="0"/>
                  </a:rPr>
                  <a:t>2</a:t>
                </a:r>
              </a:p>
            </p:txBody>
          </p:sp>
          <p:cxnSp>
            <p:nvCxnSpPr>
              <p:cNvPr id="280" name="Straight Arrow Connector 279">
                <a:extLst>
                  <a:ext uri="{FF2B5EF4-FFF2-40B4-BE49-F238E27FC236}">
                    <a16:creationId xmlns:a16="http://schemas.microsoft.com/office/drawing/2014/main" id="{6670895B-BF97-449C-94F9-A291A44BB532}"/>
                  </a:ext>
                </a:extLst>
              </p:cNvPr>
              <p:cNvCxnSpPr/>
              <p:nvPr/>
            </p:nvCxnSpPr>
            <p:spPr>
              <a:xfrm rot="16200000">
                <a:off x="1032341" y="6533685"/>
                <a:ext cx="182618" cy="158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4" name="Group 244">
              <a:extLst>
                <a:ext uri="{FF2B5EF4-FFF2-40B4-BE49-F238E27FC236}">
                  <a16:creationId xmlns:a16="http://schemas.microsoft.com/office/drawing/2014/main" id="{B55AF0EF-E2F5-441E-82E1-1238161A0F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8186" y="6261548"/>
              <a:ext cx="400451" cy="682515"/>
              <a:chOff x="923286" y="6442910"/>
              <a:chExt cx="400451" cy="682515"/>
            </a:xfrm>
          </p:grpSpPr>
          <p:sp>
            <p:nvSpPr>
              <p:cNvPr id="277" name="TextBox 626">
                <a:extLst>
                  <a:ext uri="{FF2B5EF4-FFF2-40B4-BE49-F238E27FC236}">
                    <a16:creationId xmlns:a16="http://schemas.microsoft.com/office/drawing/2014/main" id="{D127E607-BE21-4418-AA5F-BBAA751537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3286" y="6588027"/>
                <a:ext cx="400451" cy="537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itchFamily="34" charset="0"/>
                  </a:rPr>
                  <a:t>3</a:t>
                </a:r>
              </a:p>
            </p:txBody>
          </p:sp>
          <p:cxnSp>
            <p:nvCxnSpPr>
              <p:cNvPr id="278" name="Straight Arrow Connector 277">
                <a:extLst>
                  <a:ext uri="{FF2B5EF4-FFF2-40B4-BE49-F238E27FC236}">
                    <a16:creationId xmlns:a16="http://schemas.microsoft.com/office/drawing/2014/main" id="{3ADB372F-8BC6-4B6C-9861-DC44E7DB59BC}"/>
                  </a:ext>
                </a:extLst>
              </p:cNvPr>
              <p:cNvCxnSpPr/>
              <p:nvPr/>
            </p:nvCxnSpPr>
            <p:spPr>
              <a:xfrm rot="16200000">
                <a:off x="1045656" y="6532636"/>
                <a:ext cx="182618" cy="316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5" name="Group 247">
              <a:extLst>
                <a:ext uri="{FF2B5EF4-FFF2-40B4-BE49-F238E27FC236}">
                  <a16:creationId xmlns:a16="http://schemas.microsoft.com/office/drawing/2014/main" id="{A476C0B7-BC07-439D-84DC-A64926BEBB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4402" y="6261548"/>
              <a:ext cx="398868" cy="682515"/>
              <a:chOff x="977048" y="6442910"/>
              <a:chExt cx="398868" cy="682515"/>
            </a:xfrm>
          </p:grpSpPr>
          <p:sp>
            <p:nvSpPr>
              <p:cNvPr id="275" name="TextBox 624">
                <a:extLst>
                  <a:ext uri="{FF2B5EF4-FFF2-40B4-BE49-F238E27FC236}">
                    <a16:creationId xmlns:a16="http://schemas.microsoft.com/office/drawing/2014/main" id="{A39C13DB-B3C1-4F1D-BD70-370581FBB3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7048" y="6588027"/>
                <a:ext cx="398868" cy="537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itchFamily="34" charset="0"/>
                  </a:rPr>
                  <a:t>4</a:t>
                </a:r>
              </a:p>
            </p:txBody>
          </p:sp>
          <p:cxnSp>
            <p:nvCxnSpPr>
              <p:cNvPr id="276" name="Straight Arrow Connector 275">
                <a:extLst>
                  <a:ext uri="{FF2B5EF4-FFF2-40B4-BE49-F238E27FC236}">
                    <a16:creationId xmlns:a16="http://schemas.microsoft.com/office/drawing/2014/main" id="{015FB021-5A2D-4595-A10A-7ED902E3B247}"/>
                  </a:ext>
                </a:extLst>
              </p:cNvPr>
              <p:cNvCxnSpPr/>
              <p:nvPr/>
            </p:nvCxnSpPr>
            <p:spPr>
              <a:xfrm rot="16200000">
                <a:off x="1098627" y="6533428"/>
                <a:ext cx="182618" cy="158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6" name="Group 250">
              <a:extLst>
                <a:ext uri="{FF2B5EF4-FFF2-40B4-BE49-F238E27FC236}">
                  <a16:creationId xmlns:a16="http://schemas.microsoft.com/office/drawing/2014/main" id="{5A71DCAB-0753-47CD-BA98-3A4CD14734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2199" y="6290899"/>
              <a:ext cx="400450" cy="643381"/>
              <a:chOff x="1037154" y="6481786"/>
              <a:chExt cx="400450" cy="643381"/>
            </a:xfrm>
          </p:grpSpPr>
          <p:sp>
            <p:nvSpPr>
              <p:cNvPr id="273" name="TextBox 622">
                <a:extLst>
                  <a:ext uri="{FF2B5EF4-FFF2-40B4-BE49-F238E27FC236}">
                    <a16:creationId xmlns:a16="http://schemas.microsoft.com/office/drawing/2014/main" id="{0A25AD2C-CFAF-4B68-B3E5-E4362BE14B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7154" y="6587769"/>
                <a:ext cx="400450" cy="537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itchFamily="34" charset="0"/>
                  </a:rPr>
                  <a:t>5</a:t>
                </a:r>
              </a:p>
            </p:txBody>
          </p:sp>
          <p:cxnSp>
            <p:nvCxnSpPr>
              <p:cNvPr id="274" name="Straight Arrow Connector 273">
                <a:extLst>
                  <a:ext uri="{FF2B5EF4-FFF2-40B4-BE49-F238E27FC236}">
                    <a16:creationId xmlns:a16="http://schemas.microsoft.com/office/drawing/2014/main" id="{203462E6-1148-431E-85DB-A30AB32C0169}"/>
                  </a:ext>
                </a:extLst>
              </p:cNvPr>
              <p:cNvCxnSpPr/>
              <p:nvPr/>
            </p:nvCxnSpPr>
            <p:spPr>
              <a:xfrm rot="16200000">
                <a:off x="1145302" y="6571488"/>
                <a:ext cx="180988" cy="158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7" name="Group 257">
              <a:extLst>
                <a:ext uri="{FF2B5EF4-FFF2-40B4-BE49-F238E27FC236}">
                  <a16:creationId xmlns:a16="http://schemas.microsoft.com/office/drawing/2014/main" id="{3AE29D34-C3F4-4161-95BD-631A2F044D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6905" y="6292527"/>
              <a:ext cx="400451" cy="651534"/>
              <a:chOff x="1128931" y="6473889"/>
              <a:chExt cx="400451" cy="651534"/>
            </a:xfrm>
          </p:grpSpPr>
          <p:sp>
            <p:nvSpPr>
              <p:cNvPr id="271" name="TextBox 620">
                <a:extLst>
                  <a:ext uri="{FF2B5EF4-FFF2-40B4-BE49-F238E27FC236}">
                    <a16:creationId xmlns:a16="http://schemas.microsoft.com/office/drawing/2014/main" id="{3AAA8B0A-42D2-4B1D-AD3B-C43D81E423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8931" y="6588026"/>
                <a:ext cx="400451" cy="5373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itchFamily="34" charset="0"/>
                  </a:rPr>
                  <a:t>6</a:t>
                </a:r>
              </a:p>
            </p:txBody>
          </p:sp>
          <p:cxnSp>
            <p:nvCxnSpPr>
              <p:cNvPr id="272" name="Straight Arrow Connector 271">
                <a:extLst>
                  <a:ext uri="{FF2B5EF4-FFF2-40B4-BE49-F238E27FC236}">
                    <a16:creationId xmlns:a16="http://schemas.microsoft.com/office/drawing/2014/main" id="{7A2AB541-6DDA-48AB-96BD-485CE1969681}"/>
                  </a:ext>
                </a:extLst>
              </p:cNvPr>
              <p:cNvCxnSpPr/>
              <p:nvPr/>
            </p:nvCxnSpPr>
            <p:spPr>
              <a:xfrm rot="16200000">
                <a:off x="1214921" y="6563592"/>
                <a:ext cx="180987" cy="158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8" name="Group 260">
              <a:extLst>
                <a:ext uri="{FF2B5EF4-FFF2-40B4-BE49-F238E27FC236}">
                  <a16:creationId xmlns:a16="http://schemas.microsoft.com/office/drawing/2014/main" id="{9835D756-5F60-45C9-9284-59009FA806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58298" y="6292528"/>
              <a:ext cx="400450" cy="651533"/>
              <a:chOff x="1128820" y="6473890"/>
              <a:chExt cx="400450" cy="651533"/>
            </a:xfrm>
          </p:grpSpPr>
          <p:sp>
            <p:nvSpPr>
              <p:cNvPr id="269" name="TextBox 618">
                <a:extLst>
                  <a:ext uri="{FF2B5EF4-FFF2-40B4-BE49-F238E27FC236}">
                    <a16:creationId xmlns:a16="http://schemas.microsoft.com/office/drawing/2014/main" id="{7F3BF590-6C23-4458-9E27-7EED27F54A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8820" y="6588026"/>
                <a:ext cx="400450" cy="5373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itchFamily="34" charset="0"/>
                  </a:rPr>
                  <a:t>7</a:t>
                </a:r>
              </a:p>
            </p:txBody>
          </p:sp>
          <p:cxnSp>
            <p:nvCxnSpPr>
              <p:cNvPr id="270" name="Straight Arrow Connector 269">
                <a:extLst>
                  <a:ext uri="{FF2B5EF4-FFF2-40B4-BE49-F238E27FC236}">
                    <a16:creationId xmlns:a16="http://schemas.microsoft.com/office/drawing/2014/main" id="{EC8B98B0-3DC9-4F57-A380-4F0103560F2E}"/>
                  </a:ext>
                </a:extLst>
              </p:cNvPr>
              <p:cNvCxnSpPr/>
              <p:nvPr/>
            </p:nvCxnSpPr>
            <p:spPr>
              <a:xfrm rot="16200000">
                <a:off x="1265459" y="6563592"/>
                <a:ext cx="180987" cy="158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10"/>
                                        <p:tgtEl>
                                          <p:spTgt spid="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61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10"/>
                                        <p:tgtEl>
                                          <p:spTgt spid="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72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10"/>
                                        <p:tgtEl>
                                          <p:spTgt spid="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83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10"/>
                                        <p:tgtEl>
                                          <p:spTgt spid="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4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10"/>
                                        <p:tgtEl>
                                          <p:spTgt spid="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10"/>
                                        <p:tgtEl>
                                          <p:spTgt spid="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16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10"/>
                                        <p:tgtEl>
                                          <p:spTgt spid="9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27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10"/>
                                        <p:tgtEl>
                                          <p:spTgt spid="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38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10"/>
                                        <p:tgtEl>
                                          <p:spTgt spid="9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49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10"/>
                                        <p:tgtEl>
                                          <p:spTgt spid="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10"/>
                                        <p:tgtEl>
                                          <p:spTgt spid="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71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10"/>
                                        <p:tgtEl>
                                          <p:spTgt spid="9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82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10"/>
                                        <p:tgtEl>
                                          <p:spTgt spid="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93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10"/>
                                        <p:tgtEl>
                                          <p:spTgt spid="9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04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10"/>
                                        <p:tgtEl>
                                          <p:spTgt spid="9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15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10"/>
                                        <p:tgtEl>
                                          <p:spTgt spid="9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26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10"/>
                                        <p:tgtEl>
                                          <p:spTgt spid="9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37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10"/>
                                        <p:tgtEl>
                                          <p:spTgt spid="9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48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10"/>
                                        <p:tgtEl>
                                          <p:spTgt spid="9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59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10"/>
                                        <p:tgtEl>
                                          <p:spTgt spid="9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10"/>
                                        <p:tgtEl>
                                          <p:spTgt spid="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481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10"/>
                                        <p:tgtEl>
                                          <p:spTgt spid="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92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10"/>
                                        <p:tgtEl>
                                          <p:spTgt spid="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3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10"/>
                                        <p:tgtEl>
                                          <p:spTgt spid="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14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10"/>
                                        <p:tgtEl>
                                          <p:spTgt spid="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110"/>
                                        <p:tgtEl>
                                          <p:spTgt spid="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36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110"/>
                                        <p:tgtEl>
                                          <p:spTgt spid="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47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10"/>
                                        <p:tgtEl>
                                          <p:spTgt spid="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58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10"/>
                                        <p:tgtEl>
                                          <p:spTgt spid="9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69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110"/>
                                        <p:tgtEl>
                                          <p:spTgt spid="9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110"/>
                                        <p:tgtEl>
                                          <p:spTgt spid="9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91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110"/>
                                        <p:tgtEl>
                                          <p:spTgt spid="9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110"/>
                                        <p:tgtEl>
                                          <p:spTgt spid="9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13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110"/>
                                        <p:tgtEl>
                                          <p:spTgt spid="9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624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110"/>
                                        <p:tgtEl>
                                          <p:spTgt spid="9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635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110"/>
                                        <p:tgtEl>
                                          <p:spTgt spid="9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646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110"/>
                                        <p:tgtEl>
                                          <p:spTgt spid="9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657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110"/>
                                        <p:tgtEl>
                                          <p:spTgt spid="9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668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110"/>
                                        <p:tgtEl>
                                          <p:spTgt spid="9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679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110"/>
                                        <p:tgtEl>
                                          <p:spTgt spid="9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110"/>
                                        <p:tgtEl>
                                          <p:spTgt spid="9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701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110"/>
                                        <p:tgtEl>
                                          <p:spTgt spid="9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712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110"/>
                                        <p:tgtEl>
                                          <p:spTgt spid="9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723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110"/>
                                        <p:tgtEl>
                                          <p:spTgt spid="9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7340"/>
                            </p:stCondLst>
                            <p:childTnLst>
                              <p:par>
                                <p:cTn id="1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110"/>
                                        <p:tgtEl>
                                          <p:spTgt spid="9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745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110"/>
                                        <p:tgtEl>
                                          <p:spTgt spid="9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7560"/>
                            </p:stCondLst>
                            <p:childTnLst>
                              <p:par>
                                <p:cTn id="1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110"/>
                                        <p:tgtEl>
                                          <p:spTgt spid="9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767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110"/>
                                        <p:tgtEl>
                                          <p:spTgt spid="9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7780"/>
                            </p:stCondLst>
                            <p:childTnLst>
                              <p:par>
                                <p:cTn id="2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110"/>
                                        <p:tgtEl>
                                          <p:spTgt spid="9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7890"/>
                            </p:stCondLst>
                            <p:childTnLst>
                              <p:par>
                                <p:cTn id="2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110"/>
                                        <p:tgtEl>
                                          <p:spTgt spid="9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110"/>
                                        <p:tgtEl>
                                          <p:spTgt spid="9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8110"/>
                            </p:stCondLst>
                            <p:childTnLst>
                              <p:par>
                                <p:cTn id="2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110"/>
                                        <p:tgtEl>
                                          <p:spTgt spid="9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822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110"/>
                                        <p:tgtEl>
                                          <p:spTgt spid="9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8330"/>
                            </p:stCondLst>
                            <p:childTnLst>
                              <p:par>
                                <p:cTn id="2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110"/>
                                        <p:tgtEl>
                                          <p:spTgt spid="9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8440"/>
                            </p:stCondLst>
                            <p:childTnLst>
                              <p:par>
                                <p:cTn id="2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110"/>
                                        <p:tgtEl>
                                          <p:spTgt spid="9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855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110"/>
                                        <p:tgtEl>
                                          <p:spTgt spid="9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8660"/>
                            </p:stCondLst>
                            <p:childTnLst>
                              <p:par>
                                <p:cTn id="2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5" dur="110"/>
                                        <p:tgtEl>
                                          <p:spTgt spid="9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8770"/>
                            </p:stCondLst>
                            <p:childTnLst>
                              <p:par>
                                <p:cTn id="2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110"/>
                                        <p:tgtEl>
                                          <p:spTgt spid="9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8880"/>
                            </p:stCondLst>
                            <p:childTnLst>
                              <p:par>
                                <p:cTn id="2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110"/>
                                        <p:tgtEl>
                                          <p:spTgt spid="9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8990"/>
                            </p:stCondLst>
                            <p:childTnLst>
                              <p:par>
                                <p:cTn id="2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110"/>
                                        <p:tgtEl>
                                          <p:spTgt spid="9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2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1" dur="110"/>
                                        <p:tgtEl>
                                          <p:spTgt spid="9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9210"/>
                            </p:stCondLst>
                            <p:childTnLst>
                              <p:par>
                                <p:cTn id="2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5" dur="110"/>
                                        <p:tgtEl>
                                          <p:spTgt spid="9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9320"/>
                            </p:stCondLst>
                            <p:childTnLst>
                              <p:par>
                                <p:cTn id="2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9" dur="110"/>
                                        <p:tgtEl>
                                          <p:spTgt spid="9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9430"/>
                            </p:stCondLst>
                            <p:childTnLst>
                              <p:par>
                                <p:cTn id="2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3" dur="110"/>
                                        <p:tgtEl>
                                          <p:spTgt spid="9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9540"/>
                            </p:stCondLst>
                            <p:childTnLst>
                              <p:par>
                                <p:cTn id="2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110"/>
                                        <p:tgtEl>
                                          <p:spTgt spid="9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9650"/>
                            </p:stCondLst>
                            <p:childTnLst>
                              <p:par>
                                <p:cTn id="2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1" dur="110"/>
                                        <p:tgtEl>
                                          <p:spTgt spid="9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 nodeType="afterGroup">
                            <p:stCondLst>
                              <p:cond delay="9760"/>
                            </p:stCondLst>
                            <p:childTnLst>
                              <p:par>
                                <p:cTn id="2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5" dur="110"/>
                                        <p:tgtEl>
                                          <p:spTgt spid="9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 nodeType="afterGroup">
                            <p:stCondLst>
                              <p:cond delay="9870"/>
                            </p:stCondLst>
                            <p:childTnLst>
                              <p:par>
                                <p:cTn id="2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9" dur="110"/>
                                        <p:tgtEl>
                                          <p:spTgt spid="9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9980"/>
                            </p:stCondLst>
                            <p:childTnLst>
                              <p:par>
                                <p:cTn id="2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3" dur="110"/>
                                        <p:tgtEl>
                                          <p:spTgt spid="9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 nodeType="afterGroup">
                            <p:stCondLst>
                              <p:cond delay="10090"/>
                            </p:stCondLst>
                            <p:childTnLst>
                              <p:par>
                                <p:cTn id="2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7" dur="110"/>
                                        <p:tgtEl>
                                          <p:spTgt spid="9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2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1" dur="110"/>
                                        <p:tgtEl>
                                          <p:spTgt spid="9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10310"/>
                            </p:stCondLst>
                            <p:childTnLst>
                              <p:par>
                                <p:cTn id="2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5" dur="110"/>
                                        <p:tgtEl>
                                          <p:spTgt spid="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 nodeType="afterGroup">
                            <p:stCondLst>
                              <p:cond delay="10420"/>
                            </p:stCondLst>
                            <p:childTnLst>
                              <p:par>
                                <p:cTn id="2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9" dur="110"/>
                                        <p:tgtEl>
                                          <p:spTgt spid="9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 nodeType="afterGroup">
                            <p:stCondLst>
                              <p:cond delay="10530"/>
                            </p:stCondLst>
                            <p:childTnLst>
                              <p:par>
                                <p:cTn id="3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3" dur="110"/>
                                        <p:tgtEl>
                                          <p:spTgt spid="9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10640"/>
                            </p:stCondLst>
                            <p:childTnLst>
                              <p:par>
                                <p:cTn id="3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7" dur="110"/>
                                        <p:tgtEl>
                                          <p:spTgt spid="9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 nodeType="afterGroup">
                            <p:stCondLst>
                              <p:cond delay="10750"/>
                            </p:stCondLst>
                            <p:childTnLst>
                              <p:par>
                                <p:cTn id="3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1" dur="110"/>
                                        <p:tgtEl>
                                          <p:spTgt spid="9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10860"/>
                            </p:stCondLst>
                            <p:childTnLst>
                              <p:par>
                                <p:cTn id="3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5" dur="110"/>
                                        <p:tgtEl>
                                          <p:spTgt spid="9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10970"/>
                            </p:stCondLst>
                            <p:childTnLst>
                              <p:par>
                                <p:cTn id="3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9" dur="110"/>
                                        <p:tgtEl>
                                          <p:spTgt spid="9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 nodeType="afterGroup">
                            <p:stCondLst>
                              <p:cond delay="11080"/>
                            </p:stCondLst>
                            <p:childTnLst>
                              <p:par>
                                <p:cTn id="3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3" dur="110"/>
                                        <p:tgtEl>
                                          <p:spTgt spid="9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 nodeType="afterGroup">
                            <p:stCondLst>
                              <p:cond delay="11190"/>
                            </p:stCondLst>
                            <p:childTnLst>
                              <p:par>
                                <p:cTn id="3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7" dur="110"/>
                                        <p:tgtEl>
                                          <p:spTgt spid="9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 nodeType="afterGroup">
                            <p:stCondLst>
                              <p:cond delay="11300"/>
                            </p:stCondLst>
                            <p:childTnLst>
                              <p:par>
                                <p:cTn id="3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1" dur="110"/>
                                        <p:tgtEl>
                                          <p:spTgt spid="9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 nodeType="afterGroup">
                            <p:stCondLst>
                              <p:cond delay="11410"/>
                            </p:stCondLst>
                            <p:childTnLst>
                              <p:par>
                                <p:cTn id="3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5" dur="110"/>
                                        <p:tgtEl>
                                          <p:spTgt spid="9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 nodeType="afterGroup">
                            <p:stCondLst>
                              <p:cond delay="11520"/>
                            </p:stCondLst>
                            <p:childTnLst>
                              <p:par>
                                <p:cTn id="3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9" dur="110"/>
                                        <p:tgtEl>
                                          <p:spTgt spid="9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11630"/>
                            </p:stCondLst>
                            <p:childTnLst>
                              <p:par>
                                <p:cTn id="3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3" dur="110"/>
                                        <p:tgtEl>
                                          <p:spTgt spid="9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 nodeType="afterGroup">
                            <p:stCondLst>
                              <p:cond delay="11740"/>
                            </p:stCondLst>
                            <p:childTnLst>
                              <p:par>
                                <p:cTn id="3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110"/>
                                        <p:tgtEl>
                                          <p:spTgt spid="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 nodeType="afterGroup">
                            <p:stCondLst>
                              <p:cond delay="11850"/>
                            </p:stCondLst>
                            <p:childTnLst>
                              <p:par>
                                <p:cTn id="3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110"/>
                                        <p:tgtEl>
                                          <p:spTgt spid="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 nodeType="afterGroup">
                            <p:stCondLst>
                              <p:cond delay="11960"/>
                            </p:stCondLst>
                            <p:childTnLst>
                              <p:par>
                                <p:cTn id="3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110"/>
                                        <p:tgtEl>
                                          <p:spTgt spid="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 nodeType="afterGroup">
                            <p:stCondLst>
                              <p:cond delay="12070"/>
                            </p:stCondLst>
                            <p:childTnLst>
                              <p:par>
                                <p:cTn id="3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9" dur="110"/>
                                        <p:tgtEl>
                                          <p:spTgt spid="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 nodeType="afterGroup">
                            <p:stCondLst>
                              <p:cond delay="12180"/>
                            </p:stCondLst>
                            <p:childTnLst>
                              <p:par>
                                <p:cTn id="3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3" dur="110"/>
                                        <p:tgtEl>
                                          <p:spTgt spid="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 nodeType="afterGroup">
                            <p:stCondLst>
                              <p:cond delay="1229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110"/>
                                        <p:tgtEl>
                                          <p:spTgt spid="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3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1" dur="110"/>
                                        <p:tgtEl>
                                          <p:spTgt spid="9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 nodeType="afterGroup">
                            <p:stCondLst>
                              <p:cond delay="12510"/>
                            </p:stCondLst>
                            <p:childTnLst>
                              <p:par>
                                <p:cTn id="3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5" dur="110"/>
                                        <p:tgtEl>
                                          <p:spTgt spid="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 nodeType="afterGroup">
                            <p:stCondLst>
                              <p:cond delay="12620"/>
                            </p:stCondLst>
                            <p:childTnLst>
                              <p:par>
                                <p:cTn id="3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9" dur="110"/>
                                        <p:tgtEl>
                                          <p:spTgt spid="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 nodeType="afterGroup">
                            <p:stCondLst>
                              <p:cond delay="12730"/>
                            </p:stCondLst>
                            <p:childTnLst>
                              <p:par>
                                <p:cTn id="3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3" dur="110"/>
                                        <p:tgtEl>
                                          <p:spTgt spid="9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 nodeType="afterGroup">
                            <p:stCondLst>
                              <p:cond delay="12840"/>
                            </p:stCondLst>
                            <p:childTnLst>
                              <p:par>
                                <p:cTn id="3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110"/>
                                        <p:tgtEl>
                                          <p:spTgt spid="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 nodeType="afterGroup">
                            <p:stCondLst>
                              <p:cond delay="12950"/>
                            </p:stCondLst>
                            <p:childTnLst>
                              <p:par>
                                <p:cTn id="3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1" dur="110"/>
                                        <p:tgtEl>
                                          <p:spTgt spid="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 nodeType="afterGroup">
                            <p:stCondLst>
                              <p:cond delay="13060"/>
                            </p:stCondLst>
                            <p:childTnLst>
                              <p:par>
                                <p:cTn id="3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5" dur="110"/>
                                        <p:tgtEl>
                                          <p:spTgt spid="9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 nodeType="afterGroup">
                            <p:stCondLst>
                              <p:cond delay="13170"/>
                            </p:stCondLst>
                            <p:childTnLst>
                              <p:par>
                                <p:cTn id="3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9" dur="110"/>
                                        <p:tgtEl>
                                          <p:spTgt spid="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 nodeType="afterGroup">
                            <p:stCondLst>
                              <p:cond delay="13280"/>
                            </p:stCondLst>
                            <p:childTnLst>
                              <p:par>
                                <p:cTn id="4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3" dur="110"/>
                                        <p:tgtEl>
                                          <p:spTgt spid="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 nodeType="afterGroup">
                            <p:stCondLst>
                              <p:cond delay="13390"/>
                            </p:stCondLst>
                            <p:childTnLst>
                              <p:par>
                                <p:cTn id="4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7" dur="110"/>
                                        <p:tgtEl>
                                          <p:spTgt spid="9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1" dur="110"/>
                                        <p:tgtEl>
                                          <p:spTgt spid="9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 nodeType="afterGroup">
                            <p:stCondLst>
                              <p:cond delay="13610"/>
                            </p:stCondLst>
                            <p:childTnLst>
                              <p:par>
                                <p:cTn id="4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5" dur="110"/>
                                        <p:tgtEl>
                                          <p:spTgt spid="9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 nodeType="afterGroup">
                            <p:stCondLst>
                              <p:cond delay="13720"/>
                            </p:stCondLst>
                            <p:childTnLst>
                              <p:par>
                                <p:cTn id="4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9" dur="110"/>
                                        <p:tgtEl>
                                          <p:spTgt spid="9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 nodeType="afterGroup">
                            <p:stCondLst>
                              <p:cond delay="13830"/>
                            </p:stCondLst>
                            <p:childTnLst>
                              <p:par>
                                <p:cTn id="4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3" dur="110"/>
                                        <p:tgtEl>
                                          <p:spTgt spid="9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 nodeType="afterGroup">
                            <p:stCondLst>
                              <p:cond delay="13940"/>
                            </p:stCondLst>
                            <p:childTnLst>
                              <p:par>
                                <p:cTn id="4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7" dur="110"/>
                                        <p:tgtEl>
                                          <p:spTgt spid="9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 nodeType="afterGroup">
                            <p:stCondLst>
                              <p:cond delay="14050"/>
                            </p:stCondLst>
                            <p:childTnLst>
                              <p:par>
                                <p:cTn id="4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1" dur="110"/>
                                        <p:tgtEl>
                                          <p:spTgt spid="9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 nodeType="afterGroup">
                            <p:stCondLst>
                              <p:cond delay="14160"/>
                            </p:stCondLst>
                            <p:childTnLst>
                              <p:par>
                                <p:cTn id="4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5" dur="110"/>
                                        <p:tgtEl>
                                          <p:spTgt spid="9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 nodeType="afterGroup">
                            <p:stCondLst>
                              <p:cond delay="14270"/>
                            </p:stCondLst>
                            <p:childTnLst>
                              <p:par>
                                <p:cTn id="4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9" dur="110"/>
                                        <p:tgtEl>
                                          <p:spTgt spid="9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 nodeType="afterGroup">
                            <p:stCondLst>
                              <p:cond delay="14380"/>
                            </p:stCondLst>
                            <p:childTnLst>
                              <p:par>
                                <p:cTn id="4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3" dur="110"/>
                                        <p:tgtEl>
                                          <p:spTgt spid="9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 nodeType="afterGroup">
                            <p:stCondLst>
                              <p:cond delay="14490"/>
                            </p:stCondLst>
                            <p:childTnLst>
                              <p:par>
                                <p:cTn id="4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7" dur="110"/>
                                        <p:tgtEl>
                                          <p:spTgt spid="9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 nodeType="afterGroup">
                            <p:stCondLst>
                              <p:cond delay="14600"/>
                            </p:stCondLst>
                            <p:childTnLst>
                              <p:par>
                                <p:cTn id="4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1" dur="110"/>
                                        <p:tgtEl>
                                          <p:spTgt spid="9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 nodeType="afterGroup">
                            <p:stCondLst>
                              <p:cond delay="14710"/>
                            </p:stCondLst>
                            <p:childTnLst>
                              <p:par>
                                <p:cTn id="4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5" dur="110"/>
                                        <p:tgtEl>
                                          <p:spTgt spid="9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 nodeType="afterGroup">
                            <p:stCondLst>
                              <p:cond delay="14820"/>
                            </p:stCondLst>
                            <p:childTnLst>
                              <p:par>
                                <p:cTn id="4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9" dur="110"/>
                                        <p:tgtEl>
                                          <p:spTgt spid="9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 nodeType="afterGroup">
                            <p:stCondLst>
                              <p:cond delay="14930"/>
                            </p:stCondLst>
                            <p:childTnLst>
                              <p:par>
                                <p:cTn id="4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3" dur="110"/>
                                        <p:tgtEl>
                                          <p:spTgt spid="9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 nodeType="afterGroup">
                            <p:stCondLst>
                              <p:cond delay="15040"/>
                            </p:stCondLst>
                            <p:childTnLst>
                              <p:par>
                                <p:cTn id="4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7" dur="110"/>
                                        <p:tgtEl>
                                          <p:spTgt spid="9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 nodeType="afterGroup">
                            <p:stCondLst>
                              <p:cond delay="15150"/>
                            </p:stCondLst>
                            <p:childTnLst>
                              <p:par>
                                <p:cTn id="4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1" dur="110"/>
                                        <p:tgtEl>
                                          <p:spTgt spid="9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 nodeType="afterGroup">
                            <p:stCondLst>
                              <p:cond delay="15260"/>
                            </p:stCondLst>
                            <p:childTnLst>
                              <p:par>
                                <p:cTn id="4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5" dur="110"/>
                                        <p:tgtEl>
                                          <p:spTgt spid="9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 nodeType="afterGroup">
                            <p:stCondLst>
                              <p:cond delay="15370"/>
                            </p:stCondLst>
                            <p:childTnLst>
                              <p:par>
                                <p:cTn id="4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9" dur="110"/>
                                        <p:tgtEl>
                                          <p:spTgt spid="9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 nodeType="afterGroup">
                            <p:stCondLst>
                              <p:cond delay="15480"/>
                            </p:stCondLst>
                            <p:childTnLst>
                              <p:par>
                                <p:cTn id="4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3" dur="110"/>
                                        <p:tgtEl>
                                          <p:spTgt spid="9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 nodeType="afterGroup">
                            <p:stCondLst>
                              <p:cond delay="15590"/>
                            </p:stCondLst>
                            <p:childTnLst>
                              <p:par>
                                <p:cTn id="4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7" dur="110"/>
                                        <p:tgtEl>
                                          <p:spTgt spid="9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 nodeType="afterGroup">
                            <p:stCondLst>
                              <p:cond delay="15700"/>
                            </p:stCondLst>
                            <p:childTnLst>
                              <p:par>
                                <p:cTn id="4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1" dur="110"/>
                                        <p:tgtEl>
                                          <p:spTgt spid="9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 nodeType="afterGroup">
                            <p:stCondLst>
                              <p:cond delay="15810"/>
                            </p:stCondLst>
                            <p:childTnLst>
                              <p:par>
                                <p:cTn id="4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5" dur="110"/>
                                        <p:tgtEl>
                                          <p:spTgt spid="9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 nodeType="afterGroup">
                            <p:stCondLst>
                              <p:cond delay="15920"/>
                            </p:stCondLst>
                            <p:childTnLst>
                              <p:par>
                                <p:cTn id="4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9" dur="110"/>
                                        <p:tgtEl>
                                          <p:spTgt spid="9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 nodeType="afterGroup">
                            <p:stCondLst>
                              <p:cond delay="16030"/>
                            </p:stCondLst>
                            <p:childTnLst>
                              <p:par>
                                <p:cTn id="5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3" dur="110"/>
                                        <p:tgtEl>
                                          <p:spTgt spid="9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 nodeType="afterGroup">
                            <p:stCondLst>
                              <p:cond delay="16140"/>
                            </p:stCondLst>
                            <p:childTnLst>
                              <p:par>
                                <p:cTn id="5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7" dur="110"/>
                                        <p:tgtEl>
                                          <p:spTgt spid="9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 nodeType="afterGroup">
                            <p:stCondLst>
                              <p:cond delay="16250"/>
                            </p:stCondLst>
                            <p:childTnLst>
                              <p:par>
                                <p:cTn id="5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1" dur="110"/>
                                        <p:tgtEl>
                                          <p:spTgt spid="9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 nodeType="afterGroup">
                            <p:stCondLst>
                              <p:cond delay="16360"/>
                            </p:stCondLst>
                            <p:childTnLst>
                              <p:par>
                                <p:cTn id="5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5" dur="110"/>
                                        <p:tgtEl>
                                          <p:spTgt spid="9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 nodeType="afterGroup">
                            <p:stCondLst>
                              <p:cond delay="16470"/>
                            </p:stCondLst>
                            <p:childTnLst>
                              <p:par>
                                <p:cTn id="5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9" dur="110"/>
                                        <p:tgtEl>
                                          <p:spTgt spid="9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 nodeType="afterGroup">
                            <p:stCondLst>
                              <p:cond delay="16580"/>
                            </p:stCondLst>
                            <p:childTnLst>
                              <p:par>
                                <p:cTn id="5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3" dur="110"/>
                                        <p:tgtEl>
                                          <p:spTgt spid="9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 nodeType="afterGroup">
                            <p:stCondLst>
                              <p:cond delay="16690"/>
                            </p:stCondLst>
                            <p:childTnLst>
                              <p:par>
                                <p:cTn id="5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7" dur="110"/>
                                        <p:tgtEl>
                                          <p:spTgt spid="9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5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1" dur="110"/>
                                        <p:tgtEl>
                                          <p:spTgt spid="9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 nodeType="afterGroup">
                            <p:stCondLst>
                              <p:cond delay="16910"/>
                            </p:stCondLst>
                            <p:childTnLst>
                              <p:par>
                                <p:cTn id="5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5" dur="110"/>
                                        <p:tgtEl>
                                          <p:spTgt spid="9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 nodeType="afterGroup">
                            <p:stCondLst>
                              <p:cond delay="17020"/>
                            </p:stCondLst>
                            <p:childTnLst>
                              <p:par>
                                <p:cTn id="5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9" dur="110"/>
                                        <p:tgtEl>
                                          <p:spTgt spid="9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 nodeType="afterGroup">
                            <p:stCondLst>
                              <p:cond delay="17130"/>
                            </p:stCondLst>
                            <p:childTnLst>
                              <p:par>
                                <p:cTn id="5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3" dur="110"/>
                                        <p:tgtEl>
                                          <p:spTgt spid="9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 nodeType="afterGroup">
                            <p:stCondLst>
                              <p:cond delay="17240"/>
                            </p:stCondLst>
                            <p:childTnLst>
                              <p:par>
                                <p:cTn id="5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7" dur="110"/>
                                        <p:tgtEl>
                                          <p:spTgt spid="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 nodeType="afterGroup">
                            <p:stCondLst>
                              <p:cond delay="17350"/>
                            </p:stCondLst>
                            <p:childTnLst>
                              <p:par>
                                <p:cTn id="5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1" dur="110"/>
                                        <p:tgtEl>
                                          <p:spTgt spid="9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 nodeType="afterGroup">
                            <p:stCondLst>
                              <p:cond delay="17460"/>
                            </p:stCondLst>
                            <p:childTnLst>
                              <p:par>
                                <p:cTn id="5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5" dur="110"/>
                                        <p:tgtEl>
                                          <p:spTgt spid="9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 nodeType="afterGroup">
                            <p:stCondLst>
                              <p:cond delay="17570"/>
                            </p:stCondLst>
                            <p:childTnLst>
                              <p:par>
                                <p:cTn id="5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9" dur="110"/>
                                        <p:tgtEl>
                                          <p:spTgt spid="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 nodeType="afterGroup">
                            <p:stCondLst>
                              <p:cond delay="17680"/>
                            </p:stCondLst>
                            <p:childTnLst>
                              <p:par>
                                <p:cTn id="5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3" dur="110"/>
                                        <p:tgtEl>
                                          <p:spTgt spid="9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 nodeType="afterGroup">
                            <p:stCondLst>
                              <p:cond delay="17790"/>
                            </p:stCondLst>
                            <p:childTnLst>
                              <p:par>
                                <p:cTn id="5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7" dur="110"/>
                                        <p:tgtEl>
                                          <p:spTgt spid="9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 nodeType="afterGroup">
                            <p:stCondLst>
                              <p:cond delay="17900"/>
                            </p:stCondLst>
                            <p:childTnLst>
                              <p:par>
                                <p:cTn id="5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1" dur="110"/>
                                        <p:tgtEl>
                                          <p:spTgt spid="9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 nodeType="afterGroup">
                            <p:stCondLst>
                              <p:cond delay="18010"/>
                            </p:stCondLst>
                            <p:childTnLst>
                              <p:par>
                                <p:cTn id="5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5" dur="110"/>
                                        <p:tgtEl>
                                          <p:spTgt spid="9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 nodeType="afterGroup">
                            <p:stCondLst>
                              <p:cond delay="18120"/>
                            </p:stCondLst>
                            <p:childTnLst>
                              <p:par>
                                <p:cTn id="5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9" dur="110"/>
                                        <p:tgtEl>
                                          <p:spTgt spid="9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 nodeType="afterGroup">
                            <p:stCondLst>
                              <p:cond delay="18230"/>
                            </p:stCondLst>
                            <p:childTnLst>
                              <p:par>
                                <p:cTn id="5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3" dur="110"/>
                                        <p:tgtEl>
                                          <p:spTgt spid="9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 nodeType="afterGroup">
                            <p:stCondLst>
                              <p:cond delay="18340"/>
                            </p:stCondLst>
                            <p:childTnLst>
                              <p:par>
                                <p:cTn id="5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7" dur="110"/>
                                        <p:tgtEl>
                                          <p:spTgt spid="9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 nodeType="afterGroup">
                            <p:stCondLst>
                              <p:cond delay="18450"/>
                            </p:stCondLst>
                            <p:childTnLst>
                              <p:par>
                                <p:cTn id="5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1" dur="110"/>
                                        <p:tgtEl>
                                          <p:spTgt spid="9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 nodeType="afterGroup">
                            <p:stCondLst>
                              <p:cond delay="18560"/>
                            </p:stCondLst>
                            <p:childTnLst>
                              <p:par>
                                <p:cTn id="5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5" dur="110"/>
                                        <p:tgtEl>
                                          <p:spTgt spid="9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 nodeType="afterGroup">
                            <p:stCondLst>
                              <p:cond delay="18670"/>
                            </p:stCondLst>
                            <p:childTnLst>
                              <p:par>
                                <p:cTn id="5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9" dur="110"/>
                                        <p:tgtEl>
                                          <p:spTgt spid="9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 nodeType="afterGroup">
                            <p:stCondLst>
                              <p:cond delay="18780"/>
                            </p:stCondLst>
                            <p:childTnLst>
                              <p:par>
                                <p:cTn id="6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3" dur="110"/>
                                        <p:tgtEl>
                                          <p:spTgt spid="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 nodeType="afterGroup">
                            <p:stCondLst>
                              <p:cond delay="18890"/>
                            </p:stCondLst>
                            <p:childTnLst>
                              <p:par>
                                <p:cTn id="6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7" dur="110"/>
                                        <p:tgtEl>
                                          <p:spTgt spid="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1" dur="110"/>
                                        <p:tgtEl>
                                          <p:spTgt spid="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 nodeType="afterGroup">
                            <p:stCondLst>
                              <p:cond delay="19110"/>
                            </p:stCondLst>
                            <p:childTnLst>
                              <p:par>
                                <p:cTn id="6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5" dur="110"/>
                                        <p:tgtEl>
                                          <p:spTgt spid="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 nodeType="afterGroup">
                            <p:stCondLst>
                              <p:cond delay="19220"/>
                            </p:stCondLst>
                            <p:childTnLst>
                              <p:par>
                                <p:cTn id="6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9" dur="110"/>
                                        <p:tgtEl>
                                          <p:spTgt spid="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 nodeType="afterGroup">
                            <p:stCondLst>
                              <p:cond delay="19330"/>
                            </p:stCondLst>
                            <p:childTnLst>
                              <p:par>
                                <p:cTn id="6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3" dur="110"/>
                                        <p:tgtEl>
                                          <p:spTgt spid="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 nodeType="afterGroup">
                            <p:stCondLst>
                              <p:cond delay="19440"/>
                            </p:stCondLst>
                            <p:childTnLst>
                              <p:par>
                                <p:cTn id="6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7" dur="110"/>
                                        <p:tgtEl>
                                          <p:spTgt spid="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 nodeType="afterGroup">
                            <p:stCondLst>
                              <p:cond delay="19550"/>
                            </p:stCondLst>
                            <p:childTnLst>
                              <p:par>
                                <p:cTn id="6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1" dur="110"/>
                                        <p:tgtEl>
                                          <p:spTgt spid="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 nodeType="afterGroup">
                            <p:stCondLst>
                              <p:cond delay="19660"/>
                            </p:stCondLst>
                            <p:childTnLst>
                              <p:par>
                                <p:cTn id="6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5" dur="110"/>
                                        <p:tgtEl>
                                          <p:spTgt spid="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 nodeType="afterGroup">
                            <p:stCondLst>
                              <p:cond delay="19770"/>
                            </p:stCondLst>
                            <p:childTnLst>
                              <p:par>
                                <p:cTn id="6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9" dur="110"/>
                                        <p:tgtEl>
                                          <p:spTgt spid="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 nodeType="afterGroup">
                            <p:stCondLst>
                              <p:cond delay="19880"/>
                            </p:stCondLst>
                            <p:childTnLst>
                              <p:par>
                                <p:cTn id="6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3" dur="110"/>
                                        <p:tgtEl>
                                          <p:spTgt spid="9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 nodeType="afterGroup">
                            <p:stCondLst>
                              <p:cond delay="19990"/>
                            </p:stCondLst>
                            <p:childTnLst>
                              <p:par>
                                <p:cTn id="6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7" dur="110"/>
                                        <p:tgtEl>
                                          <p:spTgt spid="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 nodeType="afterGroup">
                            <p:stCondLst>
                              <p:cond delay="20100"/>
                            </p:stCondLst>
                            <p:childTnLst>
                              <p:par>
                                <p:cTn id="6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1" dur="110"/>
                                        <p:tgtEl>
                                          <p:spTgt spid="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 nodeType="afterGroup">
                            <p:stCondLst>
                              <p:cond delay="20210"/>
                            </p:stCondLst>
                            <p:childTnLst>
                              <p:par>
                                <p:cTn id="6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5" dur="110"/>
                                        <p:tgtEl>
                                          <p:spTgt spid="9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 nodeType="afterGroup">
                            <p:stCondLst>
                              <p:cond delay="20320"/>
                            </p:stCondLst>
                            <p:childTnLst>
                              <p:par>
                                <p:cTn id="6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9" dur="110"/>
                                        <p:tgtEl>
                                          <p:spTgt spid="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 nodeType="afterGroup">
                            <p:stCondLst>
                              <p:cond delay="20430"/>
                            </p:stCondLst>
                            <p:childTnLst>
                              <p:par>
                                <p:cTn id="6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3" dur="110"/>
                                        <p:tgtEl>
                                          <p:spTgt spid="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 nodeType="afterGroup">
                            <p:stCondLst>
                              <p:cond delay="20540"/>
                            </p:stCondLst>
                            <p:childTnLst>
                              <p:par>
                                <p:cTn id="6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7" dur="110"/>
                                        <p:tgtEl>
                                          <p:spTgt spid="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 nodeType="afterGroup">
                            <p:stCondLst>
                              <p:cond delay="20650"/>
                            </p:stCondLst>
                            <p:childTnLst>
                              <p:par>
                                <p:cTn id="6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1" dur="110"/>
                                        <p:tgtEl>
                                          <p:spTgt spid="9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 nodeType="afterGroup">
                            <p:stCondLst>
                              <p:cond delay="20760"/>
                            </p:stCondLst>
                            <p:childTnLst>
                              <p:par>
                                <p:cTn id="6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5" dur="110"/>
                                        <p:tgtEl>
                                          <p:spTgt spid="9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 nodeType="afterGroup">
                            <p:stCondLst>
                              <p:cond delay="20870"/>
                            </p:stCondLst>
                            <p:childTnLst>
                              <p:par>
                                <p:cTn id="6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9" dur="110"/>
                                        <p:tgtEl>
                                          <p:spTgt spid="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 nodeType="afterGroup">
                            <p:stCondLst>
                              <p:cond delay="20980"/>
                            </p:stCondLst>
                            <p:childTnLst>
                              <p:par>
                                <p:cTn id="6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3" dur="110"/>
                                        <p:tgtEl>
                                          <p:spTgt spid="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 nodeType="afterGroup">
                            <p:stCondLst>
                              <p:cond delay="21090"/>
                            </p:stCondLst>
                            <p:childTnLst>
                              <p:par>
                                <p:cTn id="6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7" dur="110"/>
                                        <p:tgtEl>
                                          <p:spTgt spid="9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 nodeType="afterGroup">
                            <p:stCondLst>
                              <p:cond delay="21200"/>
                            </p:stCondLst>
                            <p:childTnLst>
                              <p:par>
                                <p:cTn id="6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1" dur="110"/>
                                        <p:tgtEl>
                                          <p:spTgt spid="9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 nodeType="afterGroup">
                            <p:stCondLst>
                              <p:cond delay="21310"/>
                            </p:stCondLst>
                            <p:childTnLst>
                              <p:par>
                                <p:cTn id="6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5" dur="110"/>
                                        <p:tgtEl>
                                          <p:spTgt spid="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 nodeType="afterGroup">
                            <p:stCondLst>
                              <p:cond delay="21420"/>
                            </p:stCondLst>
                            <p:childTnLst>
                              <p:par>
                                <p:cTn id="6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9" dur="110"/>
                                        <p:tgtEl>
                                          <p:spTgt spid="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 nodeType="afterGroup">
                            <p:stCondLst>
                              <p:cond delay="21530"/>
                            </p:stCondLst>
                            <p:childTnLst>
                              <p:par>
                                <p:cTn id="7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3" dur="110"/>
                                        <p:tgtEl>
                                          <p:spTgt spid="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 nodeType="afterGroup">
                            <p:stCondLst>
                              <p:cond delay="21640"/>
                            </p:stCondLst>
                            <p:childTnLst>
                              <p:par>
                                <p:cTn id="7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7" dur="110"/>
                                        <p:tgtEl>
                                          <p:spTgt spid="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 nodeType="afterGroup">
                            <p:stCondLst>
                              <p:cond delay="21750"/>
                            </p:stCondLst>
                            <p:childTnLst>
                              <p:par>
                                <p:cTn id="7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1" dur="110"/>
                                        <p:tgtEl>
                                          <p:spTgt spid="9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 nodeType="afterGroup">
                            <p:stCondLst>
                              <p:cond delay="21860"/>
                            </p:stCondLst>
                            <p:childTnLst>
                              <p:par>
                                <p:cTn id="7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5" dur="110"/>
                                        <p:tgtEl>
                                          <p:spTgt spid="9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 nodeType="afterGroup">
                            <p:stCondLst>
                              <p:cond delay="21970"/>
                            </p:stCondLst>
                            <p:childTnLst>
                              <p:par>
                                <p:cTn id="7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9" dur="110"/>
                                        <p:tgtEl>
                                          <p:spTgt spid="9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 nodeType="afterGroup">
                            <p:stCondLst>
                              <p:cond delay="22080"/>
                            </p:stCondLst>
                            <p:childTnLst>
                              <p:par>
                                <p:cTn id="7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3" dur="110"/>
                                        <p:tgtEl>
                                          <p:spTgt spid="9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 nodeType="afterGroup">
                            <p:stCondLst>
                              <p:cond delay="22190"/>
                            </p:stCondLst>
                            <p:childTnLst>
                              <p:par>
                                <p:cTn id="7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7" dur="110"/>
                                        <p:tgtEl>
                                          <p:spTgt spid="9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 nodeType="afterGroup">
                            <p:stCondLst>
                              <p:cond delay="22300"/>
                            </p:stCondLst>
                            <p:childTnLst>
                              <p:par>
                                <p:cTn id="7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1" dur="110"/>
                                        <p:tgtEl>
                                          <p:spTgt spid="9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 nodeType="afterGroup">
                            <p:stCondLst>
                              <p:cond delay="22410"/>
                            </p:stCondLst>
                            <p:childTnLst>
                              <p:par>
                                <p:cTn id="7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5" dur="110"/>
                                        <p:tgtEl>
                                          <p:spTgt spid="9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 nodeType="afterGroup">
                            <p:stCondLst>
                              <p:cond delay="22520"/>
                            </p:stCondLst>
                            <p:childTnLst>
                              <p:par>
                                <p:cTn id="7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9" dur="110"/>
                                        <p:tgtEl>
                                          <p:spTgt spid="9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 nodeType="afterGroup">
                            <p:stCondLst>
                              <p:cond delay="22630"/>
                            </p:stCondLst>
                            <p:childTnLst>
                              <p:par>
                                <p:cTn id="7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3" dur="110"/>
                                        <p:tgtEl>
                                          <p:spTgt spid="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 nodeType="afterGroup">
                            <p:stCondLst>
                              <p:cond delay="22740"/>
                            </p:stCondLst>
                            <p:childTnLst>
                              <p:par>
                                <p:cTn id="7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7" dur="110"/>
                                        <p:tgtEl>
                                          <p:spTgt spid="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 nodeType="afterGroup">
                            <p:stCondLst>
                              <p:cond delay="22850"/>
                            </p:stCondLst>
                            <p:childTnLst>
                              <p:par>
                                <p:cTn id="7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1" dur="110"/>
                                        <p:tgtEl>
                                          <p:spTgt spid="9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 nodeType="afterGroup">
                            <p:stCondLst>
                              <p:cond delay="22960"/>
                            </p:stCondLst>
                            <p:childTnLst>
                              <p:par>
                                <p:cTn id="7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5" dur="110"/>
                                        <p:tgtEl>
                                          <p:spTgt spid="9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 nodeType="afterGroup">
                            <p:stCondLst>
                              <p:cond delay="23070"/>
                            </p:stCondLst>
                            <p:childTnLst>
                              <p:par>
                                <p:cTn id="7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9" dur="110"/>
                                        <p:tgtEl>
                                          <p:spTgt spid="9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 nodeType="afterGroup">
                            <p:stCondLst>
                              <p:cond delay="23180"/>
                            </p:stCondLst>
                            <p:childTnLst>
                              <p:par>
                                <p:cTn id="7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3" dur="110"/>
                                        <p:tgtEl>
                                          <p:spTgt spid="9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 nodeType="afterGroup">
                            <p:stCondLst>
                              <p:cond delay="23290"/>
                            </p:stCondLst>
                            <p:childTnLst>
                              <p:par>
                                <p:cTn id="7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7" dur="110"/>
                                        <p:tgtEl>
                                          <p:spTgt spid="9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 nodeType="afterGroup">
                            <p:stCondLst>
                              <p:cond delay="23400"/>
                            </p:stCondLst>
                            <p:childTnLst>
                              <p:par>
                                <p:cTn id="7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1" dur="110"/>
                                        <p:tgtEl>
                                          <p:spTgt spid="9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 nodeType="afterGroup">
                            <p:stCondLst>
                              <p:cond delay="23510"/>
                            </p:stCondLst>
                            <p:childTnLst>
                              <p:par>
                                <p:cTn id="7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5" dur="110"/>
                                        <p:tgtEl>
                                          <p:spTgt spid="9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 nodeType="afterGroup">
                            <p:stCondLst>
                              <p:cond delay="23620"/>
                            </p:stCondLst>
                            <p:childTnLst>
                              <p:par>
                                <p:cTn id="7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9" dur="110"/>
                                        <p:tgtEl>
                                          <p:spTgt spid="9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 nodeType="afterGroup">
                            <p:stCondLst>
                              <p:cond delay="23730"/>
                            </p:stCondLst>
                            <p:childTnLst>
                              <p:par>
                                <p:cTn id="7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3" dur="110"/>
                                        <p:tgtEl>
                                          <p:spTgt spid="9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 nodeType="afterGroup">
                            <p:stCondLst>
                              <p:cond delay="23840"/>
                            </p:stCondLst>
                            <p:childTnLst>
                              <p:par>
                                <p:cTn id="7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7" dur="110"/>
                                        <p:tgtEl>
                                          <p:spTgt spid="9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 nodeType="afterGroup">
                            <p:stCondLst>
                              <p:cond delay="23950"/>
                            </p:stCondLst>
                            <p:childTnLst>
                              <p:par>
                                <p:cTn id="7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1" dur="110"/>
                                        <p:tgtEl>
                                          <p:spTgt spid="9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 nodeType="afterGroup">
                            <p:stCondLst>
                              <p:cond delay="24060"/>
                            </p:stCondLst>
                            <p:childTnLst>
                              <p:par>
                                <p:cTn id="7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5" dur="110"/>
                                        <p:tgtEl>
                                          <p:spTgt spid="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 nodeType="afterGroup">
                            <p:stCondLst>
                              <p:cond delay="24170"/>
                            </p:stCondLst>
                            <p:childTnLst>
                              <p:par>
                                <p:cTn id="7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9" dur="110"/>
                                        <p:tgtEl>
                                          <p:spTgt spid="9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 nodeType="afterGroup">
                            <p:stCondLst>
                              <p:cond delay="24280"/>
                            </p:stCondLst>
                            <p:childTnLst>
                              <p:par>
                                <p:cTn id="8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3" dur="110"/>
                                        <p:tgtEl>
                                          <p:spTgt spid="9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 nodeType="afterGroup">
                            <p:stCondLst>
                              <p:cond delay="24390"/>
                            </p:stCondLst>
                            <p:childTnLst>
                              <p:par>
                                <p:cTn id="8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7" dur="110"/>
                                        <p:tgtEl>
                                          <p:spTgt spid="9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8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1" dur="110"/>
                                        <p:tgtEl>
                                          <p:spTgt spid="9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 nodeType="afterGroup">
                            <p:stCondLst>
                              <p:cond delay="24610"/>
                            </p:stCondLst>
                            <p:childTnLst>
                              <p:par>
                                <p:cTn id="8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5" dur="110"/>
                                        <p:tgtEl>
                                          <p:spTgt spid="9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 nodeType="afterGroup">
                            <p:stCondLst>
                              <p:cond delay="24720"/>
                            </p:stCondLst>
                            <p:childTnLst>
                              <p:par>
                                <p:cTn id="8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9" dur="110"/>
                                        <p:tgtEl>
                                          <p:spTgt spid="9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 nodeType="afterGroup">
                            <p:stCondLst>
                              <p:cond delay="24830"/>
                            </p:stCondLst>
                            <p:childTnLst>
                              <p:par>
                                <p:cTn id="8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3" dur="110"/>
                                        <p:tgtEl>
                                          <p:spTgt spid="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 nodeType="afterGroup">
                            <p:stCondLst>
                              <p:cond delay="24940"/>
                            </p:stCondLst>
                            <p:childTnLst>
                              <p:par>
                                <p:cTn id="8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7" dur="110"/>
                                        <p:tgtEl>
                                          <p:spTgt spid="9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 nodeType="afterGroup">
                            <p:stCondLst>
                              <p:cond delay="25050"/>
                            </p:stCondLst>
                            <p:childTnLst>
                              <p:par>
                                <p:cTn id="8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1" dur="110"/>
                                        <p:tgtEl>
                                          <p:spTgt spid="9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 nodeType="afterGroup">
                            <p:stCondLst>
                              <p:cond delay="25160"/>
                            </p:stCondLst>
                            <p:childTnLst>
                              <p:par>
                                <p:cTn id="8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5" dur="110"/>
                                        <p:tgtEl>
                                          <p:spTgt spid="9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 nodeType="afterGroup">
                            <p:stCondLst>
                              <p:cond delay="25270"/>
                            </p:stCondLst>
                            <p:childTnLst>
                              <p:par>
                                <p:cTn id="8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9" dur="110"/>
                                        <p:tgtEl>
                                          <p:spTgt spid="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 nodeType="afterGroup">
                            <p:stCondLst>
                              <p:cond delay="25380"/>
                            </p:stCondLst>
                            <p:childTnLst>
                              <p:par>
                                <p:cTn id="8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3" dur="110"/>
                                        <p:tgtEl>
                                          <p:spTgt spid="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 nodeType="afterGroup">
                            <p:stCondLst>
                              <p:cond delay="25490"/>
                            </p:stCondLst>
                            <p:childTnLst>
                              <p:par>
                                <p:cTn id="8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7" dur="110"/>
                                        <p:tgtEl>
                                          <p:spTgt spid="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 nodeType="afterGroup">
                            <p:stCondLst>
                              <p:cond delay="25600"/>
                            </p:stCondLst>
                            <p:childTnLst>
                              <p:par>
                                <p:cTn id="8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1" dur="110"/>
                                        <p:tgtEl>
                                          <p:spTgt spid="9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 nodeType="afterGroup">
                            <p:stCondLst>
                              <p:cond delay="25710"/>
                            </p:stCondLst>
                            <p:childTnLst>
                              <p:par>
                                <p:cTn id="8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5" dur="110"/>
                                        <p:tgtEl>
                                          <p:spTgt spid="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 nodeType="afterGroup">
                            <p:stCondLst>
                              <p:cond delay="25820"/>
                            </p:stCondLst>
                            <p:childTnLst>
                              <p:par>
                                <p:cTn id="8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9" dur="110"/>
                                        <p:tgtEl>
                                          <p:spTgt spid="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 nodeType="afterGroup">
                            <p:stCondLst>
                              <p:cond delay="25930"/>
                            </p:stCondLst>
                            <p:childTnLst>
                              <p:par>
                                <p:cTn id="8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3" dur="110"/>
                                        <p:tgtEl>
                                          <p:spTgt spid="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 nodeType="afterGroup">
                            <p:stCondLst>
                              <p:cond delay="26040"/>
                            </p:stCondLst>
                            <p:childTnLst>
                              <p:par>
                                <p:cTn id="8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7" dur="110"/>
                                        <p:tgtEl>
                                          <p:spTgt spid="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 nodeType="afterGroup">
                            <p:stCondLst>
                              <p:cond delay="26150"/>
                            </p:stCondLst>
                            <p:childTnLst>
                              <p:par>
                                <p:cTn id="8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1" dur="110"/>
                                        <p:tgtEl>
                                          <p:spTgt spid="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 nodeType="afterGroup">
                            <p:stCondLst>
                              <p:cond delay="26260"/>
                            </p:stCondLst>
                            <p:childTnLst>
                              <p:par>
                                <p:cTn id="8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5" dur="110"/>
                                        <p:tgtEl>
                                          <p:spTgt spid="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 nodeType="afterGroup">
                            <p:stCondLst>
                              <p:cond delay="26370"/>
                            </p:stCondLst>
                            <p:childTnLst>
                              <p:par>
                                <p:cTn id="8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9" dur="110"/>
                                        <p:tgtEl>
                                          <p:spTgt spid="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 nodeType="afterGroup">
                            <p:stCondLst>
                              <p:cond delay="26480"/>
                            </p:stCondLst>
                            <p:childTnLst>
                              <p:par>
                                <p:cTn id="8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3" dur="110"/>
                                        <p:tgtEl>
                                          <p:spTgt spid="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 nodeType="afterGroup">
                            <p:stCondLst>
                              <p:cond delay="26590"/>
                            </p:stCondLst>
                            <p:childTnLst>
                              <p:par>
                                <p:cTn id="8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7" dur="110"/>
                                        <p:tgtEl>
                                          <p:spTgt spid="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 nodeType="afterGroup">
                            <p:stCondLst>
                              <p:cond delay="26700"/>
                            </p:stCondLst>
                            <p:childTnLst>
                              <p:par>
                                <p:cTn id="8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1" dur="110"/>
                                        <p:tgtEl>
                                          <p:spTgt spid="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 nodeType="afterGroup">
                            <p:stCondLst>
                              <p:cond delay="26810"/>
                            </p:stCondLst>
                            <p:childTnLst>
                              <p:par>
                                <p:cTn id="8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5" dur="110"/>
                                        <p:tgtEl>
                                          <p:spTgt spid="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 nodeType="afterGroup">
                            <p:stCondLst>
                              <p:cond delay="26920"/>
                            </p:stCondLst>
                            <p:childTnLst>
                              <p:par>
                                <p:cTn id="8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9" dur="110"/>
                                        <p:tgtEl>
                                          <p:spTgt spid="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 nodeType="afterGroup">
                            <p:stCondLst>
                              <p:cond delay="27030"/>
                            </p:stCondLst>
                            <p:childTnLst>
                              <p:par>
                                <p:cTn id="9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3" dur="110"/>
                                        <p:tgtEl>
                                          <p:spTgt spid="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 nodeType="afterGroup">
                            <p:stCondLst>
                              <p:cond delay="27140"/>
                            </p:stCondLst>
                            <p:childTnLst>
                              <p:par>
                                <p:cTn id="9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7" dur="110"/>
                                        <p:tgtEl>
                                          <p:spTgt spid="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 nodeType="afterGroup">
                            <p:stCondLst>
                              <p:cond delay="27250"/>
                            </p:stCondLst>
                            <p:childTnLst>
                              <p:par>
                                <p:cTn id="9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1" dur="110"/>
                                        <p:tgtEl>
                                          <p:spTgt spid="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 nodeType="afterGroup">
                            <p:stCondLst>
                              <p:cond delay="27360"/>
                            </p:stCondLst>
                            <p:childTnLst>
                              <p:par>
                                <p:cTn id="9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5" dur="110"/>
                                        <p:tgtEl>
                                          <p:spTgt spid="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 nodeType="afterGroup">
                            <p:stCondLst>
                              <p:cond delay="27470"/>
                            </p:stCondLst>
                            <p:childTnLst>
                              <p:par>
                                <p:cTn id="9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9" dur="110"/>
                                        <p:tgtEl>
                                          <p:spTgt spid="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 nodeType="afterGroup">
                            <p:stCondLst>
                              <p:cond delay="27580"/>
                            </p:stCondLst>
                            <p:childTnLst>
                              <p:par>
                                <p:cTn id="9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3" dur="110"/>
                                        <p:tgtEl>
                                          <p:spTgt spid="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 nodeType="afterGroup">
                            <p:stCondLst>
                              <p:cond delay="27690"/>
                            </p:stCondLst>
                            <p:childTnLst>
                              <p:par>
                                <p:cTn id="9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7" dur="110"/>
                                        <p:tgtEl>
                                          <p:spTgt spid="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 nodeType="afterGroup">
                            <p:stCondLst>
                              <p:cond delay="27800"/>
                            </p:stCondLst>
                            <p:childTnLst>
                              <p:par>
                                <p:cTn id="9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1" dur="110"/>
                                        <p:tgtEl>
                                          <p:spTgt spid="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 nodeType="afterGroup">
                            <p:stCondLst>
                              <p:cond delay="27910"/>
                            </p:stCondLst>
                            <p:childTnLst>
                              <p:par>
                                <p:cTn id="9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6" fill="hold" nodeType="clickPar">
                      <p:stCondLst>
                        <p:cond delay="indefinite"/>
                      </p:stCondLst>
                      <p:childTnLst>
                        <p:par>
                          <p:cTn id="9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8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0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1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2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6" grpId="0" animBg="1"/>
      <p:bldP spid="9727" grpId="0" animBg="1"/>
      <p:bldP spid="9728" grpId="0" animBg="1"/>
      <p:bldP spid="9729" grpId="0" animBg="1"/>
      <p:bldP spid="9730" grpId="0" animBg="1"/>
      <p:bldP spid="9731" grpId="0" animBg="1"/>
      <p:bldP spid="9732" grpId="0" animBg="1"/>
      <p:bldP spid="9733" grpId="0" animBg="1"/>
      <p:bldP spid="9734" grpId="0" animBg="1"/>
      <p:bldP spid="9735" grpId="0" animBg="1"/>
      <p:bldP spid="9736" grpId="0" animBg="1"/>
      <p:bldP spid="9737" grpId="0" animBg="1"/>
      <p:bldP spid="9738" grpId="0" animBg="1"/>
      <p:bldP spid="9739" grpId="0" animBg="1"/>
      <p:bldP spid="9740" grpId="0" animBg="1"/>
      <p:bldP spid="9741" grpId="0" animBg="1"/>
      <p:bldP spid="9742" grpId="0" animBg="1"/>
      <p:bldP spid="9743" grpId="0" animBg="1"/>
      <p:bldP spid="9744" grpId="0" animBg="1"/>
      <p:bldP spid="9745" grpId="0" animBg="1"/>
      <p:bldP spid="9746" grpId="0" animBg="1"/>
      <p:bldP spid="9747" grpId="0" animBg="1"/>
      <p:bldP spid="9748" grpId="0" animBg="1"/>
      <p:bldP spid="9749" grpId="0" animBg="1"/>
      <p:bldP spid="9750" grpId="0" animBg="1"/>
      <p:bldP spid="9751" grpId="0" animBg="1"/>
      <p:bldP spid="9752" grpId="0" animBg="1"/>
      <p:bldP spid="9753" grpId="0" animBg="1"/>
      <p:bldP spid="9754" grpId="0" animBg="1"/>
      <p:bldP spid="9755" grpId="0" animBg="1"/>
      <p:bldP spid="9756" grpId="0" animBg="1"/>
      <p:bldP spid="9757" grpId="0" animBg="1"/>
      <p:bldP spid="9758" grpId="0" animBg="1"/>
      <p:bldP spid="9759" grpId="0" animBg="1"/>
      <p:bldP spid="9760" grpId="0" animBg="1"/>
      <p:bldP spid="9761" grpId="0" animBg="1"/>
      <p:bldP spid="9762" grpId="0" animBg="1"/>
      <p:bldP spid="9763" grpId="0" animBg="1"/>
      <p:bldP spid="9764" grpId="0" animBg="1"/>
      <p:bldP spid="9765" grpId="0" animBg="1"/>
      <p:bldP spid="9766" grpId="0" animBg="1"/>
      <p:bldP spid="9767" grpId="0" animBg="1"/>
      <p:bldP spid="9768" grpId="0" animBg="1"/>
      <p:bldP spid="9769" grpId="0" animBg="1"/>
      <p:bldP spid="9770" grpId="0" animBg="1"/>
      <p:bldP spid="9771" grpId="0" animBg="1"/>
      <p:bldP spid="9772" grpId="0" animBg="1"/>
      <p:bldP spid="9773" grpId="0" animBg="1"/>
      <p:bldP spid="9774" grpId="0" animBg="1"/>
      <p:bldP spid="9775" grpId="0" animBg="1"/>
      <p:bldP spid="9776" grpId="0" animBg="1"/>
      <p:bldP spid="9777" grpId="0" animBg="1"/>
      <p:bldP spid="9778" grpId="0" animBg="1"/>
      <p:bldP spid="9779" grpId="0" animBg="1"/>
      <p:bldP spid="9780" grpId="0" animBg="1"/>
      <p:bldP spid="9781" grpId="0" animBg="1"/>
      <p:bldP spid="9782" grpId="0" animBg="1"/>
      <p:bldP spid="9783" grpId="0" animBg="1"/>
      <p:bldP spid="9784" grpId="0" animBg="1"/>
      <p:bldP spid="9785" grpId="0" animBg="1"/>
      <p:bldP spid="9786" grpId="0" animBg="1"/>
      <p:bldP spid="9787" grpId="0" animBg="1"/>
      <p:bldP spid="9788" grpId="0" animBg="1"/>
      <p:bldP spid="9789" grpId="0" animBg="1"/>
      <p:bldP spid="9790" grpId="0" animBg="1"/>
      <p:bldP spid="9791" grpId="0" animBg="1"/>
      <p:bldP spid="9792" grpId="0" animBg="1"/>
      <p:bldP spid="9793" grpId="0" animBg="1"/>
      <p:bldP spid="9794" grpId="0" animBg="1"/>
      <p:bldP spid="9795" grpId="0" animBg="1"/>
      <p:bldP spid="9796" grpId="0" animBg="1"/>
      <p:bldP spid="9797" grpId="0" animBg="1"/>
      <p:bldP spid="9798" grpId="0" animBg="1"/>
      <p:bldP spid="9799" grpId="0" animBg="1"/>
      <p:bldP spid="9800" grpId="0" animBg="1"/>
      <p:bldP spid="9801" grpId="0" animBg="1"/>
      <p:bldP spid="9802" grpId="0" animBg="1"/>
      <p:bldP spid="9803" grpId="0" animBg="1"/>
      <p:bldP spid="9804" grpId="0" animBg="1"/>
      <p:bldP spid="9805" grpId="0" animBg="1"/>
      <p:bldP spid="9806" grpId="0" animBg="1"/>
      <p:bldP spid="9807" grpId="0" animBg="1"/>
      <p:bldP spid="9808" grpId="0" animBg="1"/>
      <p:bldP spid="9809" grpId="0" animBg="1"/>
      <p:bldP spid="9810" grpId="0" animBg="1"/>
      <p:bldP spid="9811" grpId="0" animBg="1"/>
      <p:bldP spid="9812" grpId="0" animBg="1"/>
      <p:bldP spid="9813" grpId="0" animBg="1"/>
      <p:bldP spid="9814" grpId="0" animBg="1"/>
      <p:bldP spid="9815" grpId="0" animBg="1"/>
      <p:bldP spid="9816" grpId="0" animBg="1"/>
      <p:bldP spid="9817" grpId="0" animBg="1"/>
      <p:bldP spid="9818" grpId="0" animBg="1"/>
      <p:bldP spid="9819" grpId="0" animBg="1"/>
      <p:bldP spid="9820" grpId="0" animBg="1"/>
      <p:bldP spid="9821" grpId="0" animBg="1"/>
      <p:bldP spid="9822" grpId="0" animBg="1"/>
      <p:bldP spid="9823" grpId="0" animBg="1"/>
      <p:bldP spid="9824" grpId="0" animBg="1"/>
      <p:bldP spid="9825" grpId="0" animBg="1"/>
      <p:bldP spid="9826" grpId="0" animBg="1"/>
      <p:bldP spid="9827" grpId="0" animBg="1"/>
      <p:bldP spid="9828" grpId="0" animBg="1"/>
      <p:bldP spid="9829" grpId="0" animBg="1"/>
      <p:bldP spid="9830" grpId="0" animBg="1"/>
      <p:bldP spid="9831" grpId="0" animBg="1"/>
      <p:bldP spid="9832" grpId="0" animBg="1"/>
      <p:bldP spid="9833" grpId="0" animBg="1"/>
      <p:bldP spid="9834" grpId="0" animBg="1"/>
      <p:bldP spid="9835" grpId="0" animBg="1"/>
      <p:bldP spid="9836" grpId="0" animBg="1"/>
      <p:bldP spid="9837" grpId="0" animBg="1"/>
      <p:bldP spid="9838" grpId="0" animBg="1"/>
      <p:bldP spid="9839" grpId="0" animBg="1"/>
      <p:bldP spid="9840" grpId="0" animBg="1"/>
      <p:bldP spid="9841" grpId="0" animBg="1"/>
      <p:bldP spid="9842" grpId="0" animBg="1"/>
      <p:bldP spid="9843" grpId="0" animBg="1"/>
      <p:bldP spid="9844" grpId="0" animBg="1"/>
      <p:bldP spid="9845" grpId="0" animBg="1"/>
      <p:bldP spid="9846" grpId="0" animBg="1"/>
      <p:bldP spid="9847" grpId="0" animBg="1"/>
      <p:bldP spid="9848" grpId="0" animBg="1"/>
      <p:bldP spid="9849" grpId="0" animBg="1"/>
      <p:bldP spid="9850" grpId="0" animBg="1"/>
      <p:bldP spid="9851" grpId="0" animBg="1"/>
      <p:bldP spid="9852" grpId="0" animBg="1"/>
      <p:bldP spid="9853" grpId="0" animBg="1"/>
      <p:bldP spid="9854" grpId="0" animBg="1"/>
      <p:bldP spid="9855" grpId="0" animBg="1"/>
      <p:bldP spid="9856" grpId="0" animBg="1"/>
      <p:bldP spid="9857" grpId="0" animBg="1"/>
      <p:bldP spid="9858" grpId="0" animBg="1"/>
      <p:bldP spid="9859" grpId="0" animBg="1"/>
      <p:bldP spid="9860" grpId="0" animBg="1"/>
      <p:bldP spid="9861" grpId="0" animBg="1"/>
      <p:bldP spid="9862" grpId="0" animBg="1"/>
      <p:bldP spid="9863" grpId="0" animBg="1"/>
      <p:bldP spid="9864" grpId="0" animBg="1"/>
      <p:bldP spid="9865" grpId="0" animBg="1"/>
      <p:bldP spid="9866" grpId="0" animBg="1"/>
      <p:bldP spid="9867" grpId="0" animBg="1"/>
      <p:bldP spid="9868" grpId="0" animBg="1"/>
      <p:bldP spid="9869" grpId="0" animBg="1"/>
      <p:bldP spid="9870" grpId="0" animBg="1"/>
      <p:bldP spid="9871" grpId="0" animBg="1"/>
      <p:bldP spid="9872" grpId="0" animBg="1"/>
      <p:bldP spid="9873" grpId="0" animBg="1"/>
      <p:bldP spid="9874" grpId="0" animBg="1"/>
      <p:bldP spid="9875" grpId="0" animBg="1"/>
      <p:bldP spid="9876" grpId="0" animBg="1"/>
      <p:bldP spid="9877" grpId="0" animBg="1"/>
      <p:bldP spid="9878" grpId="0" animBg="1"/>
      <p:bldP spid="9879" grpId="0" animBg="1"/>
      <p:bldP spid="9880" grpId="0" animBg="1"/>
      <p:bldP spid="9881" grpId="0" animBg="1"/>
      <p:bldP spid="9882" grpId="0" animBg="1"/>
      <p:bldP spid="9883" grpId="0" animBg="1"/>
      <p:bldP spid="9884" grpId="0" animBg="1"/>
      <p:bldP spid="9885" grpId="0" animBg="1"/>
      <p:bldP spid="9886" grpId="0" animBg="1"/>
      <p:bldP spid="9887" grpId="0" animBg="1"/>
      <p:bldP spid="9888" grpId="0" animBg="1"/>
      <p:bldP spid="9889" grpId="0" animBg="1"/>
      <p:bldP spid="9890" grpId="0" animBg="1"/>
      <p:bldP spid="9891" grpId="0" animBg="1"/>
      <p:bldP spid="9892" grpId="0" animBg="1"/>
      <p:bldP spid="9893" grpId="0" animBg="1"/>
      <p:bldP spid="9894" grpId="0" animBg="1"/>
      <p:bldP spid="9895" grpId="0" animBg="1"/>
      <p:bldP spid="9896" grpId="0" animBg="1"/>
      <p:bldP spid="9897" grpId="0" animBg="1"/>
      <p:bldP spid="9898" grpId="0" animBg="1"/>
      <p:bldP spid="9899" grpId="0" animBg="1"/>
      <p:bldP spid="9900" grpId="0" animBg="1"/>
      <p:bldP spid="9901" grpId="0" animBg="1"/>
      <p:bldP spid="9902" grpId="0" animBg="1"/>
      <p:bldP spid="9903" grpId="0" animBg="1"/>
      <p:bldP spid="9904" grpId="0" animBg="1"/>
      <p:bldP spid="9905" grpId="0" animBg="1"/>
      <p:bldP spid="9906" grpId="0" animBg="1"/>
      <p:bldP spid="9907" grpId="0" animBg="1"/>
      <p:bldP spid="9908" grpId="0" animBg="1"/>
      <p:bldP spid="9909" grpId="0" animBg="1"/>
      <p:bldP spid="9910" grpId="0" animBg="1"/>
      <p:bldP spid="9911" grpId="0" animBg="1"/>
      <p:bldP spid="9912" grpId="0" animBg="1"/>
      <p:bldP spid="9913" grpId="0" animBg="1"/>
      <p:bldP spid="9914" grpId="0" animBg="1"/>
      <p:bldP spid="9915" grpId="0" animBg="1"/>
      <p:bldP spid="9916" grpId="0" animBg="1"/>
      <p:bldP spid="9917" grpId="0" animBg="1"/>
      <p:bldP spid="9918" grpId="0" animBg="1"/>
      <p:bldP spid="9919" grpId="0" animBg="1"/>
      <p:bldP spid="9920" grpId="0" animBg="1"/>
      <p:bldP spid="9921" grpId="0" animBg="1"/>
      <p:bldP spid="9922" grpId="0" animBg="1"/>
      <p:bldP spid="9923" grpId="0" animBg="1"/>
      <p:bldP spid="9924" grpId="0" animBg="1"/>
      <p:bldP spid="9925" grpId="0" animBg="1"/>
      <p:bldP spid="9926" grpId="0" animBg="1"/>
      <p:bldP spid="9927" grpId="0" animBg="1"/>
      <p:bldP spid="9928" grpId="0" animBg="1"/>
      <p:bldP spid="9929" grpId="0" animBg="1"/>
      <p:bldP spid="9930" grpId="0" animBg="1"/>
      <p:bldP spid="9931" grpId="0" animBg="1"/>
      <p:bldP spid="9932" grpId="0" animBg="1"/>
      <p:bldP spid="9933" grpId="0" animBg="1"/>
      <p:bldP spid="9934" grpId="0" animBg="1"/>
      <p:bldP spid="9935" grpId="0" animBg="1"/>
      <p:bldP spid="9936" grpId="0" animBg="1"/>
      <p:bldP spid="9937" grpId="0" animBg="1"/>
      <p:bldP spid="9938" grpId="0" animBg="1"/>
      <p:bldP spid="9939" grpId="0" animBg="1"/>
      <p:bldP spid="9940" grpId="0" animBg="1"/>
      <p:bldP spid="9941" grpId="0" animBg="1"/>
      <p:bldP spid="9942" grpId="0" animBg="1"/>
      <p:bldP spid="9943" grpId="0" animBg="1"/>
      <p:bldP spid="9944" grpId="0" animBg="1"/>
      <p:bldP spid="9945" grpId="0" animBg="1"/>
      <p:bldP spid="9946" grpId="0" animBg="1"/>
      <p:bldP spid="9947" grpId="0" animBg="1"/>
      <p:bldP spid="9948" grpId="0" animBg="1"/>
      <p:bldP spid="9949" grpId="0" animBg="1"/>
      <p:bldP spid="9950" grpId="0" animBg="1"/>
      <p:bldP spid="9951" grpId="0" animBg="1"/>
      <p:bldP spid="9952" grpId="0" animBg="1"/>
      <p:bldP spid="9953" grpId="0" animBg="1"/>
      <p:bldP spid="9954" grpId="0" animBg="1"/>
      <p:bldP spid="9955" grpId="0" animBg="1"/>
      <p:bldP spid="9956" grpId="0" animBg="1"/>
      <p:bldP spid="97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6" name="Picture 19">
            <a:extLst>
              <a:ext uri="{FF2B5EF4-FFF2-40B4-BE49-F238E27FC236}">
                <a16:creationId xmlns:a16="http://schemas.microsoft.com/office/drawing/2014/main" id="{82FF472C-54A1-4C65-B024-D68FF0DC2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64742" r="67204" b="20276"/>
          <a:stretch>
            <a:fillRect/>
          </a:stretch>
        </p:blipFill>
        <p:spPr bwMode="auto">
          <a:xfrm>
            <a:off x="7373939" y="3500439"/>
            <a:ext cx="1722437" cy="2243137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283">
            <a:extLst>
              <a:ext uri="{FF2B5EF4-FFF2-40B4-BE49-F238E27FC236}">
                <a16:creationId xmlns:a16="http://schemas.microsoft.com/office/drawing/2014/main" id="{F94C1B62-8DD3-4E8D-ADFC-D783F0CA4030}"/>
              </a:ext>
            </a:extLst>
          </p:cNvPr>
          <p:cNvGrpSpPr>
            <a:grpSpLocks/>
          </p:cNvGrpSpPr>
          <p:nvPr/>
        </p:nvGrpSpPr>
        <p:grpSpPr bwMode="auto">
          <a:xfrm>
            <a:off x="7316789" y="3860800"/>
            <a:ext cx="1552575" cy="1912938"/>
            <a:chOff x="748" y="1298"/>
            <a:chExt cx="1972" cy="2429"/>
          </a:xfrm>
        </p:grpSpPr>
        <p:sp>
          <p:nvSpPr>
            <p:cNvPr id="2" name="Oval 13">
              <a:extLst>
                <a:ext uri="{FF2B5EF4-FFF2-40B4-BE49-F238E27FC236}">
                  <a16:creationId xmlns:a16="http://schemas.microsoft.com/office/drawing/2014/main" id="{1D48FACD-E569-4D4C-BA49-59A6E4EF0EBD}"/>
                </a:ext>
              </a:extLst>
            </p:cNvPr>
            <p:cNvSpPr/>
            <p:nvPr/>
          </p:nvSpPr>
          <p:spPr>
            <a:xfrm>
              <a:off x="1252" y="1754"/>
              <a:ext cx="115" cy="115"/>
            </a:xfrm>
            <a:prstGeom prst="ellipse">
              <a:avLst/>
            </a:prstGeom>
            <a:solidFill>
              <a:srgbClr val="00CC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498" name="Group 285">
              <a:extLst>
                <a:ext uri="{FF2B5EF4-FFF2-40B4-BE49-F238E27FC236}">
                  <a16:creationId xmlns:a16="http://schemas.microsoft.com/office/drawing/2014/main" id="{A65C4CE4-5F43-4E46-A318-EE8FA008A0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8" y="1298"/>
              <a:ext cx="1950" cy="2429"/>
              <a:chOff x="1020" y="1448"/>
              <a:chExt cx="1950" cy="2429"/>
            </a:xfrm>
          </p:grpSpPr>
          <p:sp>
            <p:nvSpPr>
              <p:cNvPr id="10500" name="Oval 11">
                <a:extLst>
                  <a:ext uri="{FF2B5EF4-FFF2-40B4-BE49-F238E27FC236}">
                    <a16:creationId xmlns:a16="http://schemas.microsoft.com/office/drawing/2014/main" id="{3BA25A99-928D-4997-ABF6-54F0087A95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234283">
                <a:off x="1546" y="1925"/>
                <a:ext cx="71" cy="80"/>
              </a:xfrm>
              <a:prstGeom prst="ellipse">
                <a:avLst/>
              </a:prstGeom>
              <a:solidFill>
                <a:srgbClr val="00B050"/>
              </a:solidFill>
              <a:ln w="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01" name="Oval 12">
                <a:extLst>
                  <a:ext uri="{FF2B5EF4-FFF2-40B4-BE49-F238E27FC236}">
                    <a16:creationId xmlns:a16="http://schemas.microsoft.com/office/drawing/2014/main" id="{1D2812F0-534F-444D-BF50-75C9F390B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234283">
                <a:off x="1523" y="1959"/>
                <a:ext cx="69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02" name="Oval 13">
                <a:extLst>
                  <a:ext uri="{FF2B5EF4-FFF2-40B4-BE49-F238E27FC236}">
                    <a16:creationId xmlns:a16="http://schemas.microsoft.com/office/drawing/2014/main" id="{540BA021-037A-43EA-B889-6C7ED2121F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234283">
                <a:off x="1498" y="1997"/>
                <a:ext cx="69" cy="11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03" name="Oval 14">
                <a:extLst>
                  <a:ext uri="{FF2B5EF4-FFF2-40B4-BE49-F238E27FC236}">
                    <a16:creationId xmlns:a16="http://schemas.microsoft.com/office/drawing/2014/main" id="{9E850CD7-3E4A-468A-BFBE-13F61455F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92430">
                <a:off x="1448" y="2048"/>
                <a:ext cx="89" cy="9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04" name="Oval 15">
                <a:extLst>
                  <a:ext uri="{FF2B5EF4-FFF2-40B4-BE49-F238E27FC236}">
                    <a16:creationId xmlns:a16="http://schemas.microsoft.com/office/drawing/2014/main" id="{3D2058CA-EFF7-4E74-A483-6E818E864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70548">
                <a:off x="1420" y="2073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05" name="Oval 16">
                <a:extLst>
                  <a:ext uri="{FF2B5EF4-FFF2-40B4-BE49-F238E27FC236}">
                    <a16:creationId xmlns:a16="http://schemas.microsoft.com/office/drawing/2014/main" id="{6257CB2A-74CC-43ED-BA42-C91DE6830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176645">
                <a:off x="1382" y="2095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06" name="Oval 17">
                <a:extLst>
                  <a:ext uri="{FF2B5EF4-FFF2-40B4-BE49-F238E27FC236}">
                    <a16:creationId xmlns:a16="http://schemas.microsoft.com/office/drawing/2014/main" id="{2C857443-17AA-49C4-9DAC-238DB1A7A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197122">
                <a:off x="1344" y="2107"/>
                <a:ext cx="89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07" name="Oval 18">
                <a:extLst>
                  <a:ext uri="{FF2B5EF4-FFF2-40B4-BE49-F238E27FC236}">
                    <a16:creationId xmlns:a16="http://schemas.microsoft.com/office/drawing/2014/main" id="{EA685FE6-2D52-465A-B6AE-5C5F9F91D9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197122">
                <a:off x="1311" y="2114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08" name="Oval 19">
                <a:extLst>
                  <a:ext uri="{FF2B5EF4-FFF2-40B4-BE49-F238E27FC236}">
                    <a16:creationId xmlns:a16="http://schemas.microsoft.com/office/drawing/2014/main" id="{4B5CB076-CA56-4B5B-A88F-98CC46114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197122">
                <a:off x="1281" y="2115"/>
                <a:ext cx="88" cy="9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09" name="Oval 20">
                <a:extLst>
                  <a:ext uri="{FF2B5EF4-FFF2-40B4-BE49-F238E27FC236}">
                    <a16:creationId xmlns:a16="http://schemas.microsoft.com/office/drawing/2014/main" id="{A8355466-B7DF-450E-9D36-89D4932FD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245" y="2118"/>
                <a:ext cx="86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10" name="Oval 21">
                <a:extLst>
                  <a:ext uri="{FF2B5EF4-FFF2-40B4-BE49-F238E27FC236}">
                    <a16:creationId xmlns:a16="http://schemas.microsoft.com/office/drawing/2014/main" id="{D165061C-2971-4646-B1AB-053D3585B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926186">
                <a:off x="1195" y="2110"/>
                <a:ext cx="87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11" name="Oval 22">
                <a:extLst>
                  <a:ext uri="{FF2B5EF4-FFF2-40B4-BE49-F238E27FC236}">
                    <a16:creationId xmlns:a16="http://schemas.microsoft.com/office/drawing/2014/main" id="{11B42878-4AB0-45E0-97EC-1092DD678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436100">
                <a:off x="1157" y="2086"/>
                <a:ext cx="90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12" name="Oval 23">
                <a:extLst>
                  <a:ext uri="{FF2B5EF4-FFF2-40B4-BE49-F238E27FC236}">
                    <a16:creationId xmlns:a16="http://schemas.microsoft.com/office/drawing/2014/main" id="{841D15E2-8437-4FE7-B86C-95C79355D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436100">
                <a:off x="1122" y="2062"/>
                <a:ext cx="86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13" name="Oval 24">
                <a:extLst>
                  <a:ext uri="{FF2B5EF4-FFF2-40B4-BE49-F238E27FC236}">
                    <a16:creationId xmlns:a16="http://schemas.microsoft.com/office/drawing/2014/main" id="{9634CA8D-3E86-46DD-AFFE-27D5747D46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591657">
                <a:off x="1085" y="2031"/>
                <a:ext cx="90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14" name="Oval 25">
                <a:extLst>
                  <a:ext uri="{FF2B5EF4-FFF2-40B4-BE49-F238E27FC236}">
                    <a16:creationId xmlns:a16="http://schemas.microsoft.com/office/drawing/2014/main" id="{7AC3E575-0B08-4DCD-BB17-1A762B748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452617">
                <a:off x="1063" y="1974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15" name="Oval 26">
                <a:extLst>
                  <a:ext uri="{FF2B5EF4-FFF2-40B4-BE49-F238E27FC236}">
                    <a16:creationId xmlns:a16="http://schemas.microsoft.com/office/drawing/2014/main" id="{41CE7860-70AC-47F0-86F8-DEB0BC20F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313577">
                <a:off x="1041" y="1931"/>
                <a:ext cx="71" cy="11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16" name="Oval 27">
                <a:extLst>
                  <a:ext uri="{FF2B5EF4-FFF2-40B4-BE49-F238E27FC236}">
                    <a16:creationId xmlns:a16="http://schemas.microsoft.com/office/drawing/2014/main" id="{DCDEE6EA-1A08-4B33-A9AD-16F15DC26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052744">
                <a:off x="1030" y="1888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17" name="Oval 28">
                <a:extLst>
                  <a:ext uri="{FF2B5EF4-FFF2-40B4-BE49-F238E27FC236}">
                    <a16:creationId xmlns:a16="http://schemas.microsoft.com/office/drawing/2014/main" id="{A2CBF92A-225A-4149-8CCE-F4F23B528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18654">
                <a:off x="1025" y="1842"/>
                <a:ext cx="71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18" name="Oval 29">
                <a:extLst>
                  <a:ext uri="{FF2B5EF4-FFF2-40B4-BE49-F238E27FC236}">
                    <a16:creationId xmlns:a16="http://schemas.microsoft.com/office/drawing/2014/main" id="{E243FABF-F2F0-4677-ACD9-3B1C610C4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18654">
                <a:off x="1020" y="1799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19" name="Oval 30">
                <a:extLst>
                  <a:ext uri="{FF2B5EF4-FFF2-40B4-BE49-F238E27FC236}">
                    <a16:creationId xmlns:a16="http://schemas.microsoft.com/office/drawing/2014/main" id="{B50F76EE-C4AC-48ED-8DC8-E878C10D7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020" y="1758"/>
                <a:ext cx="70" cy="11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20" name="Oval 31">
                <a:extLst>
                  <a:ext uri="{FF2B5EF4-FFF2-40B4-BE49-F238E27FC236}">
                    <a16:creationId xmlns:a16="http://schemas.microsoft.com/office/drawing/2014/main" id="{A1BFB09E-1D3E-4663-BF82-342277857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853969">
                <a:off x="1023" y="1706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21" name="Oval 32">
                <a:extLst>
                  <a:ext uri="{FF2B5EF4-FFF2-40B4-BE49-F238E27FC236}">
                    <a16:creationId xmlns:a16="http://schemas.microsoft.com/office/drawing/2014/main" id="{B9155F53-999B-4D3C-A171-89DCFA41B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932086">
                <a:off x="1029" y="1669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22" name="Oval 33">
                <a:extLst>
                  <a:ext uri="{FF2B5EF4-FFF2-40B4-BE49-F238E27FC236}">
                    <a16:creationId xmlns:a16="http://schemas.microsoft.com/office/drawing/2014/main" id="{80080AC4-3630-4E70-8438-B28C655FC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620421">
                <a:off x="1041" y="1633"/>
                <a:ext cx="71" cy="11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23" name="Oval 34">
                <a:extLst>
                  <a:ext uri="{FF2B5EF4-FFF2-40B4-BE49-F238E27FC236}">
                    <a16:creationId xmlns:a16="http://schemas.microsoft.com/office/drawing/2014/main" id="{16D2E133-54F8-43B3-B9EE-C5E416F987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231436">
                <a:off x="1057" y="1597"/>
                <a:ext cx="70" cy="11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24" name="Oval 35">
                <a:extLst>
                  <a:ext uri="{FF2B5EF4-FFF2-40B4-BE49-F238E27FC236}">
                    <a16:creationId xmlns:a16="http://schemas.microsoft.com/office/drawing/2014/main" id="{46FC4EAA-6B70-4AFB-B6D3-D443EF35E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231436">
                <a:off x="1076" y="1566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25" name="Oval 36">
                <a:extLst>
                  <a:ext uri="{FF2B5EF4-FFF2-40B4-BE49-F238E27FC236}">
                    <a16:creationId xmlns:a16="http://schemas.microsoft.com/office/drawing/2014/main" id="{97EE048D-A991-4929-BF3B-DF9E35953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568051">
                <a:off x="1108" y="1522"/>
                <a:ext cx="69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26" name="Oval 37">
                <a:extLst>
                  <a:ext uri="{FF2B5EF4-FFF2-40B4-BE49-F238E27FC236}">
                    <a16:creationId xmlns:a16="http://schemas.microsoft.com/office/drawing/2014/main" id="{CFBD3789-AC36-41F3-B971-CC2D6267D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820556">
                <a:off x="1130" y="1500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27" name="Oval 38">
                <a:extLst>
                  <a:ext uri="{FF2B5EF4-FFF2-40B4-BE49-F238E27FC236}">
                    <a16:creationId xmlns:a16="http://schemas.microsoft.com/office/drawing/2014/main" id="{8878290D-6A72-4943-B444-81D85E2320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484003">
                <a:off x="1152" y="1484"/>
                <a:ext cx="90" cy="9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28" name="Oval 39">
                <a:extLst>
                  <a:ext uri="{FF2B5EF4-FFF2-40B4-BE49-F238E27FC236}">
                    <a16:creationId xmlns:a16="http://schemas.microsoft.com/office/drawing/2014/main" id="{751BA53E-B9A9-4866-95E9-0A9DD1581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484003">
                <a:off x="1184" y="1463"/>
                <a:ext cx="89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29" name="Oval 40">
                <a:extLst>
                  <a:ext uri="{FF2B5EF4-FFF2-40B4-BE49-F238E27FC236}">
                    <a16:creationId xmlns:a16="http://schemas.microsoft.com/office/drawing/2014/main" id="{C7605C3D-4008-4DCB-859D-BFDF210C33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903602">
                <a:off x="1224" y="1454"/>
                <a:ext cx="89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30" name="Oval 41">
                <a:extLst>
                  <a:ext uri="{FF2B5EF4-FFF2-40B4-BE49-F238E27FC236}">
                    <a16:creationId xmlns:a16="http://schemas.microsoft.com/office/drawing/2014/main" id="{076148B8-32A8-4103-9203-9B5BB8E42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262" y="1451"/>
                <a:ext cx="87" cy="9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31" name="Oval 42">
                <a:extLst>
                  <a:ext uri="{FF2B5EF4-FFF2-40B4-BE49-F238E27FC236}">
                    <a16:creationId xmlns:a16="http://schemas.microsoft.com/office/drawing/2014/main" id="{4B4E4111-74C2-4AC1-A4CB-08F9104FF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299" y="1451"/>
                <a:ext cx="86" cy="9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32" name="Oval 43">
                <a:extLst>
                  <a:ext uri="{FF2B5EF4-FFF2-40B4-BE49-F238E27FC236}">
                    <a16:creationId xmlns:a16="http://schemas.microsoft.com/office/drawing/2014/main" id="{D87F901D-3590-42EA-BF84-3870E679F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19599">
                <a:off x="1331" y="1447"/>
                <a:ext cx="88" cy="9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33" name="Oval 44">
                <a:extLst>
                  <a:ext uri="{FF2B5EF4-FFF2-40B4-BE49-F238E27FC236}">
                    <a16:creationId xmlns:a16="http://schemas.microsoft.com/office/drawing/2014/main" id="{F54577FC-584D-4519-A71C-7E8DE7F7A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742358">
                <a:off x="1364" y="1449"/>
                <a:ext cx="86" cy="9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34" name="Oval 45">
                <a:extLst>
                  <a:ext uri="{FF2B5EF4-FFF2-40B4-BE49-F238E27FC236}">
                    <a16:creationId xmlns:a16="http://schemas.microsoft.com/office/drawing/2014/main" id="{A31A1618-8326-4BA1-92C7-18C495D60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742358">
                <a:off x="1405" y="1452"/>
                <a:ext cx="90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35" name="Oval 46">
                <a:extLst>
                  <a:ext uri="{FF2B5EF4-FFF2-40B4-BE49-F238E27FC236}">
                    <a16:creationId xmlns:a16="http://schemas.microsoft.com/office/drawing/2014/main" id="{776C094B-BB2B-4D36-8EC8-263BB35D4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742358">
                <a:off x="1448" y="1472"/>
                <a:ext cx="90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36" name="Oval 47">
                <a:extLst>
                  <a:ext uri="{FF2B5EF4-FFF2-40B4-BE49-F238E27FC236}">
                    <a16:creationId xmlns:a16="http://schemas.microsoft.com/office/drawing/2014/main" id="{90F2197A-9B11-4337-ACD6-4111CB034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742358">
                <a:off x="1487" y="1489"/>
                <a:ext cx="89" cy="9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37" name="Oval 48">
                <a:extLst>
                  <a:ext uri="{FF2B5EF4-FFF2-40B4-BE49-F238E27FC236}">
                    <a16:creationId xmlns:a16="http://schemas.microsoft.com/office/drawing/2014/main" id="{AE3E581A-8371-4E43-98E5-65993F963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742358">
                <a:off x="1526" y="1495"/>
                <a:ext cx="88" cy="9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38" name="Oval 49">
                <a:extLst>
                  <a:ext uri="{FF2B5EF4-FFF2-40B4-BE49-F238E27FC236}">
                    <a16:creationId xmlns:a16="http://schemas.microsoft.com/office/drawing/2014/main" id="{1FC0FB66-889C-4C40-866B-F29E898851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566" y="1497"/>
                <a:ext cx="90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39" name="Oval 50">
                <a:extLst>
                  <a:ext uri="{FF2B5EF4-FFF2-40B4-BE49-F238E27FC236}">
                    <a16:creationId xmlns:a16="http://schemas.microsoft.com/office/drawing/2014/main" id="{DC3AB77A-1220-4A31-84A4-8A0A7B473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603" y="1496"/>
                <a:ext cx="90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0" name="Oval 51">
                <a:extLst>
                  <a:ext uri="{FF2B5EF4-FFF2-40B4-BE49-F238E27FC236}">
                    <a16:creationId xmlns:a16="http://schemas.microsoft.com/office/drawing/2014/main" id="{B21FA394-C878-4A71-85EE-D2993543B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629" y="1494"/>
                <a:ext cx="93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1" name="Oval 52">
                <a:extLst>
                  <a:ext uri="{FF2B5EF4-FFF2-40B4-BE49-F238E27FC236}">
                    <a16:creationId xmlns:a16="http://schemas.microsoft.com/office/drawing/2014/main" id="{C9F28856-6EBC-458E-96B7-A605A7BA1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860737">
                <a:off x="1669" y="1488"/>
                <a:ext cx="91" cy="9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2" name="Oval 53">
                <a:extLst>
                  <a:ext uri="{FF2B5EF4-FFF2-40B4-BE49-F238E27FC236}">
                    <a16:creationId xmlns:a16="http://schemas.microsoft.com/office/drawing/2014/main" id="{74D2914A-499E-4C78-AD83-6FF86599C3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860737">
                <a:off x="1703" y="1482"/>
                <a:ext cx="91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3" name="Oval 54">
                <a:extLst>
                  <a:ext uri="{FF2B5EF4-FFF2-40B4-BE49-F238E27FC236}">
                    <a16:creationId xmlns:a16="http://schemas.microsoft.com/office/drawing/2014/main" id="{FF6173E2-13FA-4A5A-BCC8-7B4CA20861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245389">
                <a:off x="1739" y="1461"/>
                <a:ext cx="92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4" name="Oval 55">
                <a:extLst>
                  <a:ext uri="{FF2B5EF4-FFF2-40B4-BE49-F238E27FC236}">
                    <a16:creationId xmlns:a16="http://schemas.microsoft.com/office/drawing/2014/main" id="{2F60E3D4-2140-4F1A-8205-D0B8494D3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022179">
                <a:off x="1770" y="1454"/>
                <a:ext cx="91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5" name="Oval 56">
                <a:extLst>
                  <a:ext uri="{FF2B5EF4-FFF2-40B4-BE49-F238E27FC236}">
                    <a16:creationId xmlns:a16="http://schemas.microsoft.com/office/drawing/2014/main" id="{3E12342F-D602-462E-9334-64CCB746D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022179">
                <a:off x="1795" y="1456"/>
                <a:ext cx="91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6" name="Oval 57">
                <a:extLst>
                  <a:ext uri="{FF2B5EF4-FFF2-40B4-BE49-F238E27FC236}">
                    <a16:creationId xmlns:a16="http://schemas.microsoft.com/office/drawing/2014/main" id="{19AE1D19-7C55-43D3-A9BF-7417FF7D8B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836934">
                <a:off x="1824" y="1448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7" name="Oval 58">
                <a:extLst>
                  <a:ext uri="{FF2B5EF4-FFF2-40B4-BE49-F238E27FC236}">
                    <a16:creationId xmlns:a16="http://schemas.microsoft.com/office/drawing/2014/main" id="{839BA282-D875-40F6-8467-446943437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497116">
                <a:off x="1794" y="1489"/>
                <a:ext cx="72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8" name="Oval 59">
                <a:extLst>
                  <a:ext uri="{FF2B5EF4-FFF2-40B4-BE49-F238E27FC236}">
                    <a16:creationId xmlns:a16="http://schemas.microsoft.com/office/drawing/2014/main" id="{B6C3B78B-F785-4486-B36F-3070B32ED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497116">
                <a:off x="1780" y="1531"/>
                <a:ext cx="69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9" name="Oval 60">
                <a:extLst>
                  <a:ext uri="{FF2B5EF4-FFF2-40B4-BE49-F238E27FC236}">
                    <a16:creationId xmlns:a16="http://schemas.microsoft.com/office/drawing/2014/main" id="{B94140EA-DE2F-4271-97B2-DA2679A09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497116">
                <a:off x="1759" y="1577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0" name="Oval 61">
                <a:extLst>
                  <a:ext uri="{FF2B5EF4-FFF2-40B4-BE49-F238E27FC236}">
                    <a16:creationId xmlns:a16="http://schemas.microsoft.com/office/drawing/2014/main" id="{BF09D267-14E9-4DB0-B0BF-240FCD83E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52" y="1628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1" name="Oval 62">
                <a:extLst>
                  <a:ext uri="{FF2B5EF4-FFF2-40B4-BE49-F238E27FC236}">
                    <a16:creationId xmlns:a16="http://schemas.microsoft.com/office/drawing/2014/main" id="{6D468674-C8B6-4F67-8453-500230B4D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42" y="1688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2" name="Oval 63">
                <a:extLst>
                  <a:ext uri="{FF2B5EF4-FFF2-40B4-BE49-F238E27FC236}">
                    <a16:creationId xmlns:a16="http://schemas.microsoft.com/office/drawing/2014/main" id="{8C5B0E9F-3C2B-4061-805D-4E05760BFE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35" y="1733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3" name="Oval 64">
                <a:extLst>
                  <a:ext uri="{FF2B5EF4-FFF2-40B4-BE49-F238E27FC236}">
                    <a16:creationId xmlns:a16="http://schemas.microsoft.com/office/drawing/2014/main" id="{EA8FA403-5C6B-4C92-A7DE-1D0AAAD57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34" y="1794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4" name="Oval 65">
                <a:extLst>
                  <a:ext uri="{FF2B5EF4-FFF2-40B4-BE49-F238E27FC236}">
                    <a16:creationId xmlns:a16="http://schemas.microsoft.com/office/drawing/2014/main" id="{8D2E0E67-5A73-4242-AAEA-0C00A0F6D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30" y="1851"/>
                <a:ext cx="71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5" name="Oval 66">
                <a:extLst>
                  <a:ext uri="{FF2B5EF4-FFF2-40B4-BE49-F238E27FC236}">
                    <a16:creationId xmlns:a16="http://schemas.microsoft.com/office/drawing/2014/main" id="{7161FA41-57C4-4044-BDF5-442ECE227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30" y="1892"/>
                <a:ext cx="71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6" name="Oval 67">
                <a:extLst>
                  <a:ext uri="{FF2B5EF4-FFF2-40B4-BE49-F238E27FC236}">
                    <a16:creationId xmlns:a16="http://schemas.microsoft.com/office/drawing/2014/main" id="{103B477A-0C07-4983-BCB0-286BFC147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30" y="1941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7" name="Oval 68">
                <a:extLst>
                  <a:ext uri="{FF2B5EF4-FFF2-40B4-BE49-F238E27FC236}">
                    <a16:creationId xmlns:a16="http://schemas.microsoft.com/office/drawing/2014/main" id="{773AB024-1C50-4597-92F3-AE70629B4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30" y="1982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8" name="Oval 69">
                <a:extLst>
                  <a:ext uri="{FF2B5EF4-FFF2-40B4-BE49-F238E27FC236}">
                    <a16:creationId xmlns:a16="http://schemas.microsoft.com/office/drawing/2014/main" id="{E49956E1-9F47-454B-8523-8ABF7C6E4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30" y="2026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9" name="Oval 70">
                <a:extLst>
                  <a:ext uri="{FF2B5EF4-FFF2-40B4-BE49-F238E27FC236}">
                    <a16:creationId xmlns:a16="http://schemas.microsoft.com/office/drawing/2014/main" id="{7194AF41-1A75-48D3-812A-310A12B2C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30" y="2061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60" name="Oval 71">
                <a:extLst>
                  <a:ext uri="{FF2B5EF4-FFF2-40B4-BE49-F238E27FC236}">
                    <a16:creationId xmlns:a16="http://schemas.microsoft.com/office/drawing/2014/main" id="{23624CC0-3E84-4D64-9EF3-81AAC2F26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34" y="2108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61" name="Oval 72">
                <a:extLst>
                  <a:ext uri="{FF2B5EF4-FFF2-40B4-BE49-F238E27FC236}">
                    <a16:creationId xmlns:a16="http://schemas.microsoft.com/office/drawing/2014/main" id="{11DBDC2C-0E86-49F3-9803-27FD1A16B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10902">
                <a:off x="1734" y="2150"/>
                <a:ext cx="69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62" name="Oval 73">
                <a:extLst>
                  <a:ext uri="{FF2B5EF4-FFF2-40B4-BE49-F238E27FC236}">
                    <a16:creationId xmlns:a16="http://schemas.microsoft.com/office/drawing/2014/main" id="{B8C8EA98-0123-4663-ABBD-89EEEB773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34" y="2191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63" name="Oval 74">
                <a:extLst>
                  <a:ext uri="{FF2B5EF4-FFF2-40B4-BE49-F238E27FC236}">
                    <a16:creationId xmlns:a16="http://schemas.microsoft.com/office/drawing/2014/main" id="{6A1D4274-F32F-4D46-B2B8-3B207FAA7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38" y="2240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64" name="Oval 75">
                <a:extLst>
                  <a:ext uri="{FF2B5EF4-FFF2-40B4-BE49-F238E27FC236}">
                    <a16:creationId xmlns:a16="http://schemas.microsoft.com/office/drawing/2014/main" id="{08CA1258-0186-466D-8518-49DF5A5422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35" y="2282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65" name="Oval 76">
                <a:extLst>
                  <a:ext uri="{FF2B5EF4-FFF2-40B4-BE49-F238E27FC236}">
                    <a16:creationId xmlns:a16="http://schemas.microsoft.com/office/drawing/2014/main" id="{B6B08B29-E192-4101-AAE5-DBC5F6EA8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40" y="2326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66" name="Oval 77">
                <a:extLst>
                  <a:ext uri="{FF2B5EF4-FFF2-40B4-BE49-F238E27FC236}">
                    <a16:creationId xmlns:a16="http://schemas.microsoft.com/office/drawing/2014/main" id="{41B07CBE-5D59-417B-9090-4D6DA3781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43" y="2377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67" name="Oval 78">
                <a:extLst>
                  <a:ext uri="{FF2B5EF4-FFF2-40B4-BE49-F238E27FC236}">
                    <a16:creationId xmlns:a16="http://schemas.microsoft.com/office/drawing/2014/main" id="{45887BC6-3458-4C7A-AABF-EABD3982EF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46" y="2420"/>
                <a:ext cx="72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68" name="Oval 79">
                <a:extLst>
                  <a:ext uri="{FF2B5EF4-FFF2-40B4-BE49-F238E27FC236}">
                    <a16:creationId xmlns:a16="http://schemas.microsoft.com/office/drawing/2014/main" id="{F6F90205-48D7-45D6-9A31-2363F02E6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46" y="2455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69" name="Oval 80">
                <a:extLst>
                  <a:ext uri="{FF2B5EF4-FFF2-40B4-BE49-F238E27FC236}">
                    <a16:creationId xmlns:a16="http://schemas.microsoft.com/office/drawing/2014/main" id="{5D2713CB-E07A-498B-BBC8-13FA98F88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48" y="2502"/>
                <a:ext cx="71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0" name="Oval 81">
                <a:extLst>
                  <a:ext uri="{FF2B5EF4-FFF2-40B4-BE49-F238E27FC236}">
                    <a16:creationId xmlns:a16="http://schemas.microsoft.com/office/drawing/2014/main" id="{98B61AA0-F1F0-40E2-9E8A-7FFFAAF93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48" y="2546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1" name="Oval 82">
                <a:extLst>
                  <a:ext uri="{FF2B5EF4-FFF2-40B4-BE49-F238E27FC236}">
                    <a16:creationId xmlns:a16="http://schemas.microsoft.com/office/drawing/2014/main" id="{64D2D7E2-B819-48FF-AB76-63B5E69195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53" y="2590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2" name="Oval 83">
                <a:extLst>
                  <a:ext uri="{FF2B5EF4-FFF2-40B4-BE49-F238E27FC236}">
                    <a16:creationId xmlns:a16="http://schemas.microsoft.com/office/drawing/2014/main" id="{37344577-8D2B-45C2-8492-D6011B393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56" y="2631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3" name="Oval 84">
                <a:extLst>
                  <a:ext uri="{FF2B5EF4-FFF2-40B4-BE49-F238E27FC236}">
                    <a16:creationId xmlns:a16="http://schemas.microsoft.com/office/drawing/2014/main" id="{4F5416BA-1015-4B48-A23D-4D300EC77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56" y="267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4" name="Oval 85">
                <a:extLst>
                  <a:ext uri="{FF2B5EF4-FFF2-40B4-BE49-F238E27FC236}">
                    <a16:creationId xmlns:a16="http://schemas.microsoft.com/office/drawing/2014/main" id="{6D53E3DD-E34F-4068-A327-2F6BDA114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56" y="2723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5" name="Oval 86">
                <a:extLst>
                  <a:ext uri="{FF2B5EF4-FFF2-40B4-BE49-F238E27FC236}">
                    <a16:creationId xmlns:a16="http://schemas.microsoft.com/office/drawing/2014/main" id="{6D26B8E4-5774-4CB3-BCD4-0EC94F3FE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0" y="2757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6" name="Oval 87">
                <a:extLst>
                  <a:ext uri="{FF2B5EF4-FFF2-40B4-BE49-F238E27FC236}">
                    <a16:creationId xmlns:a16="http://schemas.microsoft.com/office/drawing/2014/main" id="{41D26664-97D4-4C29-81AF-2B9EDF3F0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0" y="2810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7" name="Oval 88">
                <a:extLst>
                  <a:ext uri="{FF2B5EF4-FFF2-40B4-BE49-F238E27FC236}">
                    <a16:creationId xmlns:a16="http://schemas.microsoft.com/office/drawing/2014/main" id="{001E6540-6067-4236-BE38-FB22DA640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0" y="2842"/>
                <a:ext cx="71" cy="11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8" name="Oval 89">
                <a:extLst>
                  <a:ext uri="{FF2B5EF4-FFF2-40B4-BE49-F238E27FC236}">
                    <a16:creationId xmlns:a16="http://schemas.microsoft.com/office/drawing/2014/main" id="{F529F5AE-C408-44D0-93CF-52CB69886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4" y="2884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9" name="Oval 90">
                <a:extLst>
                  <a:ext uri="{FF2B5EF4-FFF2-40B4-BE49-F238E27FC236}">
                    <a16:creationId xmlns:a16="http://schemas.microsoft.com/office/drawing/2014/main" id="{F8FF56E7-762D-4681-A588-4C711C57C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7" y="2931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0" name="Oval 91">
                <a:extLst>
                  <a:ext uri="{FF2B5EF4-FFF2-40B4-BE49-F238E27FC236}">
                    <a16:creationId xmlns:a16="http://schemas.microsoft.com/office/drawing/2014/main" id="{D17CCCB6-DB9F-47AE-A16F-6CA1C6219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7" y="2974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1" name="Oval 92">
                <a:extLst>
                  <a:ext uri="{FF2B5EF4-FFF2-40B4-BE49-F238E27FC236}">
                    <a16:creationId xmlns:a16="http://schemas.microsoft.com/office/drawing/2014/main" id="{AD0CA7D5-D0A4-475B-9580-3D62F6377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7" y="3015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2" name="Oval 93">
                <a:extLst>
                  <a:ext uri="{FF2B5EF4-FFF2-40B4-BE49-F238E27FC236}">
                    <a16:creationId xmlns:a16="http://schemas.microsoft.com/office/drawing/2014/main" id="{BC515A31-346F-4D8C-97F9-842CE8E571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7" y="3061"/>
                <a:ext cx="69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3" name="Oval 94">
                <a:extLst>
                  <a:ext uri="{FF2B5EF4-FFF2-40B4-BE49-F238E27FC236}">
                    <a16:creationId xmlns:a16="http://schemas.microsoft.com/office/drawing/2014/main" id="{A65451EA-7474-4C47-B4CC-764FBB667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4" y="3107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4" name="Oval 95">
                <a:extLst>
                  <a:ext uri="{FF2B5EF4-FFF2-40B4-BE49-F238E27FC236}">
                    <a16:creationId xmlns:a16="http://schemas.microsoft.com/office/drawing/2014/main" id="{08E32C75-1833-4BA4-A975-AE5C59AF5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0" y="3152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5" name="Oval 96">
                <a:extLst>
                  <a:ext uri="{FF2B5EF4-FFF2-40B4-BE49-F238E27FC236}">
                    <a16:creationId xmlns:a16="http://schemas.microsoft.com/office/drawing/2014/main" id="{679C123F-1D51-4CCE-8762-D8DB8895F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0" y="3197"/>
                <a:ext cx="69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6" name="Oval 97">
                <a:extLst>
                  <a:ext uri="{FF2B5EF4-FFF2-40B4-BE49-F238E27FC236}">
                    <a16:creationId xmlns:a16="http://schemas.microsoft.com/office/drawing/2014/main" id="{2270CB7B-A52F-4C5D-930E-E6AF5B8BB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56" y="3242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7" name="Oval 98">
                <a:extLst>
                  <a:ext uri="{FF2B5EF4-FFF2-40B4-BE49-F238E27FC236}">
                    <a16:creationId xmlns:a16="http://schemas.microsoft.com/office/drawing/2014/main" id="{8F8155B0-A13E-4E95-8129-06A4B1279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56" y="328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8" name="Oval 99">
                <a:extLst>
                  <a:ext uri="{FF2B5EF4-FFF2-40B4-BE49-F238E27FC236}">
                    <a16:creationId xmlns:a16="http://schemas.microsoft.com/office/drawing/2014/main" id="{0E8836EA-2F0F-4FE0-80AE-803DBCD4D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411015">
                <a:off x="1751" y="3330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9" name="Oval 100">
                <a:extLst>
                  <a:ext uri="{FF2B5EF4-FFF2-40B4-BE49-F238E27FC236}">
                    <a16:creationId xmlns:a16="http://schemas.microsoft.com/office/drawing/2014/main" id="{1C5864DD-1B41-467D-BD62-98B2963AA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571178">
                <a:off x="1746" y="3377"/>
                <a:ext cx="69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90" name="Oval 101">
                <a:extLst>
                  <a:ext uri="{FF2B5EF4-FFF2-40B4-BE49-F238E27FC236}">
                    <a16:creationId xmlns:a16="http://schemas.microsoft.com/office/drawing/2014/main" id="{70A4C042-2845-4751-9A6C-D0F27D351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571178">
                <a:off x="1740" y="3421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91" name="Oval 102">
                <a:extLst>
                  <a:ext uri="{FF2B5EF4-FFF2-40B4-BE49-F238E27FC236}">
                    <a16:creationId xmlns:a16="http://schemas.microsoft.com/office/drawing/2014/main" id="{B8BF53B2-8A6C-4D5F-8F46-E628F822D9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571178">
                <a:off x="1732" y="3457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92" name="Oval 103">
                <a:extLst>
                  <a:ext uri="{FF2B5EF4-FFF2-40B4-BE49-F238E27FC236}">
                    <a16:creationId xmlns:a16="http://schemas.microsoft.com/office/drawing/2014/main" id="{7232CFED-C4F9-4670-BF36-3688C6547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571178">
                <a:off x="1722" y="3501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93" name="Oval 104">
                <a:extLst>
                  <a:ext uri="{FF2B5EF4-FFF2-40B4-BE49-F238E27FC236}">
                    <a16:creationId xmlns:a16="http://schemas.microsoft.com/office/drawing/2014/main" id="{BE219C17-7E33-41A5-9477-26DFDC1B9D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571178">
                <a:off x="1711" y="3538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94" name="Oval 105">
                <a:extLst>
                  <a:ext uri="{FF2B5EF4-FFF2-40B4-BE49-F238E27FC236}">
                    <a16:creationId xmlns:a16="http://schemas.microsoft.com/office/drawing/2014/main" id="{9E168479-6CD8-4B86-B96D-0909F430C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96664">
                <a:off x="1696" y="3568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95" name="Oval 106">
                <a:extLst>
                  <a:ext uri="{FF2B5EF4-FFF2-40B4-BE49-F238E27FC236}">
                    <a16:creationId xmlns:a16="http://schemas.microsoft.com/office/drawing/2014/main" id="{75AC41EE-8FF1-4320-9423-19F80B9F9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96664">
                <a:off x="1671" y="3613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96" name="Oval 107">
                <a:extLst>
                  <a:ext uri="{FF2B5EF4-FFF2-40B4-BE49-F238E27FC236}">
                    <a16:creationId xmlns:a16="http://schemas.microsoft.com/office/drawing/2014/main" id="{64A5EABF-C952-4CF7-881E-CDD0CEE9D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056864">
                <a:off x="1639" y="3662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97" name="Oval 108">
                <a:extLst>
                  <a:ext uri="{FF2B5EF4-FFF2-40B4-BE49-F238E27FC236}">
                    <a16:creationId xmlns:a16="http://schemas.microsoft.com/office/drawing/2014/main" id="{5D809F92-D3BD-4F0B-9015-BBFB9BCE7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056864">
                <a:off x="1605" y="3701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98" name="Oval 109">
                <a:extLst>
                  <a:ext uri="{FF2B5EF4-FFF2-40B4-BE49-F238E27FC236}">
                    <a16:creationId xmlns:a16="http://schemas.microsoft.com/office/drawing/2014/main" id="{01D2E996-2B30-4B0F-B55E-1222D6B72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100141">
                <a:off x="1568" y="3730"/>
                <a:ext cx="87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99" name="Oval 110">
                <a:extLst>
                  <a:ext uri="{FF2B5EF4-FFF2-40B4-BE49-F238E27FC236}">
                    <a16:creationId xmlns:a16="http://schemas.microsoft.com/office/drawing/2014/main" id="{D3B47282-0E90-4015-B612-B41E8436D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100141">
                <a:off x="1528" y="3760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0" name="Oval 111">
                <a:extLst>
                  <a:ext uri="{FF2B5EF4-FFF2-40B4-BE49-F238E27FC236}">
                    <a16:creationId xmlns:a16="http://schemas.microsoft.com/office/drawing/2014/main" id="{EB83B58D-0E49-465B-A039-935CD7554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576865">
                <a:off x="1485" y="3779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1" name="Oval 112">
                <a:extLst>
                  <a:ext uri="{FF2B5EF4-FFF2-40B4-BE49-F238E27FC236}">
                    <a16:creationId xmlns:a16="http://schemas.microsoft.com/office/drawing/2014/main" id="{F890E79C-C97F-481D-A82A-6E4A92A62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576865">
                <a:off x="1436" y="3783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2" name="Oval 113">
                <a:extLst>
                  <a:ext uri="{FF2B5EF4-FFF2-40B4-BE49-F238E27FC236}">
                    <a16:creationId xmlns:a16="http://schemas.microsoft.com/office/drawing/2014/main" id="{E14350BE-1AB7-45C5-8A2E-9FE601785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006348">
                <a:off x="1395" y="3775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3" name="Oval 114">
                <a:extLst>
                  <a:ext uri="{FF2B5EF4-FFF2-40B4-BE49-F238E27FC236}">
                    <a16:creationId xmlns:a16="http://schemas.microsoft.com/office/drawing/2014/main" id="{BDB0F932-D3BE-4D5D-A389-34F7509C4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766812">
                <a:off x="1357" y="3750"/>
                <a:ext cx="86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4" name="Oval 115">
                <a:extLst>
                  <a:ext uri="{FF2B5EF4-FFF2-40B4-BE49-F238E27FC236}">
                    <a16:creationId xmlns:a16="http://schemas.microsoft.com/office/drawing/2014/main" id="{1A76B60F-0649-401E-86DC-FCB489E70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766812">
                <a:off x="1322" y="3720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5" name="Oval 116">
                <a:extLst>
                  <a:ext uri="{FF2B5EF4-FFF2-40B4-BE49-F238E27FC236}">
                    <a16:creationId xmlns:a16="http://schemas.microsoft.com/office/drawing/2014/main" id="{18255C8F-ADC7-4483-89BD-5C2B749C11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10093">
                <a:off x="1301" y="3664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6" name="Oval 117">
                <a:extLst>
                  <a:ext uri="{FF2B5EF4-FFF2-40B4-BE49-F238E27FC236}">
                    <a16:creationId xmlns:a16="http://schemas.microsoft.com/office/drawing/2014/main" id="{32FA6856-6F91-4C55-95ED-443DB1259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04370">
                <a:off x="1281" y="3609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7" name="Oval 118">
                <a:extLst>
                  <a:ext uri="{FF2B5EF4-FFF2-40B4-BE49-F238E27FC236}">
                    <a16:creationId xmlns:a16="http://schemas.microsoft.com/office/drawing/2014/main" id="{B88D4485-6EFE-4695-8D12-C1E01DA54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49097">
                <a:off x="1272" y="3556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8" name="Oval 119">
                <a:extLst>
                  <a:ext uri="{FF2B5EF4-FFF2-40B4-BE49-F238E27FC236}">
                    <a16:creationId xmlns:a16="http://schemas.microsoft.com/office/drawing/2014/main" id="{11AAE035-FD54-4336-AEA4-5C4AC632C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49097">
                <a:off x="1273" y="3498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9" name="Oval 120">
                <a:extLst>
                  <a:ext uri="{FF2B5EF4-FFF2-40B4-BE49-F238E27FC236}">
                    <a16:creationId xmlns:a16="http://schemas.microsoft.com/office/drawing/2014/main" id="{3F9FE055-2976-475C-998D-1DD5FB6A1F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86282">
                <a:off x="1280" y="3444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0" name="Oval 121">
                <a:extLst>
                  <a:ext uri="{FF2B5EF4-FFF2-40B4-BE49-F238E27FC236}">
                    <a16:creationId xmlns:a16="http://schemas.microsoft.com/office/drawing/2014/main" id="{C4CD29D5-4F33-4873-AF38-0B8AFF148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20767">
                <a:off x="1292" y="3390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1" name="Oval 122">
                <a:extLst>
                  <a:ext uri="{FF2B5EF4-FFF2-40B4-BE49-F238E27FC236}">
                    <a16:creationId xmlns:a16="http://schemas.microsoft.com/office/drawing/2014/main" id="{65694909-E167-463F-A204-8E9FFB9FB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20767">
                <a:off x="1302" y="3335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2" name="Oval 123">
                <a:extLst>
                  <a:ext uri="{FF2B5EF4-FFF2-40B4-BE49-F238E27FC236}">
                    <a16:creationId xmlns:a16="http://schemas.microsoft.com/office/drawing/2014/main" id="{0E99E717-FDED-467B-8B27-CF15DE43B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45532">
                <a:off x="1320" y="3283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3" name="Oval 124">
                <a:extLst>
                  <a:ext uri="{FF2B5EF4-FFF2-40B4-BE49-F238E27FC236}">
                    <a16:creationId xmlns:a16="http://schemas.microsoft.com/office/drawing/2014/main" id="{DD573AEE-FCB7-4A2F-B0AD-B11A8C412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01531">
                <a:off x="1344" y="3234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4" name="Oval 125">
                <a:extLst>
                  <a:ext uri="{FF2B5EF4-FFF2-40B4-BE49-F238E27FC236}">
                    <a16:creationId xmlns:a16="http://schemas.microsoft.com/office/drawing/2014/main" id="{7303D3CD-40DB-4F93-AC9A-181C3E7B3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01531">
                <a:off x="1370" y="3186"/>
                <a:ext cx="71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5" name="Oval 126">
                <a:extLst>
                  <a:ext uri="{FF2B5EF4-FFF2-40B4-BE49-F238E27FC236}">
                    <a16:creationId xmlns:a16="http://schemas.microsoft.com/office/drawing/2014/main" id="{27C88FAF-DFBC-4A2F-8965-F32D6FE2A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01531">
                <a:off x="1398" y="3145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6" name="Oval 127">
                <a:extLst>
                  <a:ext uri="{FF2B5EF4-FFF2-40B4-BE49-F238E27FC236}">
                    <a16:creationId xmlns:a16="http://schemas.microsoft.com/office/drawing/2014/main" id="{D8EC412F-D09F-47E6-ADEA-3CB7B79FE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458250">
                <a:off x="1426" y="309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7" name="Oval 128">
                <a:extLst>
                  <a:ext uri="{FF2B5EF4-FFF2-40B4-BE49-F238E27FC236}">
                    <a16:creationId xmlns:a16="http://schemas.microsoft.com/office/drawing/2014/main" id="{D853C24A-5E56-494A-936F-FACE83859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458250">
                <a:off x="1461" y="3056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8" name="Oval 129">
                <a:extLst>
                  <a:ext uri="{FF2B5EF4-FFF2-40B4-BE49-F238E27FC236}">
                    <a16:creationId xmlns:a16="http://schemas.microsoft.com/office/drawing/2014/main" id="{0F6BDDC7-D567-4494-82D2-C637A4F1BD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458250">
                <a:off x="1496" y="3011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9" name="Oval 130">
                <a:extLst>
                  <a:ext uri="{FF2B5EF4-FFF2-40B4-BE49-F238E27FC236}">
                    <a16:creationId xmlns:a16="http://schemas.microsoft.com/office/drawing/2014/main" id="{FF14F128-315C-4411-AA59-8691058A68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458250">
                <a:off x="1532" y="2966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20" name="Oval 131">
                <a:extLst>
                  <a:ext uri="{FF2B5EF4-FFF2-40B4-BE49-F238E27FC236}">
                    <a16:creationId xmlns:a16="http://schemas.microsoft.com/office/drawing/2014/main" id="{52AFCF18-80A5-43F5-8B87-A9118953F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557" y="2947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21" name="Oval 132">
                <a:extLst>
                  <a:ext uri="{FF2B5EF4-FFF2-40B4-BE49-F238E27FC236}">
                    <a16:creationId xmlns:a16="http://schemas.microsoft.com/office/drawing/2014/main" id="{A2195C3D-8B98-449F-A828-089E1E4E7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593" y="2905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22" name="Oval 133">
                <a:extLst>
                  <a:ext uri="{FF2B5EF4-FFF2-40B4-BE49-F238E27FC236}">
                    <a16:creationId xmlns:a16="http://schemas.microsoft.com/office/drawing/2014/main" id="{F3B58777-D20E-4C9B-A690-4FEC6FEE4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634" y="2869"/>
                <a:ext cx="87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23" name="Oval 134">
                <a:extLst>
                  <a:ext uri="{FF2B5EF4-FFF2-40B4-BE49-F238E27FC236}">
                    <a16:creationId xmlns:a16="http://schemas.microsoft.com/office/drawing/2014/main" id="{0833BAAC-5A4B-4AB9-9E02-E0BB403388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674" y="2827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24" name="Oval 135">
                <a:extLst>
                  <a:ext uri="{FF2B5EF4-FFF2-40B4-BE49-F238E27FC236}">
                    <a16:creationId xmlns:a16="http://schemas.microsoft.com/office/drawing/2014/main" id="{BCE9AD6E-D160-4EA4-851F-7725E286D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715" y="2782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25" name="Oval 136">
                <a:extLst>
                  <a:ext uri="{FF2B5EF4-FFF2-40B4-BE49-F238E27FC236}">
                    <a16:creationId xmlns:a16="http://schemas.microsoft.com/office/drawing/2014/main" id="{0894A78A-9A91-45DE-89A4-5512A3296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748" y="2738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26" name="Oval 137">
                <a:extLst>
                  <a:ext uri="{FF2B5EF4-FFF2-40B4-BE49-F238E27FC236}">
                    <a16:creationId xmlns:a16="http://schemas.microsoft.com/office/drawing/2014/main" id="{E041AF5A-F2E9-4A73-8EEB-EBFA26C58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786" y="2697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27" name="Oval 138">
                <a:extLst>
                  <a:ext uri="{FF2B5EF4-FFF2-40B4-BE49-F238E27FC236}">
                    <a16:creationId xmlns:a16="http://schemas.microsoft.com/office/drawing/2014/main" id="{735F3D22-5435-453F-B9FC-864789224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824" y="2665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28" name="Oval 139">
                <a:extLst>
                  <a:ext uri="{FF2B5EF4-FFF2-40B4-BE49-F238E27FC236}">
                    <a16:creationId xmlns:a16="http://schemas.microsoft.com/office/drawing/2014/main" id="{8177F4C8-C6C7-4D67-9562-2B4834F85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863" y="2623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29" name="Oval 140">
                <a:extLst>
                  <a:ext uri="{FF2B5EF4-FFF2-40B4-BE49-F238E27FC236}">
                    <a16:creationId xmlns:a16="http://schemas.microsoft.com/office/drawing/2014/main" id="{FF23B85B-1727-4170-9865-666BA986C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909" y="2578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0" name="Oval 141">
                <a:extLst>
                  <a:ext uri="{FF2B5EF4-FFF2-40B4-BE49-F238E27FC236}">
                    <a16:creationId xmlns:a16="http://schemas.microsoft.com/office/drawing/2014/main" id="{7777EE61-7079-4F99-8434-CD550E3FD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946" y="2546"/>
                <a:ext cx="87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1" name="Oval 142">
                <a:extLst>
                  <a:ext uri="{FF2B5EF4-FFF2-40B4-BE49-F238E27FC236}">
                    <a16:creationId xmlns:a16="http://schemas.microsoft.com/office/drawing/2014/main" id="{B87265BD-F366-4D61-8A47-9BD7A30AE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985" y="2504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2" name="Oval 143">
                <a:extLst>
                  <a:ext uri="{FF2B5EF4-FFF2-40B4-BE49-F238E27FC236}">
                    <a16:creationId xmlns:a16="http://schemas.microsoft.com/office/drawing/2014/main" id="{230BFB75-69DC-4802-A1E6-5C26C3B58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2030" y="2467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3" name="Oval 144">
                <a:extLst>
                  <a:ext uri="{FF2B5EF4-FFF2-40B4-BE49-F238E27FC236}">
                    <a16:creationId xmlns:a16="http://schemas.microsoft.com/office/drawing/2014/main" id="{58D223BA-AEB9-43B4-9B0B-0A12A2430B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2068" y="2434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4" name="Oval 145">
                <a:extLst>
                  <a:ext uri="{FF2B5EF4-FFF2-40B4-BE49-F238E27FC236}">
                    <a16:creationId xmlns:a16="http://schemas.microsoft.com/office/drawing/2014/main" id="{9D4C4D2B-451B-4662-9AC3-35701C560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2107" y="2392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5" name="Oval 146">
                <a:extLst>
                  <a:ext uri="{FF2B5EF4-FFF2-40B4-BE49-F238E27FC236}">
                    <a16:creationId xmlns:a16="http://schemas.microsoft.com/office/drawing/2014/main" id="{46C29912-DC5F-4065-88A8-4E77B4367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2146" y="2357"/>
                <a:ext cx="87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6" name="Oval 147">
                <a:extLst>
                  <a:ext uri="{FF2B5EF4-FFF2-40B4-BE49-F238E27FC236}">
                    <a16:creationId xmlns:a16="http://schemas.microsoft.com/office/drawing/2014/main" id="{405442BC-C2D4-4129-9136-EE32D3633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2185" y="2321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7" name="Oval 148">
                <a:extLst>
                  <a:ext uri="{FF2B5EF4-FFF2-40B4-BE49-F238E27FC236}">
                    <a16:creationId xmlns:a16="http://schemas.microsoft.com/office/drawing/2014/main" id="{97E47EB4-7BAE-4FDD-B14D-E09DE17AE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2223" y="2281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8" name="Oval 149">
                <a:extLst>
                  <a:ext uri="{FF2B5EF4-FFF2-40B4-BE49-F238E27FC236}">
                    <a16:creationId xmlns:a16="http://schemas.microsoft.com/office/drawing/2014/main" id="{42EB7CE1-A7DD-457E-B612-511FA18F1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2259" y="2245"/>
                <a:ext cx="88" cy="9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9" name="Oval 150">
                <a:extLst>
                  <a:ext uri="{FF2B5EF4-FFF2-40B4-BE49-F238E27FC236}">
                    <a16:creationId xmlns:a16="http://schemas.microsoft.com/office/drawing/2014/main" id="{DD4B6492-890A-4DF4-B370-14F6FF8B5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2298" y="2210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0" name="Oval 151">
                <a:extLst>
                  <a:ext uri="{FF2B5EF4-FFF2-40B4-BE49-F238E27FC236}">
                    <a16:creationId xmlns:a16="http://schemas.microsoft.com/office/drawing/2014/main" id="{11BA37EC-081A-4942-A800-0EC14E3AC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2336" y="2170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1" name="Oval 152">
                <a:extLst>
                  <a:ext uri="{FF2B5EF4-FFF2-40B4-BE49-F238E27FC236}">
                    <a16:creationId xmlns:a16="http://schemas.microsoft.com/office/drawing/2014/main" id="{832EFF3A-7AA3-40BC-AB17-56D0AFBCB5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2375" y="2121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2" name="Oval 153">
                <a:extLst>
                  <a:ext uri="{FF2B5EF4-FFF2-40B4-BE49-F238E27FC236}">
                    <a16:creationId xmlns:a16="http://schemas.microsoft.com/office/drawing/2014/main" id="{32D32A7D-617B-40C9-9D31-F740B0514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61672">
                <a:off x="2420" y="2070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3" name="Oval 154">
                <a:extLst>
                  <a:ext uri="{FF2B5EF4-FFF2-40B4-BE49-F238E27FC236}">
                    <a16:creationId xmlns:a16="http://schemas.microsoft.com/office/drawing/2014/main" id="{E1AED2A9-613D-4505-88DF-DEE11DFFE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555522">
                <a:off x="2457" y="2027"/>
                <a:ext cx="69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4" name="Oval 155">
                <a:extLst>
                  <a:ext uri="{FF2B5EF4-FFF2-40B4-BE49-F238E27FC236}">
                    <a16:creationId xmlns:a16="http://schemas.microsoft.com/office/drawing/2014/main" id="{88CB4FA2-E3D1-4F4C-986F-C12D82B914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61672">
                <a:off x="2493" y="1983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5" name="Oval 156">
                <a:extLst>
                  <a:ext uri="{FF2B5EF4-FFF2-40B4-BE49-F238E27FC236}">
                    <a16:creationId xmlns:a16="http://schemas.microsoft.com/office/drawing/2014/main" id="{107806DF-7264-4235-98A4-2CBCC9B22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61672">
                <a:off x="2526" y="193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6" name="Oval 157">
                <a:extLst>
                  <a:ext uri="{FF2B5EF4-FFF2-40B4-BE49-F238E27FC236}">
                    <a16:creationId xmlns:a16="http://schemas.microsoft.com/office/drawing/2014/main" id="{C8FC71A8-A9A8-4F20-93F6-FB3182119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4534">
                <a:off x="2562" y="1890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7" name="Oval 158">
                <a:extLst>
                  <a:ext uri="{FF2B5EF4-FFF2-40B4-BE49-F238E27FC236}">
                    <a16:creationId xmlns:a16="http://schemas.microsoft.com/office/drawing/2014/main" id="{EBCE431A-041A-4BA9-B49A-561FA23444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4534">
                <a:off x="2593" y="1832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8" name="Oval 159">
                <a:extLst>
                  <a:ext uri="{FF2B5EF4-FFF2-40B4-BE49-F238E27FC236}">
                    <a16:creationId xmlns:a16="http://schemas.microsoft.com/office/drawing/2014/main" id="{F3B48458-8E13-405C-B0F2-69695907C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52617">
                <a:off x="2617" y="1774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9" name="Oval 160">
                <a:extLst>
                  <a:ext uri="{FF2B5EF4-FFF2-40B4-BE49-F238E27FC236}">
                    <a16:creationId xmlns:a16="http://schemas.microsoft.com/office/drawing/2014/main" id="{3FE4896E-872E-42B8-AA5A-C3C80E9ED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10449">
                <a:off x="2639" y="1717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0" name="Oval 161">
                <a:extLst>
                  <a:ext uri="{FF2B5EF4-FFF2-40B4-BE49-F238E27FC236}">
                    <a16:creationId xmlns:a16="http://schemas.microsoft.com/office/drawing/2014/main" id="{0BC5513D-1B3E-4E20-88F1-7150189A6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10449">
                <a:off x="2652" y="1654"/>
                <a:ext cx="71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1" name="Oval 162">
                <a:extLst>
                  <a:ext uri="{FF2B5EF4-FFF2-40B4-BE49-F238E27FC236}">
                    <a16:creationId xmlns:a16="http://schemas.microsoft.com/office/drawing/2014/main" id="{3C5C869F-9DFB-4781-B81B-0B2C708676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12827">
                <a:off x="2656" y="1587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2" name="Oval 163">
                <a:extLst>
                  <a:ext uri="{FF2B5EF4-FFF2-40B4-BE49-F238E27FC236}">
                    <a16:creationId xmlns:a16="http://schemas.microsoft.com/office/drawing/2014/main" id="{CBD2CE11-81F9-4DF3-81D5-8CAD15B05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150005">
                <a:off x="2644" y="1533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3" name="Oval 164">
                <a:extLst>
                  <a:ext uri="{FF2B5EF4-FFF2-40B4-BE49-F238E27FC236}">
                    <a16:creationId xmlns:a16="http://schemas.microsoft.com/office/drawing/2014/main" id="{DF68C03A-DB56-4D8E-8531-B585E7575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142405">
                <a:off x="2611" y="1500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4" name="Oval 165">
                <a:extLst>
                  <a:ext uri="{FF2B5EF4-FFF2-40B4-BE49-F238E27FC236}">
                    <a16:creationId xmlns:a16="http://schemas.microsoft.com/office/drawing/2014/main" id="{4332BF72-455F-474F-BE29-7E88AEA04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577" y="1472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5" name="Oval 166">
                <a:extLst>
                  <a:ext uri="{FF2B5EF4-FFF2-40B4-BE49-F238E27FC236}">
                    <a16:creationId xmlns:a16="http://schemas.microsoft.com/office/drawing/2014/main" id="{5AD6CCD2-C113-450B-AE52-B142F3E84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551" y="1455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6" name="Oval 167">
                <a:extLst>
                  <a:ext uri="{FF2B5EF4-FFF2-40B4-BE49-F238E27FC236}">
                    <a16:creationId xmlns:a16="http://schemas.microsoft.com/office/drawing/2014/main" id="{D614A5F5-DF40-41D7-9683-F81666634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472722">
                <a:off x="2513" y="1458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7" name="Oval 168">
                <a:extLst>
                  <a:ext uri="{FF2B5EF4-FFF2-40B4-BE49-F238E27FC236}">
                    <a16:creationId xmlns:a16="http://schemas.microsoft.com/office/drawing/2014/main" id="{42D2806D-C909-4486-B540-EC9D898C6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472722">
                <a:off x="2473" y="1470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8" name="Oval 169">
                <a:extLst>
                  <a:ext uri="{FF2B5EF4-FFF2-40B4-BE49-F238E27FC236}">
                    <a16:creationId xmlns:a16="http://schemas.microsoft.com/office/drawing/2014/main" id="{74DCA0AA-1D32-4E22-9292-8A7ED28DD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893711">
                <a:off x="2442" y="1484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9" name="Oval 170">
                <a:extLst>
                  <a:ext uri="{FF2B5EF4-FFF2-40B4-BE49-F238E27FC236}">
                    <a16:creationId xmlns:a16="http://schemas.microsoft.com/office/drawing/2014/main" id="{2304236D-4A30-49D1-B117-B8F57982E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366699">
                <a:off x="2404" y="1506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0" name="Oval 171">
                <a:extLst>
                  <a:ext uri="{FF2B5EF4-FFF2-40B4-BE49-F238E27FC236}">
                    <a16:creationId xmlns:a16="http://schemas.microsoft.com/office/drawing/2014/main" id="{C73C3C6E-B0E9-4365-B5D5-F300511DC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366699">
                <a:off x="2374" y="1530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1" name="Oval 172">
                <a:extLst>
                  <a:ext uri="{FF2B5EF4-FFF2-40B4-BE49-F238E27FC236}">
                    <a16:creationId xmlns:a16="http://schemas.microsoft.com/office/drawing/2014/main" id="{1E777E62-62BE-499E-B658-420D7E3A5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525252">
                <a:off x="2342" y="1563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2" name="Oval 173">
                <a:extLst>
                  <a:ext uri="{FF2B5EF4-FFF2-40B4-BE49-F238E27FC236}">
                    <a16:creationId xmlns:a16="http://schemas.microsoft.com/office/drawing/2014/main" id="{09E56FDC-D899-4328-AE8C-2713E6CF2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525252">
                <a:off x="2313" y="1601"/>
                <a:ext cx="86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3" name="Oval 174">
                <a:extLst>
                  <a:ext uri="{FF2B5EF4-FFF2-40B4-BE49-F238E27FC236}">
                    <a16:creationId xmlns:a16="http://schemas.microsoft.com/office/drawing/2014/main" id="{9AD13D8F-CFFF-431B-BB5E-A75D00BCD4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481975">
                <a:off x="2291" y="1630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4" name="Oval 175">
                <a:extLst>
                  <a:ext uri="{FF2B5EF4-FFF2-40B4-BE49-F238E27FC236}">
                    <a16:creationId xmlns:a16="http://schemas.microsoft.com/office/drawing/2014/main" id="{3DF5B5C1-13CB-4731-9FD4-3C99B8816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481975">
                <a:off x="2272" y="1669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5" name="Oval 176">
                <a:extLst>
                  <a:ext uri="{FF2B5EF4-FFF2-40B4-BE49-F238E27FC236}">
                    <a16:creationId xmlns:a16="http://schemas.microsoft.com/office/drawing/2014/main" id="{9D015237-CA1B-42CA-A7BE-377D70B9CF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750005">
                <a:off x="2251" y="170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6" name="Oval 177">
                <a:extLst>
                  <a:ext uri="{FF2B5EF4-FFF2-40B4-BE49-F238E27FC236}">
                    <a16:creationId xmlns:a16="http://schemas.microsoft.com/office/drawing/2014/main" id="{7844DC9A-2593-4FB4-AA78-57E48E5BA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77506">
                <a:off x="2232" y="1753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7" name="Oval 178">
                <a:extLst>
                  <a:ext uri="{FF2B5EF4-FFF2-40B4-BE49-F238E27FC236}">
                    <a16:creationId xmlns:a16="http://schemas.microsoft.com/office/drawing/2014/main" id="{D76013FF-E905-423B-83BA-5FE613F94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77506">
                <a:off x="2213" y="1803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8" name="Oval 179">
                <a:extLst>
                  <a:ext uri="{FF2B5EF4-FFF2-40B4-BE49-F238E27FC236}">
                    <a16:creationId xmlns:a16="http://schemas.microsoft.com/office/drawing/2014/main" id="{5FDB6E0C-5B61-486A-8171-509A22CE8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762652">
                <a:off x="2199" y="1860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9" name="Oval 180">
                <a:extLst>
                  <a:ext uri="{FF2B5EF4-FFF2-40B4-BE49-F238E27FC236}">
                    <a16:creationId xmlns:a16="http://schemas.microsoft.com/office/drawing/2014/main" id="{A0F3950D-138A-439A-95F0-08D62E51F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86" y="1918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70" name="Oval 181">
                <a:extLst>
                  <a:ext uri="{FF2B5EF4-FFF2-40B4-BE49-F238E27FC236}">
                    <a16:creationId xmlns:a16="http://schemas.microsoft.com/office/drawing/2014/main" id="{0282E2E2-1253-4DA3-ACC7-35BF54361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77" y="1977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71" name="Oval 182">
                <a:extLst>
                  <a:ext uri="{FF2B5EF4-FFF2-40B4-BE49-F238E27FC236}">
                    <a16:creationId xmlns:a16="http://schemas.microsoft.com/office/drawing/2014/main" id="{0451503B-B237-4A4B-8C22-679191419E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71" y="2037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72" name="Oval 183">
                <a:extLst>
                  <a:ext uri="{FF2B5EF4-FFF2-40B4-BE49-F238E27FC236}">
                    <a16:creationId xmlns:a16="http://schemas.microsoft.com/office/drawing/2014/main" id="{C0B76402-CD1F-4678-A156-71A1FF41E7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65" y="2103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73" name="Oval 184">
                <a:extLst>
                  <a:ext uri="{FF2B5EF4-FFF2-40B4-BE49-F238E27FC236}">
                    <a16:creationId xmlns:a16="http://schemas.microsoft.com/office/drawing/2014/main" id="{F5473F60-BCB6-4A80-A1BC-A264DFF36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63" y="2164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74" name="Oval 185">
                <a:extLst>
                  <a:ext uri="{FF2B5EF4-FFF2-40B4-BE49-F238E27FC236}">
                    <a16:creationId xmlns:a16="http://schemas.microsoft.com/office/drawing/2014/main" id="{8E86ED6D-11E6-411B-BA2A-B58AFB3528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56" y="2230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75" name="Oval 186">
                <a:extLst>
                  <a:ext uri="{FF2B5EF4-FFF2-40B4-BE49-F238E27FC236}">
                    <a16:creationId xmlns:a16="http://schemas.microsoft.com/office/drawing/2014/main" id="{1F963B30-17A8-41C1-B378-D7C4AA44D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53" y="2297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76" name="Oval 187">
                <a:extLst>
                  <a:ext uri="{FF2B5EF4-FFF2-40B4-BE49-F238E27FC236}">
                    <a16:creationId xmlns:a16="http://schemas.microsoft.com/office/drawing/2014/main" id="{7A8A3FF6-166A-48F5-9B2D-47C36B077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564667">
                <a:off x="2152" y="2364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77" name="Oval 188">
                <a:extLst>
                  <a:ext uri="{FF2B5EF4-FFF2-40B4-BE49-F238E27FC236}">
                    <a16:creationId xmlns:a16="http://schemas.microsoft.com/office/drawing/2014/main" id="{F1D6C8E2-0124-4F1F-B3F7-2185041BC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52" y="2431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78" name="Oval 189">
                <a:extLst>
                  <a:ext uri="{FF2B5EF4-FFF2-40B4-BE49-F238E27FC236}">
                    <a16:creationId xmlns:a16="http://schemas.microsoft.com/office/drawing/2014/main" id="{B55CA083-C5CC-4D57-8E32-4A26BE200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564667">
                <a:off x="2150" y="249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79" name="Oval 190">
                <a:extLst>
                  <a:ext uri="{FF2B5EF4-FFF2-40B4-BE49-F238E27FC236}">
                    <a16:creationId xmlns:a16="http://schemas.microsoft.com/office/drawing/2014/main" id="{64DBA9CD-063F-4FC9-851A-1A6180C5C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48" y="2557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80" name="Oval 191">
                <a:extLst>
                  <a:ext uri="{FF2B5EF4-FFF2-40B4-BE49-F238E27FC236}">
                    <a16:creationId xmlns:a16="http://schemas.microsoft.com/office/drawing/2014/main" id="{86481132-82C1-4DD1-8BE4-1C7397E925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564667">
                <a:off x="2147" y="2625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81" name="Oval 192">
                <a:extLst>
                  <a:ext uri="{FF2B5EF4-FFF2-40B4-BE49-F238E27FC236}">
                    <a16:creationId xmlns:a16="http://schemas.microsoft.com/office/drawing/2014/main" id="{C0D1BE89-AB89-474F-8799-0C64741C9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47" y="2691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82" name="Oval 193">
                <a:extLst>
                  <a:ext uri="{FF2B5EF4-FFF2-40B4-BE49-F238E27FC236}">
                    <a16:creationId xmlns:a16="http://schemas.microsoft.com/office/drawing/2014/main" id="{4CB68CFC-C753-4159-BD89-736A2C2DF0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564667">
                <a:off x="2146" y="2758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83" name="Oval 194">
                <a:extLst>
                  <a:ext uri="{FF2B5EF4-FFF2-40B4-BE49-F238E27FC236}">
                    <a16:creationId xmlns:a16="http://schemas.microsoft.com/office/drawing/2014/main" id="{38A525B3-4AB4-4DA6-8E44-80299A6C9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46" y="2825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84" name="Oval 195">
                <a:extLst>
                  <a:ext uri="{FF2B5EF4-FFF2-40B4-BE49-F238E27FC236}">
                    <a16:creationId xmlns:a16="http://schemas.microsoft.com/office/drawing/2014/main" id="{D775029C-AC0A-44C1-AF8D-D3E44B348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564667">
                <a:off x="2144" y="2892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85" name="Oval 196">
                <a:extLst>
                  <a:ext uri="{FF2B5EF4-FFF2-40B4-BE49-F238E27FC236}">
                    <a16:creationId xmlns:a16="http://schemas.microsoft.com/office/drawing/2014/main" id="{8B28A837-B9B5-4E91-95E0-7E512B9D2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45209">
                <a:off x="2146" y="2951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86" name="Oval 197">
                <a:extLst>
                  <a:ext uri="{FF2B5EF4-FFF2-40B4-BE49-F238E27FC236}">
                    <a16:creationId xmlns:a16="http://schemas.microsoft.com/office/drawing/2014/main" id="{AA962E65-EDEA-4D7C-9C6B-2DDCD9AD7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45209">
                <a:off x="2147" y="3011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87" name="Oval 198">
                <a:extLst>
                  <a:ext uri="{FF2B5EF4-FFF2-40B4-BE49-F238E27FC236}">
                    <a16:creationId xmlns:a16="http://schemas.microsoft.com/office/drawing/2014/main" id="{443E3F81-74C8-4C19-871A-7EBC0A8B8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45209">
                <a:off x="2148" y="3066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88" name="Oval 199">
                <a:extLst>
                  <a:ext uri="{FF2B5EF4-FFF2-40B4-BE49-F238E27FC236}">
                    <a16:creationId xmlns:a16="http://schemas.microsoft.com/office/drawing/2014/main" id="{881C882E-71C2-47DE-B0A8-F161E787B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45209">
                <a:off x="2153" y="3133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89" name="Oval 200">
                <a:extLst>
                  <a:ext uri="{FF2B5EF4-FFF2-40B4-BE49-F238E27FC236}">
                    <a16:creationId xmlns:a16="http://schemas.microsoft.com/office/drawing/2014/main" id="{3CE15B60-D615-410C-B31D-0B12D7572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45209">
                <a:off x="2156" y="3189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90" name="Oval 201">
                <a:extLst>
                  <a:ext uri="{FF2B5EF4-FFF2-40B4-BE49-F238E27FC236}">
                    <a16:creationId xmlns:a16="http://schemas.microsoft.com/office/drawing/2014/main" id="{EFA09D5A-96C7-4BA8-9383-37012CE28B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377179">
                <a:off x="2163" y="3243"/>
                <a:ext cx="69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91" name="Oval 202">
                <a:extLst>
                  <a:ext uri="{FF2B5EF4-FFF2-40B4-BE49-F238E27FC236}">
                    <a16:creationId xmlns:a16="http://schemas.microsoft.com/office/drawing/2014/main" id="{BD3918B3-13B0-4809-83E2-8D42D5DC0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377179">
                <a:off x="2171" y="3304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92" name="Oval 203">
                <a:extLst>
                  <a:ext uri="{FF2B5EF4-FFF2-40B4-BE49-F238E27FC236}">
                    <a16:creationId xmlns:a16="http://schemas.microsoft.com/office/drawing/2014/main" id="{9477E3E2-F883-4153-A567-6B660B52D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949678">
                <a:off x="2180" y="3359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93" name="Oval 204">
                <a:extLst>
                  <a:ext uri="{FF2B5EF4-FFF2-40B4-BE49-F238E27FC236}">
                    <a16:creationId xmlns:a16="http://schemas.microsoft.com/office/drawing/2014/main" id="{8DCAEAB1-3C9F-470E-9A6F-7B6DFC4C3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949678">
                <a:off x="2189" y="3409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94" name="Oval 205">
                <a:extLst>
                  <a:ext uri="{FF2B5EF4-FFF2-40B4-BE49-F238E27FC236}">
                    <a16:creationId xmlns:a16="http://schemas.microsoft.com/office/drawing/2014/main" id="{B2978CA1-F49A-4B4A-8AD6-F69DECC421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949678">
                <a:off x="2201" y="3453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95" name="Oval 206">
                <a:extLst>
                  <a:ext uri="{FF2B5EF4-FFF2-40B4-BE49-F238E27FC236}">
                    <a16:creationId xmlns:a16="http://schemas.microsoft.com/office/drawing/2014/main" id="{1071F2BF-F59C-431D-95FD-9C0B42CFA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911647">
                <a:off x="2217" y="3503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96" name="Oval 207">
                <a:extLst>
                  <a:ext uri="{FF2B5EF4-FFF2-40B4-BE49-F238E27FC236}">
                    <a16:creationId xmlns:a16="http://schemas.microsoft.com/office/drawing/2014/main" id="{7A182E71-A9D4-4CA6-9CFD-45799BECC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911647">
                <a:off x="2239" y="3553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97" name="Oval 208">
                <a:extLst>
                  <a:ext uri="{FF2B5EF4-FFF2-40B4-BE49-F238E27FC236}">
                    <a16:creationId xmlns:a16="http://schemas.microsoft.com/office/drawing/2014/main" id="{075E9A1B-5DE9-4761-ABD0-4705815A28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911647">
                <a:off x="2264" y="3602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98" name="Oval 209">
                <a:extLst>
                  <a:ext uri="{FF2B5EF4-FFF2-40B4-BE49-F238E27FC236}">
                    <a16:creationId xmlns:a16="http://schemas.microsoft.com/office/drawing/2014/main" id="{8DCB422A-9433-4C4E-9B08-4A269809E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431363">
                <a:off x="2289" y="3641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99" name="Oval 210">
                <a:extLst>
                  <a:ext uri="{FF2B5EF4-FFF2-40B4-BE49-F238E27FC236}">
                    <a16:creationId xmlns:a16="http://schemas.microsoft.com/office/drawing/2014/main" id="{63C55329-00B3-441F-9AC7-E1818DDA5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123279">
                <a:off x="2310" y="3688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00" name="Oval 211">
                <a:extLst>
                  <a:ext uri="{FF2B5EF4-FFF2-40B4-BE49-F238E27FC236}">
                    <a16:creationId xmlns:a16="http://schemas.microsoft.com/office/drawing/2014/main" id="{3299A371-F0FF-4EFD-992D-150AC7A89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123279">
                <a:off x="2345" y="3719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01" name="Oval 212">
                <a:extLst>
                  <a:ext uri="{FF2B5EF4-FFF2-40B4-BE49-F238E27FC236}">
                    <a16:creationId xmlns:a16="http://schemas.microsoft.com/office/drawing/2014/main" id="{57F2A296-0D0C-45F7-BA99-849E82609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123279">
                <a:off x="2384" y="3745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02" name="Oval 213">
                <a:extLst>
                  <a:ext uri="{FF2B5EF4-FFF2-40B4-BE49-F238E27FC236}">
                    <a16:creationId xmlns:a16="http://schemas.microsoft.com/office/drawing/2014/main" id="{93EBDBD9-145D-4ACB-BE77-95C14A6A53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19729">
                <a:off x="2422" y="3764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03" name="Oval 214">
                <a:extLst>
                  <a:ext uri="{FF2B5EF4-FFF2-40B4-BE49-F238E27FC236}">
                    <a16:creationId xmlns:a16="http://schemas.microsoft.com/office/drawing/2014/main" id="{08D99904-68EA-4A84-8240-00DDA7ED48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19729">
                <a:off x="2465" y="3779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04" name="Oval 215">
                <a:extLst>
                  <a:ext uri="{FF2B5EF4-FFF2-40B4-BE49-F238E27FC236}">
                    <a16:creationId xmlns:a16="http://schemas.microsoft.com/office/drawing/2014/main" id="{6FE92F66-79DA-42AC-A49B-78E82E775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510" y="3785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05" name="Oval 216">
                <a:extLst>
                  <a:ext uri="{FF2B5EF4-FFF2-40B4-BE49-F238E27FC236}">
                    <a16:creationId xmlns:a16="http://schemas.microsoft.com/office/drawing/2014/main" id="{41C425F0-EB69-4EB0-AD2E-5DF406316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554" y="3783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06" name="Oval 217">
                <a:extLst>
                  <a:ext uri="{FF2B5EF4-FFF2-40B4-BE49-F238E27FC236}">
                    <a16:creationId xmlns:a16="http://schemas.microsoft.com/office/drawing/2014/main" id="{BC339FD1-D362-4BC3-82B6-7538830FA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482187">
                <a:off x="2601" y="3777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07" name="Oval 218">
                <a:extLst>
                  <a:ext uri="{FF2B5EF4-FFF2-40B4-BE49-F238E27FC236}">
                    <a16:creationId xmlns:a16="http://schemas.microsoft.com/office/drawing/2014/main" id="{3CF54643-A01C-430F-AF30-E6DA9E212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107672">
                <a:off x="2647" y="3761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08" name="Oval 219">
                <a:extLst>
                  <a:ext uri="{FF2B5EF4-FFF2-40B4-BE49-F238E27FC236}">
                    <a16:creationId xmlns:a16="http://schemas.microsoft.com/office/drawing/2014/main" id="{F2A350E8-252D-46D9-B90B-095A3D123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574832">
                <a:off x="2686" y="3740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09" name="Oval 220">
                <a:extLst>
                  <a:ext uri="{FF2B5EF4-FFF2-40B4-BE49-F238E27FC236}">
                    <a16:creationId xmlns:a16="http://schemas.microsoft.com/office/drawing/2014/main" id="{63F96066-94EE-48B8-B18F-E7926198C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95180">
                <a:off x="2728" y="3715"/>
                <a:ext cx="86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10" name="Oval 221">
                <a:extLst>
                  <a:ext uri="{FF2B5EF4-FFF2-40B4-BE49-F238E27FC236}">
                    <a16:creationId xmlns:a16="http://schemas.microsoft.com/office/drawing/2014/main" id="{ECA54D3E-EB77-4F6F-A7F9-374863510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205253">
                <a:off x="2770" y="3665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11" name="Oval 222">
                <a:extLst>
                  <a:ext uri="{FF2B5EF4-FFF2-40B4-BE49-F238E27FC236}">
                    <a16:creationId xmlns:a16="http://schemas.microsoft.com/office/drawing/2014/main" id="{13910E5A-4DB4-4427-BA31-928EC7EC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205253">
                <a:off x="2799" y="3624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12" name="Oval 223">
                <a:extLst>
                  <a:ext uri="{FF2B5EF4-FFF2-40B4-BE49-F238E27FC236}">
                    <a16:creationId xmlns:a16="http://schemas.microsoft.com/office/drawing/2014/main" id="{A275AB73-55AA-4E77-B196-EB9024590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88819">
                <a:off x="2821" y="3583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13" name="Oval 224">
                <a:extLst>
                  <a:ext uri="{FF2B5EF4-FFF2-40B4-BE49-F238E27FC236}">
                    <a16:creationId xmlns:a16="http://schemas.microsoft.com/office/drawing/2014/main" id="{458B048D-0486-40B6-9EF9-90FE157AB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88819">
                <a:off x="2844" y="3539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14" name="Oval 225">
                <a:extLst>
                  <a:ext uri="{FF2B5EF4-FFF2-40B4-BE49-F238E27FC236}">
                    <a16:creationId xmlns:a16="http://schemas.microsoft.com/office/drawing/2014/main" id="{A3947BF0-3062-4118-9564-756F45B1F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48474">
                <a:off x="2861" y="3491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15" name="Oval 226">
                <a:extLst>
                  <a:ext uri="{FF2B5EF4-FFF2-40B4-BE49-F238E27FC236}">
                    <a16:creationId xmlns:a16="http://schemas.microsoft.com/office/drawing/2014/main" id="{71D19756-6F3D-48CD-AA3B-DFA6E438E8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48474">
                <a:off x="2873" y="3445"/>
                <a:ext cx="69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16" name="Oval 227">
                <a:extLst>
                  <a:ext uri="{FF2B5EF4-FFF2-40B4-BE49-F238E27FC236}">
                    <a16:creationId xmlns:a16="http://schemas.microsoft.com/office/drawing/2014/main" id="{123FD788-37C3-4AA4-A9F3-4A3DDC9E9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48474">
                <a:off x="2888" y="3394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17" name="Oval 228">
                <a:extLst>
                  <a:ext uri="{FF2B5EF4-FFF2-40B4-BE49-F238E27FC236}">
                    <a16:creationId xmlns:a16="http://schemas.microsoft.com/office/drawing/2014/main" id="{E6694C32-C207-4C99-A43D-A270D3A92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48474">
                <a:off x="2900" y="3350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18" name="Oval 229">
                <a:extLst>
                  <a:ext uri="{FF2B5EF4-FFF2-40B4-BE49-F238E27FC236}">
                    <a16:creationId xmlns:a16="http://schemas.microsoft.com/office/drawing/2014/main" id="{211C2CFB-F55B-4EFC-8F41-0238EEBA1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1969" y="2190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19" name="Oval 230">
                <a:extLst>
                  <a:ext uri="{FF2B5EF4-FFF2-40B4-BE49-F238E27FC236}">
                    <a16:creationId xmlns:a16="http://schemas.microsoft.com/office/drawing/2014/main" id="{BE7AC45B-8918-4C40-9DB4-2B9769408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564667">
                <a:off x="1967" y="2256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0" name="Oval 231">
                <a:extLst>
                  <a:ext uri="{FF2B5EF4-FFF2-40B4-BE49-F238E27FC236}">
                    <a16:creationId xmlns:a16="http://schemas.microsoft.com/office/drawing/2014/main" id="{8E5C23B5-B318-4617-922B-A595D0B2B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1967" y="2323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1" name="Oval 232">
                <a:extLst>
                  <a:ext uri="{FF2B5EF4-FFF2-40B4-BE49-F238E27FC236}">
                    <a16:creationId xmlns:a16="http://schemas.microsoft.com/office/drawing/2014/main" id="{6AB49090-AF22-4580-B4E2-3C6AAFE0D5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564667">
                <a:off x="1966" y="2390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2" name="Oval 233">
                <a:extLst>
                  <a:ext uri="{FF2B5EF4-FFF2-40B4-BE49-F238E27FC236}">
                    <a16:creationId xmlns:a16="http://schemas.microsoft.com/office/drawing/2014/main" id="{65C1FA0A-120E-4CA4-8B9C-A183C4D3DF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1965" y="2449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3" name="Oval 234">
                <a:extLst>
                  <a:ext uri="{FF2B5EF4-FFF2-40B4-BE49-F238E27FC236}">
                    <a16:creationId xmlns:a16="http://schemas.microsoft.com/office/drawing/2014/main" id="{65BD4E3A-023C-400B-B3D1-AF8BA9F48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564667">
                <a:off x="1963" y="2517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4" name="Oval 235">
                <a:extLst>
                  <a:ext uri="{FF2B5EF4-FFF2-40B4-BE49-F238E27FC236}">
                    <a16:creationId xmlns:a16="http://schemas.microsoft.com/office/drawing/2014/main" id="{B810B4DA-9818-48F3-81AD-1632E116E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617654">
                <a:off x="1963" y="2584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5" name="Oval 236">
                <a:extLst>
                  <a:ext uri="{FF2B5EF4-FFF2-40B4-BE49-F238E27FC236}">
                    <a16:creationId xmlns:a16="http://schemas.microsoft.com/office/drawing/2014/main" id="{AE1DC76F-5D69-454B-B81E-5AC9E40A6B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564667">
                <a:off x="1961" y="2651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6" name="Oval 237">
                <a:extLst>
                  <a:ext uri="{FF2B5EF4-FFF2-40B4-BE49-F238E27FC236}">
                    <a16:creationId xmlns:a16="http://schemas.microsoft.com/office/drawing/2014/main" id="{4A543596-6990-4B95-9BEE-48237D14C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1961" y="2717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7" name="Oval 238">
                <a:extLst>
                  <a:ext uri="{FF2B5EF4-FFF2-40B4-BE49-F238E27FC236}">
                    <a16:creationId xmlns:a16="http://schemas.microsoft.com/office/drawing/2014/main" id="{6B9D8981-9C69-4D82-8DEC-9AFCBAC7E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564667">
                <a:off x="1959" y="2784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8" name="Oval 239">
                <a:extLst>
                  <a:ext uri="{FF2B5EF4-FFF2-40B4-BE49-F238E27FC236}">
                    <a16:creationId xmlns:a16="http://schemas.microsoft.com/office/drawing/2014/main" id="{7D01BAFA-12C0-4D9B-8E1D-29A909F09E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45209">
                <a:off x="1961" y="2843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9" name="Oval 240">
                <a:extLst>
                  <a:ext uri="{FF2B5EF4-FFF2-40B4-BE49-F238E27FC236}">
                    <a16:creationId xmlns:a16="http://schemas.microsoft.com/office/drawing/2014/main" id="{E6D592CC-2B3F-49C4-A8D6-8D46F79A2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45209">
                <a:off x="1963" y="2904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30" name="Oval 241">
                <a:extLst>
                  <a:ext uri="{FF2B5EF4-FFF2-40B4-BE49-F238E27FC236}">
                    <a16:creationId xmlns:a16="http://schemas.microsoft.com/office/drawing/2014/main" id="{0E157C8C-7C44-4754-BD12-28A29FA75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45209">
                <a:off x="1963" y="2963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31" name="Oval 242">
                <a:extLst>
                  <a:ext uri="{FF2B5EF4-FFF2-40B4-BE49-F238E27FC236}">
                    <a16:creationId xmlns:a16="http://schemas.microsoft.com/office/drawing/2014/main" id="{19DDA8E6-E3C4-42AD-851D-D0C2BD5426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45209">
                <a:off x="1963" y="3025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" name="Oval 264">
              <a:extLst>
                <a:ext uri="{FF2B5EF4-FFF2-40B4-BE49-F238E27FC236}">
                  <a16:creationId xmlns:a16="http://schemas.microsoft.com/office/drawing/2014/main" id="{3DA6B1C8-1B1F-45AD-9698-DF97030ED215}"/>
                </a:ext>
              </a:extLst>
            </p:cNvPr>
            <p:cNvSpPr/>
            <p:nvPr/>
          </p:nvSpPr>
          <p:spPr>
            <a:xfrm>
              <a:off x="2613" y="3175"/>
              <a:ext cx="107" cy="10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244" name="Picture 19">
            <a:extLst>
              <a:ext uri="{FF2B5EF4-FFF2-40B4-BE49-F238E27FC236}">
                <a16:creationId xmlns:a16="http://schemas.microsoft.com/office/drawing/2014/main" id="{37FF3C59-E4E4-4106-AC6A-542C792F3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474" r="54736" b="20276"/>
          <a:stretch>
            <a:fillRect/>
          </a:stretch>
        </p:blipFill>
        <p:spPr bwMode="auto">
          <a:xfrm>
            <a:off x="2782889" y="1341439"/>
            <a:ext cx="3551237" cy="4529137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>
            <a:extLst>
              <a:ext uri="{FF2B5EF4-FFF2-40B4-BE49-F238E27FC236}">
                <a16:creationId xmlns:a16="http://schemas.microsoft.com/office/drawing/2014/main" id="{3E9051F5-72D6-415E-970A-3627B49D5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0299" y="4442126"/>
            <a:ext cx="258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8" name="Text Box 16">
            <a:extLst>
              <a:ext uri="{FF2B5EF4-FFF2-40B4-BE49-F238E27FC236}">
                <a16:creationId xmlns:a16="http://schemas.microsoft.com/office/drawing/2014/main" id="{D5D7EDEF-ADB7-40E6-9450-7A406134C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710" y="4004828"/>
            <a:ext cx="200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53" name="Arc 8">
            <a:extLst>
              <a:ext uri="{FF2B5EF4-FFF2-40B4-BE49-F238E27FC236}">
                <a16:creationId xmlns:a16="http://schemas.microsoft.com/office/drawing/2014/main" id="{290EA807-6A05-41CF-9698-1BCCF1355E6A}"/>
              </a:ext>
            </a:extLst>
          </p:cNvPr>
          <p:cNvSpPr>
            <a:spLocks/>
          </p:cNvSpPr>
          <p:nvPr/>
        </p:nvSpPr>
        <p:spPr bwMode="auto">
          <a:xfrm rot="13439111" flipH="1" flipV="1">
            <a:off x="7435850" y="4281489"/>
            <a:ext cx="287338" cy="288925"/>
          </a:xfrm>
          <a:custGeom>
            <a:avLst/>
            <a:gdLst>
              <a:gd name="T0" fmla="*/ 1430 w 21142"/>
              <a:gd name="T1" fmla="*/ 1103 h 20119"/>
              <a:gd name="T2" fmla="*/ 528 w 21142"/>
              <a:gd name="T3" fmla="*/ 5049 h 20119"/>
              <a:gd name="T4" fmla="*/ 0 w 21142"/>
              <a:gd name="T5" fmla="*/ 0 h 20119"/>
              <a:gd name="T6" fmla="*/ 0 60000 65536"/>
              <a:gd name="T7" fmla="*/ 0 60000 65536"/>
              <a:gd name="T8" fmla="*/ 0 60000 65536"/>
              <a:gd name="T9" fmla="*/ 0 w 21142"/>
              <a:gd name="T10" fmla="*/ 0 h 20119"/>
              <a:gd name="T11" fmla="*/ 21142 w 21142"/>
              <a:gd name="T12" fmla="*/ 20119 h 201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42" h="20119" fill="none" extrusionOk="0">
                <a:moveTo>
                  <a:pt x="21142" y="4424"/>
                </a:moveTo>
                <a:cubicBezTo>
                  <a:pt x="19648" y="11562"/>
                  <a:pt x="14653" y="17464"/>
                  <a:pt x="7860" y="20118"/>
                </a:cubicBezTo>
              </a:path>
              <a:path w="21142" h="20119" stroke="0" extrusionOk="0">
                <a:moveTo>
                  <a:pt x="21142" y="4424"/>
                </a:moveTo>
                <a:cubicBezTo>
                  <a:pt x="19648" y="11562"/>
                  <a:pt x="14653" y="17464"/>
                  <a:pt x="7860" y="20118"/>
                </a:cubicBez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249" name="Group 282">
            <a:extLst>
              <a:ext uri="{FF2B5EF4-FFF2-40B4-BE49-F238E27FC236}">
                <a16:creationId xmlns:a16="http://schemas.microsoft.com/office/drawing/2014/main" id="{9A2FB875-3A59-43C9-89E6-04EB0742BA48}"/>
              </a:ext>
            </a:extLst>
          </p:cNvPr>
          <p:cNvGrpSpPr>
            <a:grpSpLocks/>
          </p:cNvGrpSpPr>
          <p:nvPr/>
        </p:nvGrpSpPr>
        <p:grpSpPr bwMode="auto">
          <a:xfrm>
            <a:off x="2711450" y="2060575"/>
            <a:ext cx="3130550" cy="3856038"/>
            <a:chOff x="748" y="1298"/>
            <a:chExt cx="1972" cy="242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2C50F44-0BFF-473F-A541-5C9E3CB40AFA}"/>
                </a:ext>
              </a:extLst>
            </p:cNvPr>
            <p:cNvSpPr/>
            <p:nvPr/>
          </p:nvSpPr>
          <p:spPr>
            <a:xfrm>
              <a:off x="1252" y="1754"/>
              <a:ext cx="115" cy="115"/>
            </a:xfrm>
            <a:prstGeom prst="ellipse">
              <a:avLst/>
            </a:prstGeom>
            <a:solidFill>
              <a:srgbClr val="00CC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263" name="Group 281">
              <a:extLst>
                <a:ext uri="{FF2B5EF4-FFF2-40B4-BE49-F238E27FC236}">
                  <a16:creationId xmlns:a16="http://schemas.microsoft.com/office/drawing/2014/main" id="{4739E8FC-F1B0-47AB-80EB-EEE9F64973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8" y="1298"/>
              <a:ext cx="1950" cy="2429"/>
              <a:chOff x="1020" y="1448"/>
              <a:chExt cx="1950" cy="2429"/>
            </a:xfrm>
          </p:grpSpPr>
          <p:sp>
            <p:nvSpPr>
              <p:cNvPr id="10265" name="Oval 11">
                <a:extLst>
                  <a:ext uri="{FF2B5EF4-FFF2-40B4-BE49-F238E27FC236}">
                    <a16:creationId xmlns:a16="http://schemas.microsoft.com/office/drawing/2014/main" id="{1063A521-B51C-4A4F-A1FA-DBCA86E1A5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234283">
                <a:off x="1546" y="1925"/>
                <a:ext cx="71" cy="80"/>
              </a:xfrm>
              <a:prstGeom prst="ellipse">
                <a:avLst/>
              </a:prstGeom>
              <a:solidFill>
                <a:srgbClr val="00B050"/>
              </a:solidFill>
              <a:ln w="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66" name="Oval 12">
                <a:extLst>
                  <a:ext uri="{FF2B5EF4-FFF2-40B4-BE49-F238E27FC236}">
                    <a16:creationId xmlns:a16="http://schemas.microsoft.com/office/drawing/2014/main" id="{6D362E1D-38D4-4142-93E0-981EEF6BF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234283">
                <a:off x="1523" y="1959"/>
                <a:ext cx="69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67" name="Oval 13">
                <a:extLst>
                  <a:ext uri="{FF2B5EF4-FFF2-40B4-BE49-F238E27FC236}">
                    <a16:creationId xmlns:a16="http://schemas.microsoft.com/office/drawing/2014/main" id="{F7320A68-AD3B-4D34-8011-EA49BBB5C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234283">
                <a:off x="1498" y="1997"/>
                <a:ext cx="69" cy="11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68" name="Oval 14">
                <a:extLst>
                  <a:ext uri="{FF2B5EF4-FFF2-40B4-BE49-F238E27FC236}">
                    <a16:creationId xmlns:a16="http://schemas.microsoft.com/office/drawing/2014/main" id="{7D07CB9C-4A92-4B1C-B1B0-BA3C75170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92430">
                <a:off x="1448" y="2048"/>
                <a:ext cx="89" cy="9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69" name="Oval 15">
                <a:extLst>
                  <a:ext uri="{FF2B5EF4-FFF2-40B4-BE49-F238E27FC236}">
                    <a16:creationId xmlns:a16="http://schemas.microsoft.com/office/drawing/2014/main" id="{62FB3C15-4FC6-47CE-A9F8-315A5C6CC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70548">
                <a:off x="1420" y="2073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0" name="Oval 16">
                <a:extLst>
                  <a:ext uri="{FF2B5EF4-FFF2-40B4-BE49-F238E27FC236}">
                    <a16:creationId xmlns:a16="http://schemas.microsoft.com/office/drawing/2014/main" id="{BE2A2C9B-A17A-4491-A53C-E40093D66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176645">
                <a:off x="1382" y="2095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1" name="Oval 17">
                <a:extLst>
                  <a:ext uri="{FF2B5EF4-FFF2-40B4-BE49-F238E27FC236}">
                    <a16:creationId xmlns:a16="http://schemas.microsoft.com/office/drawing/2014/main" id="{E0E3FA98-459A-4061-87FC-E7A124440F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197122">
                <a:off x="1344" y="2107"/>
                <a:ext cx="89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2" name="Oval 18">
                <a:extLst>
                  <a:ext uri="{FF2B5EF4-FFF2-40B4-BE49-F238E27FC236}">
                    <a16:creationId xmlns:a16="http://schemas.microsoft.com/office/drawing/2014/main" id="{122362F4-249F-4ECA-AB9D-23F2C51F2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197122">
                <a:off x="1311" y="2114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3" name="Oval 19">
                <a:extLst>
                  <a:ext uri="{FF2B5EF4-FFF2-40B4-BE49-F238E27FC236}">
                    <a16:creationId xmlns:a16="http://schemas.microsoft.com/office/drawing/2014/main" id="{515F7087-F720-4109-80D6-831F6D13B1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197122">
                <a:off x="1281" y="2115"/>
                <a:ext cx="88" cy="9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4" name="Oval 20">
                <a:extLst>
                  <a:ext uri="{FF2B5EF4-FFF2-40B4-BE49-F238E27FC236}">
                    <a16:creationId xmlns:a16="http://schemas.microsoft.com/office/drawing/2014/main" id="{BB23411A-25DD-4470-A804-6A535710B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245" y="2118"/>
                <a:ext cx="86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5" name="Oval 21">
                <a:extLst>
                  <a:ext uri="{FF2B5EF4-FFF2-40B4-BE49-F238E27FC236}">
                    <a16:creationId xmlns:a16="http://schemas.microsoft.com/office/drawing/2014/main" id="{64097F5C-F0A4-463F-9E05-3355E0730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926186">
                <a:off x="1195" y="2110"/>
                <a:ext cx="87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DABDC922-B63D-4EDC-A21D-166B906FC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436100">
                <a:off x="1157" y="2086"/>
                <a:ext cx="90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7" name="Oval 23">
                <a:extLst>
                  <a:ext uri="{FF2B5EF4-FFF2-40B4-BE49-F238E27FC236}">
                    <a16:creationId xmlns:a16="http://schemas.microsoft.com/office/drawing/2014/main" id="{75D4B18A-0916-4C80-941B-6041D1FAD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436100">
                <a:off x="1122" y="2062"/>
                <a:ext cx="86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8" name="Oval 24">
                <a:extLst>
                  <a:ext uri="{FF2B5EF4-FFF2-40B4-BE49-F238E27FC236}">
                    <a16:creationId xmlns:a16="http://schemas.microsoft.com/office/drawing/2014/main" id="{1C2708ED-A8F3-424F-B86E-DF7457FB7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591657">
                <a:off x="1085" y="2031"/>
                <a:ext cx="90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9" name="Oval 25">
                <a:extLst>
                  <a:ext uri="{FF2B5EF4-FFF2-40B4-BE49-F238E27FC236}">
                    <a16:creationId xmlns:a16="http://schemas.microsoft.com/office/drawing/2014/main" id="{582C4692-48E3-49FB-B68B-C40424CA6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452617">
                <a:off x="1063" y="1974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0" name="Oval 26">
                <a:extLst>
                  <a:ext uri="{FF2B5EF4-FFF2-40B4-BE49-F238E27FC236}">
                    <a16:creationId xmlns:a16="http://schemas.microsoft.com/office/drawing/2014/main" id="{C0CB3420-FEEB-43D0-B003-1DF01DE67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313577">
                <a:off x="1041" y="1931"/>
                <a:ext cx="71" cy="11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1" name="Oval 27">
                <a:extLst>
                  <a:ext uri="{FF2B5EF4-FFF2-40B4-BE49-F238E27FC236}">
                    <a16:creationId xmlns:a16="http://schemas.microsoft.com/office/drawing/2014/main" id="{08449B3D-E0F3-496E-BC0A-5454C7DD0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052744">
                <a:off x="1030" y="1888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2" name="Oval 28">
                <a:extLst>
                  <a:ext uri="{FF2B5EF4-FFF2-40B4-BE49-F238E27FC236}">
                    <a16:creationId xmlns:a16="http://schemas.microsoft.com/office/drawing/2014/main" id="{33D44E42-FBDB-443E-837D-9AC9810163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18654">
                <a:off x="1025" y="1842"/>
                <a:ext cx="71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3" name="Oval 29">
                <a:extLst>
                  <a:ext uri="{FF2B5EF4-FFF2-40B4-BE49-F238E27FC236}">
                    <a16:creationId xmlns:a16="http://schemas.microsoft.com/office/drawing/2014/main" id="{1600C252-9A6A-44B7-8D3D-3402E78D7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18654">
                <a:off x="1020" y="1799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4" name="Oval 30">
                <a:extLst>
                  <a:ext uri="{FF2B5EF4-FFF2-40B4-BE49-F238E27FC236}">
                    <a16:creationId xmlns:a16="http://schemas.microsoft.com/office/drawing/2014/main" id="{7F4F4E6D-FE6A-4597-873A-2EFB85783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020" y="1758"/>
                <a:ext cx="70" cy="11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5" name="Oval 31">
                <a:extLst>
                  <a:ext uri="{FF2B5EF4-FFF2-40B4-BE49-F238E27FC236}">
                    <a16:creationId xmlns:a16="http://schemas.microsoft.com/office/drawing/2014/main" id="{CA802CB7-35BE-485F-B991-02DE444F6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853969">
                <a:off x="1023" y="1706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6" name="Oval 32">
                <a:extLst>
                  <a:ext uri="{FF2B5EF4-FFF2-40B4-BE49-F238E27FC236}">
                    <a16:creationId xmlns:a16="http://schemas.microsoft.com/office/drawing/2014/main" id="{4D696332-7DE4-4ED3-8F26-460FD0FBD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932086">
                <a:off x="1029" y="1669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7" name="Oval 33">
                <a:extLst>
                  <a:ext uri="{FF2B5EF4-FFF2-40B4-BE49-F238E27FC236}">
                    <a16:creationId xmlns:a16="http://schemas.microsoft.com/office/drawing/2014/main" id="{39F10E9E-410D-4D0C-BB27-1A2E58711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620421">
                <a:off x="1041" y="1633"/>
                <a:ext cx="71" cy="11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8" name="Oval 34">
                <a:extLst>
                  <a:ext uri="{FF2B5EF4-FFF2-40B4-BE49-F238E27FC236}">
                    <a16:creationId xmlns:a16="http://schemas.microsoft.com/office/drawing/2014/main" id="{95E0A50C-F34C-46EB-B6FA-A5B51C726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231436">
                <a:off x="1057" y="1597"/>
                <a:ext cx="70" cy="11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9" name="Oval 35">
                <a:extLst>
                  <a:ext uri="{FF2B5EF4-FFF2-40B4-BE49-F238E27FC236}">
                    <a16:creationId xmlns:a16="http://schemas.microsoft.com/office/drawing/2014/main" id="{753B594E-CE9E-4593-B092-3B721A170A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231436">
                <a:off x="1076" y="1566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0" name="Oval 36">
                <a:extLst>
                  <a:ext uri="{FF2B5EF4-FFF2-40B4-BE49-F238E27FC236}">
                    <a16:creationId xmlns:a16="http://schemas.microsoft.com/office/drawing/2014/main" id="{7113424B-7EF2-4D2A-8BB7-17F2E3AF1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568051">
                <a:off x="1108" y="1522"/>
                <a:ext cx="69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1" name="Oval 37">
                <a:extLst>
                  <a:ext uri="{FF2B5EF4-FFF2-40B4-BE49-F238E27FC236}">
                    <a16:creationId xmlns:a16="http://schemas.microsoft.com/office/drawing/2014/main" id="{E07237CC-EF78-48DF-A9E3-C5469CEB1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820556">
                <a:off x="1130" y="1500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2" name="Oval 38">
                <a:extLst>
                  <a:ext uri="{FF2B5EF4-FFF2-40B4-BE49-F238E27FC236}">
                    <a16:creationId xmlns:a16="http://schemas.microsoft.com/office/drawing/2014/main" id="{D6C94C69-55E4-4985-BF51-97CF16A49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484003">
                <a:off x="1152" y="1484"/>
                <a:ext cx="90" cy="9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3" name="Oval 39">
                <a:extLst>
                  <a:ext uri="{FF2B5EF4-FFF2-40B4-BE49-F238E27FC236}">
                    <a16:creationId xmlns:a16="http://schemas.microsoft.com/office/drawing/2014/main" id="{C01C3D8F-A7BB-45DF-9988-ED35FB93D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484003">
                <a:off x="1184" y="1463"/>
                <a:ext cx="89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4" name="Oval 40">
                <a:extLst>
                  <a:ext uri="{FF2B5EF4-FFF2-40B4-BE49-F238E27FC236}">
                    <a16:creationId xmlns:a16="http://schemas.microsoft.com/office/drawing/2014/main" id="{5BB97178-EF74-4C51-8F90-6BED11BA5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903602">
                <a:off x="1224" y="1454"/>
                <a:ext cx="89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5" name="Oval 41">
                <a:extLst>
                  <a:ext uri="{FF2B5EF4-FFF2-40B4-BE49-F238E27FC236}">
                    <a16:creationId xmlns:a16="http://schemas.microsoft.com/office/drawing/2014/main" id="{7D1DDF11-B9CA-4528-8B38-BF3DB8172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262" y="1451"/>
                <a:ext cx="87" cy="9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6" name="Oval 42">
                <a:extLst>
                  <a:ext uri="{FF2B5EF4-FFF2-40B4-BE49-F238E27FC236}">
                    <a16:creationId xmlns:a16="http://schemas.microsoft.com/office/drawing/2014/main" id="{E6E49AC0-7C77-4D25-A941-19E36DAAAD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299" y="1451"/>
                <a:ext cx="86" cy="9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7" name="Oval 43">
                <a:extLst>
                  <a:ext uri="{FF2B5EF4-FFF2-40B4-BE49-F238E27FC236}">
                    <a16:creationId xmlns:a16="http://schemas.microsoft.com/office/drawing/2014/main" id="{A5B39CA2-B8B1-4E07-AD2B-8C3A1330E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19599">
                <a:off x="1331" y="1447"/>
                <a:ext cx="88" cy="9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8" name="Oval 44">
                <a:extLst>
                  <a:ext uri="{FF2B5EF4-FFF2-40B4-BE49-F238E27FC236}">
                    <a16:creationId xmlns:a16="http://schemas.microsoft.com/office/drawing/2014/main" id="{30F955A2-7E90-468D-982E-B39F0E4CE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742358">
                <a:off x="1364" y="1449"/>
                <a:ext cx="86" cy="9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9" name="Oval 45">
                <a:extLst>
                  <a:ext uri="{FF2B5EF4-FFF2-40B4-BE49-F238E27FC236}">
                    <a16:creationId xmlns:a16="http://schemas.microsoft.com/office/drawing/2014/main" id="{88393E61-95A6-4D1C-9467-90DADC736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742358">
                <a:off x="1405" y="1452"/>
                <a:ext cx="90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0" name="Oval 46">
                <a:extLst>
                  <a:ext uri="{FF2B5EF4-FFF2-40B4-BE49-F238E27FC236}">
                    <a16:creationId xmlns:a16="http://schemas.microsoft.com/office/drawing/2014/main" id="{44188DCB-85E3-4ABC-A142-1AB3F282C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742358">
                <a:off x="1448" y="1472"/>
                <a:ext cx="90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1" name="Oval 47">
                <a:extLst>
                  <a:ext uri="{FF2B5EF4-FFF2-40B4-BE49-F238E27FC236}">
                    <a16:creationId xmlns:a16="http://schemas.microsoft.com/office/drawing/2014/main" id="{9FDE32E0-F6F4-4A41-88B4-8BCBA09B2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742358">
                <a:off x="1487" y="1489"/>
                <a:ext cx="89" cy="9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2" name="Oval 48">
                <a:extLst>
                  <a:ext uri="{FF2B5EF4-FFF2-40B4-BE49-F238E27FC236}">
                    <a16:creationId xmlns:a16="http://schemas.microsoft.com/office/drawing/2014/main" id="{0ED80CE5-5E6F-47C5-8B1B-FE2C07222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742358">
                <a:off x="1526" y="1495"/>
                <a:ext cx="88" cy="9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3" name="Oval 49">
                <a:extLst>
                  <a:ext uri="{FF2B5EF4-FFF2-40B4-BE49-F238E27FC236}">
                    <a16:creationId xmlns:a16="http://schemas.microsoft.com/office/drawing/2014/main" id="{36BB6D36-BC19-4964-B0C2-141456603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566" y="1497"/>
                <a:ext cx="90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4" name="Oval 50">
                <a:extLst>
                  <a:ext uri="{FF2B5EF4-FFF2-40B4-BE49-F238E27FC236}">
                    <a16:creationId xmlns:a16="http://schemas.microsoft.com/office/drawing/2014/main" id="{3B640717-F57E-4B27-AC77-94CF2BE43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603" y="1496"/>
                <a:ext cx="90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5" name="Oval 51">
                <a:extLst>
                  <a:ext uri="{FF2B5EF4-FFF2-40B4-BE49-F238E27FC236}">
                    <a16:creationId xmlns:a16="http://schemas.microsoft.com/office/drawing/2014/main" id="{66C29E42-F3EB-42B8-81D3-28BD83E2D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629" y="1494"/>
                <a:ext cx="93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6" name="Oval 52">
                <a:extLst>
                  <a:ext uri="{FF2B5EF4-FFF2-40B4-BE49-F238E27FC236}">
                    <a16:creationId xmlns:a16="http://schemas.microsoft.com/office/drawing/2014/main" id="{D00D209C-3845-4781-81B6-26ACCAD50A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860737">
                <a:off x="1669" y="1488"/>
                <a:ext cx="91" cy="9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7" name="Oval 53">
                <a:extLst>
                  <a:ext uri="{FF2B5EF4-FFF2-40B4-BE49-F238E27FC236}">
                    <a16:creationId xmlns:a16="http://schemas.microsoft.com/office/drawing/2014/main" id="{12FA4C8C-5A3E-41A1-AA18-2F806F8A2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860737">
                <a:off x="1703" y="1482"/>
                <a:ext cx="91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8" name="Oval 54">
                <a:extLst>
                  <a:ext uri="{FF2B5EF4-FFF2-40B4-BE49-F238E27FC236}">
                    <a16:creationId xmlns:a16="http://schemas.microsoft.com/office/drawing/2014/main" id="{98136133-6BE7-492B-8E79-DED7B3589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245389">
                <a:off x="1739" y="1461"/>
                <a:ext cx="92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9" name="Oval 55">
                <a:extLst>
                  <a:ext uri="{FF2B5EF4-FFF2-40B4-BE49-F238E27FC236}">
                    <a16:creationId xmlns:a16="http://schemas.microsoft.com/office/drawing/2014/main" id="{110CF492-F99E-40DF-BFF0-63E920ECF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022179">
                <a:off x="1770" y="1454"/>
                <a:ext cx="91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10" name="Oval 56">
                <a:extLst>
                  <a:ext uri="{FF2B5EF4-FFF2-40B4-BE49-F238E27FC236}">
                    <a16:creationId xmlns:a16="http://schemas.microsoft.com/office/drawing/2014/main" id="{2B23DDA9-47B5-4230-B461-262D983C6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022179">
                <a:off x="1795" y="1456"/>
                <a:ext cx="91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11" name="Oval 57">
                <a:extLst>
                  <a:ext uri="{FF2B5EF4-FFF2-40B4-BE49-F238E27FC236}">
                    <a16:creationId xmlns:a16="http://schemas.microsoft.com/office/drawing/2014/main" id="{E6C102C5-E637-4657-867B-0C219510E0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836934">
                <a:off x="1824" y="1448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12" name="Oval 58">
                <a:extLst>
                  <a:ext uri="{FF2B5EF4-FFF2-40B4-BE49-F238E27FC236}">
                    <a16:creationId xmlns:a16="http://schemas.microsoft.com/office/drawing/2014/main" id="{ED9B6264-5FDB-42F2-A252-C1D7D509CE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497116">
                <a:off x="1794" y="1489"/>
                <a:ext cx="72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13" name="Oval 59">
                <a:extLst>
                  <a:ext uri="{FF2B5EF4-FFF2-40B4-BE49-F238E27FC236}">
                    <a16:creationId xmlns:a16="http://schemas.microsoft.com/office/drawing/2014/main" id="{44DA2C2D-CA33-471D-9F2F-96B40B80E5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497116">
                <a:off x="1780" y="1531"/>
                <a:ext cx="69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14" name="Oval 60">
                <a:extLst>
                  <a:ext uri="{FF2B5EF4-FFF2-40B4-BE49-F238E27FC236}">
                    <a16:creationId xmlns:a16="http://schemas.microsoft.com/office/drawing/2014/main" id="{C4F0F7C1-E8BE-4B1C-BE3A-D9FCA5AEC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497116">
                <a:off x="1759" y="1577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15" name="Oval 61">
                <a:extLst>
                  <a:ext uri="{FF2B5EF4-FFF2-40B4-BE49-F238E27FC236}">
                    <a16:creationId xmlns:a16="http://schemas.microsoft.com/office/drawing/2014/main" id="{8B00D6AD-A33F-49E0-84E1-3D8E14598F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52" y="1628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16" name="Oval 62">
                <a:extLst>
                  <a:ext uri="{FF2B5EF4-FFF2-40B4-BE49-F238E27FC236}">
                    <a16:creationId xmlns:a16="http://schemas.microsoft.com/office/drawing/2014/main" id="{247DB686-6E5A-4400-B56A-2772C5601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42" y="1688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17" name="Oval 63">
                <a:extLst>
                  <a:ext uri="{FF2B5EF4-FFF2-40B4-BE49-F238E27FC236}">
                    <a16:creationId xmlns:a16="http://schemas.microsoft.com/office/drawing/2014/main" id="{C3F8885F-830B-462A-8427-4A92C6ACE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35" y="1733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18" name="Oval 64">
                <a:extLst>
                  <a:ext uri="{FF2B5EF4-FFF2-40B4-BE49-F238E27FC236}">
                    <a16:creationId xmlns:a16="http://schemas.microsoft.com/office/drawing/2014/main" id="{6C6E6CC2-B6CA-459C-8B72-7781274F35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34" y="1794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19" name="Oval 65">
                <a:extLst>
                  <a:ext uri="{FF2B5EF4-FFF2-40B4-BE49-F238E27FC236}">
                    <a16:creationId xmlns:a16="http://schemas.microsoft.com/office/drawing/2014/main" id="{2C7C2DD2-6094-4052-B3B3-C13684519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30" y="1851"/>
                <a:ext cx="71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20" name="Oval 66">
                <a:extLst>
                  <a:ext uri="{FF2B5EF4-FFF2-40B4-BE49-F238E27FC236}">
                    <a16:creationId xmlns:a16="http://schemas.microsoft.com/office/drawing/2014/main" id="{A2152C5C-E958-4A1D-B77D-52BC6DB709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30" y="1892"/>
                <a:ext cx="71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21" name="Oval 67">
                <a:extLst>
                  <a:ext uri="{FF2B5EF4-FFF2-40B4-BE49-F238E27FC236}">
                    <a16:creationId xmlns:a16="http://schemas.microsoft.com/office/drawing/2014/main" id="{2CDEF4F6-7D8F-4C74-9D5C-C9EFD7BC6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30" y="1941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22" name="Oval 68">
                <a:extLst>
                  <a:ext uri="{FF2B5EF4-FFF2-40B4-BE49-F238E27FC236}">
                    <a16:creationId xmlns:a16="http://schemas.microsoft.com/office/drawing/2014/main" id="{C8B365B1-0C63-45D5-83AC-A39DAFA78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30" y="1982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23" name="Oval 69">
                <a:extLst>
                  <a:ext uri="{FF2B5EF4-FFF2-40B4-BE49-F238E27FC236}">
                    <a16:creationId xmlns:a16="http://schemas.microsoft.com/office/drawing/2014/main" id="{AAF2A4C6-D590-4397-8619-B411C686A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30" y="2026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24" name="Oval 70">
                <a:extLst>
                  <a:ext uri="{FF2B5EF4-FFF2-40B4-BE49-F238E27FC236}">
                    <a16:creationId xmlns:a16="http://schemas.microsoft.com/office/drawing/2014/main" id="{F841ACEB-6BC2-467D-A7A7-F66790A82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30" y="2061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25" name="Oval 71">
                <a:extLst>
                  <a:ext uri="{FF2B5EF4-FFF2-40B4-BE49-F238E27FC236}">
                    <a16:creationId xmlns:a16="http://schemas.microsoft.com/office/drawing/2014/main" id="{FF66DD68-9BE1-4740-A613-91AA747CD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44611">
                <a:off x="1734" y="2108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26" name="Oval 72">
                <a:extLst>
                  <a:ext uri="{FF2B5EF4-FFF2-40B4-BE49-F238E27FC236}">
                    <a16:creationId xmlns:a16="http://schemas.microsoft.com/office/drawing/2014/main" id="{69098A48-47F8-46EF-BB08-0BD7C96B5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10902">
                <a:off x="1734" y="2150"/>
                <a:ext cx="69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27" name="Oval 73">
                <a:extLst>
                  <a:ext uri="{FF2B5EF4-FFF2-40B4-BE49-F238E27FC236}">
                    <a16:creationId xmlns:a16="http://schemas.microsoft.com/office/drawing/2014/main" id="{D0B03C9D-6B5D-4A60-9082-0E8DBB716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34" y="2191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28" name="Oval 74">
                <a:extLst>
                  <a:ext uri="{FF2B5EF4-FFF2-40B4-BE49-F238E27FC236}">
                    <a16:creationId xmlns:a16="http://schemas.microsoft.com/office/drawing/2014/main" id="{53BFF6F3-E61A-492D-B474-F600B8B8D4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38" y="2240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29" name="Oval 75">
                <a:extLst>
                  <a:ext uri="{FF2B5EF4-FFF2-40B4-BE49-F238E27FC236}">
                    <a16:creationId xmlns:a16="http://schemas.microsoft.com/office/drawing/2014/main" id="{E1FC1C93-9245-4875-8AA8-E9EC2A90A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35" y="2282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30" name="Oval 76">
                <a:extLst>
                  <a:ext uri="{FF2B5EF4-FFF2-40B4-BE49-F238E27FC236}">
                    <a16:creationId xmlns:a16="http://schemas.microsoft.com/office/drawing/2014/main" id="{016AF748-752D-4DC0-B241-55E425A0D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40" y="2326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31" name="Oval 77">
                <a:extLst>
                  <a:ext uri="{FF2B5EF4-FFF2-40B4-BE49-F238E27FC236}">
                    <a16:creationId xmlns:a16="http://schemas.microsoft.com/office/drawing/2014/main" id="{2CE34A88-43A9-45C9-BB4A-41CACB3B3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43" y="2377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32" name="Oval 78">
                <a:extLst>
                  <a:ext uri="{FF2B5EF4-FFF2-40B4-BE49-F238E27FC236}">
                    <a16:creationId xmlns:a16="http://schemas.microsoft.com/office/drawing/2014/main" id="{94139167-0816-41FC-807D-C03CDBB93E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46" y="2420"/>
                <a:ext cx="72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33" name="Oval 79">
                <a:extLst>
                  <a:ext uri="{FF2B5EF4-FFF2-40B4-BE49-F238E27FC236}">
                    <a16:creationId xmlns:a16="http://schemas.microsoft.com/office/drawing/2014/main" id="{7198BFBD-80FE-4873-A3CA-31923C26D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46" y="2455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34" name="Oval 80">
                <a:extLst>
                  <a:ext uri="{FF2B5EF4-FFF2-40B4-BE49-F238E27FC236}">
                    <a16:creationId xmlns:a16="http://schemas.microsoft.com/office/drawing/2014/main" id="{068A770F-2EE1-43B9-AD2B-0F8E0E5C4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48" y="2502"/>
                <a:ext cx="71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35" name="Oval 81">
                <a:extLst>
                  <a:ext uri="{FF2B5EF4-FFF2-40B4-BE49-F238E27FC236}">
                    <a16:creationId xmlns:a16="http://schemas.microsoft.com/office/drawing/2014/main" id="{A9D86E8F-DF8A-4D20-B67B-D7731A62F7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48" y="2546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36" name="Oval 82">
                <a:extLst>
                  <a:ext uri="{FF2B5EF4-FFF2-40B4-BE49-F238E27FC236}">
                    <a16:creationId xmlns:a16="http://schemas.microsoft.com/office/drawing/2014/main" id="{6950BE52-30DE-40D0-8AF5-CA9B96E03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53" y="2590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37" name="Oval 83">
                <a:extLst>
                  <a:ext uri="{FF2B5EF4-FFF2-40B4-BE49-F238E27FC236}">
                    <a16:creationId xmlns:a16="http://schemas.microsoft.com/office/drawing/2014/main" id="{D6A41E43-B4AF-40F8-B4CE-7F1978412E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56" y="2631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38" name="Oval 84">
                <a:extLst>
                  <a:ext uri="{FF2B5EF4-FFF2-40B4-BE49-F238E27FC236}">
                    <a16:creationId xmlns:a16="http://schemas.microsoft.com/office/drawing/2014/main" id="{7DBB7892-11CC-4050-9DAB-2BA215E93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56" y="267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39" name="Oval 85">
                <a:extLst>
                  <a:ext uri="{FF2B5EF4-FFF2-40B4-BE49-F238E27FC236}">
                    <a16:creationId xmlns:a16="http://schemas.microsoft.com/office/drawing/2014/main" id="{5A843E8E-D10B-4B74-8BAF-0F984B66B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56" y="2723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0" name="Oval 86">
                <a:extLst>
                  <a:ext uri="{FF2B5EF4-FFF2-40B4-BE49-F238E27FC236}">
                    <a16:creationId xmlns:a16="http://schemas.microsoft.com/office/drawing/2014/main" id="{2759C8E7-E839-440A-9EC9-46A2B8FAA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0" y="2757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1" name="Oval 87">
                <a:extLst>
                  <a:ext uri="{FF2B5EF4-FFF2-40B4-BE49-F238E27FC236}">
                    <a16:creationId xmlns:a16="http://schemas.microsoft.com/office/drawing/2014/main" id="{9AF30221-1687-4C19-B76B-AB5CC4958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0" y="2810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2" name="Oval 88">
                <a:extLst>
                  <a:ext uri="{FF2B5EF4-FFF2-40B4-BE49-F238E27FC236}">
                    <a16:creationId xmlns:a16="http://schemas.microsoft.com/office/drawing/2014/main" id="{9D89A20E-59E9-4556-8740-C507B00E35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0" y="2842"/>
                <a:ext cx="71" cy="11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" name="Oval 89">
                <a:extLst>
                  <a:ext uri="{FF2B5EF4-FFF2-40B4-BE49-F238E27FC236}">
                    <a16:creationId xmlns:a16="http://schemas.microsoft.com/office/drawing/2014/main" id="{CEC69068-85F7-462F-A6D4-F0F30E2EA9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4" y="2884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" name="Oval 90">
                <a:extLst>
                  <a:ext uri="{FF2B5EF4-FFF2-40B4-BE49-F238E27FC236}">
                    <a16:creationId xmlns:a16="http://schemas.microsoft.com/office/drawing/2014/main" id="{3B3CD777-A945-4C43-8809-FC480A3B10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7" y="2931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5" name="Oval 91">
                <a:extLst>
                  <a:ext uri="{FF2B5EF4-FFF2-40B4-BE49-F238E27FC236}">
                    <a16:creationId xmlns:a16="http://schemas.microsoft.com/office/drawing/2014/main" id="{37DD5154-BE31-4987-A368-272AEA3D7E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7" y="2974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6" name="Oval 92">
                <a:extLst>
                  <a:ext uri="{FF2B5EF4-FFF2-40B4-BE49-F238E27FC236}">
                    <a16:creationId xmlns:a16="http://schemas.microsoft.com/office/drawing/2014/main" id="{963220FF-E185-4BB0-8541-10F129175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7" y="3015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7" name="Oval 93">
                <a:extLst>
                  <a:ext uri="{FF2B5EF4-FFF2-40B4-BE49-F238E27FC236}">
                    <a16:creationId xmlns:a16="http://schemas.microsoft.com/office/drawing/2014/main" id="{DCA54354-5F58-4A5B-BF81-B0E2D3B4C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7" y="3061"/>
                <a:ext cx="69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8" name="Oval 94">
                <a:extLst>
                  <a:ext uri="{FF2B5EF4-FFF2-40B4-BE49-F238E27FC236}">
                    <a16:creationId xmlns:a16="http://schemas.microsoft.com/office/drawing/2014/main" id="{86F340DF-EF35-4897-B5B5-96B133662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4" y="3107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9" name="Oval 95">
                <a:extLst>
                  <a:ext uri="{FF2B5EF4-FFF2-40B4-BE49-F238E27FC236}">
                    <a16:creationId xmlns:a16="http://schemas.microsoft.com/office/drawing/2014/main" id="{8666B47E-7115-44A6-B430-61F478DB4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0" y="3152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0" name="Oval 96">
                <a:extLst>
                  <a:ext uri="{FF2B5EF4-FFF2-40B4-BE49-F238E27FC236}">
                    <a16:creationId xmlns:a16="http://schemas.microsoft.com/office/drawing/2014/main" id="{3916DD96-FFB8-496C-92F9-A327849ED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60" y="3197"/>
                <a:ext cx="69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1" name="Oval 97">
                <a:extLst>
                  <a:ext uri="{FF2B5EF4-FFF2-40B4-BE49-F238E27FC236}">
                    <a16:creationId xmlns:a16="http://schemas.microsoft.com/office/drawing/2014/main" id="{3B0447B4-0B77-45DB-A107-26062450F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56" y="3242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2" name="Oval 98">
                <a:extLst>
                  <a:ext uri="{FF2B5EF4-FFF2-40B4-BE49-F238E27FC236}">
                    <a16:creationId xmlns:a16="http://schemas.microsoft.com/office/drawing/2014/main" id="{B0B75D18-5D0B-495D-B469-5178BE1C7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56" y="328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3" name="Oval 99">
                <a:extLst>
                  <a:ext uri="{FF2B5EF4-FFF2-40B4-BE49-F238E27FC236}">
                    <a16:creationId xmlns:a16="http://schemas.microsoft.com/office/drawing/2014/main" id="{61341A26-CDC6-4C33-B966-2F9FB8F9D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411015">
                <a:off x="1751" y="3330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4" name="Oval 100">
                <a:extLst>
                  <a:ext uri="{FF2B5EF4-FFF2-40B4-BE49-F238E27FC236}">
                    <a16:creationId xmlns:a16="http://schemas.microsoft.com/office/drawing/2014/main" id="{7687CB3F-4CF0-46F7-A053-50589DC06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571178">
                <a:off x="1746" y="3377"/>
                <a:ext cx="69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5" name="Oval 101">
                <a:extLst>
                  <a:ext uri="{FF2B5EF4-FFF2-40B4-BE49-F238E27FC236}">
                    <a16:creationId xmlns:a16="http://schemas.microsoft.com/office/drawing/2014/main" id="{EAFEC953-654E-4520-95A8-1E72E3014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571178">
                <a:off x="1740" y="3421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6" name="Oval 102">
                <a:extLst>
                  <a:ext uri="{FF2B5EF4-FFF2-40B4-BE49-F238E27FC236}">
                    <a16:creationId xmlns:a16="http://schemas.microsoft.com/office/drawing/2014/main" id="{BA328B5A-C81B-42C9-86E1-A39CC936E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571178">
                <a:off x="1732" y="3457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7" name="Oval 103">
                <a:extLst>
                  <a:ext uri="{FF2B5EF4-FFF2-40B4-BE49-F238E27FC236}">
                    <a16:creationId xmlns:a16="http://schemas.microsoft.com/office/drawing/2014/main" id="{932A7115-BD8F-402E-86CD-D3140784F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571178">
                <a:off x="1722" y="3501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8" name="Oval 104">
                <a:extLst>
                  <a:ext uri="{FF2B5EF4-FFF2-40B4-BE49-F238E27FC236}">
                    <a16:creationId xmlns:a16="http://schemas.microsoft.com/office/drawing/2014/main" id="{1B70FA2C-9ACC-406F-9362-4765DE56D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571178">
                <a:off x="1711" y="3538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9" name="Oval 105">
                <a:extLst>
                  <a:ext uri="{FF2B5EF4-FFF2-40B4-BE49-F238E27FC236}">
                    <a16:creationId xmlns:a16="http://schemas.microsoft.com/office/drawing/2014/main" id="{DF81BD56-4606-46E8-88E5-7FEB92FE4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96664">
                <a:off x="1696" y="3568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60" name="Oval 106">
                <a:extLst>
                  <a:ext uri="{FF2B5EF4-FFF2-40B4-BE49-F238E27FC236}">
                    <a16:creationId xmlns:a16="http://schemas.microsoft.com/office/drawing/2014/main" id="{7F349EF6-2985-43A8-9236-237B338542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96664">
                <a:off x="1671" y="3613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61" name="Oval 107">
                <a:extLst>
                  <a:ext uri="{FF2B5EF4-FFF2-40B4-BE49-F238E27FC236}">
                    <a16:creationId xmlns:a16="http://schemas.microsoft.com/office/drawing/2014/main" id="{BC0D195F-BC34-499E-AC33-A9121FAEE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056864">
                <a:off x="1639" y="3662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62" name="Oval 108">
                <a:extLst>
                  <a:ext uri="{FF2B5EF4-FFF2-40B4-BE49-F238E27FC236}">
                    <a16:creationId xmlns:a16="http://schemas.microsoft.com/office/drawing/2014/main" id="{8B5AAA5E-CF6C-4CF9-8F54-363AD1012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056864">
                <a:off x="1605" y="3701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63" name="Oval 109">
                <a:extLst>
                  <a:ext uri="{FF2B5EF4-FFF2-40B4-BE49-F238E27FC236}">
                    <a16:creationId xmlns:a16="http://schemas.microsoft.com/office/drawing/2014/main" id="{30E59F29-6578-474A-851E-795A98EF1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100141">
                <a:off x="1568" y="3730"/>
                <a:ext cx="87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64" name="Oval 110">
                <a:extLst>
                  <a:ext uri="{FF2B5EF4-FFF2-40B4-BE49-F238E27FC236}">
                    <a16:creationId xmlns:a16="http://schemas.microsoft.com/office/drawing/2014/main" id="{B11892B5-0807-4303-9FEF-22CB9D162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100141">
                <a:off x="1528" y="3760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65" name="Oval 111">
                <a:extLst>
                  <a:ext uri="{FF2B5EF4-FFF2-40B4-BE49-F238E27FC236}">
                    <a16:creationId xmlns:a16="http://schemas.microsoft.com/office/drawing/2014/main" id="{F47A88B1-A978-40E8-8212-934F34F1AB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576865">
                <a:off x="1485" y="3779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66" name="Oval 112">
                <a:extLst>
                  <a:ext uri="{FF2B5EF4-FFF2-40B4-BE49-F238E27FC236}">
                    <a16:creationId xmlns:a16="http://schemas.microsoft.com/office/drawing/2014/main" id="{A432AC13-5898-4232-9449-C417B48AF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576865">
                <a:off x="1436" y="3783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67" name="Oval 113">
                <a:extLst>
                  <a:ext uri="{FF2B5EF4-FFF2-40B4-BE49-F238E27FC236}">
                    <a16:creationId xmlns:a16="http://schemas.microsoft.com/office/drawing/2014/main" id="{7D7C0EFD-55FA-430F-9DF9-2A0B05DDE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006348">
                <a:off x="1395" y="3775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68" name="Oval 114">
                <a:extLst>
                  <a:ext uri="{FF2B5EF4-FFF2-40B4-BE49-F238E27FC236}">
                    <a16:creationId xmlns:a16="http://schemas.microsoft.com/office/drawing/2014/main" id="{1C857E62-4F3A-4222-8704-0E56FADA3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766812">
                <a:off x="1357" y="3750"/>
                <a:ext cx="86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69" name="Oval 115">
                <a:extLst>
                  <a:ext uri="{FF2B5EF4-FFF2-40B4-BE49-F238E27FC236}">
                    <a16:creationId xmlns:a16="http://schemas.microsoft.com/office/drawing/2014/main" id="{5BC21D4F-BEE0-4F7C-B5EA-0445F19E6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766812">
                <a:off x="1322" y="3720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70" name="Oval 116">
                <a:extLst>
                  <a:ext uri="{FF2B5EF4-FFF2-40B4-BE49-F238E27FC236}">
                    <a16:creationId xmlns:a16="http://schemas.microsoft.com/office/drawing/2014/main" id="{92D9826C-35C5-45AB-A38B-E443638D0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10093">
                <a:off x="1301" y="3664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71" name="Oval 117">
                <a:extLst>
                  <a:ext uri="{FF2B5EF4-FFF2-40B4-BE49-F238E27FC236}">
                    <a16:creationId xmlns:a16="http://schemas.microsoft.com/office/drawing/2014/main" id="{E477B45B-61E0-4D10-98B7-FD2AD712F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04370">
                <a:off x="1281" y="3609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72" name="Oval 118">
                <a:extLst>
                  <a:ext uri="{FF2B5EF4-FFF2-40B4-BE49-F238E27FC236}">
                    <a16:creationId xmlns:a16="http://schemas.microsoft.com/office/drawing/2014/main" id="{03EBFB25-C02E-4563-B393-577D2DFB9C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49097">
                <a:off x="1272" y="3556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73" name="Oval 119">
                <a:extLst>
                  <a:ext uri="{FF2B5EF4-FFF2-40B4-BE49-F238E27FC236}">
                    <a16:creationId xmlns:a16="http://schemas.microsoft.com/office/drawing/2014/main" id="{2C68BA8F-6475-4DD5-91C4-A2F1D7A1E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49097">
                <a:off x="1273" y="3498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74" name="Oval 120">
                <a:extLst>
                  <a:ext uri="{FF2B5EF4-FFF2-40B4-BE49-F238E27FC236}">
                    <a16:creationId xmlns:a16="http://schemas.microsoft.com/office/drawing/2014/main" id="{9FD75478-26B9-46E6-AD6A-E242317D0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86282">
                <a:off x="1280" y="3444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75" name="Oval 121">
                <a:extLst>
                  <a:ext uri="{FF2B5EF4-FFF2-40B4-BE49-F238E27FC236}">
                    <a16:creationId xmlns:a16="http://schemas.microsoft.com/office/drawing/2014/main" id="{57C697E9-A126-431F-AABB-277748A29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20767">
                <a:off x="1292" y="3390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76" name="Oval 122">
                <a:extLst>
                  <a:ext uri="{FF2B5EF4-FFF2-40B4-BE49-F238E27FC236}">
                    <a16:creationId xmlns:a16="http://schemas.microsoft.com/office/drawing/2014/main" id="{1647EA15-E966-4DB4-A58A-5A068B03E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20767">
                <a:off x="1302" y="3335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77" name="Oval 123">
                <a:extLst>
                  <a:ext uri="{FF2B5EF4-FFF2-40B4-BE49-F238E27FC236}">
                    <a16:creationId xmlns:a16="http://schemas.microsoft.com/office/drawing/2014/main" id="{7D2F1D10-369D-4CC6-96AB-7FFACAD6B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45532">
                <a:off x="1320" y="3283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78" name="Oval 124">
                <a:extLst>
                  <a:ext uri="{FF2B5EF4-FFF2-40B4-BE49-F238E27FC236}">
                    <a16:creationId xmlns:a16="http://schemas.microsoft.com/office/drawing/2014/main" id="{D791ADF1-E1A4-476C-83B7-B546E5CC42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01531">
                <a:off x="1344" y="3234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79" name="Oval 125">
                <a:extLst>
                  <a:ext uri="{FF2B5EF4-FFF2-40B4-BE49-F238E27FC236}">
                    <a16:creationId xmlns:a16="http://schemas.microsoft.com/office/drawing/2014/main" id="{2553AE93-61AB-4BBA-99C9-DFA67DFB0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01531">
                <a:off x="1370" y="3186"/>
                <a:ext cx="71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80" name="Oval 126">
                <a:extLst>
                  <a:ext uri="{FF2B5EF4-FFF2-40B4-BE49-F238E27FC236}">
                    <a16:creationId xmlns:a16="http://schemas.microsoft.com/office/drawing/2014/main" id="{10E5AB8E-6D51-4459-B4B1-675126501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01531">
                <a:off x="1398" y="3145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81" name="Oval 127">
                <a:extLst>
                  <a:ext uri="{FF2B5EF4-FFF2-40B4-BE49-F238E27FC236}">
                    <a16:creationId xmlns:a16="http://schemas.microsoft.com/office/drawing/2014/main" id="{E447A5EF-5474-47F3-A57D-4DBFA453D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458250">
                <a:off x="1426" y="309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82" name="Oval 128">
                <a:extLst>
                  <a:ext uri="{FF2B5EF4-FFF2-40B4-BE49-F238E27FC236}">
                    <a16:creationId xmlns:a16="http://schemas.microsoft.com/office/drawing/2014/main" id="{39254EEF-6AA1-4D3C-90DE-A2CF6A6FD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458250">
                <a:off x="1461" y="3056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83" name="Oval 129">
                <a:extLst>
                  <a:ext uri="{FF2B5EF4-FFF2-40B4-BE49-F238E27FC236}">
                    <a16:creationId xmlns:a16="http://schemas.microsoft.com/office/drawing/2014/main" id="{33501A3E-CC0E-4838-ABB8-9839DE0B5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458250">
                <a:off x="1496" y="3011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84" name="Oval 130">
                <a:extLst>
                  <a:ext uri="{FF2B5EF4-FFF2-40B4-BE49-F238E27FC236}">
                    <a16:creationId xmlns:a16="http://schemas.microsoft.com/office/drawing/2014/main" id="{7A64E1E5-E554-4EA8-8C9B-6086D8D8E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458250">
                <a:off x="1532" y="2966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85" name="Oval 131">
                <a:extLst>
                  <a:ext uri="{FF2B5EF4-FFF2-40B4-BE49-F238E27FC236}">
                    <a16:creationId xmlns:a16="http://schemas.microsoft.com/office/drawing/2014/main" id="{195DD4F0-13DA-4AB9-A759-A25331788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557" y="2947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86" name="Oval 132">
                <a:extLst>
                  <a:ext uri="{FF2B5EF4-FFF2-40B4-BE49-F238E27FC236}">
                    <a16:creationId xmlns:a16="http://schemas.microsoft.com/office/drawing/2014/main" id="{5A59299A-13E0-436B-8DF6-4ADA0A8A86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593" y="2905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87" name="Oval 133">
                <a:extLst>
                  <a:ext uri="{FF2B5EF4-FFF2-40B4-BE49-F238E27FC236}">
                    <a16:creationId xmlns:a16="http://schemas.microsoft.com/office/drawing/2014/main" id="{61CF7562-4A41-49D2-A2CE-0269DE5BA9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634" y="2869"/>
                <a:ext cx="87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88" name="Oval 134">
                <a:extLst>
                  <a:ext uri="{FF2B5EF4-FFF2-40B4-BE49-F238E27FC236}">
                    <a16:creationId xmlns:a16="http://schemas.microsoft.com/office/drawing/2014/main" id="{E55B472B-8200-4251-A170-9227BE624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674" y="2827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89" name="Oval 135">
                <a:extLst>
                  <a:ext uri="{FF2B5EF4-FFF2-40B4-BE49-F238E27FC236}">
                    <a16:creationId xmlns:a16="http://schemas.microsoft.com/office/drawing/2014/main" id="{999D9E47-7417-4D04-954D-5EFD792AB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715" y="2782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90" name="Oval 136">
                <a:extLst>
                  <a:ext uri="{FF2B5EF4-FFF2-40B4-BE49-F238E27FC236}">
                    <a16:creationId xmlns:a16="http://schemas.microsoft.com/office/drawing/2014/main" id="{C7B091E6-357D-491A-82D5-AEEC71E4D7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748" y="2738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91" name="Oval 137">
                <a:extLst>
                  <a:ext uri="{FF2B5EF4-FFF2-40B4-BE49-F238E27FC236}">
                    <a16:creationId xmlns:a16="http://schemas.microsoft.com/office/drawing/2014/main" id="{1A5BB972-6E1F-4798-A9AF-1A0C0F328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786" y="2697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92" name="Oval 138">
                <a:extLst>
                  <a:ext uri="{FF2B5EF4-FFF2-40B4-BE49-F238E27FC236}">
                    <a16:creationId xmlns:a16="http://schemas.microsoft.com/office/drawing/2014/main" id="{CC9373AC-4B9C-42A1-AEF6-807E61EBF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824" y="2665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93" name="Oval 139">
                <a:extLst>
                  <a:ext uri="{FF2B5EF4-FFF2-40B4-BE49-F238E27FC236}">
                    <a16:creationId xmlns:a16="http://schemas.microsoft.com/office/drawing/2014/main" id="{EC76D2F1-9417-4DD1-BC42-E2ABEC92D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863" y="2623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94" name="Oval 140">
                <a:extLst>
                  <a:ext uri="{FF2B5EF4-FFF2-40B4-BE49-F238E27FC236}">
                    <a16:creationId xmlns:a16="http://schemas.microsoft.com/office/drawing/2014/main" id="{1DD654FB-0CCE-4FFB-B0B2-EBA273BEC8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909" y="2578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95" name="Oval 141">
                <a:extLst>
                  <a:ext uri="{FF2B5EF4-FFF2-40B4-BE49-F238E27FC236}">
                    <a16:creationId xmlns:a16="http://schemas.microsoft.com/office/drawing/2014/main" id="{20BA556C-5D15-4A3D-8CD0-F03C56D43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946" y="2546"/>
                <a:ext cx="87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96" name="Oval 142">
                <a:extLst>
                  <a:ext uri="{FF2B5EF4-FFF2-40B4-BE49-F238E27FC236}">
                    <a16:creationId xmlns:a16="http://schemas.microsoft.com/office/drawing/2014/main" id="{F1952935-24AA-4399-9917-06FC6AF35C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1985" y="2504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97" name="Oval 143">
                <a:extLst>
                  <a:ext uri="{FF2B5EF4-FFF2-40B4-BE49-F238E27FC236}">
                    <a16:creationId xmlns:a16="http://schemas.microsoft.com/office/drawing/2014/main" id="{4BF38FE9-D2E3-44B6-93A4-B0D2E1D04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2030" y="2467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98" name="Oval 144">
                <a:extLst>
                  <a:ext uri="{FF2B5EF4-FFF2-40B4-BE49-F238E27FC236}">
                    <a16:creationId xmlns:a16="http://schemas.microsoft.com/office/drawing/2014/main" id="{A35E5822-FB93-463B-A642-D333E7C8C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2068" y="2434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99" name="Oval 145">
                <a:extLst>
                  <a:ext uri="{FF2B5EF4-FFF2-40B4-BE49-F238E27FC236}">
                    <a16:creationId xmlns:a16="http://schemas.microsoft.com/office/drawing/2014/main" id="{5DD11640-BACF-42E2-AB63-C59E90B06A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2107" y="2392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00" name="Oval 146">
                <a:extLst>
                  <a:ext uri="{FF2B5EF4-FFF2-40B4-BE49-F238E27FC236}">
                    <a16:creationId xmlns:a16="http://schemas.microsoft.com/office/drawing/2014/main" id="{ED6E518F-5498-4B9F-97A4-10172385F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2146" y="2357"/>
                <a:ext cx="87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01" name="Oval 147">
                <a:extLst>
                  <a:ext uri="{FF2B5EF4-FFF2-40B4-BE49-F238E27FC236}">
                    <a16:creationId xmlns:a16="http://schemas.microsoft.com/office/drawing/2014/main" id="{E38F1502-7BB4-4F7B-BA70-99B750327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2185" y="2321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02" name="Oval 148">
                <a:extLst>
                  <a:ext uri="{FF2B5EF4-FFF2-40B4-BE49-F238E27FC236}">
                    <a16:creationId xmlns:a16="http://schemas.microsoft.com/office/drawing/2014/main" id="{B2A6C137-78DF-41B5-A223-5AE40F2FF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2223" y="2281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03" name="Oval 149">
                <a:extLst>
                  <a:ext uri="{FF2B5EF4-FFF2-40B4-BE49-F238E27FC236}">
                    <a16:creationId xmlns:a16="http://schemas.microsoft.com/office/drawing/2014/main" id="{527B1228-42B4-4AD0-A724-BF64FB178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2259" y="2245"/>
                <a:ext cx="88" cy="9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04" name="Oval 150">
                <a:extLst>
                  <a:ext uri="{FF2B5EF4-FFF2-40B4-BE49-F238E27FC236}">
                    <a16:creationId xmlns:a16="http://schemas.microsoft.com/office/drawing/2014/main" id="{0A508902-6C98-4795-9795-261FAF189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2298" y="2210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05" name="Oval 151">
                <a:extLst>
                  <a:ext uri="{FF2B5EF4-FFF2-40B4-BE49-F238E27FC236}">
                    <a16:creationId xmlns:a16="http://schemas.microsoft.com/office/drawing/2014/main" id="{683FD850-161B-4F51-A681-C2CAA08E95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2336" y="2170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06" name="Oval 152">
                <a:extLst>
                  <a:ext uri="{FF2B5EF4-FFF2-40B4-BE49-F238E27FC236}">
                    <a16:creationId xmlns:a16="http://schemas.microsoft.com/office/drawing/2014/main" id="{DEC3B8FE-306F-4A95-AC60-02AEA055B3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83022">
                <a:off x="2375" y="2121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07" name="Oval 153">
                <a:extLst>
                  <a:ext uri="{FF2B5EF4-FFF2-40B4-BE49-F238E27FC236}">
                    <a16:creationId xmlns:a16="http://schemas.microsoft.com/office/drawing/2014/main" id="{7F7B508E-9078-40F1-83FD-F7FE91E54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61672">
                <a:off x="2420" y="2070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08" name="Oval 154">
                <a:extLst>
                  <a:ext uri="{FF2B5EF4-FFF2-40B4-BE49-F238E27FC236}">
                    <a16:creationId xmlns:a16="http://schemas.microsoft.com/office/drawing/2014/main" id="{E31714BF-A563-4497-BB32-5FCA76817B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555522">
                <a:off x="2457" y="2027"/>
                <a:ext cx="69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09" name="Oval 155">
                <a:extLst>
                  <a:ext uri="{FF2B5EF4-FFF2-40B4-BE49-F238E27FC236}">
                    <a16:creationId xmlns:a16="http://schemas.microsoft.com/office/drawing/2014/main" id="{79D66321-9987-48FD-9BF0-5DCF12635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61672">
                <a:off x="2493" y="1983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10" name="Oval 156">
                <a:extLst>
                  <a:ext uri="{FF2B5EF4-FFF2-40B4-BE49-F238E27FC236}">
                    <a16:creationId xmlns:a16="http://schemas.microsoft.com/office/drawing/2014/main" id="{3BE12DD7-F4A8-4F6B-B2F0-511335C2B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61672">
                <a:off x="2526" y="193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11" name="Oval 157">
                <a:extLst>
                  <a:ext uri="{FF2B5EF4-FFF2-40B4-BE49-F238E27FC236}">
                    <a16:creationId xmlns:a16="http://schemas.microsoft.com/office/drawing/2014/main" id="{086E46C6-765E-41B2-8336-FFCB493B0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4534">
                <a:off x="2562" y="1890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12" name="Oval 158">
                <a:extLst>
                  <a:ext uri="{FF2B5EF4-FFF2-40B4-BE49-F238E27FC236}">
                    <a16:creationId xmlns:a16="http://schemas.microsoft.com/office/drawing/2014/main" id="{E289555F-ED67-4910-925D-1AC858A66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4534">
                <a:off x="2593" y="1832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13" name="Oval 159">
                <a:extLst>
                  <a:ext uri="{FF2B5EF4-FFF2-40B4-BE49-F238E27FC236}">
                    <a16:creationId xmlns:a16="http://schemas.microsoft.com/office/drawing/2014/main" id="{D5F3F9FD-3A21-4005-8F69-3E6DC8B67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52617">
                <a:off x="2617" y="1774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14" name="Oval 160">
                <a:extLst>
                  <a:ext uri="{FF2B5EF4-FFF2-40B4-BE49-F238E27FC236}">
                    <a16:creationId xmlns:a16="http://schemas.microsoft.com/office/drawing/2014/main" id="{A2D21520-DD9F-4DBB-99A7-4340DC508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10449">
                <a:off x="2639" y="1717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15" name="Oval 161">
                <a:extLst>
                  <a:ext uri="{FF2B5EF4-FFF2-40B4-BE49-F238E27FC236}">
                    <a16:creationId xmlns:a16="http://schemas.microsoft.com/office/drawing/2014/main" id="{B378927B-EAE4-414C-84FE-9C84F94EB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10449">
                <a:off x="2652" y="1654"/>
                <a:ext cx="71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16" name="Oval 162">
                <a:extLst>
                  <a:ext uri="{FF2B5EF4-FFF2-40B4-BE49-F238E27FC236}">
                    <a16:creationId xmlns:a16="http://schemas.microsoft.com/office/drawing/2014/main" id="{70F14514-305F-4A59-9CDF-15C50B0FC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12827">
                <a:off x="2656" y="1587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17" name="Oval 163">
                <a:extLst>
                  <a:ext uri="{FF2B5EF4-FFF2-40B4-BE49-F238E27FC236}">
                    <a16:creationId xmlns:a16="http://schemas.microsoft.com/office/drawing/2014/main" id="{031F74A9-64D8-41BA-9345-2CE414981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150005">
                <a:off x="2644" y="1533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18" name="Oval 164">
                <a:extLst>
                  <a:ext uri="{FF2B5EF4-FFF2-40B4-BE49-F238E27FC236}">
                    <a16:creationId xmlns:a16="http://schemas.microsoft.com/office/drawing/2014/main" id="{14B4718D-878F-42F7-B78D-A9A04D977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142405">
                <a:off x="2611" y="1500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19" name="Oval 165">
                <a:extLst>
                  <a:ext uri="{FF2B5EF4-FFF2-40B4-BE49-F238E27FC236}">
                    <a16:creationId xmlns:a16="http://schemas.microsoft.com/office/drawing/2014/main" id="{80954D46-ADF0-4855-A84F-ADC5845FA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577" y="1472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20" name="Oval 166">
                <a:extLst>
                  <a:ext uri="{FF2B5EF4-FFF2-40B4-BE49-F238E27FC236}">
                    <a16:creationId xmlns:a16="http://schemas.microsoft.com/office/drawing/2014/main" id="{233545BE-8408-4703-8968-2E5BE9B0CB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551" y="1455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21" name="Oval 167">
                <a:extLst>
                  <a:ext uri="{FF2B5EF4-FFF2-40B4-BE49-F238E27FC236}">
                    <a16:creationId xmlns:a16="http://schemas.microsoft.com/office/drawing/2014/main" id="{ED0CE63A-94C6-4877-B6A1-34F8AAF62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472722">
                <a:off x="2513" y="1458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22" name="Oval 168">
                <a:extLst>
                  <a:ext uri="{FF2B5EF4-FFF2-40B4-BE49-F238E27FC236}">
                    <a16:creationId xmlns:a16="http://schemas.microsoft.com/office/drawing/2014/main" id="{A504C526-3C4F-4C8F-9E5C-FA42C7FD6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472722">
                <a:off x="2473" y="1470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23" name="Oval 169">
                <a:extLst>
                  <a:ext uri="{FF2B5EF4-FFF2-40B4-BE49-F238E27FC236}">
                    <a16:creationId xmlns:a16="http://schemas.microsoft.com/office/drawing/2014/main" id="{25B5901C-05CD-479B-88B3-9886731B08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893711">
                <a:off x="2442" y="1484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24" name="Oval 170">
                <a:extLst>
                  <a:ext uri="{FF2B5EF4-FFF2-40B4-BE49-F238E27FC236}">
                    <a16:creationId xmlns:a16="http://schemas.microsoft.com/office/drawing/2014/main" id="{E60EF775-140B-47DB-BF58-E5B236A4A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366699">
                <a:off x="2404" y="1506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25" name="Oval 171">
                <a:extLst>
                  <a:ext uri="{FF2B5EF4-FFF2-40B4-BE49-F238E27FC236}">
                    <a16:creationId xmlns:a16="http://schemas.microsoft.com/office/drawing/2014/main" id="{DD67E2D9-C8B6-49BD-96F5-C23A5CACC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366699">
                <a:off x="2374" y="1530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26" name="Oval 172">
                <a:extLst>
                  <a:ext uri="{FF2B5EF4-FFF2-40B4-BE49-F238E27FC236}">
                    <a16:creationId xmlns:a16="http://schemas.microsoft.com/office/drawing/2014/main" id="{D4FCD8B5-9EB2-47AE-8F35-0DD69C0EEC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525252">
                <a:off x="2342" y="1563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27" name="Oval 173">
                <a:extLst>
                  <a:ext uri="{FF2B5EF4-FFF2-40B4-BE49-F238E27FC236}">
                    <a16:creationId xmlns:a16="http://schemas.microsoft.com/office/drawing/2014/main" id="{E1B6D6F6-3F10-4446-B661-AB40DB4F9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525252">
                <a:off x="2313" y="1601"/>
                <a:ext cx="86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28" name="Oval 174">
                <a:extLst>
                  <a:ext uri="{FF2B5EF4-FFF2-40B4-BE49-F238E27FC236}">
                    <a16:creationId xmlns:a16="http://schemas.microsoft.com/office/drawing/2014/main" id="{AC97FE92-9996-4BF4-8F97-65D65CC95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481975">
                <a:off x="2291" y="1630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29" name="Oval 175">
                <a:extLst>
                  <a:ext uri="{FF2B5EF4-FFF2-40B4-BE49-F238E27FC236}">
                    <a16:creationId xmlns:a16="http://schemas.microsoft.com/office/drawing/2014/main" id="{07402390-AF00-45CA-95F5-327B45ACD1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481975">
                <a:off x="2272" y="1669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30" name="Oval 176">
                <a:extLst>
                  <a:ext uri="{FF2B5EF4-FFF2-40B4-BE49-F238E27FC236}">
                    <a16:creationId xmlns:a16="http://schemas.microsoft.com/office/drawing/2014/main" id="{324AA4D6-9905-4AFF-8747-86BC4EFCD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750005">
                <a:off x="2251" y="170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31" name="Oval 177">
                <a:extLst>
                  <a:ext uri="{FF2B5EF4-FFF2-40B4-BE49-F238E27FC236}">
                    <a16:creationId xmlns:a16="http://schemas.microsoft.com/office/drawing/2014/main" id="{2F6452B5-46C0-4FF5-B775-571AF3A4F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77506">
                <a:off x="2232" y="1753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32" name="Oval 178">
                <a:extLst>
                  <a:ext uri="{FF2B5EF4-FFF2-40B4-BE49-F238E27FC236}">
                    <a16:creationId xmlns:a16="http://schemas.microsoft.com/office/drawing/2014/main" id="{09E709EC-6957-425C-B912-B96CAA5E55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77506">
                <a:off x="2213" y="1803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33" name="Oval 179">
                <a:extLst>
                  <a:ext uri="{FF2B5EF4-FFF2-40B4-BE49-F238E27FC236}">
                    <a16:creationId xmlns:a16="http://schemas.microsoft.com/office/drawing/2014/main" id="{E40A9B03-9D04-432C-897E-A6F1F18546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762652">
                <a:off x="2199" y="1860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34" name="Oval 180">
                <a:extLst>
                  <a:ext uri="{FF2B5EF4-FFF2-40B4-BE49-F238E27FC236}">
                    <a16:creationId xmlns:a16="http://schemas.microsoft.com/office/drawing/2014/main" id="{0BEB72DB-EFB9-48B8-9318-E9E3B8AA6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86" y="1918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35" name="Oval 181">
                <a:extLst>
                  <a:ext uri="{FF2B5EF4-FFF2-40B4-BE49-F238E27FC236}">
                    <a16:creationId xmlns:a16="http://schemas.microsoft.com/office/drawing/2014/main" id="{55ECA58C-AB69-4AE0-B51C-BA5CD8F3D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77" y="1977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36" name="Oval 182">
                <a:extLst>
                  <a:ext uri="{FF2B5EF4-FFF2-40B4-BE49-F238E27FC236}">
                    <a16:creationId xmlns:a16="http://schemas.microsoft.com/office/drawing/2014/main" id="{427AAD8B-7671-4EDD-AB0F-85DF0B461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71" y="2037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37" name="Oval 183">
                <a:extLst>
                  <a:ext uri="{FF2B5EF4-FFF2-40B4-BE49-F238E27FC236}">
                    <a16:creationId xmlns:a16="http://schemas.microsoft.com/office/drawing/2014/main" id="{79C30125-3BE2-416F-BD11-9C18289502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65" y="2103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38" name="Oval 184">
                <a:extLst>
                  <a:ext uri="{FF2B5EF4-FFF2-40B4-BE49-F238E27FC236}">
                    <a16:creationId xmlns:a16="http://schemas.microsoft.com/office/drawing/2014/main" id="{2FA3B80C-9CA4-4E08-8584-09258A828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63" y="2164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39" name="Oval 185">
                <a:extLst>
                  <a:ext uri="{FF2B5EF4-FFF2-40B4-BE49-F238E27FC236}">
                    <a16:creationId xmlns:a16="http://schemas.microsoft.com/office/drawing/2014/main" id="{C81B0E81-5581-4DDE-BA54-56E3756CC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56" y="2230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40" name="Oval 186">
                <a:extLst>
                  <a:ext uri="{FF2B5EF4-FFF2-40B4-BE49-F238E27FC236}">
                    <a16:creationId xmlns:a16="http://schemas.microsoft.com/office/drawing/2014/main" id="{E34929AE-DA5A-46CD-89F7-618B973AC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53" y="2297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41" name="Oval 187">
                <a:extLst>
                  <a:ext uri="{FF2B5EF4-FFF2-40B4-BE49-F238E27FC236}">
                    <a16:creationId xmlns:a16="http://schemas.microsoft.com/office/drawing/2014/main" id="{AA154659-AA77-4819-8139-CD0DC0561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564667">
                <a:off x="2152" y="2364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42" name="Oval 188">
                <a:extLst>
                  <a:ext uri="{FF2B5EF4-FFF2-40B4-BE49-F238E27FC236}">
                    <a16:creationId xmlns:a16="http://schemas.microsoft.com/office/drawing/2014/main" id="{E4DC9FE8-1A09-4753-AC14-CB496F64BB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52" y="2431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43" name="Oval 189">
                <a:extLst>
                  <a:ext uri="{FF2B5EF4-FFF2-40B4-BE49-F238E27FC236}">
                    <a16:creationId xmlns:a16="http://schemas.microsoft.com/office/drawing/2014/main" id="{EA280EE7-7205-460F-9D39-846A2994BC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564667">
                <a:off x="2150" y="249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44" name="Oval 190">
                <a:extLst>
                  <a:ext uri="{FF2B5EF4-FFF2-40B4-BE49-F238E27FC236}">
                    <a16:creationId xmlns:a16="http://schemas.microsoft.com/office/drawing/2014/main" id="{8C3C4CBD-E8DB-44A1-B751-48D033509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48" y="2557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45" name="Oval 191">
                <a:extLst>
                  <a:ext uri="{FF2B5EF4-FFF2-40B4-BE49-F238E27FC236}">
                    <a16:creationId xmlns:a16="http://schemas.microsoft.com/office/drawing/2014/main" id="{CD3C8C4E-F6CC-49C3-AC9D-2185CC3A2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564667">
                <a:off x="2147" y="2625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46" name="Oval 192">
                <a:extLst>
                  <a:ext uri="{FF2B5EF4-FFF2-40B4-BE49-F238E27FC236}">
                    <a16:creationId xmlns:a16="http://schemas.microsoft.com/office/drawing/2014/main" id="{D0B3A567-5483-413F-84F6-9EEA999462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47" y="2691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47" name="Oval 193">
                <a:extLst>
                  <a:ext uri="{FF2B5EF4-FFF2-40B4-BE49-F238E27FC236}">
                    <a16:creationId xmlns:a16="http://schemas.microsoft.com/office/drawing/2014/main" id="{574F7B95-262D-42AF-98FC-5FD9C812E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564667">
                <a:off x="2146" y="2758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48" name="Oval 194">
                <a:extLst>
                  <a:ext uri="{FF2B5EF4-FFF2-40B4-BE49-F238E27FC236}">
                    <a16:creationId xmlns:a16="http://schemas.microsoft.com/office/drawing/2014/main" id="{67CD123F-2F7B-4030-8DCD-E5063104F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2146" y="2825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49" name="Oval 195">
                <a:extLst>
                  <a:ext uri="{FF2B5EF4-FFF2-40B4-BE49-F238E27FC236}">
                    <a16:creationId xmlns:a16="http://schemas.microsoft.com/office/drawing/2014/main" id="{CBDF23A0-4574-4A64-BD78-007EA871C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564667">
                <a:off x="2144" y="2892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50" name="Oval 196">
                <a:extLst>
                  <a:ext uri="{FF2B5EF4-FFF2-40B4-BE49-F238E27FC236}">
                    <a16:creationId xmlns:a16="http://schemas.microsoft.com/office/drawing/2014/main" id="{8CA8C1A9-E70F-4E67-904D-7CC282700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45209">
                <a:off x="2146" y="2951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51" name="Oval 197">
                <a:extLst>
                  <a:ext uri="{FF2B5EF4-FFF2-40B4-BE49-F238E27FC236}">
                    <a16:creationId xmlns:a16="http://schemas.microsoft.com/office/drawing/2014/main" id="{FFDEB000-FE87-4456-8203-4FC125B90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45209">
                <a:off x="2147" y="3011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52" name="Oval 198">
                <a:extLst>
                  <a:ext uri="{FF2B5EF4-FFF2-40B4-BE49-F238E27FC236}">
                    <a16:creationId xmlns:a16="http://schemas.microsoft.com/office/drawing/2014/main" id="{898D815C-2E02-4081-89FF-F2A2B9B1C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45209">
                <a:off x="2148" y="3066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53" name="Oval 199">
                <a:extLst>
                  <a:ext uri="{FF2B5EF4-FFF2-40B4-BE49-F238E27FC236}">
                    <a16:creationId xmlns:a16="http://schemas.microsoft.com/office/drawing/2014/main" id="{FB285FC3-8C3C-4B34-ACBA-4DB804FF3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45209">
                <a:off x="2153" y="3133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54" name="Oval 200">
                <a:extLst>
                  <a:ext uri="{FF2B5EF4-FFF2-40B4-BE49-F238E27FC236}">
                    <a16:creationId xmlns:a16="http://schemas.microsoft.com/office/drawing/2014/main" id="{A3B849C2-C3C2-4D58-9EA7-1888DD9BB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45209">
                <a:off x="2156" y="3189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55" name="Oval 201">
                <a:extLst>
                  <a:ext uri="{FF2B5EF4-FFF2-40B4-BE49-F238E27FC236}">
                    <a16:creationId xmlns:a16="http://schemas.microsoft.com/office/drawing/2014/main" id="{CA78F77B-9FA8-49BA-B405-D06AF75CE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377179">
                <a:off x="2163" y="3243"/>
                <a:ext cx="69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56" name="Oval 202">
                <a:extLst>
                  <a:ext uri="{FF2B5EF4-FFF2-40B4-BE49-F238E27FC236}">
                    <a16:creationId xmlns:a16="http://schemas.microsoft.com/office/drawing/2014/main" id="{7713A2F0-D8F0-4B9E-B045-426F56C7F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377179">
                <a:off x="2171" y="3304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57" name="Oval 203">
                <a:extLst>
                  <a:ext uri="{FF2B5EF4-FFF2-40B4-BE49-F238E27FC236}">
                    <a16:creationId xmlns:a16="http://schemas.microsoft.com/office/drawing/2014/main" id="{F34AE091-0445-4370-A40E-0FD36AFF49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949678">
                <a:off x="2180" y="3359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58" name="Oval 204">
                <a:extLst>
                  <a:ext uri="{FF2B5EF4-FFF2-40B4-BE49-F238E27FC236}">
                    <a16:creationId xmlns:a16="http://schemas.microsoft.com/office/drawing/2014/main" id="{FA96DEE5-B45B-422E-8570-197522F55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949678">
                <a:off x="2189" y="3409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59" name="Oval 205">
                <a:extLst>
                  <a:ext uri="{FF2B5EF4-FFF2-40B4-BE49-F238E27FC236}">
                    <a16:creationId xmlns:a16="http://schemas.microsoft.com/office/drawing/2014/main" id="{E1AAE420-4A7E-447F-856A-86DAEB301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949678">
                <a:off x="2201" y="3453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60" name="Oval 206">
                <a:extLst>
                  <a:ext uri="{FF2B5EF4-FFF2-40B4-BE49-F238E27FC236}">
                    <a16:creationId xmlns:a16="http://schemas.microsoft.com/office/drawing/2014/main" id="{542159FB-833C-4146-94D3-193D17715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911647">
                <a:off x="2217" y="3503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61" name="Oval 207">
                <a:extLst>
                  <a:ext uri="{FF2B5EF4-FFF2-40B4-BE49-F238E27FC236}">
                    <a16:creationId xmlns:a16="http://schemas.microsoft.com/office/drawing/2014/main" id="{5646B822-B515-418B-AA23-CC06A45DA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911647">
                <a:off x="2239" y="3553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62" name="Oval 208">
                <a:extLst>
                  <a:ext uri="{FF2B5EF4-FFF2-40B4-BE49-F238E27FC236}">
                    <a16:creationId xmlns:a16="http://schemas.microsoft.com/office/drawing/2014/main" id="{08DA2337-C965-4F6A-A533-00B8F2287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911647">
                <a:off x="2264" y="3602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63" name="Oval 209">
                <a:extLst>
                  <a:ext uri="{FF2B5EF4-FFF2-40B4-BE49-F238E27FC236}">
                    <a16:creationId xmlns:a16="http://schemas.microsoft.com/office/drawing/2014/main" id="{63C070FE-0F9A-4F3B-85E3-1998FC1CA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431363">
                <a:off x="2289" y="3641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64" name="Oval 210">
                <a:extLst>
                  <a:ext uri="{FF2B5EF4-FFF2-40B4-BE49-F238E27FC236}">
                    <a16:creationId xmlns:a16="http://schemas.microsoft.com/office/drawing/2014/main" id="{86A0ABEC-5585-4C82-8762-05A1E7D56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123279">
                <a:off x="2310" y="3688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65" name="Oval 211">
                <a:extLst>
                  <a:ext uri="{FF2B5EF4-FFF2-40B4-BE49-F238E27FC236}">
                    <a16:creationId xmlns:a16="http://schemas.microsoft.com/office/drawing/2014/main" id="{82CE714C-8BBA-4F36-A35F-C6DFFC865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123279">
                <a:off x="2345" y="3719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66" name="Oval 212">
                <a:extLst>
                  <a:ext uri="{FF2B5EF4-FFF2-40B4-BE49-F238E27FC236}">
                    <a16:creationId xmlns:a16="http://schemas.microsoft.com/office/drawing/2014/main" id="{EBC40B71-00DD-45AC-BD4B-79D38BC16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123279">
                <a:off x="2384" y="3745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67" name="Oval 213">
                <a:extLst>
                  <a:ext uri="{FF2B5EF4-FFF2-40B4-BE49-F238E27FC236}">
                    <a16:creationId xmlns:a16="http://schemas.microsoft.com/office/drawing/2014/main" id="{F2B8F249-33C9-43FC-974E-4EAF8E7BC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19729">
                <a:off x="2422" y="3764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68" name="Oval 214">
                <a:extLst>
                  <a:ext uri="{FF2B5EF4-FFF2-40B4-BE49-F238E27FC236}">
                    <a16:creationId xmlns:a16="http://schemas.microsoft.com/office/drawing/2014/main" id="{4BB6AB28-67E2-4678-A273-476A4C7E36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19729">
                <a:off x="2465" y="3779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69" name="Oval 215">
                <a:extLst>
                  <a:ext uri="{FF2B5EF4-FFF2-40B4-BE49-F238E27FC236}">
                    <a16:creationId xmlns:a16="http://schemas.microsoft.com/office/drawing/2014/main" id="{A0193D0F-95CC-44AE-840B-08C2BE0F5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510" y="3785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70" name="Oval 216">
                <a:extLst>
                  <a:ext uri="{FF2B5EF4-FFF2-40B4-BE49-F238E27FC236}">
                    <a16:creationId xmlns:a16="http://schemas.microsoft.com/office/drawing/2014/main" id="{3B87FBB7-2EF2-4A3F-B8C9-7E5CB2597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554" y="3783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71" name="Oval 217">
                <a:extLst>
                  <a:ext uri="{FF2B5EF4-FFF2-40B4-BE49-F238E27FC236}">
                    <a16:creationId xmlns:a16="http://schemas.microsoft.com/office/drawing/2014/main" id="{95BC9785-453E-4402-AE53-F94CEC6BA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482187">
                <a:off x="2601" y="3777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72" name="Oval 218">
                <a:extLst>
                  <a:ext uri="{FF2B5EF4-FFF2-40B4-BE49-F238E27FC236}">
                    <a16:creationId xmlns:a16="http://schemas.microsoft.com/office/drawing/2014/main" id="{950DE2AB-34FC-4BD9-855E-5D71ACD2B9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107672">
                <a:off x="2647" y="3761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73" name="Oval 219">
                <a:extLst>
                  <a:ext uri="{FF2B5EF4-FFF2-40B4-BE49-F238E27FC236}">
                    <a16:creationId xmlns:a16="http://schemas.microsoft.com/office/drawing/2014/main" id="{FCF7D033-91C8-4C95-8796-4FBEACFE4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574832">
                <a:off x="2686" y="3740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74" name="Oval 220">
                <a:extLst>
                  <a:ext uri="{FF2B5EF4-FFF2-40B4-BE49-F238E27FC236}">
                    <a16:creationId xmlns:a16="http://schemas.microsoft.com/office/drawing/2014/main" id="{67B9CE25-4E03-4EF6-83F6-3E41D8820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95180">
                <a:off x="2728" y="3715"/>
                <a:ext cx="86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75" name="Oval 221">
                <a:extLst>
                  <a:ext uri="{FF2B5EF4-FFF2-40B4-BE49-F238E27FC236}">
                    <a16:creationId xmlns:a16="http://schemas.microsoft.com/office/drawing/2014/main" id="{1FD956F1-35F6-43BF-8FDC-897C7DC98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205253">
                <a:off x="2770" y="3665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76" name="Oval 222">
                <a:extLst>
                  <a:ext uri="{FF2B5EF4-FFF2-40B4-BE49-F238E27FC236}">
                    <a16:creationId xmlns:a16="http://schemas.microsoft.com/office/drawing/2014/main" id="{641B6184-704A-4E75-B879-D603EBF22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205253">
                <a:off x="2799" y="3624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77" name="Oval 223">
                <a:extLst>
                  <a:ext uri="{FF2B5EF4-FFF2-40B4-BE49-F238E27FC236}">
                    <a16:creationId xmlns:a16="http://schemas.microsoft.com/office/drawing/2014/main" id="{418AFAA2-9A48-4207-BBD2-5BDC6ADBF0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88819">
                <a:off x="2821" y="3583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78" name="Oval 224">
                <a:extLst>
                  <a:ext uri="{FF2B5EF4-FFF2-40B4-BE49-F238E27FC236}">
                    <a16:creationId xmlns:a16="http://schemas.microsoft.com/office/drawing/2014/main" id="{E027204E-E484-4B55-8BB4-82917E642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88819">
                <a:off x="2844" y="3539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79" name="Oval 225">
                <a:extLst>
                  <a:ext uri="{FF2B5EF4-FFF2-40B4-BE49-F238E27FC236}">
                    <a16:creationId xmlns:a16="http://schemas.microsoft.com/office/drawing/2014/main" id="{FAC15725-D062-487A-AEE6-588A07283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48474">
                <a:off x="2861" y="3491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80" name="Oval 226">
                <a:extLst>
                  <a:ext uri="{FF2B5EF4-FFF2-40B4-BE49-F238E27FC236}">
                    <a16:creationId xmlns:a16="http://schemas.microsoft.com/office/drawing/2014/main" id="{BDD59C61-70B1-4394-9E5D-6C01CDAA9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48474">
                <a:off x="2873" y="3445"/>
                <a:ext cx="69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81" name="Oval 227">
                <a:extLst>
                  <a:ext uri="{FF2B5EF4-FFF2-40B4-BE49-F238E27FC236}">
                    <a16:creationId xmlns:a16="http://schemas.microsoft.com/office/drawing/2014/main" id="{1B3FE2D2-1D61-4356-8F2D-47C7236B70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48474">
                <a:off x="2888" y="3394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82" name="Oval 228">
                <a:extLst>
                  <a:ext uri="{FF2B5EF4-FFF2-40B4-BE49-F238E27FC236}">
                    <a16:creationId xmlns:a16="http://schemas.microsoft.com/office/drawing/2014/main" id="{D51E1DAB-7F33-439F-B28C-A0472C19A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48474">
                <a:off x="2900" y="3350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83" name="Oval 229">
                <a:extLst>
                  <a:ext uri="{FF2B5EF4-FFF2-40B4-BE49-F238E27FC236}">
                    <a16:creationId xmlns:a16="http://schemas.microsoft.com/office/drawing/2014/main" id="{6EE63DD9-38C1-49BD-9258-091445125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1969" y="2190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84" name="Oval 230">
                <a:extLst>
                  <a:ext uri="{FF2B5EF4-FFF2-40B4-BE49-F238E27FC236}">
                    <a16:creationId xmlns:a16="http://schemas.microsoft.com/office/drawing/2014/main" id="{A15EB27F-C41C-41B3-9765-F0E4DF21E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564667">
                <a:off x="1967" y="2256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85" name="Oval 231">
                <a:extLst>
                  <a:ext uri="{FF2B5EF4-FFF2-40B4-BE49-F238E27FC236}">
                    <a16:creationId xmlns:a16="http://schemas.microsoft.com/office/drawing/2014/main" id="{DB3B883C-7F98-4762-8B1B-23314E5C41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1967" y="2323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86" name="Oval 232">
                <a:extLst>
                  <a:ext uri="{FF2B5EF4-FFF2-40B4-BE49-F238E27FC236}">
                    <a16:creationId xmlns:a16="http://schemas.microsoft.com/office/drawing/2014/main" id="{004A0C39-0B05-44EA-B544-2391C78421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564667">
                <a:off x="1966" y="2390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87" name="Oval 233">
                <a:extLst>
                  <a:ext uri="{FF2B5EF4-FFF2-40B4-BE49-F238E27FC236}">
                    <a16:creationId xmlns:a16="http://schemas.microsoft.com/office/drawing/2014/main" id="{B1C9ECE2-C724-4D30-B579-E5DA5C338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1965" y="2449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88" name="Oval 234">
                <a:extLst>
                  <a:ext uri="{FF2B5EF4-FFF2-40B4-BE49-F238E27FC236}">
                    <a16:creationId xmlns:a16="http://schemas.microsoft.com/office/drawing/2014/main" id="{95825F9A-E41B-48B4-ADBF-91AE41808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564667">
                <a:off x="1963" y="2517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89" name="Oval 235">
                <a:extLst>
                  <a:ext uri="{FF2B5EF4-FFF2-40B4-BE49-F238E27FC236}">
                    <a16:creationId xmlns:a16="http://schemas.microsoft.com/office/drawing/2014/main" id="{261F0AED-0716-465F-84C6-45D900EF3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617654">
                <a:off x="1963" y="2584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90" name="Oval 236">
                <a:extLst>
                  <a:ext uri="{FF2B5EF4-FFF2-40B4-BE49-F238E27FC236}">
                    <a16:creationId xmlns:a16="http://schemas.microsoft.com/office/drawing/2014/main" id="{4EC03B16-A40A-4CE6-BE17-7F41F30FF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564667">
                <a:off x="1961" y="2651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91" name="Oval 237">
                <a:extLst>
                  <a:ext uri="{FF2B5EF4-FFF2-40B4-BE49-F238E27FC236}">
                    <a16:creationId xmlns:a16="http://schemas.microsoft.com/office/drawing/2014/main" id="{2B335353-EAE8-4448-A539-EB62A748D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90153">
                <a:off x="1961" y="2717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92" name="Oval 238">
                <a:extLst>
                  <a:ext uri="{FF2B5EF4-FFF2-40B4-BE49-F238E27FC236}">
                    <a16:creationId xmlns:a16="http://schemas.microsoft.com/office/drawing/2014/main" id="{F0D27E1B-7E6B-4838-9607-F330125D8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564667">
                <a:off x="1959" y="2784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93" name="Oval 239">
                <a:extLst>
                  <a:ext uri="{FF2B5EF4-FFF2-40B4-BE49-F238E27FC236}">
                    <a16:creationId xmlns:a16="http://schemas.microsoft.com/office/drawing/2014/main" id="{7A6D3A10-E0D1-4ED9-884E-DE3FD0DC2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45209">
                <a:off x="1961" y="2843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94" name="Oval 240">
                <a:extLst>
                  <a:ext uri="{FF2B5EF4-FFF2-40B4-BE49-F238E27FC236}">
                    <a16:creationId xmlns:a16="http://schemas.microsoft.com/office/drawing/2014/main" id="{E5D73A9F-F5AA-46D9-A9D4-E5773AE96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45209">
                <a:off x="1963" y="2904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95" name="Oval 241">
                <a:extLst>
                  <a:ext uri="{FF2B5EF4-FFF2-40B4-BE49-F238E27FC236}">
                    <a16:creationId xmlns:a16="http://schemas.microsoft.com/office/drawing/2014/main" id="{7FFD81A3-5675-4C48-9836-3B3BECE4D1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45209">
                <a:off x="1963" y="2963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96" name="Oval 242">
                <a:extLst>
                  <a:ext uri="{FF2B5EF4-FFF2-40B4-BE49-F238E27FC236}">
                    <a16:creationId xmlns:a16="http://schemas.microsoft.com/office/drawing/2014/main" id="{0E2EE315-89A9-48CD-BC37-8F775DBB7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45209">
                <a:off x="1963" y="3025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54AA246F-6211-4727-B64F-1DED8406D528}"/>
                </a:ext>
              </a:extLst>
            </p:cNvPr>
            <p:cNvSpPr/>
            <p:nvPr/>
          </p:nvSpPr>
          <p:spPr>
            <a:xfrm>
              <a:off x="2614" y="3175"/>
              <a:ext cx="106" cy="10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250" name="Group 493">
            <a:extLst>
              <a:ext uri="{FF2B5EF4-FFF2-40B4-BE49-F238E27FC236}">
                <a16:creationId xmlns:a16="http://schemas.microsoft.com/office/drawing/2014/main" id="{787E5E71-D0CD-4D25-8A4A-2376ED9AE6A4}"/>
              </a:ext>
            </a:extLst>
          </p:cNvPr>
          <p:cNvGrpSpPr>
            <a:grpSpLocks/>
          </p:cNvGrpSpPr>
          <p:nvPr/>
        </p:nvGrpSpPr>
        <p:grpSpPr bwMode="auto">
          <a:xfrm>
            <a:off x="3000376" y="1714500"/>
            <a:ext cx="2576513" cy="3932238"/>
            <a:chOff x="1476375" y="1714488"/>
            <a:chExt cx="2576513" cy="3932250"/>
          </a:xfrm>
        </p:grpSpPr>
        <p:sp>
          <p:nvSpPr>
            <p:cNvPr id="32" name="Arc 10">
              <a:extLst>
                <a:ext uri="{FF2B5EF4-FFF2-40B4-BE49-F238E27FC236}">
                  <a16:creationId xmlns:a16="http://schemas.microsoft.com/office/drawing/2014/main" id="{C2FD4087-53BC-459D-868B-836E95F07B05}"/>
                </a:ext>
              </a:extLst>
            </p:cNvPr>
            <p:cNvSpPr>
              <a:spLocks/>
            </p:cNvSpPr>
            <p:nvPr/>
          </p:nvSpPr>
          <p:spPr bwMode="auto">
            <a:xfrm rot="15469821" flipV="1">
              <a:off x="2403474" y="2357428"/>
              <a:ext cx="449264" cy="287337"/>
            </a:xfrm>
            <a:custGeom>
              <a:avLst/>
              <a:gdLst>
                <a:gd name="T0" fmla="*/ 1370 w 21722"/>
                <a:gd name="T1" fmla="*/ 2114 h 21600"/>
                <a:gd name="T2" fmla="*/ 0 w 21722"/>
                <a:gd name="T3" fmla="*/ 5016 h 21600"/>
                <a:gd name="T4" fmla="*/ 130 w 21722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22"/>
                <a:gd name="T10" fmla="*/ 0 h 21600"/>
                <a:gd name="T11" fmla="*/ 21722 w 2172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2" h="21600" fill="none" extrusionOk="0">
                  <a:moveTo>
                    <a:pt x="21721" y="9075"/>
                  </a:moveTo>
                  <a:cubicBezTo>
                    <a:pt x="18185" y="16712"/>
                    <a:pt x="10536" y="21599"/>
                    <a:pt x="2121" y="21600"/>
                  </a:cubicBezTo>
                  <a:cubicBezTo>
                    <a:pt x="1412" y="21600"/>
                    <a:pt x="704" y="21565"/>
                    <a:pt x="0" y="21495"/>
                  </a:cubicBezTo>
                </a:path>
                <a:path w="21722" h="21600" stroke="0" extrusionOk="0">
                  <a:moveTo>
                    <a:pt x="21721" y="9075"/>
                  </a:moveTo>
                  <a:cubicBezTo>
                    <a:pt x="18185" y="16712"/>
                    <a:pt x="10536" y="21599"/>
                    <a:pt x="2121" y="21600"/>
                  </a:cubicBezTo>
                  <a:cubicBezTo>
                    <a:pt x="1412" y="21600"/>
                    <a:pt x="704" y="21565"/>
                    <a:pt x="0" y="21495"/>
                  </a:cubicBezTo>
                  <a:lnTo>
                    <a:pt x="2121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</p:spPr>
          <p:txBody>
            <a:bodyPr rot="10800000" vert="eaVert" wrap="none" anchor="ctr"/>
            <a:lstStyle/>
            <a:p>
              <a:pPr algn="just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253" name="Group 492">
              <a:extLst>
                <a:ext uri="{FF2B5EF4-FFF2-40B4-BE49-F238E27FC236}">
                  <a16:creationId xmlns:a16="http://schemas.microsoft.com/office/drawing/2014/main" id="{EB429637-C774-4843-9960-BCFC29C11C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6375" y="1714488"/>
              <a:ext cx="2576513" cy="3932250"/>
              <a:chOff x="1476375" y="1714488"/>
              <a:chExt cx="2576513" cy="3932250"/>
            </a:xfrm>
          </p:grpSpPr>
          <p:sp>
            <p:nvSpPr>
              <p:cNvPr id="30" name="Arc 8">
                <a:extLst>
                  <a:ext uri="{FF2B5EF4-FFF2-40B4-BE49-F238E27FC236}">
                    <a16:creationId xmlns:a16="http://schemas.microsoft.com/office/drawing/2014/main" id="{BB6E6B8F-4BF6-430A-8D41-B2F9D24FEB43}"/>
                  </a:ext>
                </a:extLst>
              </p:cNvPr>
              <p:cNvSpPr>
                <a:spLocks/>
              </p:cNvSpPr>
              <p:nvPr/>
            </p:nvSpPr>
            <p:spPr bwMode="auto">
              <a:xfrm rot="13094310" flipH="1">
                <a:off x="1835150" y="4724397"/>
                <a:ext cx="71438" cy="642940"/>
              </a:xfrm>
              <a:custGeom>
                <a:avLst/>
                <a:gdLst>
                  <a:gd name="T0" fmla="*/ 1425 w 21142"/>
                  <a:gd name="T1" fmla="*/ 1574 h 20119"/>
                  <a:gd name="T2" fmla="*/ 527 w 21142"/>
                  <a:gd name="T3" fmla="*/ 720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rot="10800000"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Arc 11">
                <a:extLst>
                  <a:ext uri="{FF2B5EF4-FFF2-40B4-BE49-F238E27FC236}">
                    <a16:creationId xmlns:a16="http://schemas.microsoft.com/office/drawing/2014/main" id="{FBCB626B-CEF4-45B9-BA29-616CC422AB50}"/>
                  </a:ext>
                </a:extLst>
              </p:cNvPr>
              <p:cNvSpPr>
                <a:spLocks/>
              </p:cNvSpPr>
              <p:nvPr/>
            </p:nvSpPr>
            <p:spPr bwMode="auto">
              <a:xfrm rot="7111359">
                <a:off x="1440655" y="2959886"/>
                <a:ext cx="503240" cy="431800"/>
              </a:xfrm>
              <a:custGeom>
                <a:avLst/>
                <a:gdLst>
                  <a:gd name="T0" fmla="*/ 141 w 21569"/>
                  <a:gd name="T1" fmla="*/ 0 h 20036"/>
                  <a:gd name="T2" fmla="*/ 370 w 21569"/>
                  <a:gd name="T3" fmla="*/ 4115 h 20036"/>
                  <a:gd name="T4" fmla="*/ 0 w 21569"/>
                  <a:gd name="T5" fmla="*/ 4376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rot="10800000" vert="eaVert"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Line 13">
                <a:extLst>
                  <a:ext uri="{FF2B5EF4-FFF2-40B4-BE49-F238E27FC236}">
                    <a16:creationId xmlns:a16="http://schemas.microsoft.com/office/drawing/2014/main" id="{00D35B61-7BF5-4E40-B733-607B824B29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43213" y="3141655"/>
                <a:ext cx="20637" cy="32861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4" name="Text Box 9">
                <a:extLst>
                  <a:ext uri="{FF2B5EF4-FFF2-40B4-BE49-F238E27FC236}">
                    <a16:creationId xmlns:a16="http://schemas.microsoft.com/office/drawing/2014/main" id="{98539210-F2A8-4A7F-82C7-750AA11578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0250" y="3000367"/>
                <a:ext cx="436563" cy="523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</a:p>
            </p:txBody>
          </p:sp>
          <p:sp>
            <p:nvSpPr>
              <p:cNvPr id="55" name="Arc 10">
                <a:extLst>
                  <a:ext uri="{FF2B5EF4-FFF2-40B4-BE49-F238E27FC236}">
                    <a16:creationId xmlns:a16="http://schemas.microsoft.com/office/drawing/2014/main" id="{ADBA4BE0-0C10-4391-91BA-F81660F33142}"/>
                  </a:ext>
                </a:extLst>
              </p:cNvPr>
              <p:cNvSpPr>
                <a:spLocks/>
              </p:cNvSpPr>
              <p:nvPr/>
            </p:nvSpPr>
            <p:spPr bwMode="auto">
              <a:xfrm rot="15469821" flipH="1">
                <a:off x="3621088" y="5214937"/>
                <a:ext cx="287339" cy="576263"/>
              </a:xfrm>
              <a:custGeom>
                <a:avLst/>
                <a:gdLst>
                  <a:gd name="T0" fmla="*/ 1247 w 21722"/>
                  <a:gd name="T1" fmla="*/ 2002 h 21600"/>
                  <a:gd name="T2" fmla="*/ 0 w 21722"/>
                  <a:gd name="T3" fmla="*/ 4750 h 21600"/>
                  <a:gd name="T4" fmla="*/ 118 w 2172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22"/>
                  <a:gd name="T10" fmla="*/ 0 h 21600"/>
                  <a:gd name="T11" fmla="*/ 21722 w 2172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22" h="21600" fill="none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</a:path>
                  <a:path w="21722" h="21600" stroke="0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  <a:lnTo>
                      <a:pt x="212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vert="eaVert"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" name="Arc 10">
                <a:extLst>
                  <a:ext uri="{FF2B5EF4-FFF2-40B4-BE49-F238E27FC236}">
                    <a16:creationId xmlns:a16="http://schemas.microsoft.com/office/drawing/2014/main" id="{F03C7434-6BE6-465A-B516-FB7B8BC9991A}"/>
                  </a:ext>
                </a:extLst>
              </p:cNvPr>
              <p:cNvSpPr>
                <a:spLocks/>
              </p:cNvSpPr>
              <p:nvPr/>
            </p:nvSpPr>
            <p:spPr bwMode="auto">
              <a:xfrm rot="15469821" flipH="1">
                <a:off x="3421063" y="2779704"/>
                <a:ext cx="287339" cy="576263"/>
              </a:xfrm>
              <a:custGeom>
                <a:avLst/>
                <a:gdLst>
                  <a:gd name="T0" fmla="*/ 1247 w 21722"/>
                  <a:gd name="T1" fmla="*/ 2002 h 21600"/>
                  <a:gd name="T2" fmla="*/ 0 w 21722"/>
                  <a:gd name="T3" fmla="*/ 4750 h 21600"/>
                  <a:gd name="T4" fmla="*/ 118 w 2172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22"/>
                  <a:gd name="T10" fmla="*/ 0 h 21600"/>
                  <a:gd name="T11" fmla="*/ 21722 w 2172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22" h="21600" fill="none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</a:path>
                  <a:path w="21722" h="21600" stroke="0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  <a:lnTo>
                      <a:pt x="212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vert="eaVert"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88" name="Text Box 9">
                <a:extLst>
                  <a:ext uri="{FF2B5EF4-FFF2-40B4-BE49-F238E27FC236}">
                    <a16:creationId xmlns:a16="http://schemas.microsoft.com/office/drawing/2014/main" id="{7CA469F1-6056-4DB5-8627-6751DCAE50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3188" y="1714488"/>
                <a:ext cx="436562" cy="523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n-US" sz="24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92" name="Text Box 9">
                <a:extLst>
                  <a:ext uri="{FF2B5EF4-FFF2-40B4-BE49-F238E27FC236}">
                    <a16:creationId xmlns:a16="http://schemas.microsoft.com/office/drawing/2014/main" id="{2F7645C2-107A-4621-A432-B9F206A35D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5250" y="2690804"/>
                <a:ext cx="436563" cy="523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en-US" sz="24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495" name="Line 26">
            <a:extLst>
              <a:ext uri="{FF2B5EF4-FFF2-40B4-BE49-F238E27FC236}">
                <a16:creationId xmlns:a16="http://schemas.microsoft.com/office/drawing/2014/main" id="{FE7EFDA2-C0AD-4180-B196-FC252DF984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3860800"/>
            <a:ext cx="1727200" cy="0"/>
          </a:xfrm>
          <a:prstGeom prst="line">
            <a:avLst/>
          </a:prstGeom>
          <a:noFill/>
          <a:ln w="38100">
            <a:solidFill>
              <a:srgbClr val="3333FF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3" name="Text Box 9">
            <a:extLst>
              <a:ext uri="{FF2B5EF4-FFF2-40B4-BE49-F238E27FC236}">
                <a16:creationId xmlns:a16="http://schemas.microsoft.com/office/drawing/2014/main" id="{68A6B1E4-CE81-47BE-9677-6E235FF58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1577" y="3410475"/>
            <a:ext cx="436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400" b="1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349</Words>
  <Application>Microsoft Office PowerPoint</Application>
  <PresentationFormat>Widescreen</PresentationFormat>
  <Paragraphs>70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Microsoft YaHei</vt:lpstr>
      <vt:lpstr>.VnArial</vt:lpstr>
      <vt:lpstr>.VnAristote</vt:lpstr>
      <vt:lpstr>.VnCommercial Script</vt:lpstr>
      <vt:lpstr>.VnShelley Allegro</vt:lpstr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Verdana</vt:lpstr>
      <vt:lpstr>Wingdings</vt:lpstr>
      <vt:lpstr>2_Office Theme</vt:lpstr>
      <vt:lpstr>4_Office Theme</vt:lpstr>
      <vt:lpstr>5_Office Theme</vt:lpstr>
      <vt:lpstr>2_Office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Dao Thuy</cp:lastModifiedBy>
  <cp:revision>25</cp:revision>
  <dcterms:created xsi:type="dcterms:W3CDTF">2021-05-26T04:27:49Z</dcterms:created>
  <dcterms:modified xsi:type="dcterms:W3CDTF">2021-11-03T15:05:32Z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