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24" r:id="rId6"/>
  </p:sldMasterIdLst>
  <p:notesMasterIdLst>
    <p:notesMasterId r:id="rId42"/>
  </p:notesMasterIdLst>
  <p:sldIdLst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75" r:id="rId17"/>
    <p:sldId id="397" r:id="rId18"/>
    <p:sldId id="268" r:id="rId19"/>
    <p:sldId id="269" r:id="rId20"/>
    <p:sldId id="271" r:id="rId21"/>
    <p:sldId id="270" r:id="rId22"/>
    <p:sldId id="391" r:id="rId23"/>
    <p:sldId id="272" r:id="rId24"/>
    <p:sldId id="292" r:id="rId25"/>
    <p:sldId id="291" r:id="rId26"/>
    <p:sldId id="293" r:id="rId27"/>
    <p:sldId id="301" r:id="rId28"/>
    <p:sldId id="295" r:id="rId29"/>
    <p:sldId id="392" r:id="rId30"/>
    <p:sldId id="273" r:id="rId31"/>
    <p:sldId id="393" r:id="rId32"/>
    <p:sldId id="277" r:id="rId33"/>
    <p:sldId id="296" r:id="rId34"/>
    <p:sldId id="394" r:id="rId35"/>
    <p:sldId id="278" r:id="rId36"/>
    <p:sldId id="395" r:id="rId37"/>
    <p:sldId id="279" r:id="rId38"/>
    <p:sldId id="396" r:id="rId39"/>
    <p:sldId id="274" r:id="rId40"/>
    <p:sldId id="28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4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1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96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5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4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0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4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6" r:id="rId12"/>
    <p:sldLayoutId id="214748374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4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fi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23.png"/><Relationship Id="rId15" Type="http://schemas.microsoft.com/office/2007/relationships/hdphoto" Target="../media/hdphoto13.wdp"/><Relationship Id="rId10" Type="http://schemas.openxmlformats.org/officeDocument/2006/relationships/image" Target="../media/image25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30.jpe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</a:p>
        </p:txBody>
      </p:sp>
    </p:spTree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84"/>
          <a:stretch/>
        </p:blipFill>
        <p:spPr>
          <a:xfrm>
            <a:off x="1796686" y="-1"/>
            <a:ext cx="8388713" cy="68727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49267" y="147536"/>
            <a:ext cx="15464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01008" y="1075361"/>
            <a:ext cx="403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HP001 4 hàng" panose="020B0603050302020204" pitchFamily="34" charset="0"/>
              </a:rPr>
              <a:t>Tiếng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Việt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6474" y="606230"/>
            <a:ext cx="580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hai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latin typeface="HP001 4 hàng" panose="020B0603050302020204" pitchFamily="34" charset="0"/>
              </a:rPr>
              <a:t>8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latin typeface="HP001 4 hàng" panose="020B0603050302020204" pitchFamily="34" charset="0"/>
              </a:rPr>
              <a:t>11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2400" b="1" dirty="0" smtClean="0">
                <a:latin typeface="HP001 4 hàng" panose="020B0603050302020204" pitchFamily="34" charset="0"/>
              </a:rPr>
              <a:t> 2021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5925" y="1550089"/>
            <a:ext cx="5192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HP001 4 hàng" panose="020B0603050302020204" pitchFamily="34" charset="0"/>
              </a:rPr>
              <a:t>Đọc</a:t>
            </a:r>
            <a:r>
              <a:rPr lang="en-US" sz="2400" b="1" dirty="0" smtClean="0">
                <a:latin typeface="HP001 4 hàng" panose="020B0603050302020204" pitchFamily="34" charset="0"/>
              </a:rPr>
              <a:t>: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latin typeface="HP001 4 hàng" panose="020B0603050302020204" pitchFamily="34" charset="0"/>
              </a:rPr>
              <a:t>17: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Gọi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bạn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545955" y="1884217"/>
            <a:ext cx="6858808" cy="3180197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036310" y="1417638"/>
            <a:ext cx="542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85672" y="1417955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286275" y="1417955"/>
            <a:ext cx="5260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334250" y="490504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2" y="1105535"/>
            <a:ext cx="527050" cy="23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75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C986DE2-FCF2-4596-A9D9-43B0ECADA864}"/>
              </a:ext>
            </a:extLst>
          </p:cNvPr>
          <p:cNvSpPr txBox="1"/>
          <p:nvPr/>
        </p:nvSpPr>
        <p:spPr>
          <a:xfrm>
            <a:off x="785672" y="3470181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B67E815-04EB-47DE-9248-09EACF87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7" y="3663190"/>
            <a:ext cx="527050" cy="26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DFE5C503-F454-49A5-9BBB-55ADAB9C776F}"/>
              </a:ext>
            </a:extLst>
          </p:cNvPr>
          <p:cNvSpPr/>
          <p:nvPr/>
        </p:nvSpPr>
        <p:spPr>
          <a:xfrm>
            <a:off x="7489209" y="410673"/>
            <a:ext cx="4425138" cy="97055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bldLvl="0" animBg="1"/>
      <p:bldP spid="10" grpId="1" animBg="1"/>
      <p:bldP spid="9" grpId="0"/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504" y="274638"/>
            <a:ext cx="7394713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76585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683399" y="2501818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4BE21-70D6-4407-A3D0-F8C2361D7D20}"/>
              </a:ext>
            </a:extLst>
          </p:cNvPr>
          <p:cNvCxnSpPr/>
          <p:nvPr/>
        </p:nvCxnSpPr>
        <p:spPr>
          <a:xfrm>
            <a:off x="609600" y="5258020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76617" y="1237847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321917" y="1237847"/>
            <a:ext cx="5260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92" y="994698"/>
            <a:ext cx="527050" cy="23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77" y="337222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C986DE2-FCF2-4596-A9D9-43B0ECADA864}"/>
              </a:ext>
            </a:extLst>
          </p:cNvPr>
          <p:cNvSpPr txBox="1"/>
          <p:nvPr/>
        </p:nvSpPr>
        <p:spPr>
          <a:xfrm>
            <a:off x="1166324" y="3359027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B67E815-04EB-47DE-9248-09EACF87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46" y="3454352"/>
            <a:ext cx="527050" cy="26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8E716051-2588-4F0B-AB75-98EED911D034}"/>
              </a:ext>
            </a:extLst>
          </p:cNvPr>
          <p:cNvSpPr/>
          <p:nvPr/>
        </p:nvSpPr>
        <p:spPr>
          <a:xfrm>
            <a:off x="6239802" y="4932602"/>
            <a:ext cx="4387052" cy="97055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895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BDDDE-2EB6-46A5-9A9A-1B301B9F5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35" y="2713048"/>
            <a:ext cx="5924768" cy="3057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61831" y="1313273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3146" y="1401901"/>
            <a:ext cx="6916420" cy="1832610"/>
            <a:chOff x="206975" y="-84916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206975" y="-84916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309314" y="8084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6280DF7-D8AD-4B40-AF83-609697465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63" y="3407739"/>
            <a:ext cx="5494635" cy="292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754061"/>
            <a:ext cx="6916420" cy="1554465"/>
            <a:chOff x="99710" y="-2546382"/>
            <a:chExt cx="2109019" cy="1487432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09746" y="-254638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E047F02-794B-416C-9D29-AEE2AE835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49" y="2392809"/>
            <a:ext cx="546102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33372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838344"/>
            <a:ext cx="6916420" cy="1470182"/>
            <a:chOff x="99710" y="-2465734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24003" y="-2244058"/>
              <a:ext cx="1808630" cy="103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Nẻo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Lối đi đường đi về một phía nào đó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4391DD-BD6E-4A99-B105-1A944FAE5272}"/>
              </a:ext>
            </a:extLst>
          </p:cNvPr>
          <p:cNvGrpSpPr/>
          <p:nvPr/>
        </p:nvGrpSpPr>
        <p:grpSpPr>
          <a:xfrm>
            <a:off x="3864463" y="2944743"/>
            <a:ext cx="6916420" cy="1554465"/>
            <a:chOff x="99710" y="-2546382"/>
            <a:chExt cx="2109019" cy="1487432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3914A63-62DB-4684-80BE-E6321F34BFB8}"/>
                </a:ext>
              </a:extLst>
            </p:cNvPr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43">
              <a:extLst>
                <a:ext uri="{FF2B5EF4-FFF2-40B4-BE49-F238E27FC236}">
                  <a16:creationId xmlns:a16="http://schemas.microsoft.com/office/drawing/2014/main" id="{5AAC6490-6958-425F-B698-7A0B11775CB1}"/>
                </a:ext>
              </a:extLst>
            </p:cNvPr>
            <p:cNvSpPr txBox="1"/>
            <p:nvPr/>
          </p:nvSpPr>
          <p:spPr>
            <a:xfrm>
              <a:off x="209746" y="-2546382"/>
              <a:ext cx="1808630" cy="1443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Thuở nào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Khoảng thời gian không xác định đã lùi xa vào quá khứ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89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090" y="1817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3740" y="4728210"/>
            <a:ext cx="2588260" cy="1701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91455" y="0"/>
            <a:ext cx="900545" cy="1023577"/>
          </a:xfrm>
          <a:prstGeom prst="rect">
            <a:avLst/>
          </a:prstGeom>
          <a:solidFill>
            <a:srgbClr val="FAC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theo nhóm 3</a:t>
            </a:r>
          </a:p>
        </p:txBody>
      </p:sp>
    </p:spTree>
    <p:extLst>
      <p:ext uri="{BB962C8B-B14F-4D97-AF65-F5344CB8AC3E}">
        <p14:creationId xmlns:p14="http://schemas.microsoft.com/office/powerpoint/2010/main" val="26241672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Câu chuyện được kể trong bài diễn ra khi nào? Ở đâu?</a:t>
            </a:r>
            <a:endParaRPr lang="en-US" altLang="zh-CN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869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ra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thuở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xưa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rừng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xanh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sâu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thẳm</a:t>
            </a:r>
            <a:r>
              <a:rPr lang="en-US" altLang="zh-CN" sz="28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xảy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ra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khiến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28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phải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lang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thang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tìm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cỏ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hạn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hán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cỏ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héo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khiến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bê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lang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thang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cỏ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quên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dê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trắng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đã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làm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329305" y="4326799"/>
            <a:ext cx="8579496" cy="892584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bê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quên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đường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ê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trắng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chạy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khắp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nẻo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đường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5247984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Nêu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nghĩ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dê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trắng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6043877"/>
            <a:ext cx="6861278" cy="69253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đẹp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đáng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2183FF4D-6A82-4F86-BCBD-F6DF8B6B6BB8}"/>
              </a:ext>
            </a:extLst>
          </p:cNvPr>
          <p:cNvSpPr/>
          <p:nvPr/>
        </p:nvSpPr>
        <p:spPr>
          <a:xfrm>
            <a:off x="2764790" y="1755300"/>
            <a:ext cx="9312910" cy="258873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dung: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giữa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Dê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Trắng</a:t>
            </a:r>
            <a:endParaRPr lang="en-US" altLang="zh-CN" sz="3600" b="1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46051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xưa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thuở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nào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rừng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xanh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sâu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thẳm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sống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nhau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năm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gì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nuôi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mưa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bao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160820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242265"/>
            <a:ext cx="5110483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>
            <a:extLst>
              <a:ext uri="{FF2B5EF4-FFF2-40B4-BE49-F238E27FC236}">
                <a16:creationId xmlns:a16="http://schemas.microsoft.com/office/drawing/2014/main" id="{989E9AC1-AD68-4744-A049-8AA3097E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9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09600" y="1144039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04379" y="1144039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84"/>
          <a:stretch/>
        </p:blipFill>
        <p:spPr>
          <a:xfrm>
            <a:off x="1796686" y="-1"/>
            <a:ext cx="8388713" cy="68727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49267" y="147536"/>
            <a:ext cx="15464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619375" y="4191548"/>
            <a:ext cx="7566024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1008" y="1075361"/>
            <a:ext cx="403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HP001 4 hàng" panose="020B0603050302020204" pitchFamily="34" charset="0"/>
              </a:rPr>
              <a:t>Tiếng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Việt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6474" y="606230"/>
            <a:ext cx="580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hai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latin typeface="HP001 4 hàng" panose="020B0603050302020204" pitchFamily="34" charset="0"/>
              </a:rPr>
              <a:t>8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latin typeface="HP001 4 hàng" panose="020B0603050302020204" pitchFamily="34" charset="0"/>
              </a:rPr>
              <a:t>11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2400" b="1" dirty="0" smtClean="0">
                <a:latin typeface="HP001 4 hàng" panose="020B0603050302020204" pitchFamily="34" charset="0"/>
              </a:rPr>
              <a:t> 2021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5925" y="1550089"/>
            <a:ext cx="5192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HP001 4 hàng" panose="020B0603050302020204" pitchFamily="34" charset="0"/>
              </a:rPr>
              <a:t>Đọc</a:t>
            </a:r>
            <a:r>
              <a:rPr lang="en-US" sz="2400" b="1" dirty="0" smtClean="0">
                <a:latin typeface="HP001 4 hàng" panose="020B0603050302020204" pitchFamily="34" charset="0"/>
              </a:rPr>
              <a:t>: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latin typeface="HP001 4 hàng" panose="020B0603050302020204" pitchFamily="34" charset="0"/>
              </a:rPr>
              <a:t>17: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Gọi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bạn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6474" y="2032283"/>
            <a:ext cx="5192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2400" b="1" dirty="0" smtClean="0">
                <a:latin typeface="HP001 4 hàng" panose="020B0603050302020204" pitchFamily="34" charset="0"/>
              </a:rPr>
              <a:t> 1: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4775" y="2519348"/>
            <a:ext cx="7566023" cy="92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700"/>
              </a:spcAft>
            </a:pPr>
            <a:r>
              <a:rPr lang="en-US" sz="2400" b="1" dirty="0" smtClean="0">
                <a:latin typeface="HP001 4 hàng" panose="020B0603050302020204" pitchFamily="34" charset="0"/>
              </a:rPr>
              <a:t>  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Từ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ngữ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thể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hiện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tâm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trạng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của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dê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trắng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khi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không</a:t>
            </a:r>
            <a:endParaRPr lang="en-US" sz="2400" b="1" dirty="0">
              <a:latin typeface="HP001 4 hàng" panose="020B0603050302020204" pitchFamily="34" charset="0"/>
            </a:endParaRPr>
          </a:p>
          <a:p>
            <a:pPr algn="just">
              <a:spcAft>
                <a:spcPts val="700"/>
              </a:spcAft>
            </a:pPr>
            <a:r>
              <a:rPr lang="en-US" sz="2400" b="1" dirty="0" err="1" smtClean="0">
                <a:latin typeface="HP001 4 hàng" panose="020B0603050302020204" pitchFamily="34" charset="0"/>
              </a:rPr>
              <a:t>thấy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bạn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trở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về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là</a:t>
            </a:r>
            <a:r>
              <a:rPr lang="en-US" sz="2400" b="1" dirty="0" smtClean="0">
                <a:latin typeface="HP001 4 hàng" panose="020B0603050302020204" pitchFamily="34" charset="0"/>
              </a:rPr>
              <a:t>: 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7074" y="2971941"/>
            <a:ext cx="5192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thương</a:t>
            </a:r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quá</a:t>
            </a:r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2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1351588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489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33831" y="2702734"/>
            <a:ext cx="7058313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941795" y="1649645"/>
            <a:ext cx="6676145" cy="32316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ĐỊNH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HƯỚNG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HỌC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TẬP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TIẾP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THEO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6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1378</Words>
  <Application>Microsoft Office PowerPoint</Application>
  <PresentationFormat>Widescreen</PresentationFormat>
  <Paragraphs>239</Paragraphs>
  <Slides>35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HP001 4 hàng</vt:lpstr>
      <vt:lpstr>iCiel Cadena</vt:lpstr>
      <vt:lpstr>华文楷体</vt:lpstr>
      <vt:lpstr>Times New Roman</vt:lpstr>
      <vt:lpstr>Wingdings 2</vt:lpstr>
      <vt:lpstr>汉仪黑荔枝体简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Gọi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Gọi bạn</vt:lpstr>
      <vt:lpstr>PowerPoint Presentation</vt:lpstr>
      <vt:lpstr>Gọi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Gọi bạn</vt:lpstr>
      <vt:lpstr>PowerPoint Presentation</vt:lpstr>
      <vt:lpstr>2. Đóng vai 1 người bạn trong rừng nói lời an ủi dê trắng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Trang</cp:lastModifiedBy>
  <cp:revision>31</cp:revision>
  <dcterms:created xsi:type="dcterms:W3CDTF">2021-05-26T04:27:49Z</dcterms:created>
  <dcterms:modified xsi:type="dcterms:W3CDTF">2021-11-08T08:25:45Z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