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704" r:id="rId4"/>
    <p:sldMasterId id="2147483716" r:id="rId5"/>
  </p:sldMasterIdLst>
  <p:notesMasterIdLst>
    <p:notesMasterId r:id="rId21"/>
  </p:notesMasterIdLst>
  <p:sldIdLst>
    <p:sldId id="257" r:id="rId6"/>
    <p:sldId id="258" r:id="rId7"/>
    <p:sldId id="259" r:id="rId8"/>
    <p:sldId id="260" r:id="rId9"/>
    <p:sldId id="261" r:id="rId10"/>
    <p:sldId id="286" r:id="rId11"/>
    <p:sldId id="289" r:id="rId12"/>
    <p:sldId id="264" r:id="rId13"/>
    <p:sldId id="265" r:id="rId14"/>
    <p:sldId id="266" r:id="rId15"/>
    <p:sldId id="267" r:id="rId16"/>
    <p:sldId id="268" r:id="rId17"/>
    <p:sldId id="283" r:id="rId18"/>
    <p:sldId id="269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77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414592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28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65" y="24765"/>
            <a:ext cx="2522220" cy="11201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1" y="1667515"/>
            <a:ext cx="5453380" cy="4513580"/>
          </a:xfrm>
          <a:prstGeom prst="rect">
            <a:avLst/>
          </a:prstGeom>
        </p:spPr>
      </p:pic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7085" y="1417955"/>
            <a:ext cx="4783455" cy="441706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910830" y="4564380"/>
            <a:ext cx="52768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803640" y="4533900"/>
            <a:ext cx="52768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584690" y="4564380"/>
            <a:ext cx="63817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148445" y="5152390"/>
            <a:ext cx="60769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685" y="1290320"/>
            <a:ext cx="10860405" cy="389826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43370" y="3884930"/>
            <a:ext cx="56769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303135" y="3884930"/>
            <a:ext cx="44704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+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20025" y="3884930"/>
            <a:ext cx="44704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895080" y="3884930"/>
            <a:ext cx="55880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195310" y="4585335"/>
            <a:ext cx="55880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445" y="299720"/>
            <a:ext cx="2575560" cy="1021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7840" y="1435100"/>
            <a:ext cx="9234805" cy="4129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49220" y="1647828"/>
            <a:ext cx="8610781" cy="3307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dirty="0" err="1"/>
              <a:t>giải</a:t>
            </a:r>
            <a:r>
              <a:rPr lang="en-US" sz="4400" dirty="0"/>
              <a:t>:</a:t>
            </a:r>
          </a:p>
          <a:p>
            <a:pPr algn="ctr"/>
            <a:r>
              <a:rPr lang="en-US" sz="4400" dirty="0" err="1"/>
              <a:t>Số</a:t>
            </a:r>
            <a:r>
              <a:rPr lang="en-US" sz="4400" dirty="0"/>
              <a:t> </a:t>
            </a:r>
            <a:r>
              <a:rPr lang="en-US" sz="4400" dirty="0" err="1"/>
              <a:t>thuyền</a:t>
            </a:r>
            <a:r>
              <a:rPr lang="en-US" sz="4400" dirty="0"/>
              <a:t> Nam </a:t>
            </a:r>
            <a:r>
              <a:rPr lang="en-US" sz="4400" dirty="0" err="1"/>
              <a:t>gấp</a:t>
            </a:r>
            <a:r>
              <a:rPr lang="en-US" sz="4400" dirty="0"/>
              <a:t> </a:t>
            </a:r>
            <a:r>
              <a:rPr lang="en-US" sz="4400" dirty="0" err="1"/>
              <a:t>được</a:t>
            </a:r>
            <a:r>
              <a:rPr lang="en-US" sz="4400" dirty="0"/>
              <a:t> </a:t>
            </a:r>
            <a:r>
              <a:rPr lang="en-US" sz="4400" dirty="0" err="1" smtClean="0"/>
              <a:t>là</a:t>
            </a:r>
            <a:r>
              <a:rPr lang="en-US" sz="4400" dirty="0" smtClean="0"/>
              <a:t>:</a:t>
            </a:r>
          </a:p>
          <a:p>
            <a:r>
              <a:rPr lang="en-US" sz="4400" dirty="0"/>
              <a:t> </a:t>
            </a:r>
            <a:r>
              <a:rPr lang="en-US" sz="4400" dirty="0" smtClean="0"/>
              <a:t>             </a:t>
            </a:r>
            <a:r>
              <a:rPr lang="en-US" sz="4400" dirty="0" smtClean="0"/>
              <a:t>8 </a:t>
            </a:r>
            <a:r>
              <a:rPr lang="en-US" sz="4400" dirty="0"/>
              <a:t>- 2 = 6 (</a:t>
            </a:r>
            <a:r>
              <a:rPr lang="en-US" sz="4400" dirty="0" err="1"/>
              <a:t>cái</a:t>
            </a:r>
            <a:r>
              <a:rPr lang="en-US" sz="4400" dirty="0"/>
              <a:t>)</a:t>
            </a:r>
          </a:p>
          <a:p>
            <a:pPr algn="ctr"/>
            <a:r>
              <a:rPr lang="en-US" sz="4400" dirty="0" smtClean="0"/>
              <a:t>                   </a:t>
            </a:r>
            <a:r>
              <a:rPr lang="en-US" sz="4400" dirty="0" err="1" smtClean="0"/>
              <a:t>Đáp</a:t>
            </a:r>
            <a:r>
              <a:rPr lang="en-US" sz="4400" dirty="0" smtClean="0"/>
              <a:t> </a:t>
            </a:r>
            <a:r>
              <a:rPr lang="en-US" sz="4400" dirty="0" err="1"/>
              <a:t>số</a:t>
            </a:r>
            <a:r>
              <a:rPr lang="en-US" sz="4400" dirty="0"/>
              <a:t>: 6 </a:t>
            </a:r>
            <a:r>
              <a:rPr lang="en-US" sz="4400" dirty="0" err="1"/>
              <a:t>cái</a:t>
            </a:r>
            <a:r>
              <a:rPr lang="en-US" sz="4400" dirty="0"/>
              <a:t> </a:t>
            </a:r>
            <a:r>
              <a:rPr lang="en-US" sz="4400" dirty="0" err="1" smtClean="0"/>
              <a:t>thuyền</a:t>
            </a:r>
            <a:r>
              <a:rPr lang="en-US" sz="4400" dirty="0" smtClean="0"/>
              <a:t>.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50" y="225425"/>
            <a:ext cx="2522220" cy="1188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5516" y="1414145"/>
            <a:ext cx="9741299" cy="2073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8152" y="3592286"/>
            <a:ext cx="4891848" cy="25551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3125" y="3733800"/>
            <a:ext cx="4449445" cy="239395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535545" y="501078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90280" y="497014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594215" y="4950460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89085" y="556831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ldLvl="0" animBg="1"/>
      <p:bldP spid="15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282398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13 - 7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0114" y="895195"/>
            <a:ext cx="5434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– 7 = ….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6     ….     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750507" y="2182622"/>
            <a:ext cx="10979911" cy="210056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Bài</a:t>
            </a:r>
            <a:r>
              <a:rPr lang="en-US" sz="4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13: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4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0630" y="906145"/>
            <a:ext cx="10024110" cy="4941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" y="0"/>
            <a:ext cx="2484120" cy="975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042285" y="1724025"/>
            <a:ext cx="6461125" cy="3307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dirty="0" err="1"/>
              <a:t>giải</a:t>
            </a:r>
            <a:r>
              <a:rPr lang="en-US" sz="4400" dirty="0"/>
              <a:t>:</a:t>
            </a:r>
          </a:p>
          <a:p>
            <a:pPr algn="ctr"/>
            <a:r>
              <a:rPr lang="en-US" sz="4400" dirty="0" err="1"/>
              <a:t>Số</a:t>
            </a:r>
            <a:r>
              <a:rPr lang="en-US" sz="4400" dirty="0"/>
              <a:t> </a:t>
            </a:r>
            <a:r>
              <a:rPr lang="en-US" sz="4400" dirty="0" err="1"/>
              <a:t>bông</a:t>
            </a:r>
            <a:r>
              <a:rPr lang="en-US" sz="4400" dirty="0"/>
              <a:t> </a:t>
            </a:r>
            <a:r>
              <a:rPr lang="en-US" sz="4400" dirty="0" err="1"/>
              <a:t>hoa</a:t>
            </a:r>
            <a:r>
              <a:rPr lang="en-US" sz="4400" dirty="0"/>
              <a:t> </a:t>
            </a:r>
            <a:r>
              <a:rPr lang="en-US" sz="4400" dirty="0" err="1"/>
              <a:t>màu</a:t>
            </a:r>
            <a:r>
              <a:rPr lang="en-US" sz="4400" dirty="0"/>
              <a:t> </a:t>
            </a:r>
            <a:r>
              <a:rPr lang="en-US" sz="4400" dirty="0" err="1"/>
              <a:t>vàng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:</a:t>
            </a:r>
          </a:p>
          <a:p>
            <a:pPr algn="ctr"/>
            <a:r>
              <a:rPr lang="en-US" sz="4400" dirty="0"/>
              <a:t>6 + 3 = 9 (</a:t>
            </a:r>
            <a:r>
              <a:rPr lang="en-US" sz="4400" dirty="0" err="1"/>
              <a:t>bông</a:t>
            </a:r>
            <a:r>
              <a:rPr lang="en-US" sz="4400" dirty="0"/>
              <a:t>)</a:t>
            </a:r>
          </a:p>
          <a:p>
            <a:pPr algn="ctr"/>
            <a:r>
              <a:rPr lang="en-US" sz="4400" dirty="0" err="1"/>
              <a:t>Đáp</a:t>
            </a:r>
            <a:r>
              <a:rPr lang="en-US" sz="4400" dirty="0"/>
              <a:t> </a:t>
            </a:r>
            <a:r>
              <a:rPr lang="en-US" sz="4400" dirty="0" err="1"/>
              <a:t>số</a:t>
            </a:r>
            <a:r>
              <a:rPr lang="en-US" sz="4400" dirty="0"/>
              <a:t>: 9 </a:t>
            </a:r>
            <a:r>
              <a:rPr lang="en-US" sz="4400" dirty="0" err="1"/>
              <a:t>bông</a:t>
            </a:r>
            <a:r>
              <a:rPr lang="en-US" sz="4400" dirty="0"/>
              <a:t> </a:t>
            </a:r>
            <a:r>
              <a:rPr lang="en-US" sz="4400" dirty="0" err="1" smtClean="0"/>
              <a:t>hoa</a:t>
            </a:r>
            <a:r>
              <a:rPr lang="en-US" sz="4400" smtClean="0"/>
              <a:t>.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156</Words>
  <Application>Microsoft Office PowerPoint</Application>
  <PresentationFormat>Widescreen</PresentationFormat>
  <Paragraphs>48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SimSun</vt:lpstr>
      <vt:lpstr>SimSun</vt:lpstr>
      <vt:lpstr>Arial</vt:lpstr>
      <vt:lpstr>Calibri</vt:lpstr>
      <vt:lpstr>Calibri Light</vt:lpstr>
      <vt:lpstr>ITC Avant Garde Std Bk</vt:lpstr>
      <vt:lpstr>Times New Roman</vt:lpstr>
      <vt:lpstr>字魂17号-萌趣果冻体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Trang</cp:lastModifiedBy>
  <cp:revision>14</cp:revision>
  <dcterms:created xsi:type="dcterms:W3CDTF">2021-05-12T10:00:00Z</dcterms:created>
  <dcterms:modified xsi:type="dcterms:W3CDTF">2021-10-21T02:35:32Z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