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0" r:id="rId2"/>
  </p:sldMasterIdLst>
  <p:sldIdLst>
    <p:sldId id="272" r:id="rId3"/>
    <p:sldId id="266" r:id="rId4"/>
    <p:sldId id="268" r:id="rId5"/>
    <p:sldId id="267" r:id="rId6"/>
    <p:sldId id="269" r:id="rId7"/>
    <p:sldId id="270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C3"/>
    <a:srgbClr val="3D77A8"/>
    <a:srgbClr val="4A8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  <a:endParaRPr kumimoji="0" lang="vi-VN" sz="4800" b="1" i="0" u="none" strike="noStrike" kern="0" cap="none" spc="0" normalizeH="0" baseline="0" noProof="0" dirty="0">
              <a:ln w="19050">
                <a:solidFill>
                  <a:srgbClr val="D4373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50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4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844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0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807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2021/10/22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2" name="图片 7" descr="44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8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5926" y="1893196"/>
            <a:ext cx="8345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3: KÍNH TRỌNG THẦY CÔ GIÁO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85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8" y="1838039"/>
            <a:ext cx="7220958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838" y="5934361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đồng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thanh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089554" y="183803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653076"/>
            <a:ext cx="11460174" cy="4505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5171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Các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tập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trung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337400" y="492201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098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sinh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thăm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2373798" y="1811611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482823" y="1815737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778" y="2876968"/>
            <a:ext cx="46482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trống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Cãi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lời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vâng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lời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và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làm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tập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chuyện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trong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giờ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34" y="2876968"/>
            <a:ext cx="5836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Chú</a:t>
            </a:r>
            <a:r>
              <a:rPr lang="en-US" sz="2400" dirty="0" smtClean="0">
                <a:solidFill>
                  <a:schemeClr val="accent4"/>
                </a:solidFill>
              </a:rPr>
              <a:t> ý </a:t>
            </a:r>
            <a:r>
              <a:rPr lang="en-US" sz="2400" dirty="0" err="1" smtClean="0">
                <a:solidFill>
                  <a:schemeClr val="accent4"/>
                </a:solidFill>
              </a:rPr>
              <a:t>nghe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giảng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Học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hành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chăm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chỉ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Quan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tâm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thăm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hỏi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giúp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đỡ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endParaRPr lang="en-US" sz="2400" dirty="0" smtClean="0">
              <a:solidFill>
                <a:schemeClr val="accent4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accent4"/>
                </a:solidFill>
              </a:rPr>
              <a:t>Lễ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phép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316878" y="898664"/>
            <a:ext cx="817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hiện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kính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trọng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thầy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</a:rPr>
              <a:t>cô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</a:rPr>
              <a:t>.</a:t>
            </a:r>
            <a:endParaRPr lang="vi-VN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</a:rPr>
                <a:t>?</a:t>
              </a:r>
              <a:endParaRPr lang="vi-VN" sz="2800" b="1" dirty="0">
                <a:solidFill>
                  <a:srgbClr val="00B050"/>
                </a:solidFill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2774663"/>
            <a:ext cx="1065996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1.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mới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ốm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dậy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nhưng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vẫn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cố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gắng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lên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lớp</a:t>
            </a:r>
            <a:r>
              <a:rPr lang="en-US" sz="2400" dirty="0" smtClean="0">
                <a:solidFill>
                  <a:schemeClr val="accent4"/>
                </a:solidFill>
              </a:rPr>
              <a:t>.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thấy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một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số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chuyện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nghe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giảng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5340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2.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và</a:t>
            </a:r>
            <a:r>
              <a:rPr lang="en-US" sz="2400" dirty="0" smtClean="0">
                <a:solidFill>
                  <a:schemeClr val="accent4"/>
                </a:solidFill>
              </a:rPr>
              <a:t> Lan </a:t>
            </a:r>
            <a:r>
              <a:rPr lang="en-US" sz="2400" dirty="0" err="1" smtClean="0">
                <a:solidFill>
                  <a:schemeClr val="accent4"/>
                </a:solidFill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dưới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sân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trường</a:t>
            </a:r>
            <a:r>
              <a:rPr lang="en-US" sz="2400" dirty="0">
                <a:solidFill>
                  <a:schemeClr val="accent4"/>
                </a:solidFill>
              </a:rPr>
              <a:t>.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>
                <a:solidFill>
                  <a:schemeClr val="accent4"/>
                </a:solidFill>
              </a:rPr>
              <a:t>G</a:t>
            </a:r>
            <a:r>
              <a:rPr lang="en-US" sz="2400" dirty="0" err="1" smtClean="0">
                <a:solidFill>
                  <a:schemeClr val="accent4"/>
                </a:solidFill>
              </a:rPr>
              <a:t>ặp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Hiệu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trưởng</a:t>
            </a:r>
            <a:r>
              <a:rPr lang="en-US" sz="2400" dirty="0" smtClean="0">
                <a:solidFill>
                  <a:schemeClr val="accent4"/>
                </a:solidFill>
              </a:rPr>
              <a:t>, Lan </a:t>
            </a:r>
            <a:r>
              <a:rPr lang="en-US" sz="2400" dirty="0" err="1" smtClean="0">
                <a:solidFill>
                  <a:schemeClr val="accent4"/>
                </a:solidFill>
              </a:rPr>
              <a:t>kéo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hướng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khác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phải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9"/>
          <a:stretch/>
        </p:blipFill>
        <p:spPr>
          <a:xfrm>
            <a:off x="350030" y="3108960"/>
            <a:ext cx="11480138" cy="35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324" y="816688"/>
            <a:ext cx="8099304" cy="18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4"/>
                </a:solidFill>
              </a:rPr>
              <a:t>Làm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thiệp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gửi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hiện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tình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cảm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của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accent4"/>
                </a:solidFill>
              </a:rPr>
              <a:t>Hãy</a:t>
            </a:r>
            <a:r>
              <a:rPr lang="en-US" sz="2400" dirty="0" smtClean="0">
                <a:solidFill>
                  <a:schemeClr val="accent4"/>
                </a:solidFill>
              </a:rPr>
              <a:t> chia </a:t>
            </a:r>
            <a:r>
              <a:rPr lang="en-US" sz="2400" dirty="0" err="1" smtClean="0">
                <a:solidFill>
                  <a:schemeClr val="accent4"/>
                </a:solidFill>
              </a:rPr>
              <a:t>sẻ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những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việc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đã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và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sẽ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làm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thể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hiện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sự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kính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trọng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với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238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方正舒体</vt:lpstr>
      <vt:lpstr>Garamond</vt:lpstr>
      <vt:lpstr>Times New Roman</vt:lpstr>
      <vt:lpstr>UTM Cookies</vt:lpstr>
      <vt:lpstr>Cute Sticker by Slidesgo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Trang</cp:lastModifiedBy>
  <cp:revision>16</cp:revision>
  <dcterms:created xsi:type="dcterms:W3CDTF">2021-06-11T02:39:36Z</dcterms:created>
  <dcterms:modified xsi:type="dcterms:W3CDTF">2021-10-22T03:37:50Z</dcterms:modified>
</cp:coreProperties>
</file>