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277" r:id="rId6"/>
    <p:sldId id="307" r:id="rId7"/>
    <p:sldId id="299" r:id="rId8"/>
    <p:sldId id="265" r:id="rId9"/>
    <p:sldId id="310" r:id="rId10"/>
    <p:sldId id="267" r:id="rId11"/>
    <p:sldId id="308" r:id="rId12"/>
    <p:sldId id="309" r:id="rId13"/>
    <p:sldId id="269" r:id="rId14"/>
    <p:sldId id="273" r:id="rId15"/>
    <p:sldId id="303" r:id="rId16"/>
    <p:sldId id="288" r:id="rId17"/>
    <p:sldId id="311" r:id="rId18"/>
    <p:sldId id="312" r:id="rId19"/>
    <p:sldId id="2007577096" r:id="rId20"/>
    <p:sldId id="314" r:id="rId21"/>
    <p:sldId id="2007577095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2" grpId="2"/>
      <p:bldP spid="53254" grpId="0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C7A50-F206-4849-A1C4-F00295DE2AF5}"/>
              </a:ext>
            </a:extLst>
          </p:cNvPr>
          <p:cNvSpPr txBox="1"/>
          <p:nvPr/>
        </p:nvSpPr>
        <p:spPr>
          <a:xfrm>
            <a:off x="1528550" y="1201003"/>
            <a:ext cx="10181230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</a:rPr>
              <a:t>Ngày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Sách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Việt</a:t>
            </a:r>
            <a:r>
              <a:rPr lang="en-US" sz="4000" dirty="0">
                <a:solidFill>
                  <a:srgbClr val="C00000"/>
                </a:solidFill>
              </a:rPr>
              <a:t> Nam </a:t>
            </a:r>
            <a:r>
              <a:rPr lang="en-US" sz="4000" dirty="0" err="1">
                <a:solidFill>
                  <a:srgbClr val="C00000"/>
                </a:solidFill>
              </a:rPr>
              <a:t>giúp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em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được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tham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gia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nhiều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hoạt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động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bổ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ích</a:t>
            </a:r>
            <a:r>
              <a:rPr lang="en-US" sz="4000" dirty="0">
                <a:solidFill>
                  <a:srgbClr val="C00000"/>
                </a:solidFill>
              </a:rPr>
              <a:t>, </a:t>
            </a:r>
            <a:r>
              <a:rPr lang="en-US" sz="4000" dirty="0" err="1">
                <a:solidFill>
                  <a:srgbClr val="C00000"/>
                </a:solidFill>
              </a:rPr>
              <a:t>được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tìm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hiểu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kiến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thức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mới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về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thế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giới</a:t>
            </a:r>
            <a:r>
              <a:rPr lang="en-US" sz="4000" dirty="0">
                <a:solidFill>
                  <a:srgbClr val="C00000"/>
                </a:solidFill>
              </a:rPr>
              <a:t>, </a:t>
            </a:r>
            <a:r>
              <a:rPr lang="en-US" sz="4000" dirty="0" err="1">
                <a:solidFill>
                  <a:srgbClr val="C00000"/>
                </a:solidFill>
              </a:rPr>
              <a:t>về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lịch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sử</a:t>
            </a:r>
            <a:r>
              <a:rPr lang="en-US" sz="4000" dirty="0">
                <a:solidFill>
                  <a:srgbClr val="C00000"/>
                </a:solidFill>
              </a:rPr>
              <a:t>, </a:t>
            </a:r>
            <a:r>
              <a:rPr lang="en-US" sz="4000" dirty="0" err="1">
                <a:solidFill>
                  <a:srgbClr val="C00000"/>
                </a:solidFill>
              </a:rPr>
              <a:t>về</a:t>
            </a:r>
            <a:r>
              <a:rPr lang="en-US" sz="4000" dirty="0">
                <a:solidFill>
                  <a:srgbClr val="C00000"/>
                </a:solidFill>
              </a:rPr>
              <a:t> khoa </a:t>
            </a:r>
            <a:r>
              <a:rPr lang="en-US" sz="4000" dirty="0" err="1">
                <a:solidFill>
                  <a:srgbClr val="C00000"/>
                </a:solidFill>
              </a:rPr>
              <a:t>học</a:t>
            </a:r>
            <a:r>
              <a:rPr lang="en-US" sz="4000" dirty="0">
                <a:solidFill>
                  <a:srgbClr val="C00000"/>
                </a:solidFill>
              </a:rPr>
              <a:t>,...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28302" y="2999591"/>
            <a:ext cx="8802989" cy="955734"/>
            <a:chOff x="7079" y="6418"/>
            <a:chExt cx="6298" cy="61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79" y="641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hình là hoạt động gì?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40" y="1460500"/>
            <a:ext cx="7085330" cy="52546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đang nói về quyển sách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đã đọc cuốn sách này chưa?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nhân vật nào trong cuốn sách?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353722" y="2585087"/>
            <a:ext cx="8601796" cy="921754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vận dụng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1322807-29FF-4E36-B0BC-8AF3A63337D9}"/>
              </a:ext>
            </a:extLst>
          </p:cNvPr>
          <p:cNvSpPr/>
          <p:nvPr/>
        </p:nvSpPr>
        <p:spPr>
          <a:xfrm>
            <a:off x="1619481" y="142240"/>
            <a:ext cx="828779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CA7AED3-C696-49DA-8AE1-2A2018C239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5422" y="1795749"/>
          <a:ext cx="11622792" cy="19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3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cuốn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sách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Nhân vật yêu thích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Những điều học được từ cuốn sách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5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055" y="481965"/>
            <a:ext cx="9035415" cy="589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>
            <a:extLst>
              <a:ext uri="{FF2B5EF4-FFF2-40B4-BE49-F238E27FC236}">
                <a16:creationId xmlns:a16="http://schemas.microsoft.com/office/drawing/2014/main" id="{9B0818E8-40A9-450C-B882-C5AB874E2DCF}"/>
              </a:ext>
            </a:extLst>
          </p:cNvPr>
          <p:cNvSpPr/>
          <p:nvPr/>
        </p:nvSpPr>
        <p:spPr>
          <a:xfrm>
            <a:off x="1774637" y="1456849"/>
            <a:ext cx="9022672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Thân hình chữ nhật,</a:t>
            </a:r>
          </a:p>
          <a:p>
            <a:pPr algn="ctr"/>
            <a:r>
              <a:rPr lang="en-US" sz="3200"/>
              <a:t>Chữ nghĩa đầy mình,</a:t>
            </a:r>
          </a:p>
          <a:p>
            <a:pPr algn="ctr"/>
            <a:r>
              <a:rPr lang="en-US" sz="3200"/>
              <a:t>Ai mà muốn giỏi, </a:t>
            </a:r>
          </a:p>
          <a:p>
            <a:pPr algn="ctr"/>
            <a:r>
              <a:rPr lang="en-US" sz="3200"/>
              <a:t>Sẽ phải nhìn tôi - Là gì?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5550AE5B-954B-42B2-9CD0-9937435475A8}"/>
              </a:ext>
            </a:extLst>
          </p:cNvPr>
          <p:cNvSpPr/>
          <p:nvPr/>
        </p:nvSpPr>
        <p:spPr>
          <a:xfrm>
            <a:off x="8250786" y="5452110"/>
            <a:ext cx="3811905" cy="932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Đáp án: Quyển sách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BEFCC-53E5-4610-B712-AF0221D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644" y="0"/>
            <a:ext cx="5604013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369381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105833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sym typeface="+mn-ea"/>
              </a:rPr>
              <a:t>Dặn</a:t>
            </a:r>
            <a:r>
              <a:rPr lang="en-US" sz="4400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sym typeface="+mn-ea"/>
              </a:rPr>
              <a:t> </a:t>
            </a:r>
            <a:r>
              <a:rPr lang="en-US" sz="4400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sym typeface="+mn-ea"/>
              </a:rPr>
              <a:t>dò</a:t>
            </a:r>
            <a:endParaRPr lang="en-US" sz="4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6" name="Video bài 7">
            <a:hlinkClick r:id="" action="ppaction://media"/>
            <a:extLst>
              <a:ext uri="{FF2B5EF4-FFF2-40B4-BE49-F238E27FC236}">
                <a16:creationId xmlns:a16="http://schemas.microsoft.com/office/drawing/2014/main" id="{42DF9824-13EB-4C24-B642-6F069934D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9745" y="961697"/>
            <a:ext cx="8552793" cy="4296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chúng em</a:t>
            </a:r>
          </a:p>
        </p:txBody>
      </p:sp>
      <p:sp>
        <p:nvSpPr>
          <p:cNvPr id="6" name="Rectangles 2">
            <a:extLst>
              <a:ext uri="{FF2B5EF4-FFF2-40B4-BE49-F238E27FC236}">
                <a16:creationId xmlns:a16="http://schemas.microsoft.com/office/drawing/2014/main" id="{14C34DE0-5063-4BE4-8EB5-E68EBDB89928}"/>
              </a:ext>
            </a:extLst>
          </p:cNvPr>
          <p:cNvSpPr/>
          <p:nvPr/>
        </p:nvSpPr>
        <p:spPr>
          <a:xfrm>
            <a:off x="9530255" y="51117"/>
            <a:ext cx="2599275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SGK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28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92461" y="3303238"/>
            <a:ext cx="8625156" cy="921754"/>
            <a:chOff x="7100" y="6457"/>
            <a:chExt cx="6277" cy="61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00" y="6457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EB07614-19CF-4F66-B9E4-A19A593C3EFD}"/>
              </a:ext>
            </a:extLst>
          </p:cNvPr>
          <p:cNvSpPr/>
          <p:nvPr/>
        </p:nvSpPr>
        <p:spPr>
          <a:xfrm>
            <a:off x="2465705" y="421178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cuốn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endParaRPr lang="en-US" sz="2800" dirty="0"/>
          </a:p>
        </p:txBody>
      </p:sp>
      <p:pic>
        <p:nvPicPr>
          <p:cNvPr id="6" name="Content Placeholder 11" descr="kns">
            <a:extLst>
              <a:ext uri="{FF2B5EF4-FFF2-40B4-BE49-F238E27FC236}">
                <a16:creationId xmlns:a16="http://schemas.microsoft.com/office/drawing/2014/main" id="{C9DCEC57-3BA9-4AF5-BC07-B14D1B5C7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91088" y="3201815"/>
            <a:ext cx="8626531" cy="921754"/>
            <a:chOff x="7099" y="6389"/>
            <a:chExt cx="6278" cy="61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99" y="6389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9AB4D4FA-691A-4823-BD61-F14E3B4C05B4}"/>
              </a:ext>
            </a:extLst>
          </p:cNvPr>
          <p:cNvSpPr/>
          <p:nvPr/>
        </p:nvSpPr>
        <p:spPr>
          <a:xfrm>
            <a:off x="699135" y="162560"/>
            <a:ext cx="10707774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Minh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ra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1C9E06C7-5BE1-4786-A426-F04510605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746" y="1206846"/>
            <a:ext cx="8853805" cy="5558790"/>
          </a:xfrm>
          <a:prstGeom prst="rect">
            <a:avLst/>
          </a:prstGeom>
        </p:spPr>
      </p:pic>
      <p:sp>
        <p:nvSpPr>
          <p:cNvPr id="7" name="Vertical Scroll 4">
            <a:extLst>
              <a:ext uri="{FF2B5EF4-FFF2-40B4-BE49-F238E27FC236}">
                <a16:creationId xmlns:a16="http://schemas.microsoft.com/office/drawing/2014/main" id="{4216C0E3-3085-45A1-8BED-EF0B49150FAC}"/>
              </a:ext>
            </a:extLst>
          </p:cNvPr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lãm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52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0415B37-B426-477B-9A45-9C6EFE951C84}"/>
              </a:ext>
            </a:extLst>
          </p:cNvPr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7E221C56-B000-495C-9C63-828D145D027A}"/>
              </a:ext>
            </a:extLst>
          </p:cNvPr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extLst>
      <p:ext uri="{BB962C8B-B14F-4D97-AF65-F5344CB8AC3E}">
        <p14:creationId xmlns:p14="http://schemas.microsoft.com/office/powerpoint/2010/main" val="35598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92401" y="91440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91539" y="204267"/>
            <a:ext cx="10273030" cy="68961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34C5C6C5-9B1F-4250-89B3-FA50C2DDD2F3}"/>
              </a:ext>
            </a:extLst>
          </p:cNvPr>
          <p:cNvSpPr/>
          <p:nvPr/>
        </p:nvSpPr>
        <p:spPr>
          <a:xfrm>
            <a:off x="891539" y="183744"/>
            <a:ext cx="10273030" cy="68961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Ngoài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còn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ai </a:t>
            </a:r>
            <a:r>
              <a:rPr lang="en-US" sz="2800" dirty="0" err="1">
                <a:solidFill>
                  <a:schemeClr val="bg1"/>
                </a:solidFill>
              </a:rPr>
              <a:t>tham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hoạt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này</a:t>
            </a:r>
            <a:r>
              <a:rPr lang="en-US" sz="2800" dirty="0">
                <a:solidFill>
                  <a:schemeClr val="bg1"/>
                </a:solidFill>
              </a:rPr>
              <a:t>? </a:t>
            </a:r>
            <a:r>
              <a:rPr lang="en-US" sz="2800" dirty="0" err="1">
                <a:solidFill>
                  <a:schemeClr val="bg1"/>
                </a:solidFill>
              </a:rPr>
              <a:t>Điều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ý </a:t>
            </a:r>
            <a:r>
              <a:rPr lang="en-US" sz="2800" dirty="0" err="1">
                <a:solidFill>
                  <a:schemeClr val="bg1"/>
                </a:solidFill>
              </a:rPr>
              <a:t>nghĩa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gì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6" grpId="0" animBg="1"/>
      <p:bldP spid="6" grpId="1" animBg="1"/>
      <p:bldP spid="6" grpId="2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475</Words>
  <Application>Microsoft Office PowerPoint</Application>
  <PresentationFormat>Widescreen</PresentationFormat>
  <Paragraphs>53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Microsoft YaHei</vt:lpstr>
      <vt:lpstr>.VnAvant</vt:lpstr>
      <vt:lpstr>Arial</vt:lpstr>
      <vt:lpstr>Arial-Rounded</vt:lpstr>
      <vt:lpstr>Calibri</vt:lpstr>
      <vt:lpstr>Calibri Light</vt:lpstr>
      <vt:lpstr>Times New Roman</vt:lpstr>
      <vt:lpstr>字魂59号-创粗黑</vt:lpstr>
      <vt:lpstr>1_Office Theme</vt:lpstr>
      <vt:lpstr>2_Office Theme</vt:lpstr>
      <vt:lpstr>Office 主题</vt:lpstr>
      <vt:lpstr>5_Office Theme</vt:lpstr>
      <vt:lpstr>3_Office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nguyen bao chau</cp:lastModifiedBy>
  <cp:revision>13</cp:revision>
  <dcterms:created xsi:type="dcterms:W3CDTF">2021-06-02T05:01:13Z</dcterms:created>
  <dcterms:modified xsi:type="dcterms:W3CDTF">2021-10-09T10:28:40Z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