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9"/>
  </p:notesMasterIdLst>
  <p:sldIdLst>
    <p:sldId id="313" r:id="rId2"/>
    <p:sldId id="257" r:id="rId3"/>
    <p:sldId id="260" r:id="rId4"/>
    <p:sldId id="305" r:id="rId5"/>
    <p:sldId id="258" r:id="rId6"/>
    <p:sldId id="271" r:id="rId7"/>
    <p:sldId id="306" r:id="rId8"/>
    <p:sldId id="275" r:id="rId9"/>
    <p:sldId id="307" r:id="rId10"/>
    <p:sldId id="308" r:id="rId11"/>
    <p:sldId id="309" r:id="rId12"/>
    <p:sldId id="280" r:id="rId13"/>
    <p:sldId id="310" r:id="rId14"/>
    <p:sldId id="259" r:id="rId15"/>
    <p:sldId id="311" r:id="rId16"/>
    <p:sldId id="312" r:id="rId17"/>
    <p:sldId id="268"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11F1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3" d="100"/>
          <a:sy n="73" d="100"/>
        </p:scale>
        <p:origin x="618"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704F002-939F-420F-87C1-44F4CC80AF1D}" type="datetimeFigureOut">
              <a:rPr lang="en-US" smtClean="0"/>
              <a:t>8/15/2021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C82D034-003A-4044-8654-C13E6D9C5EDC}" type="slidenum">
              <a:rPr lang="en-US" smtClean="0"/>
              <a:t>‹#›</a:t>
            </a:fld>
            <a:endParaRPr lang="en-US"/>
          </a:p>
        </p:txBody>
      </p:sp>
    </p:spTree>
    <p:extLst>
      <p:ext uri="{BB962C8B-B14F-4D97-AF65-F5344CB8AC3E}">
        <p14:creationId xmlns:p14="http://schemas.microsoft.com/office/powerpoint/2010/main" val="792301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1"/>
        <p:cNvGrpSpPr/>
        <p:nvPr/>
      </p:nvGrpSpPr>
      <p:grpSpPr>
        <a:xfrm>
          <a:off x="0" y="0"/>
          <a:ext cx="0" cy="0"/>
          <a:chOff x="0" y="0"/>
          <a:chExt cx="0" cy="0"/>
        </a:xfrm>
      </p:grpSpPr>
      <p:sp>
        <p:nvSpPr>
          <p:cNvPr id="1612" name="Google Shape;1612;gcb044da28f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13" name="Google Shape;1613;gcb044da28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810064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4"/>
        <p:cNvGrpSpPr/>
        <p:nvPr/>
      </p:nvGrpSpPr>
      <p:grpSpPr>
        <a:xfrm>
          <a:off x="0" y="0"/>
          <a:ext cx="0" cy="0"/>
          <a:chOff x="0" y="0"/>
          <a:chExt cx="0" cy="0"/>
        </a:xfrm>
      </p:grpSpPr>
      <p:sp>
        <p:nvSpPr>
          <p:cNvPr id="1625" name="Google Shape;1625;gaa346aee37_0_6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26" name="Google Shape;1626;gaa346aee37_0_6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878154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5"/>
        <p:cNvGrpSpPr/>
        <p:nvPr/>
      </p:nvGrpSpPr>
      <p:grpSpPr>
        <a:xfrm>
          <a:off x="0" y="0"/>
          <a:ext cx="0" cy="0"/>
          <a:chOff x="0" y="0"/>
          <a:chExt cx="0" cy="0"/>
        </a:xfrm>
      </p:grpSpPr>
      <p:sp>
        <p:nvSpPr>
          <p:cNvPr id="1666" name="Google Shape;1666;gd768e69cfa_0_3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67" name="Google Shape;1667;gd768e69cfa_0_3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102333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9"/>
        <p:cNvGrpSpPr/>
        <p:nvPr/>
      </p:nvGrpSpPr>
      <p:grpSpPr>
        <a:xfrm>
          <a:off x="0" y="0"/>
          <a:ext cx="0" cy="0"/>
          <a:chOff x="0" y="0"/>
          <a:chExt cx="0" cy="0"/>
        </a:xfrm>
      </p:grpSpPr>
      <p:sp>
        <p:nvSpPr>
          <p:cNvPr id="2070" name="Google Shape;2070;gd768e69cfa_0_32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71" name="Google Shape;2071;gd768e69cfa_0_32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702094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5"/>
        <p:cNvGrpSpPr/>
        <p:nvPr/>
      </p:nvGrpSpPr>
      <p:grpSpPr>
        <a:xfrm>
          <a:off x="0" y="0"/>
          <a:ext cx="0" cy="0"/>
          <a:chOff x="0" y="0"/>
          <a:chExt cx="0" cy="0"/>
        </a:xfrm>
      </p:grpSpPr>
      <p:sp>
        <p:nvSpPr>
          <p:cNvPr id="1666" name="Google Shape;1666;gd768e69cfa_0_3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67" name="Google Shape;1667;gd768e69cfa_0_3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915942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5"/>
        <p:cNvGrpSpPr/>
        <p:nvPr/>
      </p:nvGrpSpPr>
      <p:grpSpPr>
        <a:xfrm>
          <a:off x="0" y="0"/>
          <a:ext cx="0" cy="0"/>
          <a:chOff x="0" y="0"/>
          <a:chExt cx="0" cy="0"/>
        </a:xfrm>
      </p:grpSpPr>
      <p:sp>
        <p:nvSpPr>
          <p:cNvPr id="1666" name="Google Shape;1666;gd768e69cfa_0_3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67" name="Google Shape;1667;gd768e69cfa_0_3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718285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7"/>
        <p:cNvGrpSpPr/>
        <p:nvPr/>
      </p:nvGrpSpPr>
      <p:grpSpPr>
        <a:xfrm>
          <a:off x="0" y="0"/>
          <a:ext cx="0" cy="0"/>
          <a:chOff x="0" y="0"/>
          <a:chExt cx="0" cy="0"/>
        </a:xfrm>
      </p:grpSpPr>
      <p:sp>
        <p:nvSpPr>
          <p:cNvPr id="1618" name="Google Shape;1618;gabf9762155_0_25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19" name="Google Shape;1619;gabf9762155_0_25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83500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5"/>
        <p:cNvGrpSpPr/>
        <p:nvPr/>
      </p:nvGrpSpPr>
      <p:grpSpPr>
        <a:xfrm>
          <a:off x="0" y="0"/>
          <a:ext cx="0" cy="0"/>
          <a:chOff x="0" y="0"/>
          <a:chExt cx="0" cy="0"/>
        </a:xfrm>
      </p:grpSpPr>
      <p:sp>
        <p:nvSpPr>
          <p:cNvPr id="2226" name="Google Shape;2226;gd768e69cfa_0_55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27" name="Google Shape;2227;gd768e69cfa_0_55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188936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5"/>
        <p:cNvGrpSpPr/>
        <p:nvPr/>
      </p:nvGrpSpPr>
      <p:grpSpPr>
        <a:xfrm>
          <a:off x="0" y="0"/>
          <a:ext cx="0" cy="0"/>
          <a:chOff x="0" y="0"/>
          <a:chExt cx="0" cy="0"/>
        </a:xfrm>
      </p:grpSpPr>
      <p:sp>
        <p:nvSpPr>
          <p:cNvPr id="1666" name="Google Shape;1666;gd768e69cfa_0_3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67" name="Google Shape;1667;gd768e69cfa_0_3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618239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1"/>
        <p:cNvGrpSpPr/>
        <p:nvPr/>
      </p:nvGrpSpPr>
      <p:grpSpPr>
        <a:xfrm>
          <a:off x="0" y="0"/>
          <a:ext cx="0" cy="0"/>
          <a:chOff x="0" y="0"/>
          <a:chExt cx="0" cy="0"/>
        </a:xfrm>
      </p:grpSpPr>
      <p:sp>
        <p:nvSpPr>
          <p:cNvPr id="2322" name="Google Shape;2322;gd38073794d_0_11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23" name="Google Shape;2323;gd38073794d_0_11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216174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0"/>
        <p:cNvGrpSpPr/>
        <p:nvPr/>
      </p:nvGrpSpPr>
      <p:grpSpPr>
        <a:xfrm>
          <a:off x="0" y="0"/>
          <a:ext cx="0" cy="0"/>
          <a:chOff x="0" y="0"/>
          <a:chExt cx="0" cy="0"/>
        </a:xfrm>
      </p:grpSpPr>
      <p:sp>
        <p:nvSpPr>
          <p:cNvPr id="2621" name="Google Shape;2621;gd768e69cfa_0_80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22" name="Google Shape;2622;gd768e69cfa_0_80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48550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5"/>
        <p:cNvGrpSpPr/>
        <p:nvPr/>
      </p:nvGrpSpPr>
      <p:grpSpPr>
        <a:xfrm>
          <a:off x="0" y="0"/>
          <a:ext cx="0" cy="0"/>
          <a:chOff x="0" y="0"/>
          <a:chExt cx="0" cy="0"/>
        </a:xfrm>
      </p:grpSpPr>
      <p:sp>
        <p:nvSpPr>
          <p:cNvPr id="1666" name="Google Shape;1666;gd768e69cfa_0_3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67" name="Google Shape;1667;gd768e69cfa_0_3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3536076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blipFill>
          <a:blip r:embed="rId2">
            <a:alphaModFix/>
          </a:blip>
          <a:stretch>
            <a:fillRect/>
          </a:stretch>
        </a:blipFill>
        <a:effectLst/>
      </p:bgPr>
    </p:bg>
    <p:spTree>
      <p:nvGrpSpPr>
        <p:cNvPr id="1" name="Shape 8"/>
        <p:cNvGrpSpPr/>
        <p:nvPr/>
      </p:nvGrpSpPr>
      <p:grpSpPr>
        <a:xfrm>
          <a:off x="0" y="0"/>
          <a:ext cx="0" cy="0"/>
          <a:chOff x="0" y="0"/>
          <a:chExt cx="0" cy="0"/>
        </a:xfrm>
      </p:grpSpPr>
      <p:sp>
        <p:nvSpPr>
          <p:cNvPr id="9" name="Google Shape;9;p2"/>
          <p:cNvSpPr txBox="1">
            <a:spLocks noGrp="1"/>
          </p:cNvSpPr>
          <p:nvPr>
            <p:ph type="title"/>
          </p:nvPr>
        </p:nvSpPr>
        <p:spPr>
          <a:xfrm>
            <a:off x="2374200" y="1773000"/>
            <a:ext cx="7443600" cy="3160000"/>
          </a:xfrm>
          <a:prstGeom prst="rect">
            <a:avLst/>
          </a:prstGeom>
        </p:spPr>
        <p:txBody>
          <a:bodyPr spcFirstLastPara="1" wrap="square" lIns="91425" tIns="91425" rIns="91425" bIns="91425" anchor="t" anchorCtr="0">
            <a:noAutofit/>
          </a:bodyPr>
          <a:lstStyle>
            <a:lvl1pPr lvl="0">
              <a:spcBef>
                <a:spcPts val="0"/>
              </a:spcBef>
              <a:spcAft>
                <a:spcPts val="0"/>
              </a:spcAft>
              <a:buSzPts val="3500"/>
              <a:buNone/>
              <a:defRPr sz="8666"/>
            </a:lvl1pPr>
            <a:lvl2pPr lvl="1">
              <a:spcBef>
                <a:spcPts val="0"/>
              </a:spcBef>
              <a:spcAft>
                <a:spcPts val="0"/>
              </a:spcAft>
              <a:buSzPts val="3500"/>
              <a:buNone/>
              <a:defRPr/>
            </a:lvl2pPr>
            <a:lvl3pPr lvl="2">
              <a:spcBef>
                <a:spcPts val="0"/>
              </a:spcBef>
              <a:spcAft>
                <a:spcPts val="0"/>
              </a:spcAft>
              <a:buSzPts val="3500"/>
              <a:buNone/>
              <a:defRPr/>
            </a:lvl3pPr>
            <a:lvl4pPr lvl="3">
              <a:spcBef>
                <a:spcPts val="0"/>
              </a:spcBef>
              <a:spcAft>
                <a:spcPts val="0"/>
              </a:spcAft>
              <a:buSzPts val="3500"/>
              <a:buNone/>
              <a:defRPr/>
            </a:lvl4pPr>
            <a:lvl5pPr lvl="4">
              <a:spcBef>
                <a:spcPts val="0"/>
              </a:spcBef>
              <a:spcAft>
                <a:spcPts val="0"/>
              </a:spcAft>
              <a:buSzPts val="3500"/>
              <a:buNone/>
              <a:defRPr/>
            </a:lvl5pPr>
            <a:lvl6pPr lvl="5">
              <a:spcBef>
                <a:spcPts val="0"/>
              </a:spcBef>
              <a:spcAft>
                <a:spcPts val="0"/>
              </a:spcAft>
              <a:buSzPts val="3500"/>
              <a:buNone/>
              <a:defRPr/>
            </a:lvl6pPr>
            <a:lvl7pPr lvl="6">
              <a:spcBef>
                <a:spcPts val="0"/>
              </a:spcBef>
              <a:spcAft>
                <a:spcPts val="0"/>
              </a:spcAft>
              <a:buSzPts val="3500"/>
              <a:buNone/>
              <a:defRPr/>
            </a:lvl7pPr>
            <a:lvl8pPr lvl="7">
              <a:spcBef>
                <a:spcPts val="0"/>
              </a:spcBef>
              <a:spcAft>
                <a:spcPts val="0"/>
              </a:spcAft>
              <a:buSzPts val="3500"/>
              <a:buNone/>
              <a:defRPr/>
            </a:lvl8pPr>
            <a:lvl9pPr lvl="8">
              <a:spcBef>
                <a:spcPts val="0"/>
              </a:spcBef>
              <a:spcAft>
                <a:spcPts val="0"/>
              </a:spcAft>
              <a:buSzPts val="3500"/>
              <a:buNone/>
              <a:defRPr/>
            </a:lvl9pPr>
          </a:lstStyle>
          <a:p>
            <a:endParaRPr/>
          </a:p>
        </p:txBody>
      </p:sp>
      <p:sp>
        <p:nvSpPr>
          <p:cNvPr id="10" name="Google Shape;10;p2"/>
          <p:cNvSpPr txBox="1">
            <a:spLocks noGrp="1"/>
          </p:cNvSpPr>
          <p:nvPr>
            <p:ph type="subTitle" idx="1"/>
          </p:nvPr>
        </p:nvSpPr>
        <p:spPr>
          <a:xfrm>
            <a:off x="3096000" y="4956967"/>
            <a:ext cx="6000000" cy="590000"/>
          </a:xfrm>
          <a:prstGeom prst="rect">
            <a:avLst/>
          </a:prstGeom>
          <a:noFill/>
          <a:ln>
            <a:noFill/>
          </a:ln>
        </p:spPr>
        <p:txBody>
          <a:bodyPr spcFirstLastPara="1" wrap="square" lIns="91425" tIns="91425" rIns="91425" bIns="91425" anchor="t" anchorCtr="0">
            <a:noAutofit/>
          </a:bodyPr>
          <a:lstStyle>
            <a:lvl1pPr lvl="0" algn="ctr">
              <a:spcBef>
                <a:spcPts val="0"/>
              </a:spcBef>
              <a:spcAft>
                <a:spcPts val="0"/>
              </a:spcAft>
              <a:buClr>
                <a:schemeClr val="dk1"/>
              </a:buClr>
              <a:buSzPts val="1400"/>
              <a:buFont typeface="Roboto Slab Regular"/>
              <a:buNone/>
              <a:defRPr>
                <a:solidFill>
                  <a:schemeClr val="dk1"/>
                </a:solidFill>
                <a:latin typeface="Comfortaa"/>
                <a:ea typeface="Comfortaa"/>
                <a:cs typeface="Comfortaa"/>
                <a:sym typeface="Comfortaa"/>
              </a:defRPr>
            </a:lvl1pPr>
            <a:lvl2pPr lvl="1">
              <a:spcBef>
                <a:spcPts val="0"/>
              </a:spcBef>
              <a:spcAft>
                <a:spcPts val="0"/>
              </a:spcAft>
              <a:buClr>
                <a:schemeClr val="dk1"/>
              </a:buClr>
              <a:buSzPts val="1400"/>
              <a:buFont typeface="Roboto Slab Regular"/>
              <a:buNone/>
              <a:defRPr>
                <a:solidFill>
                  <a:schemeClr val="dk1"/>
                </a:solidFill>
                <a:latin typeface="Roboto Slab Regular"/>
                <a:ea typeface="Roboto Slab Regular"/>
                <a:cs typeface="Roboto Slab Regular"/>
                <a:sym typeface="Roboto Slab Regular"/>
              </a:defRPr>
            </a:lvl2pPr>
            <a:lvl3pPr lvl="2">
              <a:spcBef>
                <a:spcPts val="0"/>
              </a:spcBef>
              <a:spcAft>
                <a:spcPts val="0"/>
              </a:spcAft>
              <a:buClr>
                <a:schemeClr val="dk1"/>
              </a:buClr>
              <a:buSzPts val="1400"/>
              <a:buFont typeface="Roboto Slab Regular"/>
              <a:buNone/>
              <a:defRPr>
                <a:solidFill>
                  <a:schemeClr val="dk1"/>
                </a:solidFill>
                <a:latin typeface="Roboto Slab Regular"/>
                <a:ea typeface="Roboto Slab Regular"/>
                <a:cs typeface="Roboto Slab Regular"/>
                <a:sym typeface="Roboto Slab Regular"/>
              </a:defRPr>
            </a:lvl3pPr>
            <a:lvl4pPr lvl="3">
              <a:spcBef>
                <a:spcPts val="0"/>
              </a:spcBef>
              <a:spcAft>
                <a:spcPts val="0"/>
              </a:spcAft>
              <a:buClr>
                <a:schemeClr val="dk1"/>
              </a:buClr>
              <a:buSzPts val="1400"/>
              <a:buFont typeface="Roboto Slab Regular"/>
              <a:buNone/>
              <a:defRPr>
                <a:solidFill>
                  <a:schemeClr val="dk1"/>
                </a:solidFill>
                <a:latin typeface="Roboto Slab Regular"/>
                <a:ea typeface="Roboto Slab Regular"/>
                <a:cs typeface="Roboto Slab Regular"/>
                <a:sym typeface="Roboto Slab Regular"/>
              </a:defRPr>
            </a:lvl4pPr>
            <a:lvl5pPr lvl="4">
              <a:spcBef>
                <a:spcPts val="0"/>
              </a:spcBef>
              <a:spcAft>
                <a:spcPts val="0"/>
              </a:spcAft>
              <a:buClr>
                <a:schemeClr val="dk1"/>
              </a:buClr>
              <a:buSzPts val="1400"/>
              <a:buFont typeface="Roboto Slab Regular"/>
              <a:buNone/>
              <a:defRPr>
                <a:solidFill>
                  <a:schemeClr val="dk1"/>
                </a:solidFill>
                <a:latin typeface="Roboto Slab Regular"/>
                <a:ea typeface="Roboto Slab Regular"/>
                <a:cs typeface="Roboto Slab Regular"/>
                <a:sym typeface="Roboto Slab Regular"/>
              </a:defRPr>
            </a:lvl5pPr>
            <a:lvl6pPr lvl="5">
              <a:spcBef>
                <a:spcPts val="0"/>
              </a:spcBef>
              <a:spcAft>
                <a:spcPts val="0"/>
              </a:spcAft>
              <a:buClr>
                <a:schemeClr val="dk1"/>
              </a:buClr>
              <a:buSzPts val="1400"/>
              <a:buFont typeface="Roboto Slab Regular"/>
              <a:buNone/>
              <a:defRPr>
                <a:solidFill>
                  <a:schemeClr val="dk1"/>
                </a:solidFill>
                <a:latin typeface="Roboto Slab Regular"/>
                <a:ea typeface="Roboto Slab Regular"/>
                <a:cs typeface="Roboto Slab Regular"/>
                <a:sym typeface="Roboto Slab Regular"/>
              </a:defRPr>
            </a:lvl6pPr>
            <a:lvl7pPr lvl="6">
              <a:spcBef>
                <a:spcPts val="0"/>
              </a:spcBef>
              <a:spcAft>
                <a:spcPts val="0"/>
              </a:spcAft>
              <a:buClr>
                <a:schemeClr val="dk1"/>
              </a:buClr>
              <a:buSzPts val="1400"/>
              <a:buFont typeface="Roboto Slab Regular"/>
              <a:buNone/>
              <a:defRPr>
                <a:solidFill>
                  <a:schemeClr val="dk1"/>
                </a:solidFill>
                <a:latin typeface="Roboto Slab Regular"/>
                <a:ea typeface="Roboto Slab Regular"/>
                <a:cs typeface="Roboto Slab Regular"/>
                <a:sym typeface="Roboto Slab Regular"/>
              </a:defRPr>
            </a:lvl7pPr>
            <a:lvl8pPr lvl="7">
              <a:spcBef>
                <a:spcPts val="0"/>
              </a:spcBef>
              <a:spcAft>
                <a:spcPts val="0"/>
              </a:spcAft>
              <a:buClr>
                <a:schemeClr val="dk1"/>
              </a:buClr>
              <a:buSzPts val="1400"/>
              <a:buFont typeface="Roboto Slab Regular"/>
              <a:buNone/>
              <a:defRPr>
                <a:solidFill>
                  <a:schemeClr val="dk1"/>
                </a:solidFill>
                <a:latin typeface="Roboto Slab Regular"/>
                <a:ea typeface="Roboto Slab Regular"/>
                <a:cs typeface="Roboto Slab Regular"/>
                <a:sym typeface="Roboto Slab Regular"/>
              </a:defRPr>
            </a:lvl8pPr>
            <a:lvl9pPr lvl="8">
              <a:spcBef>
                <a:spcPts val="0"/>
              </a:spcBef>
              <a:spcAft>
                <a:spcPts val="0"/>
              </a:spcAft>
              <a:buClr>
                <a:schemeClr val="dk1"/>
              </a:buClr>
              <a:buSzPts val="1400"/>
              <a:buFont typeface="Roboto Slab Regular"/>
              <a:buNone/>
              <a:defRPr>
                <a:solidFill>
                  <a:schemeClr val="dk1"/>
                </a:solidFill>
                <a:latin typeface="Roboto Slab Regular"/>
                <a:ea typeface="Roboto Slab Regular"/>
                <a:cs typeface="Roboto Slab Regular"/>
                <a:sym typeface="Roboto Slab Regular"/>
              </a:defRPr>
            </a:lvl9pPr>
          </a:lstStyle>
          <a:p>
            <a:endParaRPr/>
          </a:p>
        </p:txBody>
      </p:sp>
      <p:grpSp>
        <p:nvGrpSpPr>
          <p:cNvPr id="11" name="Google Shape;11;p2"/>
          <p:cNvGrpSpPr/>
          <p:nvPr/>
        </p:nvGrpSpPr>
        <p:grpSpPr>
          <a:xfrm>
            <a:off x="2406118" y="907774"/>
            <a:ext cx="1224895" cy="889668"/>
            <a:chOff x="5211663" y="1358969"/>
            <a:chExt cx="483893" cy="351481"/>
          </a:xfrm>
        </p:grpSpPr>
        <p:sp>
          <p:nvSpPr>
            <p:cNvPr id="12" name="Google Shape;12;p2"/>
            <p:cNvSpPr/>
            <p:nvPr/>
          </p:nvSpPr>
          <p:spPr>
            <a:xfrm>
              <a:off x="5519159" y="1395927"/>
              <a:ext cx="71050" cy="66812"/>
            </a:xfrm>
            <a:custGeom>
              <a:avLst/>
              <a:gdLst/>
              <a:ahLst/>
              <a:cxnLst/>
              <a:rect l="l" t="t" r="r" b="b"/>
              <a:pathLst>
                <a:path w="1040" h="978" extrusionOk="0">
                  <a:moveTo>
                    <a:pt x="914" y="1"/>
                  </a:moveTo>
                  <a:cubicBezTo>
                    <a:pt x="801" y="1"/>
                    <a:pt x="571" y="36"/>
                    <a:pt x="67" y="176"/>
                  </a:cubicBezTo>
                  <a:cubicBezTo>
                    <a:pt x="0" y="198"/>
                    <a:pt x="16" y="324"/>
                    <a:pt x="95" y="324"/>
                  </a:cubicBezTo>
                  <a:cubicBezTo>
                    <a:pt x="102" y="324"/>
                    <a:pt x="109" y="323"/>
                    <a:pt x="116" y="322"/>
                  </a:cubicBezTo>
                  <a:cubicBezTo>
                    <a:pt x="359" y="249"/>
                    <a:pt x="626" y="200"/>
                    <a:pt x="869" y="152"/>
                  </a:cubicBezTo>
                  <a:lnTo>
                    <a:pt x="869" y="152"/>
                  </a:lnTo>
                  <a:cubicBezTo>
                    <a:pt x="796" y="322"/>
                    <a:pt x="626" y="662"/>
                    <a:pt x="505" y="880"/>
                  </a:cubicBezTo>
                  <a:cubicBezTo>
                    <a:pt x="480" y="905"/>
                    <a:pt x="480" y="953"/>
                    <a:pt x="529" y="977"/>
                  </a:cubicBezTo>
                  <a:lnTo>
                    <a:pt x="553" y="977"/>
                  </a:lnTo>
                  <a:cubicBezTo>
                    <a:pt x="577" y="977"/>
                    <a:pt x="602" y="977"/>
                    <a:pt x="602" y="953"/>
                  </a:cubicBezTo>
                  <a:cubicBezTo>
                    <a:pt x="650" y="880"/>
                    <a:pt x="990" y="249"/>
                    <a:pt x="1039" y="127"/>
                  </a:cubicBezTo>
                  <a:cubicBezTo>
                    <a:pt x="1039" y="103"/>
                    <a:pt x="1039" y="79"/>
                    <a:pt x="1039" y="30"/>
                  </a:cubicBezTo>
                  <a:cubicBezTo>
                    <a:pt x="1018" y="20"/>
                    <a:pt x="998" y="1"/>
                    <a:pt x="914"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 name="Google Shape;13;p2"/>
            <p:cNvSpPr/>
            <p:nvPr/>
          </p:nvSpPr>
          <p:spPr>
            <a:xfrm>
              <a:off x="5211663" y="1358969"/>
              <a:ext cx="483893" cy="351481"/>
            </a:xfrm>
            <a:custGeom>
              <a:avLst/>
              <a:gdLst/>
              <a:ahLst/>
              <a:cxnLst/>
              <a:rect l="l" t="t" r="r" b="b"/>
              <a:pathLst>
                <a:path w="7083" h="5145" extrusionOk="0">
                  <a:moveTo>
                    <a:pt x="3768" y="0"/>
                  </a:moveTo>
                  <a:cubicBezTo>
                    <a:pt x="3734" y="0"/>
                    <a:pt x="3701" y="4"/>
                    <a:pt x="3670" y="12"/>
                  </a:cubicBezTo>
                  <a:cubicBezTo>
                    <a:pt x="3014" y="207"/>
                    <a:pt x="3232" y="1713"/>
                    <a:pt x="3232" y="1713"/>
                  </a:cubicBezTo>
                  <a:cubicBezTo>
                    <a:pt x="3232" y="1713"/>
                    <a:pt x="1357" y="535"/>
                    <a:pt x="891" y="535"/>
                  </a:cubicBezTo>
                  <a:cubicBezTo>
                    <a:pt x="865" y="535"/>
                    <a:pt x="844" y="539"/>
                    <a:pt x="827" y="547"/>
                  </a:cubicBezTo>
                  <a:cubicBezTo>
                    <a:pt x="366" y="814"/>
                    <a:pt x="1483" y="1664"/>
                    <a:pt x="1483" y="1664"/>
                  </a:cubicBezTo>
                  <a:cubicBezTo>
                    <a:pt x="1483" y="1664"/>
                    <a:pt x="832" y="1473"/>
                    <a:pt x="445" y="1473"/>
                  </a:cubicBezTo>
                  <a:cubicBezTo>
                    <a:pt x="263" y="1473"/>
                    <a:pt x="140" y="1516"/>
                    <a:pt x="171" y="1640"/>
                  </a:cubicBezTo>
                  <a:cubicBezTo>
                    <a:pt x="269" y="2029"/>
                    <a:pt x="1022" y="2490"/>
                    <a:pt x="1022" y="2490"/>
                  </a:cubicBezTo>
                  <a:cubicBezTo>
                    <a:pt x="730" y="2490"/>
                    <a:pt x="439" y="2539"/>
                    <a:pt x="147" y="2587"/>
                  </a:cubicBezTo>
                  <a:cubicBezTo>
                    <a:pt x="1" y="2650"/>
                    <a:pt x="594" y="3616"/>
                    <a:pt x="1664" y="3616"/>
                  </a:cubicBezTo>
                  <a:cubicBezTo>
                    <a:pt x="1835" y="3616"/>
                    <a:pt x="2018" y="3592"/>
                    <a:pt x="2212" y="3535"/>
                  </a:cubicBezTo>
                  <a:lnTo>
                    <a:pt x="2212" y="3535"/>
                  </a:lnTo>
                  <a:lnTo>
                    <a:pt x="1095" y="4506"/>
                  </a:lnTo>
                  <a:cubicBezTo>
                    <a:pt x="1095" y="4506"/>
                    <a:pt x="2102" y="5144"/>
                    <a:pt x="3258" y="5144"/>
                  </a:cubicBezTo>
                  <a:cubicBezTo>
                    <a:pt x="3697" y="5144"/>
                    <a:pt x="4158" y="5052"/>
                    <a:pt x="4593" y="4798"/>
                  </a:cubicBezTo>
                  <a:cubicBezTo>
                    <a:pt x="7083" y="3365"/>
                    <a:pt x="4779" y="0"/>
                    <a:pt x="376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 name="Google Shape;14;p2"/>
            <p:cNvSpPr/>
            <p:nvPr/>
          </p:nvSpPr>
          <p:spPr>
            <a:xfrm>
              <a:off x="5467307" y="1398045"/>
              <a:ext cx="48164" cy="44746"/>
            </a:xfrm>
            <a:custGeom>
              <a:avLst/>
              <a:gdLst/>
              <a:ahLst/>
              <a:cxnLst/>
              <a:rect l="l" t="t" r="r" b="b"/>
              <a:pathLst>
                <a:path w="705" h="655" extrusionOk="0">
                  <a:moveTo>
                    <a:pt x="443" y="1"/>
                  </a:moveTo>
                  <a:cubicBezTo>
                    <a:pt x="395" y="1"/>
                    <a:pt x="349" y="49"/>
                    <a:pt x="365" y="96"/>
                  </a:cubicBezTo>
                  <a:cubicBezTo>
                    <a:pt x="413" y="218"/>
                    <a:pt x="462" y="363"/>
                    <a:pt x="486" y="485"/>
                  </a:cubicBezTo>
                  <a:cubicBezTo>
                    <a:pt x="365" y="388"/>
                    <a:pt x="243" y="291"/>
                    <a:pt x="122" y="169"/>
                  </a:cubicBezTo>
                  <a:cubicBezTo>
                    <a:pt x="110" y="157"/>
                    <a:pt x="92" y="151"/>
                    <a:pt x="73" y="151"/>
                  </a:cubicBezTo>
                  <a:cubicBezTo>
                    <a:pt x="55" y="151"/>
                    <a:pt x="37" y="157"/>
                    <a:pt x="25" y="169"/>
                  </a:cubicBezTo>
                  <a:cubicBezTo>
                    <a:pt x="0" y="218"/>
                    <a:pt x="0" y="266"/>
                    <a:pt x="25" y="291"/>
                  </a:cubicBezTo>
                  <a:cubicBezTo>
                    <a:pt x="340" y="606"/>
                    <a:pt x="462" y="655"/>
                    <a:pt x="535" y="655"/>
                  </a:cubicBezTo>
                  <a:lnTo>
                    <a:pt x="559" y="655"/>
                  </a:lnTo>
                  <a:cubicBezTo>
                    <a:pt x="608" y="631"/>
                    <a:pt x="705" y="582"/>
                    <a:pt x="511" y="48"/>
                  </a:cubicBezTo>
                  <a:cubicBezTo>
                    <a:pt x="494" y="14"/>
                    <a:pt x="468" y="1"/>
                    <a:pt x="443"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 name="Google Shape;15;p2"/>
            <p:cNvSpPr/>
            <p:nvPr/>
          </p:nvSpPr>
          <p:spPr>
            <a:xfrm>
              <a:off x="5309630" y="1479885"/>
              <a:ext cx="102954" cy="109167"/>
            </a:xfrm>
            <a:custGeom>
              <a:avLst/>
              <a:gdLst/>
              <a:ahLst/>
              <a:cxnLst/>
              <a:rect l="l" t="t" r="r" b="b"/>
              <a:pathLst>
                <a:path w="1507" h="1598" extrusionOk="0">
                  <a:moveTo>
                    <a:pt x="479" y="1"/>
                  </a:moveTo>
                  <a:cubicBezTo>
                    <a:pt x="444" y="1"/>
                    <a:pt x="427" y="9"/>
                    <a:pt x="414" y="16"/>
                  </a:cubicBezTo>
                  <a:cubicBezTo>
                    <a:pt x="389" y="40"/>
                    <a:pt x="389" y="64"/>
                    <a:pt x="389" y="113"/>
                  </a:cubicBezTo>
                  <a:cubicBezTo>
                    <a:pt x="389" y="210"/>
                    <a:pt x="535" y="380"/>
                    <a:pt x="657" y="477"/>
                  </a:cubicBezTo>
                  <a:cubicBezTo>
                    <a:pt x="1" y="526"/>
                    <a:pt x="1" y="599"/>
                    <a:pt x="1" y="672"/>
                  </a:cubicBezTo>
                  <a:cubicBezTo>
                    <a:pt x="1" y="744"/>
                    <a:pt x="74" y="793"/>
                    <a:pt x="98" y="817"/>
                  </a:cubicBezTo>
                  <a:cubicBezTo>
                    <a:pt x="219" y="890"/>
                    <a:pt x="316" y="963"/>
                    <a:pt x="438" y="1012"/>
                  </a:cubicBezTo>
                  <a:cubicBezTo>
                    <a:pt x="316" y="1036"/>
                    <a:pt x="195" y="1085"/>
                    <a:pt x="98" y="1157"/>
                  </a:cubicBezTo>
                  <a:cubicBezTo>
                    <a:pt x="49" y="1182"/>
                    <a:pt x="49" y="1255"/>
                    <a:pt x="74" y="1303"/>
                  </a:cubicBezTo>
                  <a:cubicBezTo>
                    <a:pt x="185" y="1481"/>
                    <a:pt x="397" y="1598"/>
                    <a:pt x="619" y="1598"/>
                  </a:cubicBezTo>
                  <a:cubicBezTo>
                    <a:pt x="639" y="1598"/>
                    <a:pt x="660" y="1597"/>
                    <a:pt x="681" y="1595"/>
                  </a:cubicBezTo>
                  <a:cubicBezTo>
                    <a:pt x="778" y="1595"/>
                    <a:pt x="875" y="1570"/>
                    <a:pt x="948" y="1546"/>
                  </a:cubicBezTo>
                  <a:cubicBezTo>
                    <a:pt x="997" y="1546"/>
                    <a:pt x="1021" y="1498"/>
                    <a:pt x="997" y="1473"/>
                  </a:cubicBezTo>
                  <a:cubicBezTo>
                    <a:pt x="997" y="1438"/>
                    <a:pt x="971" y="1415"/>
                    <a:pt x="938" y="1415"/>
                  </a:cubicBezTo>
                  <a:cubicBezTo>
                    <a:pt x="925" y="1415"/>
                    <a:pt x="912" y="1418"/>
                    <a:pt x="899" y="1425"/>
                  </a:cubicBezTo>
                  <a:cubicBezTo>
                    <a:pt x="829" y="1446"/>
                    <a:pt x="756" y="1457"/>
                    <a:pt x="683" y="1457"/>
                  </a:cubicBezTo>
                  <a:cubicBezTo>
                    <a:pt x="507" y="1457"/>
                    <a:pt x="333" y="1392"/>
                    <a:pt x="195" y="1255"/>
                  </a:cubicBezTo>
                  <a:cubicBezTo>
                    <a:pt x="365" y="1157"/>
                    <a:pt x="535" y="1109"/>
                    <a:pt x="705" y="1085"/>
                  </a:cubicBezTo>
                  <a:lnTo>
                    <a:pt x="729" y="1085"/>
                  </a:lnTo>
                  <a:cubicBezTo>
                    <a:pt x="754" y="1060"/>
                    <a:pt x="778" y="1036"/>
                    <a:pt x="778" y="1012"/>
                  </a:cubicBezTo>
                  <a:cubicBezTo>
                    <a:pt x="778" y="987"/>
                    <a:pt x="754" y="963"/>
                    <a:pt x="729" y="939"/>
                  </a:cubicBezTo>
                  <a:lnTo>
                    <a:pt x="705" y="939"/>
                  </a:lnTo>
                  <a:cubicBezTo>
                    <a:pt x="511" y="890"/>
                    <a:pt x="341" y="793"/>
                    <a:pt x="171" y="696"/>
                  </a:cubicBezTo>
                  <a:cubicBezTo>
                    <a:pt x="389" y="647"/>
                    <a:pt x="608" y="623"/>
                    <a:pt x="827" y="623"/>
                  </a:cubicBezTo>
                  <a:cubicBezTo>
                    <a:pt x="851" y="623"/>
                    <a:pt x="875" y="599"/>
                    <a:pt x="899" y="574"/>
                  </a:cubicBezTo>
                  <a:cubicBezTo>
                    <a:pt x="899" y="550"/>
                    <a:pt x="899" y="526"/>
                    <a:pt x="875" y="502"/>
                  </a:cubicBezTo>
                  <a:cubicBezTo>
                    <a:pt x="754" y="404"/>
                    <a:pt x="657" y="283"/>
                    <a:pt x="559" y="161"/>
                  </a:cubicBezTo>
                  <a:lnTo>
                    <a:pt x="559" y="161"/>
                  </a:lnTo>
                  <a:cubicBezTo>
                    <a:pt x="851" y="259"/>
                    <a:pt x="1118" y="380"/>
                    <a:pt x="1385" y="526"/>
                  </a:cubicBezTo>
                  <a:cubicBezTo>
                    <a:pt x="1434" y="526"/>
                    <a:pt x="1482" y="526"/>
                    <a:pt x="1482" y="477"/>
                  </a:cubicBezTo>
                  <a:cubicBezTo>
                    <a:pt x="1507" y="429"/>
                    <a:pt x="1482" y="404"/>
                    <a:pt x="1458" y="380"/>
                  </a:cubicBezTo>
                  <a:cubicBezTo>
                    <a:pt x="803" y="61"/>
                    <a:pt x="574" y="1"/>
                    <a:pt x="479"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 name="Google Shape;16;p2"/>
            <p:cNvSpPr/>
            <p:nvPr/>
          </p:nvSpPr>
          <p:spPr>
            <a:xfrm>
              <a:off x="5442439" y="1508440"/>
              <a:ext cx="151050" cy="201598"/>
            </a:xfrm>
            <a:custGeom>
              <a:avLst/>
              <a:gdLst/>
              <a:ahLst/>
              <a:cxnLst/>
              <a:rect l="l" t="t" r="r" b="b"/>
              <a:pathLst>
                <a:path w="2211" h="2951" extrusionOk="0">
                  <a:moveTo>
                    <a:pt x="2131" y="1"/>
                  </a:moveTo>
                  <a:cubicBezTo>
                    <a:pt x="2118" y="1"/>
                    <a:pt x="2103" y="4"/>
                    <a:pt x="2089" y="11"/>
                  </a:cubicBezTo>
                  <a:cubicBezTo>
                    <a:pt x="2089" y="11"/>
                    <a:pt x="0" y="982"/>
                    <a:pt x="49" y="2877"/>
                  </a:cubicBezTo>
                  <a:cubicBezTo>
                    <a:pt x="49" y="2901"/>
                    <a:pt x="73" y="2950"/>
                    <a:pt x="121" y="2950"/>
                  </a:cubicBezTo>
                  <a:cubicBezTo>
                    <a:pt x="170" y="2950"/>
                    <a:pt x="194" y="2901"/>
                    <a:pt x="194" y="2877"/>
                  </a:cubicBezTo>
                  <a:cubicBezTo>
                    <a:pt x="170" y="1080"/>
                    <a:pt x="2138" y="132"/>
                    <a:pt x="2162" y="132"/>
                  </a:cubicBezTo>
                  <a:cubicBezTo>
                    <a:pt x="2186" y="108"/>
                    <a:pt x="2211" y="84"/>
                    <a:pt x="2186" y="35"/>
                  </a:cubicBezTo>
                  <a:cubicBezTo>
                    <a:pt x="2186" y="18"/>
                    <a:pt x="2162" y="1"/>
                    <a:pt x="2131"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7" name="Google Shape;17;p2"/>
          <p:cNvGrpSpPr/>
          <p:nvPr/>
        </p:nvGrpSpPr>
        <p:grpSpPr>
          <a:xfrm>
            <a:off x="384917" y="2882605"/>
            <a:ext cx="1623311" cy="1283228"/>
            <a:chOff x="855987" y="2204128"/>
            <a:chExt cx="1217483" cy="962421"/>
          </a:xfrm>
        </p:grpSpPr>
        <p:grpSp>
          <p:nvGrpSpPr>
            <p:cNvPr id="18" name="Google Shape;18;p2"/>
            <p:cNvGrpSpPr/>
            <p:nvPr/>
          </p:nvGrpSpPr>
          <p:grpSpPr>
            <a:xfrm>
              <a:off x="855987" y="2204128"/>
              <a:ext cx="1146639" cy="962421"/>
              <a:chOff x="958238" y="2157575"/>
              <a:chExt cx="1115191" cy="936025"/>
            </a:xfrm>
          </p:grpSpPr>
          <p:sp>
            <p:nvSpPr>
              <p:cNvPr id="19" name="Google Shape;19;p2"/>
              <p:cNvSpPr/>
              <p:nvPr/>
            </p:nvSpPr>
            <p:spPr>
              <a:xfrm>
                <a:off x="1253863" y="2157575"/>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20;p2"/>
              <p:cNvSpPr/>
              <p:nvPr/>
            </p:nvSpPr>
            <p:spPr>
              <a:xfrm>
                <a:off x="1441088" y="2325100"/>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21;p2"/>
              <p:cNvSpPr/>
              <p:nvPr/>
            </p:nvSpPr>
            <p:spPr>
              <a:xfrm>
                <a:off x="997663" y="2334950"/>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22;p2"/>
              <p:cNvSpPr/>
              <p:nvPr/>
            </p:nvSpPr>
            <p:spPr>
              <a:xfrm>
                <a:off x="958238" y="2551725"/>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23;p2"/>
              <p:cNvSpPr/>
              <p:nvPr/>
            </p:nvSpPr>
            <p:spPr>
              <a:xfrm>
                <a:off x="1165163" y="2601000"/>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24;p2"/>
              <p:cNvSpPr/>
              <p:nvPr/>
            </p:nvSpPr>
            <p:spPr>
              <a:xfrm>
                <a:off x="1450928" y="2561600"/>
                <a:ext cx="622500" cy="4926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25" name="Google Shape;25;p2"/>
            <p:cNvSpPr/>
            <p:nvPr/>
          </p:nvSpPr>
          <p:spPr>
            <a:xfrm>
              <a:off x="926851" y="2206843"/>
              <a:ext cx="1146619" cy="869887"/>
            </a:xfrm>
            <a:custGeom>
              <a:avLst/>
              <a:gdLst/>
              <a:ahLst/>
              <a:cxnLst/>
              <a:rect l="l" t="t" r="r" b="b"/>
              <a:pathLst>
                <a:path w="6074" h="4608" extrusionOk="0">
                  <a:moveTo>
                    <a:pt x="1749" y="936"/>
                  </a:moveTo>
                  <a:cubicBezTo>
                    <a:pt x="1968" y="985"/>
                    <a:pt x="2187" y="1131"/>
                    <a:pt x="2284" y="1325"/>
                  </a:cubicBezTo>
                  <a:cubicBezTo>
                    <a:pt x="2284" y="1398"/>
                    <a:pt x="2260" y="1446"/>
                    <a:pt x="2211" y="1471"/>
                  </a:cubicBezTo>
                  <a:cubicBezTo>
                    <a:pt x="2162" y="1519"/>
                    <a:pt x="2114" y="1519"/>
                    <a:pt x="2065" y="1544"/>
                  </a:cubicBezTo>
                  <a:cubicBezTo>
                    <a:pt x="1871" y="1544"/>
                    <a:pt x="1725" y="1276"/>
                    <a:pt x="1677" y="1155"/>
                  </a:cubicBezTo>
                  <a:lnTo>
                    <a:pt x="1677" y="1131"/>
                  </a:lnTo>
                  <a:cubicBezTo>
                    <a:pt x="1701" y="1058"/>
                    <a:pt x="1725" y="1009"/>
                    <a:pt x="1749" y="936"/>
                  </a:cubicBezTo>
                  <a:close/>
                  <a:moveTo>
                    <a:pt x="3936" y="1301"/>
                  </a:moveTo>
                  <a:lnTo>
                    <a:pt x="3936" y="1301"/>
                  </a:lnTo>
                  <a:cubicBezTo>
                    <a:pt x="3960" y="1446"/>
                    <a:pt x="3936" y="1616"/>
                    <a:pt x="3839" y="1762"/>
                  </a:cubicBezTo>
                  <a:cubicBezTo>
                    <a:pt x="3790" y="1714"/>
                    <a:pt x="3814" y="1495"/>
                    <a:pt x="3936" y="1301"/>
                  </a:cubicBezTo>
                  <a:close/>
                  <a:moveTo>
                    <a:pt x="750" y="2166"/>
                  </a:moveTo>
                  <a:cubicBezTo>
                    <a:pt x="776" y="2166"/>
                    <a:pt x="802" y="2169"/>
                    <a:pt x="826" y="2175"/>
                  </a:cubicBezTo>
                  <a:cubicBezTo>
                    <a:pt x="1142" y="2199"/>
                    <a:pt x="1264" y="2394"/>
                    <a:pt x="1264" y="2564"/>
                  </a:cubicBezTo>
                  <a:cubicBezTo>
                    <a:pt x="1264" y="2661"/>
                    <a:pt x="1166" y="2758"/>
                    <a:pt x="1045" y="2782"/>
                  </a:cubicBezTo>
                  <a:cubicBezTo>
                    <a:pt x="996" y="2758"/>
                    <a:pt x="924" y="2758"/>
                    <a:pt x="875" y="2734"/>
                  </a:cubicBezTo>
                  <a:cubicBezTo>
                    <a:pt x="705" y="2612"/>
                    <a:pt x="583" y="2442"/>
                    <a:pt x="535" y="2248"/>
                  </a:cubicBezTo>
                  <a:cubicBezTo>
                    <a:pt x="590" y="2193"/>
                    <a:pt x="672" y="2166"/>
                    <a:pt x="750" y="2166"/>
                  </a:cubicBezTo>
                  <a:close/>
                  <a:moveTo>
                    <a:pt x="5199" y="2588"/>
                  </a:moveTo>
                  <a:cubicBezTo>
                    <a:pt x="5078" y="2855"/>
                    <a:pt x="4883" y="3025"/>
                    <a:pt x="4762" y="3025"/>
                  </a:cubicBezTo>
                  <a:cubicBezTo>
                    <a:pt x="4713" y="3025"/>
                    <a:pt x="4665" y="3001"/>
                    <a:pt x="4640" y="2977"/>
                  </a:cubicBezTo>
                  <a:cubicBezTo>
                    <a:pt x="4567" y="2855"/>
                    <a:pt x="4592" y="2807"/>
                    <a:pt x="4592" y="2782"/>
                  </a:cubicBezTo>
                  <a:cubicBezTo>
                    <a:pt x="4640" y="2685"/>
                    <a:pt x="4883" y="2588"/>
                    <a:pt x="5150" y="2588"/>
                  </a:cubicBezTo>
                  <a:close/>
                  <a:moveTo>
                    <a:pt x="3596" y="3293"/>
                  </a:moveTo>
                  <a:cubicBezTo>
                    <a:pt x="3596" y="3293"/>
                    <a:pt x="3620" y="3317"/>
                    <a:pt x="3620" y="3317"/>
                  </a:cubicBezTo>
                  <a:cubicBezTo>
                    <a:pt x="3669" y="3390"/>
                    <a:pt x="3644" y="3608"/>
                    <a:pt x="3426" y="3851"/>
                  </a:cubicBezTo>
                  <a:cubicBezTo>
                    <a:pt x="3353" y="3754"/>
                    <a:pt x="3328" y="3633"/>
                    <a:pt x="3377" y="3511"/>
                  </a:cubicBezTo>
                  <a:cubicBezTo>
                    <a:pt x="3401" y="3414"/>
                    <a:pt x="3474" y="3341"/>
                    <a:pt x="3596" y="3317"/>
                  </a:cubicBezTo>
                  <a:lnTo>
                    <a:pt x="3596" y="3293"/>
                  </a:lnTo>
                  <a:close/>
                  <a:moveTo>
                    <a:pt x="1822" y="3366"/>
                  </a:moveTo>
                  <a:cubicBezTo>
                    <a:pt x="1847" y="3366"/>
                    <a:pt x="1944" y="3366"/>
                    <a:pt x="1968" y="3487"/>
                  </a:cubicBezTo>
                  <a:cubicBezTo>
                    <a:pt x="1944" y="3754"/>
                    <a:pt x="1798" y="3997"/>
                    <a:pt x="1555" y="4094"/>
                  </a:cubicBezTo>
                  <a:cubicBezTo>
                    <a:pt x="1482" y="3924"/>
                    <a:pt x="1507" y="3706"/>
                    <a:pt x="1604" y="3511"/>
                  </a:cubicBezTo>
                  <a:cubicBezTo>
                    <a:pt x="1652" y="3438"/>
                    <a:pt x="1725" y="3366"/>
                    <a:pt x="1822" y="3366"/>
                  </a:cubicBezTo>
                  <a:close/>
                  <a:moveTo>
                    <a:pt x="2745" y="159"/>
                  </a:moveTo>
                  <a:cubicBezTo>
                    <a:pt x="2867" y="159"/>
                    <a:pt x="3013" y="183"/>
                    <a:pt x="3158" y="256"/>
                  </a:cubicBezTo>
                  <a:cubicBezTo>
                    <a:pt x="3523" y="378"/>
                    <a:pt x="3814" y="693"/>
                    <a:pt x="3911" y="1058"/>
                  </a:cubicBezTo>
                  <a:cubicBezTo>
                    <a:pt x="3693" y="1325"/>
                    <a:pt x="3596" y="1714"/>
                    <a:pt x="3766" y="1859"/>
                  </a:cubicBezTo>
                  <a:cubicBezTo>
                    <a:pt x="3790" y="1908"/>
                    <a:pt x="3839" y="1932"/>
                    <a:pt x="3863" y="1932"/>
                  </a:cubicBezTo>
                  <a:cubicBezTo>
                    <a:pt x="3936" y="1932"/>
                    <a:pt x="3984" y="1884"/>
                    <a:pt x="4009" y="1835"/>
                  </a:cubicBezTo>
                  <a:cubicBezTo>
                    <a:pt x="4130" y="1616"/>
                    <a:pt x="4154" y="1349"/>
                    <a:pt x="4082" y="1106"/>
                  </a:cubicBezTo>
                  <a:cubicBezTo>
                    <a:pt x="4203" y="961"/>
                    <a:pt x="4397" y="863"/>
                    <a:pt x="4592" y="863"/>
                  </a:cubicBezTo>
                  <a:cubicBezTo>
                    <a:pt x="4762" y="863"/>
                    <a:pt x="4932" y="936"/>
                    <a:pt x="5053" y="1033"/>
                  </a:cubicBezTo>
                  <a:cubicBezTo>
                    <a:pt x="5466" y="1325"/>
                    <a:pt x="5466" y="1932"/>
                    <a:pt x="5272" y="2418"/>
                  </a:cubicBezTo>
                  <a:lnTo>
                    <a:pt x="5150" y="2418"/>
                  </a:lnTo>
                  <a:cubicBezTo>
                    <a:pt x="4907" y="2418"/>
                    <a:pt x="4567" y="2491"/>
                    <a:pt x="4470" y="2710"/>
                  </a:cubicBezTo>
                  <a:cubicBezTo>
                    <a:pt x="4397" y="2928"/>
                    <a:pt x="4543" y="3171"/>
                    <a:pt x="4762" y="3195"/>
                  </a:cubicBezTo>
                  <a:cubicBezTo>
                    <a:pt x="5029" y="3195"/>
                    <a:pt x="5248" y="2904"/>
                    <a:pt x="5369" y="2612"/>
                  </a:cubicBezTo>
                  <a:cubicBezTo>
                    <a:pt x="5612" y="2637"/>
                    <a:pt x="5806" y="2807"/>
                    <a:pt x="5879" y="3025"/>
                  </a:cubicBezTo>
                  <a:cubicBezTo>
                    <a:pt x="5903" y="3220"/>
                    <a:pt x="5831" y="3414"/>
                    <a:pt x="5685" y="3560"/>
                  </a:cubicBezTo>
                  <a:cubicBezTo>
                    <a:pt x="5320" y="3949"/>
                    <a:pt x="4810" y="4191"/>
                    <a:pt x="4252" y="4191"/>
                  </a:cubicBezTo>
                  <a:cubicBezTo>
                    <a:pt x="4082" y="4191"/>
                    <a:pt x="3887" y="4167"/>
                    <a:pt x="3741" y="4070"/>
                  </a:cubicBezTo>
                  <a:cubicBezTo>
                    <a:pt x="3669" y="4046"/>
                    <a:pt x="3620" y="4021"/>
                    <a:pt x="3571" y="3973"/>
                  </a:cubicBezTo>
                  <a:cubicBezTo>
                    <a:pt x="3814" y="3681"/>
                    <a:pt x="3887" y="3366"/>
                    <a:pt x="3766" y="3220"/>
                  </a:cubicBezTo>
                  <a:cubicBezTo>
                    <a:pt x="3717" y="3171"/>
                    <a:pt x="3669" y="3147"/>
                    <a:pt x="3596" y="3147"/>
                  </a:cubicBezTo>
                  <a:cubicBezTo>
                    <a:pt x="3426" y="3171"/>
                    <a:pt x="3280" y="3268"/>
                    <a:pt x="3231" y="3438"/>
                  </a:cubicBezTo>
                  <a:cubicBezTo>
                    <a:pt x="3158" y="3633"/>
                    <a:pt x="3207" y="3851"/>
                    <a:pt x="3328" y="3973"/>
                  </a:cubicBezTo>
                  <a:cubicBezTo>
                    <a:pt x="3037" y="4264"/>
                    <a:pt x="2648" y="4434"/>
                    <a:pt x="2260" y="4434"/>
                  </a:cubicBezTo>
                  <a:cubicBezTo>
                    <a:pt x="2215" y="4444"/>
                    <a:pt x="2169" y="4449"/>
                    <a:pt x="2124" y="4449"/>
                  </a:cubicBezTo>
                  <a:cubicBezTo>
                    <a:pt x="1946" y="4449"/>
                    <a:pt x="1768" y="4375"/>
                    <a:pt x="1652" y="4240"/>
                  </a:cubicBezTo>
                  <a:cubicBezTo>
                    <a:pt x="1944" y="4094"/>
                    <a:pt x="2138" y="3778"/>
                    <a:pt x="2138" y="3463"/>
                  </a:cubicBezTo>
                  <a:cubicBezTo>
                    <a:pt x="2116" y="3307"/>
                    <a:pt x="2013" y="3192"/>
                    <a:pt x="1865" y="3192"/>
                  </a:cubicBezTo>
                  <a:cubicBezTo>
                    <a:pt x="1851" y="3192"/>
                    <a:pt x="1837" y="3193"/>
                    <a:pt x="1822" y="3195"/>
                  </a:cubicBezTo>
                  <a:cubicBezTo>
                    <a:pt x="1677" y="3195"/>
                    <a:pt x="1531" y="3293"/>
                    <a:pt x="1458" y="3438"/>
                  </a:cubicBezTo>
                  <a:cubicBezTo>
                    <a:pt x="1337" y="3657"/>
                    <a:pt x="1312" y="3924"/>
                    <a:pt x="1409" y="4143"/>
                  </a:cubicBezTo>
                  <a:cubicBezTo>
                    <a:pt x="1361" y="4149"/>
                    <a:pt x="1314" y="4152"/>
                    <a:pt x="1268" y="4152"/>
                  </a:cubicBezTo>
                  <a:cubicBezTo>
                    <a:pt x="1130" y="4152"/>
                    <a:pt x="1002" y="4125"/>
                    <a:pt x="875" y="4070"/>
                  </a:cubicBezTo>
                  <a:cubicBezTo>
                    <a:pt x="535" y="3924"/>
                    <a:pt x="316" y="3633"/>
                    <a:pt x="268" y="3268"/>
                  </a:cubicBezTo>
                  <a:cubicBezTo>
                    <a:pt x="195" y="2977"/>
                    <a:pt x="243" y="2637"/>
                    <a:pt x="413" y="2370"/>
                  </a:cubicBezTo>
                  <a:cubicBezTo>
                    <a:pt x="486" y="2564"/>
                    <a:pt x="632" y="2734"/>
                    <a:pt x="802" y="2855"/>
                  </a:cubicBezTo>
                  <a:cubicBezTo>
                    <a:pt x="899" y="2880"/>
                    <a:pt x="972" y="2904"/>
                    <a:pt x="1069" y="2904"/>
                  </a:cubicBezTo>
                  <a:cubicBezTo>
                    <a:pt x="1264" y="2904"/>
                    <a:pt x="1434" y="2758"/>
                    <a:pt x="1434" y="2540"/>
                  </a:cubicBezTo>
                  <a:cubicBezTo>
                    <a:pt x="1434" y="2224"/>
                    <a:pt x="1166" y="1981"/>
                    <a:pt x="851" y="1981"/>
                  </a:cubicBezTo>
                  <a:cubicBezTo>
                    <a:pt x="828" y="1976"/>
                    <a:pt x="806" y="1974"/>
                    <a:pt x="784" y="1974"/>
                  </a:cubicBezTo>
                  <a:cubicBezTo>
                    <a:pt x="685" y="1974"/>
                    <a:pt x="590" y="2014"/>
                    <a:pt x="511" y="2054"/>
                  </a:cubicBezTo>
                  <a:cubicBezTo>
                    <a:pt x="438" y="1568"/>
                    <a:pt x="608" y="1058"/>
                    <a:pt x="1069" y="936"/>
                  </a:cubicBezTo>
                  <a:cubicBezTo>
                    <a:pt x="1194" y="901"/>
                    <a:pt x="1331" y="878"/>
                    <a:pt x="1463" y="878"/>
                  </a:cubicBezTo>
                  <a:cubicBezTo>
                    <a:pt x="1511" y="878"/>
                    <a:pt x="1558" y="881"/>
                    <a:pt x="1604" y="888"/>
                  </a:cubicBezTo>
                  <a:cubicBezTo>
                    <a:pt x="1555" y="1009"/>
                    <a:pt x="1507" y="1106"/>
                    <a:pt x="1507" y="1106"/>
                  </a:cubicBezTo>
                  <a:cubicBezTo>
                    <a:pt x="1507" y="1131"/>
                    <a:pt x="1507" y="1131"/>
                    <a:pt x="1507" y="1155"/>
                  </a:cubicBezTo>
                  <a:cubicBezTo>
                    <a:pt x="1531" y="1179"/>
                    <a:pt x="1725" y="1665"/>
                    <a:pt x="2065" y="1665"/>
                  </a:cubicBezTo>
                  <a:cubicBezTo>
                    <a:pt x="2162" y="1665"/>
                    <a:pt x="2235" y="1641"/>
                    <a:pt x="2308" y="1592"/>
                  </a:cubicBezTo>
                  <a:cubicBezTo>
                    <a:pt x="2405" y="1544"/>
                    <a:pt x="2478" y="1422"/>
                    <a:pt x="2454" y="1301"/>
                  </a:cubicBezTo>
                  <a:cubicBezTo>
                    <a:pt x="2357" y="1033"/>
                    <a:pt x="2114" y="839"/>
                    <a:pt x="1847" y="791"/>
                  </a:cubicBezTo>
                  <a:cubicBezTo>
                    <a:pt x="1992" y="426"/>
                    <a:pt x="2332" y="183"/>
                    <a:pt x="2745" y="159"/>
                  </a:cubicBezTo>
                  <a:close/>
                  <a:moveTo>
                    <a:pt x="2728" y="1"/>
                  </a:moveTo>
                  <a:cubicBezTo>
                    <a:pt x="2260" y="1"/>
                    <a:pt x="1815" y="296"/>
                    <a:pt x="1652" y="766"/>
                  </a:cubicBezTo>
                  <a:cubicBezTo>
                    <a:pt x="1569" y="748"/>
                    <a:pt x="1485" y="740"/>
                    <a:pt x="1403" y="740"/>
                  </a:cubicBezTo>
                  <a:cubicBezTo>
                    <a:pt x="1270" y="740"/>
                    <a:pt x="1141" y="760"/>
                    <a:pt x="1021" y="791"/>
                  </a:cubicBezTo>
                  <a:cubicBezTo>
                    <a:pt x="438" y="936"/>
                    <a:pt x="219" y="1616"/>
                    <a:pt x="341" y="2199"/>
                  </a:cubicBezTo>
                  <a:cubicBezTo>
                    <a:pt x="98" y="2515"/>
                    <a:pt x="0" y="2928"/>
                    <a:pt x="73" y="3317"/>
                  </a:cubicBezTo>
                  <a:cubicBezTo>
                    <a:pt x="146" y="3730"/>
                    <a:pt x="413" y="4070"/>
                    <a:pt x="802" y="4240"/>
                  </a:cubicBezTo>
                  <a:cubicBezTo>
                    <a:pt x="960" y="4293"/>
                    <a:pt x="1130" y="4332"/>
                    <a:pt x="1294" y="4332"/>
                  </a:cubicBezTo>
                  <a:cubicBezTo>
                    <a:pt x="1358" y="4332"/>
                    <a:pt x="1421" y="4326"/>
                    <a:pt x="1482" y="4313"/>
                  </a:cubicBezTo>
                  <a:cubicBezTo>
                    <a:pt x="1638" y="4491"/>
                    <a:pt x="1875" y="4607"/>
                    <a:pt x="2119" y="4607"/>
                  </a:cubicBezTo>
                  <a:cubicBezTo>
                    <a:pt x="2141" y="4607"/>
                    <a:pt x="2164" y="4606"/>
                    <a:pt x="2187" y="4604"/>
                  </a:cubicBezTo>
                  <a:lnTo>
                    <a:pt x="2260" y="4604"/>
                  </a:lnTo>
                  <a:cubicBezTo>
                    <a:pt x="2721" y="4580"/>
                    <a:pt x="3134" y="4410"/>
                    <a:pt x="3450" y="4094"/>
                  </a:cubicBezTo>
                  <a:cubicBezTo>
                    <a:pt x="3523" y="4143"/>
                    <a:pt x="3596" y="4191"/>
                    <a:pt x="3669" y="4240"/>
                  </a:cubicBezTo>
                  <a:cubicBezTo>
                    <a:pt x="3839" y="4313"/>
                    <a:pt x="4057" y="4361"/>
                    <a:pt x="4276" y="4361"/>
                  </a:cubicBezTo>
                  <a:cubicBezTo>
                    <a:pt x="4859" y="4361"/>
                    <a:pt x="5418" y="4094"/>
                    <a:pt x="5831" y="3681"/>
                  </a:cubicBezTo>
                  <a:cubicBezTo>
                    <a:pt x="6001" y="3487"/>
                    <a:pt x="6073" y="3244"/>
                    <a:pt x="6049" y="3001"/>
                  </a:cubicBezTo>
                  <a:cubicBezTo>
                    <a:pt x="5976" y="2710"/>
                    <a:pt x="5733" y="2491"/>
                    <a:pt x="5442" y="2467"/>
                  </a:cubicBezTo>
                  <a:cubicBezTo>
                    <a:pt x="5636" y="1908"/>
                    <a:pt x="5612" y="1252"/>
                    <a:pt x="5126" y="912"/>
                  </a:cubicBezTo>
                  <a:cubicBezTo>
                    <a:pt x="4972" y="781"/>
                    <a:pt x="4776" y="715"/>
                    <a:pt x="4580" y="715"/>
                  </a:cubicBezTo>
                  <a:cubicBezTo>
                    <a:pt x="4376" y="715"/>
                    <a:pt x="4170" y="787"/>
                    <a:pt x="4009" y="936"/>
                  </a:cubicBezTo>
                  <a:cubicBezTo>
                    <a:pt x="3887" y="548"/>
                    <a:pt x="3571" y="256"/>
                    <a:pt x="3207" y="110"/>
                  </a:cubicBezTo>
                  <a:cubicBezTo>
                    <a:pt x="3052" y="36"/>
                    <a:pt x="2889" y="1"/>
                    <a:pt x="272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6" name="Google Shape;26;p2"/>
          <p:cNvGrpSpPr/>
          <p:nvPr/>
        </p:nvGrpSpPr>
        <p:grpSpPr>
          <a:xfrm>
            <a:off x="5199638" y="569431"/>
            <a:ext cx="2202244" cy="959963"/>
            <a:chOff x="3965010" y="571479"/>
            <a:chExt cx="1651683" cy="719972"/>
          </a:xfrm>
        </p:grpSpPr>
        <p:grpSp>
          <p:nvGrpSpPr>
            <p:cNvPr id="27" name="Google Shape;27;p2"/>
            <p:cNvGrpSpPr/>
            <p:nvPr/>
          </p:nvGrpSpPr>
          <p:grpSpPr>
            <a:xfrm>
              <a:off x="3965010" y="571479"/>
              <a:ext cx="1446820" cy="719972"/>
              <a:chOff x="3953250" y="571500"/>
              <a:chExt cx="1383325" cy="766825"/>
            </a:xfrm>
          </p:grpSpPr>
          <p:grpSp>
            <p:nvGrpSpPr>
              <p:cNvPr id="28" name="Google Shape;28;p2"/>
              <p:cNvGrpSpPr/>
              <p:nvPr/>
            </p:nvGrpSpPr>
            <p:grpSpPr>
              <a:xfrm>
                <a:off x="3953250" y="571500"/>
                <a:ext cx="1383166" cy="669650"/>
                <a:chOff x="897088" y="2374675"/>
                <a:chExt cx="1383166" cy="669650"/>
              </a:xfrm>
            </p:grpSpPr>
            <p:sp>
              <p:nvSpPr>
                <p:cNvPr id="29" name="Google Shape;29;p2"/>
                <p:cNvSpPr/>
                <p:nvPr/>
              </p:nvSpPr>
              <p:spPr>
                <a:xfrm>
                  <a:off x="1135613" y="2416700"/>
                  <a:ext cx="622500" cy="6225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 name="Google Shape;30;p2"/>
                <p:cNvSpPr/>
                <p:nvPr/>
              </p:nvSpPr>
              <p:spPr>
                <a:xfrm>
                  <a:off x="1479050" y="2374675"/>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 name="Google Shape;31;p2"/>
                <p:cNvSpPr/>
                <p:nvPr/>
              </p:nvSpPr>
              <p:spPr>
                <a:xfrm>
                  <a:off x="897088" y="2689700"/>
                  <a:ext cx="492600" cy="3546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32;p2"/>
                <p:cNvSpPr/>
                <p:nvPr/>
              </p:nvSpPr>
              <p:spPr>
                <a:xfrm>
                  <a:off x="1657753" y="2551725"/>
                  <a:ext cx="622500" cy="4926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33" name="Google Shape;33;p2"/>
              <p:cNvSpPr/>
              <p:nvPr/>
            </p:nvSpPr>
            <p:spPr>
              <a:xfrm>
                <a:off x="3972775" y="907225"/>
                <a:ext cx="1363800" cy="4311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34" name="Google Shape;34;p2"/>
            <p:cNvSpPr/>
            <p:nvPr/>
          </p:nvSpPr>
          <p:spPr>
            <a:xfrm>
              <a:off x="4006544" y="571481"/>
              <a:ext cx="1610148" cy="660750"/>
            </a:xfrm>
            <a:custGeom>
              <a:avLst/>
              <a:gdLst/>
              <a:ahLst/>
              <a:cxnLst/>
              <a:rect l="l" t="t" r="r" b="b"/>
              <a:pathLst>
                <a:path w="3864" h="1872" extrusionOk="0">
                  <a:moveTo>
                    <a:pt x="1847" y="365"/>
                  </a:moveTo>
                  <a:cubicBezTo>
                    <a:pt x="1920" y="487"/>
                    <a:pt x="1920" y="633"/>
                    <a:pt x="1871" y="754"/>
                  </a:cubicBezTo>
                  <a:lnTo>
                    <a:pt x="1847" y="754"/>
                  </a:lnTo>
                  <a:cubicBezTo>
                    <a:pt x="1847" y="754"/>
                    <a:pt x="1823" y="754"/>
                    <a:pt x="1798" y="705"/>
                  </a:cubicBezTo>
                  <a:cubicBezTo>
                    <a:pt x="1774" y="608"/>
                    <a:pt x="1774" y="487"/>
                    <a:pt x="1847" y="390"/>
                  </a:cubicBezTo>
                  <a:lnTo>
                    <a:pt x="1847" y="365"/>
                  </a:lnTo>
                  <a:close/>
                  <a:moveTo>
                    <a:pt x="2891" y="584"/>
                  </a:moveTo>
                  <a:lnTo>
                    <a:pt x="2891" y="608"/>
                  </a:lnTo>
                  <a:cubicBezTo>
                    <a:pt x="2940" y="754"/>
                    <a:pt x="2940" y="900"/>
                    <a:pt x="2867" y="948"/>
                  </a:cubicBezTo>
                  <a:cubicBezTo>
                    <a:pt x="2831" y="960"/>
                    <a:pt x="2806" y="967"/>
                    <a:pt x="2791" y="967"/>
                  </a:cubicBezTo>
                  <a:cubicBezTo>
                    <a:pt x="2776" y="967"/>
                    <a:pt x="2770" y="960"/>
                    <a:pt x="2770" y="948"/>
                  </a:cubicBezTo>
                  <a:cubicBezTo>
                    <a:pt x="2770" y="803"/>
                    <a:pt x="2794" y="681"/>
                    <a:pt x="2891" y="584"/>
                  </a:cubicBezTo>
                  <a:close/>
                  <a:moveTo>
                    <a:pt x="754" y="1021"/>
                  </a:moveTo>
                  <a:cubicBezTo>
                    <a:pt x="851" y="1021"/>
                    <a:pt x="924" y="1070"/>
                    <a:pt x="972" y="1143"/>
                  </a:cubicBezTo>
                  <a:cubicBezTo>
                    <a:pt x="997" y="1216"/>
                    <a:pt x="972" y="1288"/>
                    <a:pt x="899" y="1337"/>
                  </a:cubicBezTo>
                  <a:cubicBezTo>
                    <a:pt x="887" y="1349"/>
                    <a:pt x="875" y="1355"/>
                    <a:pt x="863" y="1355"/>
                  </a:cubicBezTo>
                  <a:cubicBezTo>
                    <a:pt x="851" y="1355"/>
                    <a:pt x="839" y="1349"/>
                    <a:pt x="827" y="1337"/>
                  </a:cubicBezTo>
                  <a:cubicBezTo>
                    <a:pt x="754" y="1240"/>
                    <a:pt x="754" y="1143"/>
                    <a:pt x="754" y="1045"/>
                  </a:cubicBezTo>
                  <a:lnTo>
                    <a:pt x="754" y="1021"/>
                  </a:lnTo>
                  <a:close/>
                  <a:moveTo>
                    <a:pt x="2357" y="74"/>
                  </a:moveTo>
                  <a:cubicBezTo>
                    <a:pt x="2600" y="122"/>
                    <a:pt x="2794" y="268"/>
                    <a:pt x="2867" y="487"/>
                  </a:cubicBezTo>
                  <a:cubicBezTo>
                    <a:pt x="2746" y="608"/>
                    <a:pt x="2673" y="778"/>
                    <a:pt x="2697" y="973"/>
                  </a:cubicBezTo>
                  <a:cubicBezTo>
                    <a:pt x="2725" y="1015"/>
                    <a:pt x="2745" y="1041"/>
                    <a:pt x="2786" y="1041"/>
                  </a:cubicBezTo>
                  <a:cubicBezTo>
                    <a:pt x="2815" y="1041"/>
                    <a:pt x="2855" y="1027"/>
                    <a:pt x="2916" y="997"/>
                  </a:cubicBezTo>
                  <a:cubicBezTo>
                    <a:pt x="3061" y="924"/>
                    <a:pt x="3037" y="681"/>
                    <a:pt x="2964" y="487"/>
                  </a:cubicBezTo>
                  <a:cubicBezTo>
                    <a:pt x="2989" y="462"/>
                    <a:pt x="3013" y="462"/>
                    <a:pt x="3061" y="462"/>
                  </a:cubicBezTo>
                  <a:cubicBezTo>
                    <a:pt x="3329" y="535"/>
                    <a:pt x="3572" y="730"/>
                    <a:pt x="3693" y="997"/>
                  </a:cubicBezTo>
                  <a:cubicBezTo>
                    <a:pt x="3766" y="1143"/>
                    <a:pt x="3766" y="1337"/>
                    <a:pt x="3644" y="1483"/>
                  </a:cubicBezTo>
                  <a:cubicBezTo>
                    <a:pt x="3474" y="1677"/>
                    <a:pt x="2819" y="1799"/>
                    <a:pt x="1774" y="1799"/>
                  </a:cubicBezTo>
                  <a:cubicBezTo>
                    <a:pt x="1118" y="1799"/>
                    <a:pt x="535" y="1750"/>
                    <a:pt x="535" y="1750"/>
                  </a:cubicBezTo>
                  <a:cubicBezTo>
                    <a:pt x="316" y="1726"/>
                    <a:pt x="195" y="1653"/>
                    <a:pt x="146" y="1507"/>
                  </a:cubicBezTo>
                  <a:cubicBezTo>
                    <a:pt x="98" y="1386"/>
                    <a:pt x="219" y="1216"/>
                    <a:pt x="438" y="1118"/>
                  </a:cubicBezTo>
                  <a:cubicBezTo>
                    <a:pt x="511" y="1070"/>
                    <a:pt x="584" y="1045"/>
                    <a:pt x="681" y="1045"/>
                  </a:cubicBezTo>
                  <a:cubicBezTo>
                    <a:pt x="657" y="1167"/>
                    <a:pt x="705" y="1288"/>
                    <a:pt x="778" y="1410"/>
                  </a:cubicBezTo>
                  <a:cubicBezTo>
                    <a:pt x="808" y="1440"/>
                    <a:pt x="857" y="1461"/>
                    <a:pt x="901" y="1461"/>
                  </a:cubicBezTo>
                  <a:cubicBezTo>
                    <a:pt x="928" y="1461"/>
                    <a:pt x="954" y="1453"/>
                    <a:pt x="972" y="1434"/>
                  </a:cubicBezTo>
                  <a:cubicBezTo>
                    <a:pt x="1070" y="1361"/>
                    <a:pt x="1118" y="1240"/>
                    <a:pt x="1094" y="1118"/>
                  </a:cubicBezTo>
                  <a:cubicBezTo>
                    <a:pt x="1045" y="1021"/>
                    <a:pt x="924" y="924"/>
                    <a:pt x="802" y="924"/>
                  </a:cubicBezTo>
                  <a:cubicBezTo>
                    <a:pt x="851" y="681"/>
                    <a:pt x="1021" y="462"/>
                    <a:pt x="1264" y="365"/>
                  </a:cubicBezTo>
                  <a:cubicBezTo>
                    <a:pt x="1395" y="278"/>
                    <a:pt x="1517" y="234"/>
                    <a:pt x="1621" y="234"/>
                  </a:cubicBezTo>
                  <a:cubicBezTo>
                    <a:pt x="1689" y="234"/>
                    <a:pt x="1750" y="254"/>
                    <a:pt x="1798" y="292"/>
                  </a:cubicBezTo>
                  <a:cubicBezTo>
                    <a:pt x="1701" y="414"/>
                    <a:pt x="1677" y="584"/>
                    <a:pt x="1750" y="730"/>
                  </a:cubicBezTo>
                  <a:cubicBezTo>
                    <a:pt x="1750" y="778"/>
                    <a:pt x="1798" y="827"/>
                    <a:pt x="1871" y="827"/>
                  </a:cubicBezTo>
                  <a:cubicBezTo>
                    <a:pt x="1895" y="827"/>
                    <a:pt x="1920" y="803"/>
                    <a:pt x="1944" y="778"/>
                  </a:cubicBezTo>
                  <a:cubicBezTo>
                    <a:pt x="2041" y="633"/>
                    <a:pt x="2017" y="438"/>
                    <a:pt x="1920" y="292"/>
                  </a:cubicBezTo>
                  <a:cubicBezTo>
                    <a:pt x="1993" y="220"/>
                    <a:pt x="2090" y="147"/>
                    <a:pt x="2187" y="122"/>
                  </a:cubicBezTo>
                  <a:cubicBezTo>
                    <a:pt x="2236" y="98"/>
                    <a:pt x="2308" y="98"/>
                    <a:pt x="2357" y="74"/>
                  </a:cubicBezTo>
                  <a:close/>
                  <a:moveTo>
                    <a:pt x="2333" y="1"/>
                  </a:moveTo>
                  <a:cubicBezTo>
                    <a:pt x="2260" y="1"/>
                    <a:pt x="2211" y="25"/>
                    <a:pt x="2138" y="50"/>
                  </a:cubicBezTo>
                  <a:cubicBezTo>
                    <a:pt x="2017" y="74"/>
                    <a:pt x="1920" y="147"/>
                    <a:pt x="1823" y="244"/>
                  </a:cubicBezTo>
                  <a:cubicBezTo>
                    <a:pt x="1756" y="188"/>
                    <a:pt x="1674" y="158"/>
                    <a:pt x="1579" y="158"/>
                  </a:cubicBezTo>
                  <a:cubicBezTo>
                    <a:pt x="1466" y="158"/>
                    <a:pt x="1336" y="200"/>
                    <a:pt x="1191" y="292"/>
                  </a:cubicBezTo>
                  <a:cubicBezTo>
                    <a:pt x="924" y="414"/>
                    <a:pt x="754" y="657"/>
                    <a:pt x="681" y="948"/>
                  </a:cubicBezTo>
                  <a:cubicBezTo>
                    <a:pt x="584" y="948"/>
                    <a:pt x="487" y="973"/>
                    <a:pt x="414" y="1021"/>
                  </a:cubicBezTo>
                  <a:cubicBezTo>
                    <a:pt x="146" y="1167"/>
                    <a:pt x="1" y="1361"/>
                    <a:pt x="49" y="1531"/>
                  </a:cubicBezTo>
                  <a:cubicBezTo>
                    <a:pt x="74" y="1701"/>
                    <a:pt x="268" y="1823"/>
                    <a:pt x="511" y="1847"/>
                  </a:cubicBezTo>
                  <a:cubicBezTo>
                    <a:pt x="511" y="1847"/>
                    <a:pt x="1118" y="1871"/>
                    <a:pt x="1774" y="1871"/>
                  </a:cubicBezTo>
                  <a:cubicBezTo>
                    <a:pt x="2867" y="1871"/>
                    <a:pt x="3523" y="1774"/>
                    <a:pt x="3717" y="1556"/>
                  </a:cubicBezTo>
                  <a:cubicBezTo>
                    <a:pt x="3839" y="1386"/>
                    <a:pt x="3863" y="1167"/>
                    <a:pt x="3766" y="973"/>
                  </a:cubicBezTo>
                  <a:cubicBezTo>
                    <a:pt x="3620" y="681"/>
                    <a:pt x="3353" y="438"/>
                    <a:pt x="3037" y="365"/>
                  </a:cubicBezTo>
                  <a:cubicBezTo>
                    <a:pt x="2989" y="365"/>
                    <a:pt x="2940" y="390"/>
                    <a:pt x="2916" y="414"/>
                  </a:cubicBezTo>
                  <a:cubicBezTo>
                    <a:pt x="2819" y="171"/>
                    <a:pt x="2600" y="25"/>
                    <a:pt x="233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5" name="Google Shape;35;p2"/>
          <p:cNvGrpSpPr/>
          <p:nvPr/>
        </p:nvGrpSpPr>
        <p:grpSpPr>
          <a:xfrm>
            <a:off x="9668549" y="4956980"/>
            <a:ext cx="1354408" cy="1926185"/>
            <a:chOff x="-1047799" y="3300294"/>
            <a:chExt cx="413467" cy="588041"/>
          </a:xfrm>
        </p:grpSpPr>
        <p:sp>
          <p:nvSpPr>
            <p:cNvPr id="36" name="Google Shape;36;p2"/>
            <p:cNvSpPr/>
            <p:nvPr/>
          </p:nvSpPr>
          <p:spPr>
            <a:xfrm>
              <a:off x="-994003" y="3750695"/>
              <a:ext cx="138774" cy="63785"/>
            </a:xfrm>
            <a:custGeom>
              <a:avLst/>
              <a:gdLst/>
              <a:ahLst/>
              <a:cxnLst/>
              <a:rect l="l" t="t" r="r" b="b"/>
              <a:pathLst>
                <a:path w="1847" h="849" extrusionOk="0">
                  <a:moveTo>
                    <a:pt x="728" y="0"/>
                  </a:moveTo>
                  <a:cubicBezTo>
                    <a:pt x="502" y="0"/>
                    <a:pt x="254" y="68"/>
                    <a:pt x="1" y="252"/>
                  </a:cubicBezTo>
                  <a:cubicBezTo>
                    <a:pt x="1" y="252"/>
                    <a:pt x="350" y="848"/>
                    <a:pt x="1002" y="848"/>
                  </a:cubicBezTo>
                  <a:cubicBezTo>
                    <a:pt x="1243" y="848"/>
                    <a:pt x="1526" y="767"/>
                    <a:pt x="1847" y="544"/>
                  </a:cubicBezTo>
                  <a:cubicBezTo>
                    <a:pt x="1847" y="544"/>
                    <a:pt x="1369" y="0"/>
                    <a:pt x="728"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7" name="Google Shape;37;p2"/>
            <p:cNvSpPr/>
            <p:nvPr/>
          </p:nvSpPr>
          <p:spPr>
            <a:xfrm>
              <a:off x="-950199" y="3777592"/>
              <a:ext cx="98652" cy="17656"/>
            </a:xfrm>
            <a:custGeom>
              <a:avLst/>
              <a:gdLst/>
              <a:ahLst/>
              <a:cxnLst/>
              <a:rect l="l" t="t" r="r" b="b"/>
              <a:pathLst>
                <a:path w="1313" h="235" extrusionOk="0">
                  <a:moveTo>
                    <a:pt x="500" y="0"/>
                  </a:moveTo>
                  <a:cubicBezTo>
                    <a:pt x="349" y="0"/>
                    <a:pt x="197" y="14"/>
                    <a:pt x="49" y="40"/>
                  </a:cubicBezTo>
                  <a:cubicBezTo>
                    <a:pt x="25" y="40"/>
                    <a:pt x="1" y="64"/>
                    <a:pt x="25" y="89"/>
                  </a:cubicBezTo>
                  <a:cubicBezTo>
                    <a:pt x="25" y="113"/>
                    <a:pt x="49" y="113"/>
                    <a:pt x="73" y="113"/>
                  </a:cubicBezTo>
                  <a:cubicBezTo>
                    <a:pt x="191" y="98"/>
                    <a:pt x="311" y="90"/>
                    <a:pt x="431" y="90"/>
                  </a:cubicBezTo>
                  <a:cubicBezTo>
                    <a:pt x="708" y="90"/>
                    <a:pt x="985" y="133"/>
                    <a:pt x="1239" y="234"/>
                  </a:cubicBezTo>
                  <a:lnTo>
                    <a:pt x="1264" y="234"/>
                  </a:lnTo>
                  <a:cubicBezTo>
                    <a:pt x="1288" y="234"/>
                    <a:pt x="1288" y="210"/>
                    <a:pt x="1312" y="210"/>
                  </a:cubicBezTo>
                  <a:cubicBezTo>
                    <a:pt x="1312" y="186"/>
                    <a:pt x="1312" y="162"/>
                    <a:pt x="1288" y="137"/>
                  </a:cubicBezTo>
                  <a:cubicBezTo>
                    <a:pt x="1039" y="44"/>
                    <a:pt x="770" y="0"/>
                    <a:pt x="50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 name="Google Shape;38;p2"/>
            <p:cNvSpPr/>
            <p:nvPr/>
          </p:nvSpPr>
          <p:spPr>
            <a:xfrm>
              <a:off x="-949448" y="3639053"/>
              <a:ext cx="114280" cy="249281"/>
            </a:xfrm>
            <a:custGeom>
              <a:avLst/>
              <a:gdLst/>
              <a:ahLst/>
              <a:cxnLst/>
              <a:rect l="l" t="t" r="r" b="b"/>
              <a:pathLst>
                <a:path w="1521" h="3318" extrusionOk="0">
                  <a:moveTo>
                    <a:pt x="69" y="0"/>
                  </a:moveTo>
                  <a:cubicBezTo>
                    <a:pt x="40" y="0"/>
                    <a:pt x="0" y="67"/>
                    <a:pt x="39" y="86"/>
                  </a:cubicBezTo>
                  <a:cubicBezTo>
                    <a:pt x="63" y="86"/>
                    <a:pt x="1327" y="961"/>
                    <a:pt x="1424" y="3269"/>
                  </a:cubicBezTo>
                  <a:cubicBezTo>
                    <a:pt x="1424" y="3293"/>
                    <a:pt x="1448" y="3317"/>
                    <a:pt x="1472" y="3317"/>
                  </a:cubicBezTo>
                  <a:cubicBezTo>
                    <a:pt x="1497" y="3293"/>
                    <a:pt x="1521" y="3293"/>
                    <a:pt x="1521" y="3269"/>
                  </a:cubicBezTo>
                  <a:cubicBezTo>
                    <a:pt x="1424" y="912"/>
                    <a:pt x="88" y="14"/>
                    <a:pt x="88" y="14"/>
                  </a:cubicBezTo>
                  <a:cubicBezTo>
                    <a:pt x="83" y="4"/>
                    <a:pt x="76" y="0"/>
                    <a:pt x="6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39;p2"/>
            <p:cNvSpPr/>
            <p:nvPr/>
          </p:nvSpPr>
          <p:spPr>
            <a:xfrm>
              <a:off x="-1047799" y="3504796"/>
              <a:ext cx="229087" cy="179936"/>
            </a:xfrm>
            <a:custGeom>
              <a:avLst/>
              <a:gdLst/>
              <a:ahLst/>
              <a:cxnLst/>
              <a:rect l="l" t="t" r="r" b="b"/>
              <a:pathLst>
                <a:path w="3049" h="2395" extrusionOk="0">
                  <a:moveTo>
                    <a:pt x="2055" y="1"/>
                  </a:moveTo>
                  <a:cubicBezTo>
                    <a:pt x="1883" y="1"/>
                    <a:pt x="1883" y="562"/>
                    <a:pt x="1883" y="562"/>
                  </a:cubicBezTo>
                  <a:cubicBezTo>
                    <a:pt x="1761" y="416"/>
                    <a:pt x="1615" y="294"/>
                    <a:pt x="1445" y="197"/>
                  </a:cubicBezTo>
                  <a:cubicBezTo>
                    <a:pt x="1434" y="193"/>
                    <a:pt x="1423" y="192"/>
                    <a:pt x="1413" y="192"/>
                  </a:cubicBezTo>
                  <a:cubicBezTo>
                    <a:pt x="1234" y="192"/>
                    <a:pt x="1300" y="780"/>
                    <a:pt x="1300" y="780"/>
                  </a:cubicBezTo>
                  <a:cubicBezTo>
                    <a:pt x="1154" y="635"/>
                    <a:pt x="984" y="537"/>
                    <a:pt x="814" y="416"/>
                  </a:cubicBezTo>
                  <a:cubicBezTo>
                    <a:pt x="785" y="400"/>
                    <a:pt x="760" y="393"/>
                    <a:pt x="740" y="393"/>
                  </a:cubicBezTo>
                  <a:cubicBezTo>
                    <a:pt x="532" y="393"/>
                    <a:pt x="692" y="1096"/>
                    <a:pt x="692" y="1096"/>
                  </a:cubicBezTo>
                  <a:cubicBezTo>
                    <a:pt x="692" y="1096"/>
                    <a:pt x="357" y="857"/>
                    <a:pt x="178" y="857"/>
                  </a:cubicBezTo>
                  <a:cubicBezTo>
                    <a:pt x="136" y="857"/>
                    <a:pt x="103" y="870"/>
                    <a:pt x="85" y="902"/>
                  </a:cubicBezTo>
                  <a:cubicBezTo>
                    <a:pt x="1" y="1049"/>
                    <a:pt x="662" y="2395"/>
                    <a:pt x="1533" y="2395"/>
                  </a:cubicBezTo>
                  <a:cubicBezTo>
                    <a:pt x="1669" y="2395"/>
                    <a:pt x="1811" y="2362"/>
                    <a:pt x="1955" y="2286"/>
                  </a:cubicBezTo>
                  <a:cubicBezTo>
                    <a:pt x="3049" y="1728"/>
                    <a:pt x="2684" y="926"/>
                    <a:pt x="2684" y="926"/>
                  </a:cubicBezTo>
                  <a:cubicBezTo>
                    <a:pt x="2684" y="926"/>
                    <a:pt x="2368" y="197"/>
                    <a:pt x="2125" y="27"/>
                  </a:cubicBezTo>
                  <a:cubicBezTo>
                    <a:pt x="2099" y="9"/>
                    <a:pt x="2076" y="1"/>
                    <a:pt x="2055"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40;p2"/>
            <p:cNvSpPr/>
            <p:nvPr/>
          </p:nvSpPr>
          <p:spPr>
            <a:xfrm>
              <a:off x="-1006775" y="3550625"/>
              <a:ext cx="157032" cy="111418"/>
            </a:xfrm>
            <a:custGeom>
              <a:avLst/>
              <a:gdLst/>
              <a:ahLst/>
              <a:cxnLst/>
              <a:rect l="l" t="t" r="r" b="b"/>
              <a:pathLst>
                <a:path w="2090" h="1483" extrusionOk="0">
                  <a:moveTo>
                    <a:pt x="1652" y="292"/>
                  </a:moveTo>
                  <a:cubicBezTo>
                    <a:pt x="1677" y="292"/>
                    <a:pt x="1701" y="316"/>
                    <a:pt x="1725" y="340"/>
                  </a:cubicBezTo>
                  <a:cubicBezTo>
                    <a:pt x="1749" y="365"/>
                    <a:pt x="1749" y="389"/>
                    <a:pt x="1774" y="413"/>
                  </a:cubicBezTo>
                  <a:lnTo>
                    <a:pt x="1725" y="389"/>
                  </a:lnTo>
                  <a:cubicBezTo>
                    <a:pt x="1701" y="365"/>
                    <a:pt x="1677" y="316"/>
                    <a:pt x="1652" y="292"/>
                  </a:cubicBezTo>
                  <a:close/>
                  <a:moveTo>
                    <a:pt x="802" y="656"/>
                  </a:moveTo>
                  <a:lnTo>
                    <a:pt x="802" y="656"/>
                  </a:lnTo>
                  <a:cubicBezTo>
                    <a:pt x="826" y="680"/>
                    <a:pt x="851" y="729"/>
                    <a:pt x="875" y="778"/>
                  </a:cubicBezTo>
                  <a:cubicBezTo>
                    <a:pt x="851" y="729"/>
                    <a:pt x="826" y="705"/>
                    <a:pt x="802" y="656"/>
                  </a:cubicBezTo>
                  <a:close/>
                  <a:moveTo>
                    <a:pt x="535" y="923"/>
                  </a:moveTo>
                  <a:lnTo>
                    <a:pt x="535" y="923"/>
                  </a:lnTo>
                  <a:cubicBezTo>
                    <a:pt x="583" y="948"/>
                    <a:pt x="608" y="996"/>
                    <a:pt x="608" y="1045"/>
                  </a:cubicBezTo>
                  <a:cubicBezTo>
                    <a:pt x="583" y="996"/>
                    <a:pt x="559" y="972"/>
                    <a:pt x="535" y="923"/>
                  </a:cubicBezTo>
                  <a:close/>
                  <a:moveTo>
                    <a:pt x="1944" y="0"/>
                  </a:moveTo>
                  <a:cubicBezTo>
                    <a:pt x="1920" y="25"/>
                    <a:pt x="1920" y="49"/>
                    <a:pt x="1920" y="73"/>
                  </a:cubicBezTo>
                  <a:cubicBezTo>
                    <a:pt x="1944" y="146"/>
                    <a:pt x="2017" y="292"/>
                    <a:pt x="1968" y="365"/>
                  </a:cubicBezTo>
                  <a:cubicBezTo>
                    <a:pt x="1968" y="389"/>
                    <a:pt x="1944" y="413"/>
                    <a:pt x="1920" y="413"/>
                  </a:cubicBezTo>
                  <a:lnTo>
                    <a:pt x="1847" y="413"/>
                  </a:lnTo>
                  <a:cubicBezTo>
                    <a:pt x="1847" y="365"/>
                    <a:pt x="1822" y="316"/>
                    <a:pt x="1798" y="267"/>
                  </a:cubicBezTo>
                  <a:cubicBezTo>
                    <a:pt x="1774" y="195"/>
                    <a:pt x="1701" y="170"/>
                    <a:pt x="1628" y="146"/>
                  </a:cubicBezTo>
                  <a:cubicBezTo>
                    <a:pt x="1604" y="146"/>
                    <a:pt x="1579" y="170"/>
                    <a:pt x="1555" y="195"/>
                  </a:cubicBezTo>
                  <a:cubicBezTo>
                    <a:pt x="1531" y="243"/>
                    <a:pt x="1555" y="316"/>
                    <a:pt x="1604" y="365"/>
                  </a:cubicBezTo>
                  <a:cubicBezTo>
                    <a:pt x="1652" y="413"/>
                    <a:pt x="1701" y="462"/>
                    <a:pt x="1749" y="486"/>
                  </a:cubicBezTo>
                  <a:lnTo>
                    <a:pt x="1749" y="510"/>
                  </a:lnTo>
                  <a:cubicBezTo>
                    <a:pt x="1749" y="559"/>
                    <a:pt x="1701" y="559"/>
                    <a:pt x="1628" y="559"/>
                  </a:cubicBezTo>
                  <a:cubicBezTo>
                    <a:pt x="1555" y="559"/>
                    <a:pt x="1482" y="535"/>
                    <a:pt x="1409" y="510"/>
                  </a:cubicBezTo>
                  <a:cubicBezTo>
                    <a:pt x="1385" y="437"/>
                    <a:pt x="1337" y="389"/>
                    <a:pt x="1288" y="365"/>
                  </a:cubicBezTo>
                  <a:cubicBezTo>
                    <a:pt x="1256" y="365"/>
                    <a:pt x="1234" y="354"/>
                    <a:pt x="1209" y="354"/>
                  </a:cubicBezTo>
                  <a:cubicBezTo>
                    <a:pt x="1196" y="354"/>
                    <a:pt x="1183" y="357"/>
                    <a:pt x="1166" y="365"/>
                  </a:cubicBezTo>
                  <a:cubicBezTo>
                    <a:pt x="1166" y="389"/>
                    <a:pt x="1142" y="413"/>
                    <a:pt x="1166" y="437"/>
                  </a:cubicBezTo>
                  <a:cubicBezTo>
                    <a:pt x="1215" y="486"/>
                    <a:pt x="1264" y="559"/>
                    <a:pt x="1337" y="583"/>
                  </a:cubicBezTo>
                  <a:cubicBezTo>
                    <a:pt x="1385" y="656"/>
                    <a:pt x="1385" y="753"/>
                    <a:pt x="1361" y="850"/>
                  </a:cubicBezTo>
                  <a:cubicBezTo>
                    <a:pt x="1343" y="905"/>
                    <a:pt x="1311" y="932"/>
                    <a:pt x="1255" y="932"/>
                  </a:cubicBezTo>
                  <a:cubicBezTo>
                    <a:pt x="1236" y="932"/>
                    <a:pt x="1215" y="929"/>
                    <a:pt x="1191" y="923"/>
                  </a:cubicBezTo>
                  <a:cubicBezTo>
                    <a:pt x="1142" y="923"/>
                    <a:pt x="1069" y="899"/>
                    <a:pt x="1021" y="850"/>
                  </a:cubicBezTo>
                  <a:cubicBezTo>
                    <a:pt x="996" y="729"/>
                    <a:pt x="924" y="608"/>
                    <a:pt x="826" y="535"/>
                  </a:cubicBezTo>
                  <a:lnTo>
                    <a:pt x="729" y="535"/>
                  </a:lnTo>
                  <a:cubicBezTo>
                    <a:pt x="705" y="559"/>
                    <a:pt x="705" y="583"/>
                    <a:pt x="705" y="632"/>
                  </a:cubicBezTo>
                  <a:cubicBezTo>
                    <a:pt x="754" y="753"/>
                    <a:pt x="826" y="850"/>
                    <a:pt x="924" y="923"/>
                  </a:cubicBezTo>
                  <a:cubicBezTo>
                    <a:pt x="948" y="972"/>
                    <a:pt x="948" y="1021"/>
                    <a:pt x="924" y="1093"/>
                  </a:cubicBezTo>
                  <a:cubicBezTo>
                    <a:pt x="924" y="1129"/>
                    <a:pt x="898" y="1151"/>
                    <a:pt x="874" y="1151"/>
                  </a:cubicBezTo>
                  <a:cubicBezTo>
                    <a:pt x="865" y="1151"/>
                    <a:pt x="857" y="1148"/>
                    <a:pt x="851" y="1142"/>
                  </a:cubicBezTo>
                  <a:cubicBezTo>
                    <a:pt x="802" y="1142"/>
                    <a:pt x="754" y="1118"/>
                    <a:pt x="729" y="1093"/>
                  </a:cubicBezTo>
                  <a:cubicBezTo>
                    <a:pt x="729" y="972"/>
                    <a:pt x="656" y="875"/>
                    <a:pt x="559" y="826"/>
                  </a:cubicBezTo>
                  <a:cubicBezTo>
                    <a:pt x="547" y="814"/>
                    <a:pt x="529" y="808"/>
                    <a:pt x="508" y="808"/>
                  </a:cubicBezTo>
                  <a:cubicBezTo>
                    <a:pt x="486" y="808"/>
                    <a:pt x="462" y="814"/>
                    <a:pt x="438" y="826"/>
                  </a:cubicBezTo>
                  <a:cubicBezTo>
                    <a:pt x="438" y="826"/>
                    <a:pt x="413" y="875"/>
                    <a:pt x="438" y="899"/>
                  </a:cubicBezTo>
                  <a:cubicBezTo>
                    <a:pt x="462" y="996"/>
                    <a:pt x="535" y="1093"/>
                    <a:pt x="632" y="1166"/>
                  </a:cubicBezTo>
                  <a:cubicBezTo>
                    <a:pt x="608" y="1239"/>
                    <a:pt x="559" y="1312"/>
                    <a:pt x="486" y="1336"/>
                  </a:cubicBezTo>
                  <a:cubicBezTo>
                    <a:pt x="455" y="1356"/>
                    <a:pt x="424" y="1364"/>
                    <a:pt x="393" y="1364"/>
                  </a:cubicBezTo>
                  <a:cubicBezTo>
                    <a:pt x="234" y="1364"/>
                    <a:pt x="98" y="1142"/>
                    <a:pt x="98" y="1142"/>
                  </a:cubicBezTo>
                  <a:cubicBezTo>
                    <a:pt x="85" y="1130"/>
                    <a:pt x="73" y="1124"/>
                    <a:pt x="64" y="1124"/>
                  </a:cubicBezTo>
                  <a:cubicBezTo>
                    <a:pt x="55" y="1124"/>
                    <a:pt x="49" y="1130"/>
                    <a:pt x="49" y="1142"/>
                  </a:cubicBezTo>
                  <a:cubicBezTo>
                    <a:pt x="25" y="1166"/>
                    <a:pt x="0" y="1191"/>
                    <a:pt x="25" y="1215"/>
                  </a:cubicBezTo>
                  <a:cubicBezTo>
                    <a:pt x="25" y="1215"/>
                    <a:pt x="195" y="1482"/>
                    <a:pt x="389" y="1482"/>
                  </a:cubicBezTo>
                  <a:cubicBezTo>
                    <a:pt x="438" y="1458"/>
                    <a:pt x="486" y="1433"/>
                    <a:pt x="535" y="1385"/>
                  </a:cubicBezTo>
                  <a:cubicBezTo>
                    <a:pt x="608" y="1336"/>
                    <a:pt x="681" y="1263"/>
                    <a:pt x="705" y="1166"/>
                  </a:cubicBezTo>
                  <a:cubicBezTo>
                    <a:pt x="754" y="1191"/>
                    <a:pt x="778" y="1191"/>
                    <a:pt x="826" y="1215"/>
                  </a:cubicBezTo>
                  <a:cubicBezTo>
                    <a:pt x="839" y="1219"/>
                    <a:pt x="852" y="1221"/>
                    <a:pt x="866" y="1221"/>
                  </a:cubicBezTo>
                  <a:cubicBezTo>
                    <a:pt x="930" y="1221"/>
                    <a:pt x="1001" y="1174"/>
                    <a:pt x="1021" y="1093"/>
                  </a:cubicBezTo>
                  <a:cubicBezTo>
                    <a:pt x="1021" y="1045"/>
                    <a:pt x="1021" y="996"/>
                    <a:pt x="1021" y="948"/>
                  </a:cubicBezTo>
                  <a:cubicBezTo>
                    <a:pt x="1069" y="972"/>
                    <a:pt x="1118" y="996"/>
                    <a:pt x="1166" y="996"/>
                  </a:cubicBezTo>
                  <a:cubicBezTo>
                    <a:pt x="1192" y="1007"/>
                    <a:pt x="1218" y="1011"/>
                    <a:pt x="1243" y="1011"/>
                  </a:cubicBezTo>
                  <a:cubicBezTo>
                    <a:pt x="1335" y="1011"/>
                    <a:pt x="1415" y="946"/>
                    <a:pt x="1434" y="850"/>
                  </a:cubicBezTo>
                  <a:cubicBezTo>
                    <a:pt x="1458" y="778"/>
                    <a:pt x="1458" y="680"/>
                    <a:pt x="1434" y="608"/>
                  </a:cubicBezTo>
                  <a:cubicBezTo>
                    <a:pt x="1507" y="608"/>
                    <a:pt x="1555" y="632"/>
                    <a:pt x="1628" y="632"/>
                  </a:cubicBezTo>
                  <a:cubicBezTo>
                    <a:pt x="1701" y="632"/>
                    <a:pt x="1798" y="608"/>
                    <a:pt x="1822" y="535"/>
                  </a:cubicBezTo>
                  <a:cubicBezTo>
                    <a:pt x="1847" y="510"/>
                    <a:pt x="1847" y="510"/>
                    <a:pt x="1847" y="486"/>
                  </a:cubicBezTo>
                  <a:cubicBezTo>
                    <a:pt x="1859" y="498"/>
                    <a:pt x="1877" y="504"/>
                    <a:pt x="1895" y="504"/>
                  </a:cubicBezTo>
                  <a:cubicBezTo>
                    <a:pt x="1913" y="504"/>
                    <a:pt x="1932" y="498"/>
                    <a:pt x="1944" y="486"/>
                  </a:cubicBezTo>
                  <a:cubicBezTo>
                    <a:pt x="1992" y="486"/>
                    <a:pt x="2041" y="462"/>
                    <a:pt x="2065" y="413"/>
                  </a:cubicBezTo>
                  <a:cubicBezTo>
                    <a:pt x="2090" y="267"/>
                    <a:pt x="2065" y="146"/>
                    <a:pt x="2017" y="25"/>
                  </a:cubicBezTo>
                  <a:cubicBezTo>
                    <a:pt x="1992" y="0"/>
                    <a:pt x="1968" y="0"/>
                    <a:pt x="194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41;p2"/>
            <p:cNvSpPr/>
            <p:nvPr/>
          </p:nvSpPr>
          <p:spPr>
            <a:xfrm>
              <a:off x="-868753" y="3630488"/>
              <a:ext cx="108420" cy="91959"/>
            </a:xfrm>
            <a:custGeom>
              <a:avLst/>
              <a:gdLst/>
              <a:ahLst/>
              <a:cxnLst/>
              <a:rect l="l" t="t" r="r" b="b"/>
              <a:pathLst>
                <a:path w="1443" h="1224" extrusionOk="0">
                  <a:moveTo>
                    <a:pt x="158" y="1"/>
                  </a:moveTo>
                  <a:cubicBezTo>
                    <a:pt x="118" y="1"/>
                    <a:pt x="76" y="3"/>
                    <a:pt x="34" y="6"/>
                  </a:cubicBezTo>
                  <a:cubicBezTo>
                    <a:pt x="34" y="6"/>
                    <a:pt x="34" y="6"/>
                    <a:pt x="34" y="6"/>
                  </a:cubicBezTo>
                  <a:lnTo>
                    <a:pt x="34" y="6"/>
                  </a:lnTo>
                  <a:cubicBezTo>
                    <a:pt x="33" y="6"/>
                    <a:pt x="1" y="1224"/>
                    <a:pt x="1328" y="1224"/>
                  </a:cubicBezTo>
                  <a:cubicBezTo>
                    <a:pt x="1365" y="1224"/>
                    <a:pt x="1404" y="1223"/>
                    <a:pt x="1443" y="1221"/>
                  </a:cubicBezTo>
                  <a:cubicBezTo>
                    <a:pt x="1443" y="1221"/>
                    <a:pt x="1240" y="1"/>
                    <a:pt x="158"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42;p2"/>
            <p:cNvSpPr/>
            <p:nvPr/>
          </p:nvSpPr>
          <p:spPr>
            <a:xfrm>
              <a:off x="-837046" y="3663019"/>
              <a:ext cx="80394" cy="62884"/>
            </a:xfrm>
            <a:custGeom>
              <a:avLst/>
              <a:gdLst/>
              <a:ahLst/>
              <a:cxnLst/>
              <a:rect l="l" t="t" r="r" b="b"/>
              <a:pathLst>
                <a:path w="1070" h="837" extrusionOk="0">
                  <a:moveTo>
                    <a:pt x="53" y="0"/>
                  </a:moveTo>
                  <a:cubicBezTo>
                    <a:pt x="37" y="0"/>
                    <a:pt x="25" y="17"/>
                    <a:pt x="25" y="35"/>
                  </a:cubicBezTo>
                  <a:cubicBezTo>
                    <a:pt x="1" y="59"/>
                    <a:pt x="25" y="83"/>
                    <a:pt x="49" y="83"/>
                  </a:cubicBezTo>
                  <a:cubicBezTo>
                    <a:pt x="414" y="253"/>
                    <a:pt x="729" y="496"/>
                    <a:pt x="997" y="812"/>
                  </a:cubicBezTo>
                  <a:cubicBezTo>
                    <a:pt x="997" y="812"/>
                    <a:pt x="1021" y="836"/>
                    <a:pt x="1021" y="836"/>
                  </a:cubicBezTo>
                  <a:lnTo>
                    <a:pt x="1045" y="812"/>
                  </a:lnTo>
                  <a:cubicBezTo>
                    <a:pt x="1069" y="812"/>
                    <a:pt x="1069" y="788"/>
                    <a:pt x="1069" y="763"/>
                  </a:cubicBezTo>
                  <a:cubicBezTo>
                    <a:pt x="802" y="423"/>
                    <a:pt x="462" y="156"/>
                    <a:pt x="74" y="10"/>
                  </a:cubicBezTo>
                  <a:cubicBezTo>
                    <a:pt x="66" y="3"/>
                    <a:pt x="59" y="0"/>
                    <a:pt x="5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43;p2"/>
            <p:cNvSpPr/>
            <p:nvPr/>
          </p:nvSpPr>
          <p:spPr>
            <a:xfrm>
              <a:off x="-764015" y="3539732"/>
              <a:ext cx="129683" cy="73101"/>
            </a:xfrm>
            <a:custGeom>
              <a:avLst/>
              <a:gdLst/>
              <a:ahLst/>
              <a:cxnLst/>
              <a:rect l="l" t="t" r="r" b="b"/>
              <a:pathLst>
                <a:path w="1726" h="973" extrusionOk="0">
                  <a:moveTo>
                    <a:pt x="1242" y="0"/>
                  </a:moveTo>
                  <a:cubicBezTo>
                    <a:pt x="434" y="0"/>
                    <a:pt x="0" y="850"/>
                    <a:pt x="0" y="850"/>
                  </a:cubicBezTo>
                  <a:cubicBezTo>
                    <a:pt x="232" y="937"/>
                    <a:pt x="435" y="973"/>
                    <a:pt x="612" y="973"/>
                  </a:cubicBezTo>
                  <a:cubicBezTo>
                    <a:pt x="1474" y="973"/>
                    <a:pt x="1725" y="117"/>
                    <a:pt x="1725" y="97"/>
                  </a:cubicBezTo>
                  <a:cubicBezTo>
                    <a:pt x="1552" y="29"/>
                    <a:pt x="1391" y="0"/>
                    <a:pt x="1242"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44;p2"/>
            <p:cNvSpPr/>
            <p:nvPr/>
          </p:nvSpPr>
          <p:spPr>
            <a:xfrm>
              <a:off x="-769500" y="3568882"/>
              <a:ext cx="94971" cy="38391"/>
            </a:xfrm>
            <a:custGeom>
              <a:avLst/>
              <a:gdLst/>
              <a:ahLst/>
              <a:cxnLst/>
              <a:rect l="l" t="t" r="r" b="b"/>
              <a:pathLst>
                <a:path w="1264" h="511" extrusionOk="0">
                  <a:moveTo>
                    <a:pt x="1191" y="0"/>
                  </a:moveTo>
                  <a:cubicBezTo>
                    <a:pt x="778" y="49"/>
                    <a:pt x="389" y="194"/>
                    <a:pt x="25" y="413"/>
                  </a:cubicBezTo>
                  <a:cubicBezTo>
                    <a:pt x="0" y="462"/>
                    <a:pt x="25" y="510"/>
                    <a:pt x="73" y="510"/>
                  </a:cubicBezTo>
                  <a:cubicBezTo>
                    <a:pt x="73" y="510"/>
                    <a:pt x="98" y="510"/>
                    <a:pt x="98" y="486"/>
                  </a:cubicBezTo>
                  <a:cubicBezTo>
                    <a:pt x="438" y="267"/>
                    <a:pt x="802" y="146"/>
                    <a:pt x="1215" y="97"/>
                  </a:cubicBezTo>
                  <a:cubicBezTo>
                    <a:pt x="1239" y="97"/>
                    <a:pt x="1264" y="73"/>
                    <a:pt x="1264" y="49"/>
                  </a:cubicBezTo>
                  <a:cubicBezTo>
                    <a:pt x="1239" y="24"/>
                    <a:pt x="1215" y="0"/>
                    <a:pt x="119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 name="Google Shape;45;p2"/>
            <p:cNvSpPr/>
            <p:nvPr/>
          </p:nvSpPr>
          <p:spPr>
            <a:xfrm>
              <a:off x="-800981" y="3409081"/>
              <a:ext cx="60784" cy="462801"/>
            </a:xfrm>
            <a:custGeom>
              <a:avLst/>
              <a:gdLst/>
              <a:ahLst/>
              <a:cxnLst/>
              <a:rect l="l" t="t" r="r" b="b"/>
              <a:pathLst>
                <a:path w="809" h="6160" extrusionOk="0">
                  <a:moveTo>
                    <a:pt x="69" y="1"/>
                  </a:moveTo>
                  <a:cubicBezTo>
                    <a:pt x="37" y="1"/>
                    <a:pt x="0" y="32"/>
                    <a:pt x="31" y="62"/>
                  </a:cubicBezTo>
                  <a:cubicBezTo>
                    <a:pt x="711" y="1860"/>
                    <a:pt x="541" y="6063"/>
                    <a:pt x="541" y="6111"/>
                  </a:cubicBezTo>
                  <a:cubicBezTo>
                    <a:pt x="541" y="6135"/>
                    <a:pt x="565" y="6135"/>
                    <a:pt x="589" y="6160"/>
                  </a:cubicBezTo>
                  <a:cubicBezTo>
                    <a:pt x="614" y="6135"/>
                    <a:pt x="638" y="6135"/>
                    <a:pt x="638" y="6111"/>
                  </a:cubicBezTo>
                  <a:cubicBezTo>
                    <a:pt x="638" y="6063"/>
                    <a:pt x="808" y="1836"/>
                    <a:pt x="104" y="38"/>
                  </a:cubicBezTo>
                  <a:cubicBezTo>
                    <a:pt x="104" y="11"/>
                    <a:pt x="87" y="1"/>
                    <a:pt x="6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 name="Google Shape;46;p2"/>
            <p:cNvSpPr/>
            <p:nvPr/>
          </p:nvSpPr>
          <p:spPr>
            <a:xfrm>
              <a:off x="-905869" y="3300294"/>
              <a:ext cx="198507" cy="165361"/>
            </a:xfrm>
            <a:custGeom>
              <a:avLst/>
              <a:gdLst/>
              <a:ahLst/>
              <a:cxnLst/>
              <a:rect l="l" t="t" r="r" b="b"/>
              <a:pathLst>
                <a:path w="2642" h="2201" extrusionOk="0">
                  <a:moveTo>
                    <a:pt x="898" y="1"/>
                  </a:moveTo>
                  <a:cubicBezTo>
                    <a:pt x="722" y="1"/>
                    <a:pt x="649" y="636"/>
                    <a:pt x="649" y="636"/>
                  </a:cubicBezTo>
                  <a:cubicBezTo>
                    <a:pt x="649" y="636"/>
                    <a:pt x="381" y="252"/>
                    <a:pt x="219" y="252"/>
                  </a:cubicBezTo>
                  <a:cubicBezTo>
                    <a:pt x="198" y="252"/>
                    <a:pt x="180" y="258"/>
                    <a:pt x="164" y="271"/>
                  </a:cubicBezTo>
                  <a:cubicBezTo>
                    <a:pt x="0" y="365"/>
                    <a:pt x="217" y="2201"/>
                    <a:pt x="1307" y="2201"/>
                  </a:cubicBezTo>
                  <a:cubicBezTo>
                    <a:pt x="1353" y="2201"/>
                    <a:pt x="1401" y="2197"/>
                    <a:pt x="1451" y="2190"/>
                  </a:cubicBezTo>
                  <a:cubicBezTo>
                    <a:pt x="2641" y="2045"/>
                    <a:pt x="2569" y="1170"/>
                    <a:pt x="2569" y="1170"/>
                  </a:cubicBezTo>
                  <a:cubicBezTo>
                    <a:pt x="2569" y="1170"/>
                    <a:pt x="2544" y="369"/>
                    <a:pt x="2374" y="126"/>
                  </a:cubicBezTo>
                  <a:cubicBezTo>
                    <a:pt x="2348" y="89"/>
                    <a:pt x="2321" y="73"/>
                    <a:pt x="2293" y="73"/>
                  </a:cubicBezTo>
                  <a:cubicBezTo>
                    <a:pt x="2136" y="73"/>
                    <a:pt x="1961" y="563"/>
                    <a:pt x="1961" y="563"/>
                  </a:cubicBezTo>
                  <a:cubicBezTo>
                    <a:pt x="1888" y="369"/>
                    <a:pt x="1791" y="199"/>
                    <a:pt x="1670" y="53"/>
                  </a:cubicBezTo>
                  <a:cubicBezTo>
                    <a:pt x="1650" y="38"/>
                    <a:pt x="1631" y="32"/>
                    <a:pt x="1612" y="32"/>
                  </a:cubicBezTo>
                  <a:cubicBezTo>
                    <a:pt x="1443" y="32"/>
                    <a:pt x="1305" y="563"/>
                    <a:pt x="1305" y="563"/>
                  </a:cubicBezTo>
                  <a:cubicBezTo>
                    <a:pt x="1232" y="369"/>
                    <a:pt x="1111" y="199"/>
                    <a:pt x="990" y="53"/>
                  </a:cubicBezTo>
                  <a:cubicBezTo>
                    <a:pt x="957" y="16"/>
                    <a:pt x="926" y="1"/>
                    <a:pt x="898"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 name="Google Shape;47;p2"/>
            <p:cNvSpPr/>
            <p:nvPr/>
          </p:nvSpPr>
          <p:spPr>
            <a:xfrm>
              <a:off x="-884456" y="3364454"/>
              <a:ext cx="171608" cy="62133"/>
            </a:xfrm>
            <a:custGeom>
              <a:avLst/>
              <a:gdLst/>
              <a:ahLst/>
              <a:cxnLst/>
              <a:rect l="l" t="t" r="r" b="b"/>
              <a:pathLst>
                <a:path w="2284" h="827" extrusionOk="0">
                  <a:moveTo>
                    <a:pt x="1846" y="122"/>
                  </a:moveTo>
                  <a:lnTo>
                    <a:pt x="1846" y="122"/>
                  </a:lnTo>
                  <a:cubicBezTo>
                    <a:pt x="1871" y="146"/>
                    <a:pt x="1895" y="146"/>
                    <a:pt x="1919" y="195"/>
                  </a:cubicBezTo>
                  <a:cubicBezTo>
                    <a:pt x="1919" y="219"/>
                    <a:pt x="1919" y="243"/>
                    <a:pt x="1919" y="268"/>
                  </a:cubicBezTo>
                  <a:cubicBezTo>
                    <a:pt x="1895" y="268"/>
                    <a:pt x="1895" y="243"/>
                    <a:pt x="1895" y="243"/>
                  </a:cubicBezTo>
                  <a:cubicBezTo>
                    <a:pt x="1871" y="195"/>
                    <a:pt x="1846" y="146"/>
                    <a:pt x="1846" y="122"/>
                  </a:cubicBezTo>
                  <a:close/>
                  <a:moveTo>
                    <a:pt x="923" y="170"/>
                  </a:moveTo>
                  <a:lnTo>
                    <a:pt x="923" y="170"/>
                  </a:lnTo>
                  <a:cubicBezTo>
                    <a:pt x="947" y="219"/>
                    <a:pt x="947" y="268"/>
                    <a:pt x="972" y="292"/>
                  </a:cubicBezTo>
                  <a:cubicBezTo>
                    <a:pt x="947" y="268"/>
                    <a:pt x="923" y="219"/>
                    <a:pt x="923" y="170"/>
                  </a:cubicBezTo>
                  <a:close/>
                  <a:moveTo>
                    <a:pt x="583" y="341"/>
                  </a:moveTo>
                  <a:lnTo>
                    <a:pt x="583" y="341"/>
                  </a:lnTo>
                  <a:cubicBezTo>
                    <a:pt x="607" y="365"/>
                    <a:pt x="632" y="413"/>
                    <a:pt x="632" y="486"/>
                  </a:cubicBezTo>
                  <a:cubicBezTo>
                    <a:pt x="607" y="438"/>
                    <a:pt x="583" y="389"/>
                    <a:pt x="583" y="341"/>
                  </a:cubicBezTo>
                  <a:close/>
                  <a:moveTo>
                    <a:pt x="2211" y="0"/>
                  </a:moveTo>
                  <a:cubicBezTo>
                    <a:pt x="2186" y="0"/>
                    <a:pt x="2162" y="25"/>
                    <a:pt x="2186" y="49"/>
                  </a:cubicBezTo>
                  <a:cubicBezTo>
                    <a:pt x="2186" y="122"/>
                    <a:pt x="2186" y="292"/>
                    <a:pt x="2138" y="341"/>
                  </a:cubicBezTo>
                  <a:cubicBezTo>
                    <a:pt x="2113" y="365"/>
                    <a:pt x="2089" y="365"/>
                    <a:pt x="2065" y="365"/>
                  </a:cubicBezTo>
                  <a:cubicBezTo>
                    <a:pt x="2041" y="365"/>
                    <a:pt x="2016" y="365"/>
                    <a:pt x="1992" y="341"/>
                  </a:cubicBezTo>
                  <a:cubicBezTo>
                    <a:pt x="2016" y="292"/>
                    <a:pt x="2016" y="243"/>
                    <a:pt x="1992" y="195"/>
                  </a:cubicBezTo>
                  <a:cubicBezTo>
                    <a:pt x="1992" y="122"/>
                    <a:pt x="1943" y="49"/>
                    <a:pt x="1895" y="25"/>
                  </a:cubicBezTo>
                  <a:cubicBezTo>
                    <a:pt x="1846" y="25"/>
                    <a:pt x="1822" y="25"/>
                    <a:pt x="1798" y="49"/>
                  </a:cubicBezTo>
                  <a:cubicBezTo>
                    <a:pt x="1749" y="98"/>
                    <a:pt x="1749" y="170"/>
                    <a:pt x="1798" y="219"/>
                  </a:cubicBezTo>
                  <a:cubicBezTo>
                    <a:pt x="1822" y="292"/>
                    <a:pt x="1846" y="341"/>
                    <a:pt x="1895" y="365"/>
                  </a:cubicBezTo>
                  <a:lnTo>
                    <a:pt x="1871" y="389"/>
                  </a:lnTo>
                  <a:cubicBezTo>
                    <a:pt x="1858" y="401"/>
                    <a:pt x="1834" y="407"/>
                    <a:pt x="1810" y="407"/>
                  </a:cubicBezTo>
                  <a:cubicBezTo>
                    <a:pt x="1786" y="407"/>
                    <a:pt x="1761" y="401"/>
                    <a:pt x="1749" y="389"/>
                  </a:cubicBezTo>
                  <a:cubicBezTo>
                    <a:pt x="1676" y="365"/>
                    <a:pt x="1603" y="316"/>
                    <a:pt x="1555" y="268"/>
                  </a:cubicBezTo>
                  <a:cubicBezTo>
                    <a:pt x="1555" y="195"/>
                    <a:pt x="1530" y="146"/>
                    <a:pt x="1482" y="98"/>
                  </a:cubicBezTo>
                  <a:cubicBezTo>
                    <a:pt x="1458" y="49"/>
                    <a:pt x="1409" y="49"/>
                    <a:pt x="1385" y="49"/>
                  </a:cubicBezTo>
                  <a:cubicBezTo>
                    <a:pt x="1360" y="73"/>
                    <a:pt x="1336" y="98"/>
                    <a:pt x="1336" y="122"/>
                  </a:cubicBezTo>
                  <a:cubicBezTo>
                    <a:pt x="1360" y="195"/>
                    <a:pt x="1409" y="268"/>
                    <a:pt x="1458" y="316"/>
                  </a:cubicBezTo>
                  <a:cubicBezTo>
                    <a:pt x="1458" y="413"/>
                    <a:pt x="1433" y="511"/>
                    <a:pt x="1385" y="583"/>
                  </a:cubicBezTo>
                  <a:cubicBezTo>
                    <a:pt x="1360" y="608"/>
                    <a:pt x="1336" y="620"/>
                    <a:pt x="1309" y="620"/>
                  </a:cubicBezTo>
                  <a:cubicBezTo>
                    <a:pt x="1281" y="620"/>
                    <a:pt x="1251" y="608"/>
                    <a:pt x="1215" y="583"/>
                  </a:cubicBezTo>
                  <a:cubicBezTo>
                    <a:pt x="1142" y="559"/>
                    <a:pt x="1093" y="511"/>
                    <a:pt x="1069" y="462"/>
                  </a:cubicBezTo>
                  <a:cubicBezTo>
                    <a:pt x="1093" y="341"/>
                    <a:pt x="1069" y="195"/>
                    <a:pt x="996" y="98"/>
                  </a:cubicBezTo>
                  <a:cubicBezTo>
                    <a:pt x="979" y="80"/>
                    <a:pt x="950" y="63"/>
                    <a:pt x="925" y="63"/>
                  </a:cubicBezTo>
                  <a:cubicBezTo>
                    <a:pt x="915" y="63"/>
                    <a:pt x="906" y="66"/>
                    <a:pt x="899" y="73"/>
                  </a:cubicBezTo>
                  <a:cubicBezTo>
                    <a:pt x="850" y="73"/>
                    <a:pt x="850" y="98"/>
                    <a:pt x="850" y="146"/>
                  </a:cubicBezTo>
                  <a:cubicBezTo>
                    <a:pt x="850" y="243"/>
                    <a:pt x="875" y="365"/>
                    <a:pt x="947" y="462"/>
                  </a:cubicBezTo>
                  <a:cubicBezTo>
                    <a:pt x="947" y="535"/>
                    <a:pt x="923" y="583"/>
                    <a:pt x="899" y="632"/>
                  </a:cubicBezTo>
                  <a:cubicBezTo>
                    <a:pt x="885" y="660"/>
                    <a:pt x="862" y="672"/>
                    <a:pt x="836" y="672"/>
                  </a:cubicBezTo>
                  <a:cubicBezTo>
                    <a:pt x="818" y="672"/>
                    <a:pt x="798" y="666"/>
                    <a:pt x="777" y="656"/>
                  </a:cubicBezTo>
                  <a:cubicBezTo>
                    <a:pt x="753" y="632"/>
                    <a:pt x="729" y="608"/>
                    <a:pt x="705" y="559"/>
                  </a:cubicBezTo>
                  <a:cubicBezTo>
                    <a:pt x="729" y="462"/>
                    <a:pt x="729" y="341"/>
                    <a:pt x="632" y="243"/>
                  </a:cubicBezTo>
                  <a:cubicBezTo>
                    <a:pt x="607" y="219"/>
                    <a:pt x="559" y="219"/>
                    <a:pt x="534" y="219"/>
                  </a:cubicBezTo>
                  <a:cubicBezTo>
                    <a:pt x="510" y="219"/>
                    <a:pt x="486" y="243"/>
                    <a:pt x="486" y="292"/>
                  </a:cubicBezTo>
                  <a:cubicBezTo>
                    <a:pt x="486" y="389"/>
                    <a:pt x="510" y="486"/>
                    <a:pt x="583" y="583"/>
                  </a:cubicBezTo>
                  <a:cubicBezTo>
                    <a:pt x="534" y="656"/>
                    <a:pt x="462" y="705"/>
                    <a:pt x="389" y="705"/>
                  </a:cubicBezTo>
                  <a:cubicBezTo>
                    <a:pt x="374" y="708"/>
                    <a:pt x="360" y="710"/>
                    <a:pt x="347" y="710"/>
                  </a:cubicBezTo>
                  <a:cubicBezTo>
                    <a:pt x="161" y="710"/>
                    <a:pt x="97" y="413"/>
                    <a:pt x="97" y="413"/>
                  </a:cubicBezTo>
                  <a:cubicBezTo>
                    <a:pt x="97" y="389"/>
                    <a:pt x="73" y="365"/>
                    <a:pt x="49" y="365"/>
                  </a:cubicBezTo>
                  <a:cubicBezTo>
                    <a:pt x="24" y="389"/>
                    <a:pt x="0" y="413"/>
                    <a:pt x="0" y="438"/>
                  </a:cubicBezTo>
                  <a:cubicBezTo>
                    <a:pt x="0" y="438"/>
                    <a:pt x="97" y="826"/>
                    <a:pt x="364" y="826"/>
                  </a:cubicBezTo>
                  <a:lnTo>
                    <a:pt x="413" y="802"/>
                  </a:lnTo>
                  <a:cubicBezTo>
                    <a:pt x="510" y="802"/>
                    <a:pt x="583" y="753"/>
                    <a:pt x="656" y="656"/>
                  </a:cubicBezTo>
                  <a:cubicBezTo>
                    <a:pt x="680" y="681"/>
                    <a:pt x="705" y="729"/>
                    <a:pt x="753" y="729"/>
                  </a:cubicBezTo>
                  <a:cubicBezTo>
                    <a:pt x="784" y="760"/>
                    <a:pt x="818" y="773"/>
                    <a:pt x="852" y="773"/>
                  </a:cubicBezTo>
                  <a:cubicBezTo>
                    <a:pt x="899" y="773"/>
                    <a:pt x="943" y="747"/>
                    <a:pt x="972" y="705"/>
                  </a:cubicBezTo>
                  <a:cubicBezTo>
                    <a:pt x="996" y="656"/>
                    <a:pt x="1020" y="608"/>
                    <a:pt x="1045" y="559"/>
                  </a:cubicBezTo>
                  <a:cubicBezTo>
                    <a:pt x="1069" y="608"/>
                    <a:pt x="1117" y="632"/>
                    <a:pt x="1166" y="656"/>
                  </a:cubicBezTo>
                  <a:cubicBezTo>
                    <a:pt x="1198" y="699"/>
                    <a:pt x="1244" y="718"/>
                    <a:pt x="1292" y="718"/>
                  </a:cubicBezTo>
                  <a:cubicBezTo>
                    <a:pt x="1353" y="718"/>
                    <a:pt x="1417" y="687"/>
                    <a:pt x="1458" y="632"/>
                  </a:cubicBezTo>
                  <a:cubicBezTo>
                    <a:pt x="1506" y="559"/>
                    <a:pt x="1530" y="462"/>
                    <a:pt x="1555" y="389"/>
                  </a:cubicBezTo>
                  <a:cubicBezTo>
                    <a:pt x="1603" y="413"/>
                    <a:pt x="1652" y="438"/>
                    <a:pt x="1700" y="462"/>
                  </a:cubicBezTo>
                  <a:cubicBezTo>
                    <a:pt x="1737" y="486"/>
                    <a:pt x="1779" y="498"/>
                    <a:pt x="1822" y="498"/>
                  </a:cubicBezTo>
                  <a:cubicBezTo>
                    <a:pt x="1864" y="498"/>
                    <a:pt x="1907" y="486"/>
                    <a:pt x="1943" y="462"/>
                  </a:cubicBezTo>
                  <a:lnTo>
                    <a:pt x="1968" y="413"/>
                  </a:lnTo>
                  <a:cubicBezTo>
                    <a:pt x="1992" y="438"/>
                    <a:pt x="2016" y="438"/>
                    <a:pt x="2065" y="462"/>
                  </a:cubicBezTo>
                  <a:cubicBezTo>
                    <a:pt x="2113" y="462"/>
                    <a:pt x="2162" y="438"/>
                    <a:pt x="2211" y="413"/>
                  </a:cubicBezTo>
                  <a:cubicBezTo>
                    <a:pt x="2259" y="292"/>
                    <a:pt x="2284" y="170"/>
                    <a:pt x="2284" y="25"/>
                  </a:cubicBezTo>
                  <a:cubicBezTo>
                    <a:pt x="2259" y="0"/>
                    <a:pt x="2235" y="0"/>
                    <a:pt x="22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8" name="Google Shape;48;p2"/>
          <p:cNvGrpSpPr/>
          <p:nvPr/>
        </p:nvGrpSpPr>
        <p:grpSpPr>
          <a:xfrm rot="1386123">
            <a:off x="1173388" y="4865247"/>
            <a:ext cx="1430945" cy="2411160"/>
            <a:chOff x="-653265" y="1899986"/>
            <a:chExt cx="171302" cy="288619"/>
          </a:xfrm>
        </p:grpSpPr>
        <p:sp>
          <p:nvSpPr>
            <p:cNvPr id="49" name="Google Shape;49;p2"/>
            <p:cNvSpPr/>
            <p:nvPr/>
          </p:nvSpPr>
          <p:spPr>
            <a:xfrm>
              <a:off x="-651356" y="1997166"/>
              <a:ext cx="32212" cy="26798"/>
            </a:xfrm>
            <a:custGeom>
              <a:avLst/>
              <a:gdLst/>
              <a:ahLst/>
              <a:cxnLst/>
              <a:rect l="l" t="t" r="r" b="b"/>
              <a:pathLst>
                <a:path w="827" h="688" extrusionOk="0">
                  <a:moveTo>
                    <a:pt x="462" y="80"/>
                  </a:moveTo>
                  <a:cubicBezTo>
                    <a:pt x="802" y="80"/>
                    <a:pt x="802" y="591"/>
                    <a:pt x="462" y="591"/>
                  </a:cubicBezTo>
                  <a:cubicBezTo>
                    <a:pt x="122" y="591"/>
                    <a:pt x="122" y="80"/>
                    <a:pt x="462" y="80"/>
                  </a:cubicBezTo>
                  <a:close/>
                  <a:moveTo>
                    <a:pt x="470" y="0"/>
                  </a:moveTo>
                  <a:cubicBezTo>
                    <a:pt x="381" y="0"/>
                    <a:pt x="291" y="33"/>
                    <a:pt x="219" y="105"/>
                  </a:cubicBezTo>
                  <a:cubicBezTo>
                    <a:pt x="0" y="323"/>
                    <a:pt x="146" y="688"/>
                    <a:pt x="462" y="688"/>
                  </a:cubicBezTo>
                  <a:cubicBezTo>
                    <a:pt x="656" y="688"/>
                    <a:pt x="826" y="542"/>
                    <a:pt x="826" y="348"/>
                  </a:cubicBezTo>
                  <a:cubicBezTo>
                    <a:pt x="826" y="136"/>
                    <a:pt x="651" y="0"/>
                    <a:pt x="47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50;p2"/>
            <p:cNvSpPr/>
            <p:nvPr/>
          </p:nvSpPr>
          <p:spPr>
            <a:xfrm>
              <a:off x="-527106" y="1913930"/>
              <a:ext cx="45143" cy="47052"/>
            </a:xfrm>
            <a:custGeom>
              <a:avLst/>
              <a:gdLst/>
              <a:ahLst/>
              <a:cxnLst/>
              <a:rect l="l" t="t" r="r" b="b"/>
              <a:pathLst>
                <a:path w="1159" h="1208" extrusionOk="0">
                  <a:moveTo>
                    <a:pt x="626" y="1"/>
                  </a:moveTo>
                  <a:cubicBezTo>
                    <a:pt x="368" y="1"/>
                    <a:pt x="163" y="396"/>
                    <a:pt x="163" y="396"/>
                  </a:cubicBezTo>
                  <a:cubicBezTo>
                    <a:pt x="0" y="997"/>
                    <a:pt x="317" y="1207"/>
                    <a:pt x="551" y="1207"/>
                  </a:cubicBezTo>
                  <a:cubicBezTo>
                    <a:pt x="666" y="1207"/>
                    <a:pt x="762" y="1156"/>
                    <a:pt x="770" y="1076"/>
                  </a:cubicBezTo>
                  <a:cubicBezTo>
                    <a:pt x="794" y="833"/>
                    <a:pt x="479" y="736"/>
                    <a:pt x="479" y="736"/>
                  </a:cubicBezTo>
                  <a:cubicBezTo>
                    <a:pt x="479" y="736"/>
                    <a:pt x="1159" y="396"/>
                    <a:pt x="819" y="80"/>
                  </a:cubicBezTo>
                  <a:cubicBezTo>
                    <a:pt x="753" y="23"/>
                    <a:pt x="688" y="1"/>
                    <a:pt x="626"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51;p2"/>
            <p:cNvSpPr/>
            <p:nvPr/>
          </p:nvSpPr>
          <p:spPr>
            <a:xfrm>
              <a:off x="-564303" y="1911944"/>
              <a:ext cx="42728" cy="46273"/>
            </a:xfrm>
            <a:custGeom>
              <a:avLst/>
              <a:gdLst/>
              <a:ahLst/>
              <a:cxnLst/>
              <a:rect l="l" t="t" r="r" b="b"/>
              <a:pathLst>
                <a:path w="1097" h="1188" extrusionOk="0">
                  <a:moveTo>
                    <a:pt x="548" y="1"/>
                  </a:moveTo>
                  <a:cubicBezTo>
                    <a:pt x="491" y="1"/>
                    <a:pt x="429" y="17"/>
                    <a:pt x="365" y="58"/>
                  </a:cubicBezTo>
                  <a:cubicBezTo>
                    <a:pt x="0" y="301"/>
                    <a:pt x="680" y="738"/>
                    <a:pt x="680" y="738"/>
                  </a:cubicBezTo>
                  <a:cubicBezTo>
                    <a:pt x="680" y="738"/>
                    <a:pt x="340" y="811"/>
                    <a:pt x="340" y="1030"/>
                  </a:cubicBezTo>
                  <a:cubicBezTo>
                    <a:pt x="349" y="1120"/>
                    <a:pt x="464" y="1188"/>
                    <a:pt x="597" y="1188"/>
                  </a:cubicBezTo>
                  <a:cubicBezTo>
                    <a:pt x="821" y="1188"/>
                    <a:pt x="1097" y="1000"/>
                    <a:pt x="1021" y="422"/>
                  </a:cubicBezTo>
                  <a:cubicBezTo>
                    <a:pt x="1021" y="422"/>
                    <a:pt x="835" y="1"/>
                    <a:pt x="548"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52;p2"/>
            <p:cNvSpPr/>
            <p:nvPr/>
          </p:nvSpPr>
          <p:spPr>
            <a:xfrm>
              <a:off x="-525509" y="1900921"/>
              <a:ext cx="20838" cy="20877"/>
            </a:xfrm>
            <a:custGeom>
              <a:avLst/>
              <a:gdLst/>
              <a:ahLst/>
              <a:cxnLst/>
              <a:rect l="l" t="t" r="r" b="b"/>
              <a:pathLst>
                <a:path w="535" h="536" extrusionOk="0">
                  <a:moveTo>
                    <a:pt x="462" y="1"/>
                  </a:moveTo>
                  <a:cubicBezTo>
                    <a:pt x="292" y="25"/>
                    <a:pt x="0" y="195"/>
                    <a:pt x="49" y="487"/>
                  </a:cubicBezTo>
                  <a:cubicBezTo>
                    <a:pt x="49" y="511"/>
                    <a:pt x="73" y="535"/>
                    <a:pt x="97" y="535"/>
                  </a:cubicBezTo>
                  <a:lnTo>
                    <a:pt x="122" y="535"/>
                  </a:lnTo>
                  <a:cubicBezTo>
                    <a:pt x="146" y="535"/>
                    <a:pt x="146" y="511"/>
                    <a:pt x="146" y="487"/>
                  </a:cubicBezTo>
                  <a:cubicBezTo>
                    <a:pt x="97" y="171"/>
                    <a:pt x="462" y="98"/>
                    <a:pt x="486" y="98"/>
                  </a:cubicBezTo>
                  <a:cubicBezTo>
                    <a:pt x="510" y="74"/>
                    <a:pt x="535" y="49"/>
                    <a:pt x="510" y="25"/>
                  </a:cubicBezTo>
                  <a:cubicBezTo>
                    <a:pt x="510" y="1"/>
                    <a:pt x="486" y="1"/>
                    <a:pt x="46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53;p2"/>
            <p:cNvSpPr/>
            <p:nvPr/>
          </p:nvSpPr>
          <p:spPr>
            <a:xfrm>
              <a:off x="-540660" y="1899986"/>
              <a:ext cx="17060" cy="20838"/>
            </a:xfrm>
            <a:custGeom>
              <a:avLst/>
              <a:gdLst/>
              <a:ahLst/>
              <a:cxnLst/>
              <a:rect l="l" t="t" r="r" b="b"/>
              <a:pathLst>
                <a:path w="438" h="535" extrusionOk="0">
                  <a:moveTo>
                    <a:pt x="49" y="1"/>
                  </a:moveTo>
                  <a:cubicBezTo>
                    <a:pt x="1" y="1"/>
                    <a:pt x="1" y="25"/>
                    <a:pt x="1" y="49"/>
                  </a:cubicBezTo>
                  <a:cubicBezTo>
                    <a:pt x="1" y="98"/>
                    <a:pt x="25" y="98"/>
                    <a:pt x="49" y="98"/>
                  </a:cubicBezTo>
                  <a:cubicBezTo>
                    <a:pt x="98" y="98"/>
                    <a:pt x="146" y="122"/>
                    <a:pt x="195" y="146"/>
                  </a:cubicBezTo>
                  <a:cubicBezTo>
                    <a:pt x="292" y="243"/>
                    <a:pt x="341" y="365"/>
                    <a:pt x="341" y="511"/>
                  </a:cubicBezTo>
                  <a:cubicBezTo>
                    <a:pt x="341" y="535"/>
                    <a:pt x="365" y="535"/>
                    <a:pt x="389" y="535"/>
                  </a:cubicBezTo>
                  <a:cubicBezTo>
                    <a:pt x="414" y="535"/>
                    <a:pt x="438" y="511"/>
                    <a:pt x="438" y="486"/>
                  </a:cubicBezTo>
                  <a:cubicBezTo>
                    <a:pt x="438" y="341"/>
                    <a:pt x="365" y="171"/>
                    <a:pt x="243" y="73"/>
                  </a:cubicBezTo>
                  <a:cubicBezTo>
                    <a:pt x="195" y="25"/>
                    <a:pt x="122" y="1"/>
                    <a:pt x="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4" name="Google Shape;54;p2"/>
            <p:cNvSpPr/>
            <p:nvPr/>
          </p:nvSpPr>
          <p:spPr>
            <a:xfrm>
              <a:off x="-653265" y="1974731"/>
              <a:ext cx="137260" cy="213874"/>
            </a:xfrm>
            <a:custGeom>
              <a:avLst/>
              <a:gdLst/>
              <a:ahLst/>
              <a:cxnLst/>
              <a:rect l="l" t="t" r="r" b="b"/>
              <a:pathLst>
                <a:path w="3524" h="5491" extrusionOk="0">
                  <a:moveTo>
                    <a:pt x="3353" y="1"/>
                  </a:moveTo>
                  <a:cubicBezTo>
                    <a:pt x="3329" y="25"/>
                    <a:pt x="3329" y="49"/>
                    <a:pt x="3329" y="73"/>
                  </a:cubicBezTo>
                  <a:cubicBezTo>
                    <a:pt x="3353" y="122"/>
                    <a:pt x="3377" y="171"/>
                    <a:pt x="3377" y="244"/>
                  </a:cubicBezTo>
                  <a:cubicBezTo>
                    <a:pt x="3377" y="268"/>
                    <a:pt x="3402" y="268"/>
                    <a:pt x="3426" y="268"/>
                  </a:cubicBezTo>
                  <a:cubicBezTo>
                    <a:pt x="3450" y="268"/>
                    <a:pt x="3475" y="244"/>
                    <a:pt x="3475" y="219"/>
                  </a:cubicBezTo>
                  <a:cubicBezTo>
                    <a:pt x="3450" y="98"/>
                    <a:pt x="3426" y="25"/>
                    <a:pt x="3426" y="25"/>
                  </a:cubicBezTo>
                  <a:cubicBezTo>
                    <a:pt x="3402" y="1"/>
                    <a:pt x="3377" y="1"/>
                    <a:pt x="3353" y="1"/>
                  </a:cubicBezTo>
                  <a:close/>
                  <a:moveTo>
                    <a:pt x="3465" y="377"/>
                  </a:moveTo>
                  <a:cubicBezTo>
                    <a:pt x="3438" y="377"/>
                    <a:pt x="3414" y="389"/>
                    <a:pt x="3426" y="414"/>
                  </a:cubicBezTo>
                  <a:cubicBezTo>
                    <a:pt x="3426" y="462"/>
                    <a:pt x="3426" y="535"/>
                    <a:pt x="3426" y="584"/>
                  </a:cubicBezTo>
                  <a:lnTo>
                    <a:pt x="3426" y="608"/>
                  </a:lnTo>
                  <a:cubicBezTo>
                    <a:pt x="3426" y="632"/>
                    <a:pt x="3450" y="656"/>
                    <a:pt x="3475" y="656"/>
                  </a:cubicBezTo>
                  <a:cubicBezTo>
                    <a:pt x="3499" y="656"/>
                    <a:pt x="3499" y="632"/>
                    <a:pt x="3523" y="632"/>
                  </a:cubicBezTo>
                  <a:lnTo>
                    <a:pt x="3523" y="584"/>
                  </a:lnTo>
                  <a:cubicBezTo>
                    <a:pt x="3523" y="535"/>
                    <a:pt x="3523" y="486"/>
                    <a:pt x="3523" y="414"/>
                  </a:cubicBezTo>
                  <a:cubicBezTo>
                    <a:pt x="3523" y="389"/>
                    <a:pt x="3493" y="377"/>
                    <a:pt x="3465" y="377"/>
                  </a:cubicBezTo>
                  <a:close/>
                  <a:moveTo>
                    <a:pt x="3450" y="754"/>
                  </a:moveTo>
                  <a:cubicBezTo>
                    <a:pt x="3426" y="754"/>
                    <a:pt x="3402" y="754"/>
                    <a:pt x="3402" y="778"/>
                  </a:cubicBezTo>
                  <a:cubicBezTo>
                    <a:pt x="3402" y="851"/>
                    <a:pt x="3377" y="899"/>
                    <a:pt x="3353" y="948"/>
                  </a:cubicBezTo>
                  <a:cubicBezTo>
                    <a:pt x="3329" y="972"/>
                    <a:pt x="3353" y="997"/>
                    <a:pt x="3377" y="1021"/>
                  </a:cubicBezTo>
                  <a:lnTo>
                    <a:pt x="3402" y="1021"/>
                  </a:lnTo>
                  <a:cubicBezTo>
                    <a:pt x="3426" y="1021"/>
                    <a:pt x="3426" y="997"/>
                    <a:pt x="3426" y="997"/>
                  </a:cubicBezTo>
                  <a:cubicBezTo>
                    <a:pt x="3450" y="924"/>
                    <a:pt x="3475" y="875"/>
                    <a:pt x="3499" y="802"/>
                  </a:cubicBezTo>
                  <a:cubicBezTo>
                    <a:pt x="3499" y="778"/>
                    <a:pt x="3475" y="754"/>
                    <a:pt x="3450" y="754"/>
                  </a:cubicBezTo>
                  <a:close/>
                  <a:moveTo>
                    <a:pt x="2576" y="899"/>
                  </a:moveTo>
                  <a:cubicBezTo>
                    <a:pt x="2503" y="924"/>
                    <a:pt x="2430" y="997"/>
                    <a:pt x="2406" y="1045"/>
                  </a:cubicBezTo>
                  <a:cubicBezTo>
                    <a:pt x="2406" y="1069"/>
                    <a:pt x="2406" y="1118"/>
                    <a:pt x="2430" y="1118"/>
                  </a:cubicBezTo>
                  <a:lnTo>
                    <a:pt x="2454" y="1118"/>
                  </a:lnTo>
                  <a:cubicBezTo>
                    <a:pt x="2479" y="1118"/>
                    <a:pt x="2479" y="1118"/>
                    <a:pt x="2503" y="1094"/>
                  </a:cubicBezTo>
                  <a:cubicBezTo>
                    <a:pt x="2503" y="1045"/>
                    <a:pt x="2551" y="1021"/>
                    <a:pt x="2600" y="997"/>
                  </a:cubicBezTo>
                  <a:cubicBezTo>
                    <a:pt x="2649" y="972"/>
                    <a:pt x="2624" y="899"/>
                    <a:pt x="2576" y="899"/>
                  </a:cubicBezTo>
                  <a:close/>
                  <a:moveTo>
                    <a:pt x="2722" y="948"/>
                  </a:moveTo>
                  <a:cubicBezTo>
                    <a:pt x="2697" y="972"/>
                    <a:pt x="2697" y="997"/>
                    <a:pt x="2722" y="1021"/>
                  </a:cubicBezTo>
                  <a:cubicBezTo>
                    <a:pt x="2770" y="1045"/>
                    <a:pt x="2794" y="1094"/>
                    <a:pt x="2819" y="1142"/>
                  </a:cubicBezTo>
                  <a:cubicBezTo>
                    <a:pt x="2843" y="1167"/>
                    <a:pt x="2843" y="1167"/>
                    <a:pt x="2867" y="1167"/>
                  </a:cubicBezTo>
                  <a:lnTo>
                    <a:pt x="2916" y="1191"/>
                  </a:lnTo>
                  <a:cubicBezTo>
                    <a:pt x="2916" y="1167"/>
                    <a:pt x="2940" y="1142"/>
                    <a:pt x="2916" y="1118"/>
                  </a:cubicBezTo>
                  <a:cubicBezTo>
                    <a:pt x="2892" y="1045"/>
                    <a:pt x="2843" y="997"/>
                    <a:pt x="2794" y="948"/>
                  </a:cubicBezTo>
                  <a:close/>
                  <a:moveTo>
                    <a:pt x="3268" y="1078"/>
                  </a:moveTo>
                  <a:cubicBezTo>
                    <a:pt x="3256" y="1078"/>
                    <a:pt x="3243" y="1082"/>
                    <a:pt x="3232" y="1094"/>
                  </a:cubicBezTo>
                  <a:cubicBezTo>
                    <a:pt x="3207" y="1142"/>
                    <a:pt x="3159" y="1167"/>
                    <a:pt x="3110" y="1215"/>
                  </a:cubicBezTo>
                  <a:cubicBezTo>
                    <a:pt x="3086" y="1215"/>
                    <a:pt x="3086" y="1239"/>
                    <a:pt x="3110" y="1264"/>
                  </a:cubicBezTo>
                  <a:cubicBezTo>
                    <a:pt x="3110" y="1288"/>
                    <a:pt x="3134" y="1288"/>
                    <a:pt x="3159" y="1288"/>
                  </a:cubicBezTo>
                  <a:cubicBezTo>
                    <a:pt x="3207" y="1264"/>
                    <a:pt x="3256" y="1215"/>
                    <a:pt x="3305" y="1167"/>
                  </a:cubicBezTo>
                  <a:cubicBezTo>
                    <a:pt x="3342" y="1129"/>
                    <a:pt x="3308" y="1078"/>
                    <a:pt x="3268" y="1078"/>
                  </a:cubicBezTo>
                  <a:close/>
                  <a:moveTo>
                    <a:pt x="2469" y="1197"/>
                  </a:moveTo>
                  <a:cubicBezTo>
                    <a:pt x="2460" y="1197"/>
                    <a:pt x="2454" y="1203"/>
                    <a:pt x="2454" y="1215"/>
                  </a:cubicBezTo>
                  <a:cubicBezTo>
                    <a:pt x="2430" y="1215"/>
                    <a:pt x="2406" y="1264"/>
                    <a:pt x="2430" y="1264"/>
                  </a:cubicBezTo>
                  <a:cubicBezTo>
                    <a:pt x="2479" y="1337"/>
                    <a:pt x="2527" y="1385"/>
                    <a:pt x="2600" y="1385"/>
                  </a:cubicBezTo>
                  <a:lnTo>
                    <a:pt x="2624" y="1410"/>
                  </a:lnTo>
                  <a:cubicBezTo>
                    <a:pt x="2649" y="1410"/>
                    <a:pt x="2673" y="1385"/>
                    <a:pt x="2673" y="1361"/>
                  </a:cubicBezTo>
                  <a:cubicBezTo>
                    <a:pt x="2673" y="1337"/>
                    <a:pt x="2649" y="1288"/>
                    <a:pt x="2624" y="1288"/>
                  </a:cubicBezTo>
                  <a:cubicBezTo>
                    <a:pt x="2576" y="1288"/>
                    <a:pt x="2527" y="1264"/>
                    <a:pt x="2503" y="1215"/>
                  </a:cubicBezTo>
                  <a:cubicBezTo>
                    <a:pt x="2491" y="1203"/>
                    <a:pt x="2479" y="1197"/>
                    <a:pt x="2469" y="1197"/>
                  </a:cubicBezTo>
                  <a:close/>
                  <a:moveTo>
                    <a:pt x="2958" y="1253"/>
                  </a:moveTo>
                  <a:cubicBezTo>
                    <a:pt x="2954" y="1253"/>
                    <a:pt x="2948" y="1256"/>
                    <a:pt x="2940" y="1264"/>
                  </a:cubicBezTo>
                  <a:cubicBezTo>
                    <a:pt x="2916" y="1264"/>
                    <a:pt x="2892" y="1264"/>
                    <a:pt x="2892" y="1288"/>
                  </a:cubicBezTo>
                  <a:lnTo>
                    <a:pt x="2794" y="1312"/>
                  </a:lnTo>
                  <a:cubicBezTo>
                    <a:pt x="2790" y="1310"/>
                    <a:pt x="2786" y="1309"/>
                    <a:pt x="2782" y="1309"/>
                  </a:cubicBezTo>
                  <a:cubicBezTo>
                    <a:pt x="2746" y="1309"/>
                    <a:pt x="2750" y="1410"/>
                    <a:pt x="2794" y="1410"/>
                  </a:cubicBezTo>
                  <a:cubicBezTo>
                    <a:pt x="2843" y="1410"/>
                    <a:pt x="2867" y="1385"/>
                    <a:pt x="2916" y="1385"/>
                  </a:cubicBezTo>
                  <a:cubicBezTo>
                    <a:pt x="2916" y="1410"/>
                    <a:pt x="2916" y="1458"/>
                    <a:pt x="2916" y="1482"/>
                  </a:cubicBezTo>
                  <a:cubicBezTo>
                    <a:pt x="2916" y="1507"/>
                    <a:pt x="2940" y="1531"/>
                    <a:pt x="2964" y="1531"/>
                  </a:cubicBezTo>
                  <a:lnTo>
                    <a:pt x="2989" y="1531"/>
                  </a:lnTo>
                  <a:cubicBezTo>
                    <a:pt x="3013" y="1531"/>
                    <a:pt x="3037" y="1507"/>
                    <a:pt x="3037" y="1482"/>
                  </a:cubicBezTo>
                  <a:cubicBezTo>
                    <a:pt x="3013" y="1434"/>
                    <a:pt x="3013" y="1410"/>
                    <a:pt x="3013" y="1361"/>
                  </a:cubicBezTo>
                  <a:cubicBezTo>
                    <a:pt x="3037" y="1361"/>
                    <a:pt x="3037" y="1337"/>
                    <a:pt x="3037" y="1312"/>
                  </a:cubicBezTo>
                  <a:cubicBezTo>
                    <a:pt x="3013" y="1288"/>
                    <a:pt x="3013" y="1264"/>
                    <a:pt x="2989" y="1264"/>
                  </a:cubicBezTo>
                  <a:cubicBezTo>
                    <a:pt x="2973" y="1264"/>
                    <a:pt x="2967" y="1253"/>
                    <a:pt x="2958" y="1253"/>
                  </a:cubicBezTo>
                  <a:close/>
                  <a:moveTo>
                    <a:pt x="2989" y="1628"/>
                  </a:moveTo>
                  <a:cubicBezTo>
                    <a:pt x="2964" y="1628"/>
                    <a:pt x="2940" y="1652"/>
                    <a:pt x="2940" y="1677"/>
                  </a:cubicBezTo>
                  <a:cubicBezTo>
                    <a:pt x="2916" y="1725"/>
                    <a:pt x="2916" y="1798"/>
                    <a:pt x="2892" y="1847"/>
                  </a:cubicBezTo>
                  <a:cubicBezTo>
                    <a:pt x="2892" y="1871"/>
                    <a:pt x="2916" y="1895"/>
                    <a:pt x="2940" y="1895"/>
                  </a:cubicBezTo>
                  <a:cubicBezTo>
                    <a:pt x="2964" y="1895"/>
                    <a:pt x="2989" y="1895"/>
                    <a:pt x="2989" y="1871"/>
                  </a:cubicBezTo>
                  <a:cubicBezTo>
                    <a:pt x="3013" y="1798"/>
                    <a:pt x="3013" y="1750"/>
                    <a:pt x="3037" y="1677"/>
                  </a:cubicBezTo>
                  <a:cubicBezTo>
                    <a:pt x="3037" y="1652"/>
                    <a:pt x="3013" y="1628"/>
                    <a:pt x="2989" y="1628"/>
                  </a:cubicBezTo>
                  <a:close/>
                  <a:moveTo>
                    <a:pt x="1628" y="1993"/>
                  </a:moveTo>
                  <a:cubicBezTo>
                    <a:pt x="1604" y="1993"/>
                    <a:pt x="1580" y="2017"/>
                    <a:pt x="1580" y="2041"/>
                  </a:cubicBezTo>
                  <a:cubicBezTo>
                    <a:pt x="1580" y="2065"/>
                    <a:pt x="1604" y="2090"/>
                    <a:pt x="1628" y="2090"/>
                  </a:cubicBezTo>
                  <a:cubicBezTo>
                    <a:pt x="1677" y="2090"/>
                    <a:pt x="1726" y="2090"/>
                    <a:pt x="1750" y="2114"/>
                  </a:cubicBezTo>
                  <a:lnTo>
                    <a:pt x="1823" y="2114"/>
                  </a:lnTo>
                  <a:cubicBezTo>
                    <a:pt x="1823" y="2114"/>
                    <a:pt x="1847" y="2114"/>
                    <a:pt x="1847" y="2090"/>
                  </a:cubicBezTo>
                  <a:cubicBezTo>
                    <a:pt x="1847" y="2065"/>
                    <a:pt x="1847" y="2041"/>
                    <a:pt x="1823" y="2017"/>
                  </a:cubicBezTo>
                  <a:lnTo>
                    <a:pt x="1798" y="2017"/>
                  </a:lnTo>
                  <a:cubicBezTo>
                    <a:pt x="1750" y="1993"/>
                    <a:pt x="1677" y="1993"/>
                    <a:pt x="1628" y="1993"/>
                  </a:cubicBezTo>
                  <a:close/>
                  <a:moveTo>
                    <a:pt x="2892" y="1993"/>
                  </a:moveTo>
                  <a:cubicBezTo>
                    <a:pt x="2867" y="1993"/>
                    <a:pt x="2843" y="1993"/>
                    <a:pt x="2819" y="2017"/>
                  </a:cubicBezTo>
                  <a:cubicBezTo>
                    <a:pt x="2794" y="2065"/>
                    <a:pt x="2770" y="2114"/>
                    <a:pt x="2722" y="2163"/>
                  </a:cubicBezTo>
                  <a:cubicBezTo>
                    <a:pt x="2722" y="2187"/>
                    <a:pt x="2722" y="2211"/>
                    <a:pt x="2722" y="2235"/>
                  </a:cubicBezTo>
                  <a:lnTo>
                    <a:pt x="2794" y="2235"/>
                  </a:lnTo>
                  <a:cubicBezTo>
                    <a:pt x="2843" y="2187"/>
                    <a:pt x="2867" y="2114"/>
                    <a:pt x="2916" y="2065"/>
                  </a:cubicBezTo>
                  <a:cubicBezTo>
                    <a:pt x="2916" y="2041"/>
                    <a:pt x="2916" y="2017"/>
                    <a:pt x="2892" y="1993"/>
                  </a:cubicBezTo>
                  <a:close/>
                  <a:moveTo>
                    <a:pt x="1968" y="2144"/>
                  </a:moveTo>
                  <a:cubicBezTo>
                    <a:pt x="1956" y="2144"/>
                    <a:pt x="1944" y="2150"/>
                    <a:pt x="1944" y="2163"/>
                  </a:cubicBezTo>
                  <a:cubicBezTo>
                    <a:pt x="1920" y="2163"/>
                    <a:pt x="1920" y="2211"/>
                    <a:pt x="1944" y="2211"/>
                  </a:cubicBezTo>
                  <a:cubicBezTo>
                    <a:pt x="1993" y="2260"/>
                    <a:pt x="2017" y="2284"/>
                    <a:pt x="2066" y="2333"/>
                  </a:cubicBezTo>
                  <a:lnTo>
                    <a:pt x="2114" y="2333"/>
                  </a:lnTo>
                  <a:cubicBezTo>
                    <a:pt x="2114" y="2357"/>
                    <a:pt x="2139" y="2357"/>
                    <a:pt x="2139" y="2357"/>
                  </a:cubicBezTo>
                  <a:cubicBezTo>
                    <a:pt x="2163" y="2333"/>
                    <a:pt x="2163" y="2308"/>
                    <a:pt x="2139" y="2284"/>
                  </a:cubicBezTo>
                  <a:cubicBezTo>
                    <a:pt x="2114" y="2235"/>
                    <a:pt x="2066" y="2187"/>
                    <a:pt x="1993" y="2163"/>
                  </a:cubicBezTo>
                  <a:cubicBezTo>
                    <a:pt x="1993" y="2150"/>
                    <a:pt x="1981" y="2144"/>
                    <a:pt x="1968" y="2144"/>
                  </a:cubicBezTo>
                  <a:close/>
                  <a:moveTo>
                    <a:pt x="1531" y="2114"/>
                  </a:moveTo>
                  <a:cubicBezTo>
                    <a:pt x="1507" y="2114"/>
                    <a:pt x="1483" y="2138"/>
                    <a:pt x="1483" y="2163"/>
                  </a:cubicBezTo>
                  <a:cubicBezTo>
                    <a:pt x="1483" y="2235"/>
                    <a:pt x="1507" y="2308"/>
                    <a:pt x="1555" y="2357"/>
                  </a:cubicBezTo>
                  <a:cubicBezTo>
                    <a:pt x="1555" y="2357"/>
                    <a:pt x="1580" y="2381"/>
                    <a:pt x="1604" y="2381"/>
                  </a:cubicBezTo>
                  <a:cubicBezTo>
                    <a:pt x="1604" y="2381"/>
                    <a:pt x="1628" y="2381"/>
                    <a:pt x="1628" y="2357"/>
                  </a:cubicBezTo>
                  <a:cubicBezTo>
                    <a:pt x="1653" y="2357"/>
                    <a:pt x="1653" y="2308"/>
                    <a:pt x="1628" y="2308"/>
                  </a:cubicBezTo>
                  <a:cubicBezTo>
                    <a:pt x="1580" y="2260"/>
                    <a:pt x="1580" y="2211"/>
                    <a:pt x="1555" y="2163"/>
                  </a:cubicBezTo>
                  <a:cubicBezTo>
                    <a:pt x="1580" y="2138"/>
                    <a:pt x="1555" y="2114"/>
                    <a:pt x="1531" y="2114"/>
                  </a:cubicBezTo>
                  <a:close/>
                  <a:moveTo>
                    <a:pt x="2637" y="2266"/>
                  </a:moveTo>
                  <a:cubicBezTo>
                    <a:pt x="2624" y="2266"/>
                    <a:pt x="2612" y="2272"/>
                    <a:pt x="2600" y="2284"/>
                  </a:cubicBezTo>
                  <a:cubicBezTo>
                    <a:pt x="2551" y="2308"/>
                    <a:pt x="2503" y="2333"/>
                    <a:pt x="2454" y="2357"/>
                  </a:cubicBezTo>
                  <a:cubicBezTo>
                    <a:pt x="2406" y="2381"/>
                    <a:pt x="2406" y="2406"/>
                    <a:pt x="2430" y="2430"/>
                  </a:cubicBezTo>
                  <a:cubicBezTo>
                    <a:pt x="2430" y="2454"/>
                    <a:pt x="2430" y="2454"/>
                    <a:pt x="2454" y="2454"/>
                  </a:cubicBezTo>
                  <a:lnTo>
                    <a:pt x="2503" y="2430"/>
                  </a:lnTo>
                  <a:cubicBezTo>
                    <a:pt x="2551" y="2406"/>
                    <a:pt x="2600" y="2381"/>
                    <a:pt x="2673" y="2333"/>
                  </a:cubicBezTo>
                  <a:cubicBezTo>
                    <a:pt x="2673" y="2333"/>
                    <a:pt x="2673" y="2284"/>
                    <a:pt x="2673" y="2284"/>
                  </a:cubicBezTo>
                  <a:cubicBezTo>
                    <a:pt x="2661" y="2272"/>
                    <a:pt x="2649" y="2266"/>
                    <a:pt x="2637" y="2266"/>
                  </a:cubicBezTo>
                  <a:close/>
                  <a:moveTo>
                    <a:pt x="1748" y="2395"/>
                  </a:moveTo>
                  <a:cubicBezTo>
                    <a:pt x="1726" y="2395"/>
                    <a:pt x="1701" y="2413"/>
                    <a:pt x="1701" y="2430"/>
                  </a:cubicBezTo>
                  <a:cubicBezTo>
                    <a:pt x="1677" y="2454"/>
                    <a:pt x="1701" y="2478"/>
                    <a:pt x="1726" y="2478"/>
                  </a:cubicBezTo>
                  <a:cubicBezTo>
                    <a:pt x="1774" y="2527"/>
                    <a:pt x="1847" y="2527"/>
                    <a:pt x="1920" y="2551"/>
                  </a:cubicBezTo>
                  <a:cubicBezTo>
                    <a:pt x="1968" y="2527"/>
                    <a:pt x="1968" y="2478"/>
                    <a:pt x="1920" y="2454"/>
                  </a:cubicBezTo>
                  <a:cubicBezTo>
                    <a:pt x="1871" y="2454"/>
                    <a:pt x="1823" y="2430"/>
                    <a:pt x="1774" y="2406"/>
                  </a:cubicBezTo>
                  <a:cubicBezTo>
                    <a:pt x="1767" y="2398"/>
                    <a:pt x="1758" y="2395"/>
                    <a:pt x="1748" y="2395"/>
                  </a:cubicBezTo>
                  <a:close/>
                  <a:moveTo>
                    <a:pt x="2208" y="2395"/>
                  </a:moveTo>
                  <a:cubicBezTo>
                    <a:pt x="2201" y="2395"/>
                    <a:pt x="2194" y="2398"/>
                    <a:pt x="2187" y="2406"/>
                  </a:cubicBezTo>
                  <a:cubicBezTo>
                    <a:pt x="2163" y="2406"/>
                    <a:pt x="2139" y="2430"/>
                    <a:pt x="2139" y="2454"/>
                  </a:cubicBezTo>
                  <a:lnTo>
                    <a:pt x="2090" y="2454"/>
                  </a:lnTo>
                  <a:cubicBezTo>
                    <a:pt x="2066" y="2454"/>
                    <a:pt x="2041" y="2478"/>
                    <a:pt x="2041" y="2503"/>
                  </a:cubicBezTo>
                  <a:cubicBezTo>
                    <a:pt x="2041" y="2527"/>
                    <a:pt x="2066" y="2551"/>
                    <a:pt x="2090" y="2551"/>
                  </a:cubicBezTo>
                  <a:lnTo>
                    <a:pt x="2187" y="2551"/>
                  </a:lnTo>
                  <a:cubicBezTo>
                    <a:pt x="2187" y="2551"/>
                    <a:pt x="2187" y="2576"/>
                    <a:pt x="2187" y="2600"/>
                  </a:cubicBezTo>
                  <a:lnTo>
                    <a:pt x="2187" y="2624"/>
                  </a:lnTo>
                  <a:cubicBezTo>
                    <a:pt x="2163" y="2648"/>
                    <a:pt x="2187" y="2673"/>
                    <a:pt x="2211" y="2673"/>
                  </a:cubicBezTo>
                  <a:lnTo>
                    <a:pt x="2236" y="2673"/>
                  </a:lnTo>
                  <a:cubicBezTo>
                    <a:pt x="2260" y="2673"/>
                    <a:pt x="2260" y="2648"/>
                    <a:pt x="2260" y="2624"/>
                  </a:cubicBezTo>
                  <a:lnTo>
                    <a:pt x="2260" y="2600"/>
                  </a:lnTo>
                  <a:cubicBezTo>
                    <a:pt x="2260" y="2576"/>
                    <a:pt x="2260" y="2551"/>
                    <a:pt x="2260" y="2527"/>
                  </a:cubicBezTo>
                  <a:lnTo>
                    <a:pt x="2284" y="2527"/>
                  </a:lnTo>
                  <a:cubicBezTo>
                    <a:pt x="2333" y="2478"/>
                    <a:pt x="2309" y="2430"/>
                    <a:pt x="2260" y="2430"/>
                  </a:cubicBezTo>
                  <a:lnTo>
                    <a:pt x="2236" y="2430"/>
                  </a:lnTo>
                  <a:cubicBezTo>
                    <a:pt x="2236" y="2413"/>
                    <a:pt x="2224" y="2395"/>
                    <a:pt x="2208" y="2395"/>
                  </a:cubicBezTo>
                  <a:close/>
                  <a:moveTo>
                    <a:pt x="2158" y="2774"/>
                  </a:moveTo>
                  <a:cubicBezTo>
                    <a:pt x="2147" y="2774"/>
                    <a:pt x="2139" y="2780"/>
                    <a:pt x="2139" y="2794"/>
                  </a:cubicBezTo>
                  <a:cubicBezTo>
                    <a:pt x="2090" y="2843"/>
                    <a:pt x="2066" y="2891"/>
                    <a:pt x="2041" y="2940"/>
                  </a:cubicBezTo>
                  <a:cubicBezTo>
                    <a:pt x="2017" y="2964"/>
                    <a:pt x="2017" y="2989"/>
                    <a:pt x="2041" y="3013"/>
                  </a:cubicBezTo>
                  <a:lnTo>
                    <a:pt x="2090" y="3013"/>
                  </a:lnTo>
                  <a:cubicBezTo>
                    <a:pt x="2139" y="2964"/>
                    <a:pt x="2187" y="2916"/>
                    <a:pt x="2211" y="2843"/>
                  </a:cubicBezTo>
                  <a:cubicBezTo>
                    <a:pt x="2229" y="2808"/>
                    <a:pt x="2185" y="2774"/>
                    <a:pt x="2158" y="2774"/>
                  </a:cubicBezTo>
                  <a:close/>
                  <a:moveTo>
                    <a:pt x="1943" y="3045"/>
                  </a:moveTo>
                  <a:cubicBezTo>
                    <a:pt x="1934" y="3045"/>
                    <a:pt x="1926" y="3050"/>
                    <a:pt x="1920" y="3061"/>
                  </a:cubicBezTo>
                  <a:cubicBezTo>
                    <a:pt x="1871" y="3086"/>
                    <a:pt x="1798" y="3134"/>
                    <a:pt x="1750" y="3183"/>
                  </a:cubicBezTo>
                  <a:cubicBezTo>
                    <a:pt x="1701" y="3207"/>
                    <a:pt x="1726" y="3256"/>
                    <a:pt x="1774" y="3256"/>
                  </a:cubicBezTo>
                  <a:lnTo>
                    <a:pt x="1798" y="3256"/>
                  </a:lnTo>
                  <a:cubicBezTo>
                    <a:pt x="1798" y="3256"/>
                    <a:pt x="1823" y="3256"/>
                    <a:pt x="1823" y="3231"/>
                  </a:cubicBezTo>
                  <a:cubicBezTo>
                    <a:pt x="1871" y="3207"/>
                    <a:pt x="1920" y="3159"/>
                    <a:pt x="1968" y="3134"/>
                  </a:cubicBezTo>
                  <a:cubicBezTo>
                    <a:pt x="2006" y="3097"/>
                    <a:pt x="1971" y="3045"/>
                    <a:pt x="1943" y="3045"/>
                  </a:cubicBezTo>
                  <a:close/>
                  <a:moveTo>
                    <a:pt x="1634" y="3269"/>
                  </a:moveTo>
                  <a:cubicBezTo>
                    <a:pt x="1623" y="3269"/>
                    <a:pt x="1612" y="3272"/>
                    <a:pt x="1604" y="3280"/>
                  </a:cubicBezTo>
                  <a:lnTo>
                    <a:pt x="1580" y="3304"/>
                  </a:lnTo>
                  <a:lnTo>
                    <a:pt x="1458" y="3377"/>
                  </a:lnTo>
                  <a:cubicBezTo>
                    <a:pt x="1434" y="3377"/>
                    <a:pt x="1434" y="3402"/>
                    <a:pt x="1434" y="3426"/>
                  </a:cubicBezTo>
                  <a:cubicBezTo>
                    <a:pt x="1434" y="3450"/>
                    <a:pt x="1458" y="3450"/>
                    <a:pt x="1483" y="3450"/>
                  </a:cubicBezTo>
                  <a:lnTo>
                    <a:pt x="1507" y="3450"/>
                  </a:lnTo>
                  <a:lnTo>
                    <a:pt x="1653" y="3377"/>
                  </a:lnTo>
                  <a:lnTo>
                    <a:pt x="1677" y="3353"/>
                  </a:lnTo>
                  <a:cubicBezTo>
                    <a:pt x="1701" y="3329"/>
                    <a:pt x="1701" y="3304"/>
                    <a:pt x="1677" y="3280"/>
                  </a:cubicBezTo>
                  <a:cubicBezTo>
                    <a:pt x="1677" y="3280"/>
                    <a:pt x="1655" y="3269"/>
                    <a:pt x="1634" y="3269"/>
                  </a:cubicBezTo>
                  <a:close/>
                  <a:moveTo>
                    <a:pt x="1303" y="3461"/>
                  </a:moveTo>
                  <a:cubicBezTo>
                    <a:pt x="1292" y="3461"/>
                    <a:pt x="1278" y="3465"/>
                    <a:pt x="1264" y="3474"/>
                  </a:cubicBezTo>
                  <a:lnTo>
                    <a:pt x="1118" y="3572"/>
                  </a:lnTo>
                  <a:cubicBezTo>
                    <a:pt x="1094" y="3572"/>
                    <a:pt x="1094" y="3620"/>
                    <a:pt x="1118" y="3620"/>
                  </a:cubicBezTo>
                  <a:cubicBezTo>
                    <a:pt x="1118" y="3644"/>
                    <a:pt x="1143" y="3644"/>
                    <a:pt x="1167" y="3644"/>
                  </a:cubicBezTo>
                  <a:lnTo>
                    <a:pt x="1337" y="3547"/>
                  </a:lnTo>
                  <a:cubicBezTo>
                    <a:pt x="1376" y="3528"/>
                    <a:pt x="1352" y="3461"/>
                    <a:pt x="1303" y="3461"/>
                  </a:cubicBezTo>
                  <a:close/>
                  <a:moveTo>
                    <a:pt x="1006" y="3651"/>
                  </a:moveTo>
                  <a:cubicBezTo>
                    <a:pt x="997" y="3651"/>
                    <a:pt x="985" y="3657"/>
                    <a:pt x="972" y="3669"/>
                  </a:cubicBezTo>
                  <a:lnTo>
                    <a:pt x="802" y="3766"/>
                  </a:lnTo>
                  <a:cubicBezTo>
                    <a:pt x="778" y="3766"/>
                    <a:pt x="778" y="3814"/>
                    <a:pt x="802" y="3839"/>
                  </a:cubicBezTo>
                  <a:lnTo>
                    <a:pt x="851" y="3839"/>
                  </a:lnTo>
                  <a:cubicBezTo>
                    <a:pt x="900" y="3814"/>
                    <a:pt x="972" y="3766"/>
                    <a:pt x="1021" y="3742"/>
                  </a:cubicBezTo>
                  <a:cubicBezTo>
                    <a:pt x="1045" y="3717"/>
                    <a:pt x="1045" y="3693"/>
                    <a:pt x="1021" y="3669"/>
                  </a:cubicBezTo>
                  <a:cubicBezTo>
                    <a:pt x="1021" y="3657"/>
                    <a:pt x="1015" y="3651"/>
                    <a:pt x="1006" y="3651"/>
                  </a:cubicBezTo>
                  <a:close/>
                  <a:moveTo>
                    <a:pt x="657" y="3863"/>
                  </a:moveTo>
                  <a:lnTo>
                    <a:pt x="487" y="3985"/>
                  </a:lnTo>
                  <a:cubicBezTo>
                    <a:pt x="487" y="4009"/>
                    <a:pt x="487" y="4033"/>
                    <a:pt x="487" y="4057"/>
                  </a:cubicBezTo>
                  <a:lnTo>
                    <a:pt x="560" y="4057"/>
                  </a:lnTo>
                  <a:lnTo>
                    <a:pt x="705" y="3936"/>
                  </a:lnTo>
                  <a:cubicBezTo>
                    <a:pt x="730" y="3912"/>
                    <a:pt x="730" y="3887"/>
                    <a:pt x="705" y="3863"/>
                  </a:cubicBezTo>
                  <a:close/>
                  <a:moveTo>
                    <a:pt x="385" y="4101"/>
                  </a:moveTo>
                  <a:cubicBezTo>
                    <a:pt x="379" y="4101"/>
                    <a:pt x="372" y="4103"/>
                    <a:pt x="365" y="4106"/>
                  </a:cubicBezTo>
                  <a:cubicBezTo>
                    <a:pt x="317" y="4155"/>
                    <a:pt x="268" y="4203"/>
                    <a:pt x="219" y="4252"/>
                  </a:cubicBezTo>
                  <a:cubicBezTo>
                    <a:pt x="219" y="4276"/>
                    <a:pt x="219" y="4300"/>
                    <a:pt x="219" y="4325"/>
                  </a:cubicBezTo>
                  <a:lnTo>
                    <a:pt x="292" y="4325"/>
                  </a:lnTo>
                  <a:cubicBezTo>
                    <a:pt x="341" y="4276"/>
                    <a:pt x="389" y="4227"/>
                    <a:pt x="438" y="4179"/>
                  </a:cubicBezTo>
                  <a:cubicBezTo>
                    <a:pt x="459" y="4158"/>
                    <a:pt x="426" y="4101"/>
                    <a:pt x="385" y="4101"/>
                  </a:cubicBezTo>
                  <a:close/>
                  <a:moveTo>
                    <a:pt x="137" y="4379"/>
                  </a:moveTo>
                  <a:cubicBezTo>
                    <a:pt x="128" y="4379"/>
                    <a:pt x="122" y="4385"/>
                    <a:pt x="122" y="4397"/>
                  </a:cubicBezTo>
                  <a:cubicBezTo>
                    <a:pt x="74" y="4470"/>
                    <a:pt x="49" y="4519"/>
                    <a:pt x="25" y="4592"/>
                  </a:cubicBezTo>
                  <a:cubicBezTo>
                    <a:pt x="25" y="4616"/>
                    <a:pt x="25" y="4640"/>
                    <a:pt x="49" y="4640"/>
                  </a:cubicBezTo>
                  <a:lnTo>
                    <a:pt x="98" y="4640"/>
                  </a:lnTo>
                  <a:cubicBezTo>
                    <a:pt x="98" y="4640"/>
                    <a:pt x="122" y="4640"/>
                    <a:pt x="122" y="4616"/>
                  </a:cubicBezTo>
                  <a:cubicBezTo>
                    <a:pt x="147" y="4568"/>
                    <a:pt x="171" y="4495"/>
                    <a:pt x="195" y="4446"/>
                  </a:cubicBezTo>
                  <a:cubicBezTo>
                    <a:pt x="195" y="4422"/>
                    <a:pt x="195" y="4397"/>
                    <a:pt x="171" y="4397"/>
                  </a:cubicBezTo>
                  <a:cubicBezTo>
                    <a:pt x="159" y="4385"/>
                    <a:pt x="147" y="4379"/>
                    <a:pt x="137" y="4379"/>
                  </a:cubicBezTo>
                  <a:close/>
                  <a:moveTo>
                    <a:pt x="49" y="4738"/>
                  </a:moveTo>
                  <a:cubicBezTo>
                    <a:pt x="25" y="4738"/>
                    <a:pt x="1" y="4762"/>
                    <a:pt x="1" y="4786"/>
                  </a:cubicBezTo>
                  <a:cubicBezTo>
                    <a:pt x="1" y="4859"/>
                    <a:pt x="25" y="4908"/>
                    <a:pt x="25" y="4981"/>
                  </a:cubicBezTo>
                  <a:cubicBezTo>
                    <a:pt x="49" y="5005"/>
                    <a:pt x="49" y="5005"/>
                    <a:pt x="74" y="5005"/>
                  </a:cubicBezTo>
                  <a:lnTo>
                    <a:pt x="98" y="5005"/>
                  </a:lnTo>
                  <a:cubicBezTo>
                    <a:pt x="122" y="5005"/>
                    <a:pt x="122" y="4981"/>
                    <a:pt x="122" y="4956"/>
                  </a:cubicBezTo>
                  <a:cubicBezTo>
                    <a:pt x="98" y="4908"/>
                    <a:pt x="98" y="4835"/>
                    <a:pt x="98" y="4786"/>
                  </a:cubicBezTo>
                  <a:cubicBezTo>
                    <a:pt x="98" y="4762"/>
                    <a:pt x="74" y="4738"/>
                    <a:pt x="49" y="4738"/>
                  </a:cubicBezTo>
                  <a:close/>
                  <a:moveTo>
                    <a:pt x="144" y="5092"/>
                  </a:moveTo>
                  <a:cubicBezTo>
                    <a:pt x="136" y="5092"/>
                    <a:pt x="129" y="5095"/>
                    <a:pt x="122" y="5102"/>
                  </a:cubicBezTo>
                  <a:cubicBezTo>
                    <a:pt x="98" y="5102"/>
                    <a:pt x="98" y="5151"/>
                    <a:pt x="98" y="5175"/>
                  </a:cubicBezTo>
                  <a:cubicBezTo>
                    <a:pt x="147" y="5223"/>
                    <a:pt x="171" y="5272"/>
                    <a:pt x="219" y="5321"/>
                  </a:cubicBezTo>
                  <a:cubicBezTo>
                    <a:pt x="219" y="5345"/>
                    <a:pt x="244" y="5345"/>
                    <a:pt x="244" y="5345"/>
                  </a:cubicBezTo>
                  <a:lnTo>
                    <a:pt x="292" y="5345"/>
                  </a:lnTo>
                  <a:cubicBezTo>
                    <a:pt x="292" y="5321"/>
                    <a:pt x="292" y="5296"/>
                    <a:pt x="292" y="5272"/>
                  </a:cubicBezTo>
                  <a:cubicBezTo>
                    <a:pt x="244" y="5223"/>
                    <a:pt x="219" y="5175"/>
                    <a:pt x="195" y="5126"/>
                  </a:cubicBezTo>
                  <a:cubicBezTo>
                    <a:pt x="178" y="5109"/>
                    <a:pt x="161" y="5092"/>
                    <a:pt x="144" y="5092"/>
                  </a:cubicBezTo>
                  <a:close/>
                  <a:moveTo>
                    <a:pt x="365" y="5400"/>
                  </a:moveTo>
                  <a:cubicBezTo>
                    <a:pt x="353" y="5400"/>
                    <a:pt x="341" y="5406"/>
                    <a:pt x="341" y="5418"/>
                  </a:cubicBezTo>
                  <a:cubicBezTo>
                    <a:pt x="317" y="5442"/>
                    <a:pt x="317" y="5466"/>
                    <a:pt x="341" y="5491"/>
                  </a:cubicBezTo>
                  <a:lnTo>
                    <a:pt x="389" y="5491"/>
                  </a:lnTo>
                  <a:cubicBezTo>
                    <a:pt x="414" y="5466"/>
                    <a:pt x="414" y="5442"/>
                    <a:pt x="389" y="5418"/>
                  </a:cubicBezTo>
                  <a:cubicBezTo>
                    <a:pt x="389" y="5406"/>
                    <a:pt x="377" y="5400"/>
                    <a:pt x="365" y="540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55" name="Google Shape;55;p2"/>
          <p:cNvGrpSpPr/>
          <p:nvPr/>
        </p:nvGrpSpPr>
        <p:grpSpPr>
          <a:xfrm rot="8903269">
            <a:off x="-83157" y="163265"/>
            <a:ext cx="1467960" cy="1050163"/>
            <a:chOff x="1202177" y="4613417"/>
            <a:chExt cx="528376" cy="377938"/>
          </a:xfrm>
        </p:grpSpPr>
        <p:sp>
          <p:nvSpPr>
            <p:cNvPr id="56" name="Google Shape;56;p2"/>
            <p:cNvSpPr/>
            <p:nvPr/>
          </p:nvSpPr>
          <p:spPr>
            <a:xfrm>
              <a:off x="1564214" y="4671691"/>
              <a:ext cx="166339" cy="48340"/>
            </a:xfrm>
            <a:custGeom>
              <a:avLst/>
              <a:gdLst/>
              <a:ahLst/>
              <a:cxnLst/>
              <a:rect l="l" t="t" r="r" b="b"/>
              <a:pathLst>
                <a:path w="1507" h="438" extrusionOk="0">
                  <a:moveTo>
                    <a:pt x="1409" y="1"/>
                  </a:moveTo>
                  <a:lnTo>
                    <a:pt x="73" y="316"/>
                  </a:lnTo>
                  <a:cubicBezTo>
                    <a:pt x="25" y="316"/>
                    <a:pt x="0" y="341"/>
                    <a:pt x="25" y="389"/>
                  </a:cubicBezTo>
                  <a:cubicBezTo>
                    <a:pt x="25" y="414"/>
                    <a:pt x="49" y="438"/>
                    <a:pt x="73" y="438"/>
                  </a:cubicBezTo>
                  <a:lnTo>
                    <a:pt x="98" y="438"/>
                  </a:lnTo>
                  <a:lnTo>
                    <a:pt x="1434" y="122"/>
                  </a:lnTo>
                  <a:cubicBezTo>
                    <a:pt x="1506" y="122"/>
                    <a:pt x="1482" y="1"/>
                    <a:pt x="140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7" name="Google Shape;57;p2"/>
            <p:cNvSpPr/>
            <p:nvPr/>
          </p:nvSpPr>
          <p:spPr>
            <a:xfrm>
              <a:off x="1602846" y="4613417"/>
              <a:ext cx="60708" cy="176363"/>
            </a:xfrm>
            <a:custGeom>
              <a:avLst/>
              <a:gdLst/>
              <a:ahLst/>
              <a:cxnLst/>
              <a:rect l="l" t="t" r="r" b="b"/>
              <a:pathLst>
                <a:path w="550" h="1598" extrusionOk="0">
                  <a:moveTo>
                    <a:pt x="77" y="0"/>
                  </a:moveTo>
                  <a:cubicBezTo>
                    <a:pt x="39" y="0"/>
                    <a:pt x="0" y="32"/>
                    <a:pt x="15" y="91"/>
                  </a:cubicBezTo>
                  <a:lnTo>
                    <a:pt x="403" y="1573"/>
                  </a:lnTo>
                  <a:cubicBezTo>
                    <a:pt x="428" y="1597"/>
                    <a:pt x="452" y="1597"/>
                    <a:pt x="476" y="1597"/>
                  </a:cubicBezTo>
                  <a:lnTo>
                    <a:pt x="501" y="1597"/>
                  </a:lnTo>
                  <a:cubicBezTo>
                    <a:pt x="525" y="1597"/>
                    <a:pt x="549" y="1549"/>
                    <a:pt x="525" y="1525"/>
                  </a:cubicBezTo>
                  <a:lnTo>
                    <a:pt x="136" y="43"/>
                  </a:lnTo>
                  <a:cubicBezTo>
                    <a:pt x="127" y="14"/>
                    <a:pt x="102" y="0"/>
                    <a:pt x="7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8" name="Google Shape;58;p2"/>
            <p:cNvSpPr/>
            <p:nvPr/>
          </p:nvSpPr>
          <p:spPr>
            <a:xfrm>
              <a:off x="1582978" y="4629421"/>
              <a:ext cx="104638" cy="138950"/>
            </a:xfrm>
            <a:custGeom>
              <a:avLst/>
              <a:gdLst/>
              <a:ahLst/>
              <a:cxnLst/>
              <a:rect l="l" t="t" r="r" b="b"/>
              <a:pathLst>
                <a:path w="948" h="1259" extrusionOk="0">
                  <a:moveTo>
                    <a:pt x="875" y="1"/>
                  </a:moveTo>
                  <a:cubicBezTo>
                    <a:pt x="857" y="1"/>
                    <a:pt x="838" y="7"/>
                    <a:pt x="826" y="19"/>
                  </a:cubicBezTo>
                  <a:lnTo>
                    <a:pt x="25" y="1161"/>
                  </a:lnTo>
                  <a:cubicBezTo>
                    <a:pt x="0" y="1185"/>
                    <a:pt x="0" y="1234"/>
                    <a:pt x="49" y="1258"/>
                  </a:cubicBezTo>
                  <a:lnTo>
                    <a:pt x="122" y="1258"/>
                  </a:lnTo>
                  <a:lnTo>
                    <a:pt x="924" y="92"/>
                  </a:lnTo>
                  <a:cubicBezTo>
                    <a:pt x="948" y="68"/>
                    <a:pt x="948" y="19"/>
                    <a:pt x="924" y="19"/>
                  </a:cubicBezTo>
                  <a:cubicBezTo>
                    <a:pt x="911" y="7"/>
                    <a:pt x="893" y="1"/>
                    <a:pt x="87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9" name="Google Shape;59;p2"/>
            <p:cNvSpPr/>
            <p:nvPr/>
          </p:nvSpPr>
          <p:spPr>
            <a:xfrm>
              <a:off x="1548982" y="4644430"/>
              <a:ext cx="160158" cy="102419"/>
            </a:xfrm>
            <a:custGeom>
              <a:avLst/>
              <a:gdLst/>
              <a:ahLst/>
              <a:cxnLst/>
              <a:rect l="l" t="t" r="r" b="b"/>
              <a:pathLst>
                <a:path w="1451" h="928" extrusionOk="0">
                  <a:moveTo>
                    <a:pt x="115" y="1"/>
                  </a:moveTo>
                  <a:cubicBezTo>
                    <a:pt x="51" y="1"/>
                    <a:pt x="0" y="83"/>
                    <a:pt x="65" y="126"/>
                  </a:cubicBezTo>
                  <a:lnTo>
                    <a:pt x="1329" y="928"/>
                  </a:lnTo>
                  <a:lnTo>
                    <a:pt x="1377" y="928"/>
                  </a:lnTo>
                  <a:cubicBezTo>
                    <a:pt x="1426" y="928"/>
                    <a:pt x="1450" y="831"/>
                    <a:pt x="1402" y="806"/>
                  </a:cubicBezTo>
                  <a:lnTo>
                    <a:pt x="138" y="5"/>
                  </a:lnTo>
                  <a:cubicBezTo>
                    <a:pt x="130" y="2"/>
                    <a:pt x="123" y="1"/>
                    <a:pt x="11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0" name="Google Shape;60;p2"/>
            <p:cNvSpPr/>
            <p:nvPr/>
          </p:nvSpPr>
          <p:spPr>
            <a:xfrm>
              <a:off x="1202177" y="4673346"/>
              <a:ext cx="177156" cy="151310"/>
            </a:xfrm>
            <a:custGeom>
              <a:avLst/>
              <a:gdLst/>
              <a:ahLst/>
              <a:cxnLst/>
              <a:rect l="l" t="t" r="r" b="b"/>
              <a:pathLst>
                <a:path w="1605" h="1371" extrusionOk="0">
                  <a:moveTo>
                    <a:pt x="924" y="131"/>
                  </a:moveTo>
                  <a:cubicBezTo>
                    <a:pt x="1216" y="131"/>
                    <a:pt x="1458" y="374"/>
                    <a:pt x="1483" y="690"/>
                  </a:cubicBezTo>
                  <a:cubicBezTo>
                    <a:pt x="1483" y="1019"/>
                    <a:pt x="1204" y="1248"/>
                    <a:pt x="911" y="1248"/>
                  </a:cubicBezTo>
                  <a:cubicBezTo>
                    <a:pt x="771" y="1248"/>
                    <a:pt x="629" y="1196"/>
                    <a:pt x="511" y="1079"/>
                  </a:cubicBezTo>
                  <a:cubicBezTo>
                    <a:pt x="171" y="739"/>
                    <a:pt x="414" y="131"/>
                    <a:pt x="924" y="131"/>
                  </a:cubicBezTo>
                  <a:close/>
                  <a:moveTo>
                    <a:pt x="907" y="1"/>
                  </a:moveTo>
                  <a:cubicBezTo>
                    <a:pt x="740" y="1"/>
                    <a:pt x="571" y="63"/>
                    <a:pt x="438" y="204"/>
                  </a:cubicBezTo>
                  <a:cubicBezTo>
                    <a:pt x="1" y="641"/>
                    <a:pt x="317" y="1370"/>
                    <a:pt x="924" y="1370"/>
                  </a:cubicBezTo>
                  <a:cubicBezTo>
                    <a:pt x="1288" y="1370"/>
                    <a:pt x="1604" y="1079"/>
                    <a:pt x="1604" y="690"/>
                  </a:cubicBezTo>
                  <a:cubicBezTo>
                    <a:pt x="1604" y="278"/>
                    <a:pt x="1258" y="1"/>
                    <a:pt x="90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1" name="Google Shape;61;p2"/>
            <p:cNvSpPr/>
            <p:nvPr/>
          </p:nvSpPr>
          <p:spPr>
            <a:xfrm>
              <a:off x="1419143" y="4894566"/>
              <a:ext cx="115344" cy="96790"/>
            </a:xfrm>
            <a:custGeom>
              <a:avLst/>
              <a:gdLst/>
              <a:ahLst/>
              <a:cxnLst/>
              <a:rect l="l" t="t" r="r" b="b"/>
              <a:pathLst>
                <a:path w="1045" h="877" extrusionOk="0">
                  <a:moveTo>
                    <a:pt x="583" y="124"/>
                  </a:moveTo>
                  <a:cubicBezTo>
                    <a:pt x="753" y="124"/>
                    <a:pt x="899" y="269"/>
                    <a:pt x="899" y="439"/>
                  </a:cubicBezTo>
                  <a:cubicBezTo>
                    <a:pt x="899" y="622"/>
                    <a:pt x="741" y="747"/>
                    <a:pt x="587" y="747"/>
                  </a:cubicBezTo>
                  <a:cubicBezTo>
                    <a:pt x="515" y="747"/>
                    <a:pt x="443" y="720"/>
                    <a:pt x="389" y="658"/>
                  </a:cubicBezTo>
                  <a:cubicBezTo>
                    <a:pt x="195" y="464"/>
                    <a:pt x="316" y="124"/>
                    <a:pt x="583" y="124"/>
                  </a:cubicBezTo>
                  <a:close/>
                  <a:moveTo>
                    <a:pt x="584" y="0"/>
                  </a:moveTo>
                  <a:cubicBezTo>
                    <a:pt x="473" y="0"/>
                    <a:pt x="361" y="38"/>
                    <a:pt x="268" y="124"/>
                  </a:cubicBezTo>
                  <a:cubicBezTo>
                    <a:pt x="0" y="415"/>
                    <a:pt x="195" y="877"/>
                    <a:pt x="583" y="877"/>
                  </a:cubicBezTo>
                  <a:cubicBezTo>
                    <a:pt x="826" y="877"/>
                    <a:pt x="1021" y="682"/>
                    <a:pt x="1045" y="439"/>
                  </a:cubicBezTo>
                  <a:cubicBezTo>
                    <a:pt x="1045" y="175"/>
                    <a:pt x="820" y="0"/>
                    <a:pt x="58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2" name="Google Shape;62;p2"/>
          <p:cNvGrpSpPr/>
          <p:nvPr/>
        </p:nvGrpSpPr>
        <p:grpSpPr>
          <a:xfrm>
            <a:off x="10043124" y="1685861"/>
            <a:ext cx="3367777" cy="2147740"/>
            <a:chOff x="7239867" y="1514545"/>
            <a:chExt cx="2525833" cy="1610805"/>
          </a:xfrm>
        </p:grpSpPr>
        <p:grpSp>
          <p:nvGrpSpPr>
            <p:cNvPr id="63" name="Google Shape;63;p2"/>
            <p:cNvGrpSpPr/>
            <p:nvPr/>
          </p:nvGrpSpPr>
          <p:grpSpPr>
            <a:xfrm>
              <a:off x="7346663" y="1514545"/>
              <a:ext cx="2419037" cy="1551678"/>
              <a:chOff x="7410211" y="1555302"/>
              <a:chExt cx="2355440" cy="1510884"/>
            </a:xfrm>
          </p:grpSpPr>
          <p:grpSp>
            <p:nvGrpSpPr>
              <p:cNvPr id="64" name="Google Shape;64;p2"/>
              <p:cNvGrpSpPr/>
              <p:nvPr/>
            </p:nvGrpSpPr>
            <p:grpSpPr>
              <a:xfrm>
                <a:off x="7410211" y="1555302"/>
                <a:ext cx="2355440" cy="1510884"/>
                <a:chOff x="761258" y="2062480"/>
                <a:chExt cx="1646470" cy="1056119"/>
              </a:xfrm>
            </p:grpSpPr>
            <p:sp>
              <p:nvSpPr>
                <p:cNvPr id="65" name="Google Shape;65;p2"/>
                <p:cNvSpPr/>
                <p:nvPr/>
              </p:nvSpPr>
              <p:spPr>
                <a:xfrm rot="-1481318">
                  <a:off x="1087094" y="2126891"/>
                  <a:ext cx="430227" cy="556678"/>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6" name="Google Shape;66;p2"/>
                <p:cNvSpPr/>
                <p:nvPr/>
              </p:nvSpPr>
              <p:spPr>
                <a:xfrm>
                  <a:off x="1415418" y="2201127"/>
                  <a:ext cx="557700" cy="4926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7" name="Google Shape;67;p2"/>
                <p:cNvSpPr/>
                <p:nvPr/>
              </p:nvSpPr>
              <p:spPr>
                <a:xfrm>
                  <a:off x="761258" y="2379293"/>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8" name="Google Shape;68;p2"/>
                <p:cNvSpPr/>
                <p:nvPr/>
              </p:nvSpPr>
              <p:spPr>
                <a:xfrm>
                  <a:off x="899445" y="2606080"/>
                  <a:ext cx="469500" cy="4695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9" name="Google Shape;69;p2"/>
                <p:cNvSpPr/>
                <p:nvPr/>
              </p:nvSpPr>
              <p:spPr>
                <a:xfrm>
                  <a:off x="1250808" y="2594534"/>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0" name="Google Shape;70;p2"/>
                <p:cNvSpPr/>
                <p:nvPr/>
              </p:nvSpPr>
              <p:spPr>
                <a:xfrm rot="-2967336">
                  <a:off x="1706888" y="2475460"/>
                  <a:ext cx="622580" cy="492779"/>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71" name="Google Shape;71;p2"/>
              <p:cNvSpPr/>
              <p:nvPr/>
            </p:nvSpPr>
            <p:spPr>
              <a:xfrm>
                <a:off x="7933212" y="2119383"/>
                <a:ext cx="704700" cy="7047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2" name="Google Shape;72;p2"/>
              <p:cNvSpPr/>
              <p:nvPr/>
            </p:nvSpPr>
            <p:spPr>
              <a:xfrm>
                <a:off x="8386462" y="2119383"/>
                <a:ext cx="704700" cy="7047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73" name="Google Shape;73;p2"/>
            <p:cNvSpPr/>
            <p:nvPr/>
          </p:nvSpPr>
          <p:spPr>
            <a:xfrm>
              <a:off x="7239867" y="1792171"/>
              <a:ext cx="2256600" cy="1333178"/>
            </a:xfrm>
            <a:custGeom>
              <a:avLst/>
              <a:gdLst/>
              <a:ahLst/>
              <a:cxnLst/>
              <a:rect l="l" t="t" r="r" b="b"/>
              <a:pathLst>
                <a:path w="4957" h="2929" extrusionOk="0">
                  <a:moveTo>
                    <a:pt x="1215" y="718"/>
                  </a:moveTo>
                  <a:cubicBezTo>
                    <a:pt x="1312" y="743"/>
                    <a:pt x="1337" y="767"/>
                    <a:pt x="1361" y="815"/>
                  </a:cubicBezTo>
                  <a:cubicBezTo>
                    <a:pt x="1361" y="840"/>
                    <a:pt x="1312" y="888"/>
                    <a:pt x="1288" y="913"/>
                  </a:cubicBezTo>
                  <a:cubicBezTo>
                    <a:pt x="1264" y="913"/>
                    <a:pt x="1264" y="937"/>
                    <a:pt x="1215" y="937"/>
                  </a:cubicBezTo>
                  <a:cubicBezTo>
                    <a:pt x="1215" y="864"/>
                    <a:pt x="1215" y="815"/>
                    <a:pt x="1215" y="743"/>
                  </a:cubicBezTo>
                  <a:lnTo>
                    <a:pt x="1215" y="718"/>
                  </a:lnTo>
                  <a:close/>
                  <a:moveTo>
                    <a:pt x="2527" y="475"/>
                  </a:moveTo>
                  <a:cubicBezTo>
                    <a:pt x="2624" y="597"/>
                    <a:pt x="2673" y="767"/>
                    <a:pt x="2624" y="937"/>
                  </a:cubicBezTo>
                  <a:cubicBezTo>
                    <a:pt x="2601" y="983"/>
                    <a:pt x="2567" y="1007"/>
                    <a:pt x="2530" y="1007"/>
                  </a:cubicBezTo>
                  <a:cubicBezTo>
                    <a:pt x="2489" y="1007"/>
                    <a:pt x="2444" y="977"/>
                    <a:pt x="2405" y="913"/>
                  </a:cubicBezTo>
                  <a:cubicBezTo>
                    <a:pt x="2333" y="767"/>
                    <a:pt x="2381" y="573"/>
                    <a:pt x="2527" y="475"/>
                  </a:cubicBezTo>
                  <a:close/>
                  <a:moveTo>
                    <a:pt x="3984" y="1010"/>
                  </a:moveTo>
                  <a:lnTo>
                    <a:pt x="3984" y="1010"/>
                  </a:lnTo>
                  <a:cubicBezTo>
                    <a:pt x="4009" y="1107"/>
                    <a:pt x="3984" y="1228"/>
                    <a:pt x="3936" y="1326"/>
                  </a:cubicBezTo>
                  <a:cubicBezTo>
                    <a:pt x="3912" y="1350"/>
                    <a:pt x="3912" y="1350"/>
                    <a:pt x="3887" y="1350"/>
                  </a:cubicBezTo>
                  <a:cubicBezTo>
                    <a:pt x="3863" y="1350"/>
                    <a:pt x="3839" y="1326"/>
                    <a:pt x="3814" y="1326"/>
                  </a:cubicBezTo>
                  <a:cubicBezTo>
                    <a:pt x="3766" y="1277"/>
                    <a:pt x="3766" y="1277"/>
                    <a:pt x="3766" y="1204"/>
                  </a:cubicBezTo>
                  <a:cubicBezTo>
                    <a:pt x="3790" y="1131"/>
                    <a:pt x="3863" y="1058"/>
                    <a:pt x="3984" y="1010"/>
                  </a:cubicBezTo>
                  <a:close/>
                  <a:moveTo>
                    <a:pt x="1045" y="1860"/>
                  </a:moveTo>
                  <a:cubicBezTo>
                    <a:pt x="948" y="1957"/>
                    <a:pt x="851" y="2030"/>
                    <a:pt x="754" y="2079"/>
                  </a:cubicBezTo>
                  <a:cubicBezTo>
                    <a:pt x="778" y="1982"/>
                    <a:pt x="875" y="1909"/>
                    <a:pt x="972" y="1860"/>
                  </a:cubicBezTo>
                  <a:close/>
                  <a:moveTo>
                    <a:pt x="3159" y="1957"/>
                  </a:moveTo>
                  <a:cubicBezTo>
                    <a:pt x="3159" y="1957"/>
                    <a:pt x="3183" y="1957"/>
                    <a:pt x="3231" y="2006"/>
                  </a:cubicBezTo>
                  <a:cubicBezTo>
                    <a:pt x="3280" y="2054"/>
                    <a:pt x="3304" y="2152"/>
                    <a:pt x="3280" y="2224"/>
                  </a:cubicBezTo>
                  <a:cubicBezTo>
                    <a:pt x="3159" y="2127"/>
                    <a:pt x="3159" y="2006"/>
                    <a:pt x="3159" y="1957"/>
                  </a:cubicBezTo>
                  <a:close/>
                  <a:moveTo>
                    <a:pt x="1701" y="2030"/>
                  </a:moveTo>
                  <a:cubicBezTo>
                    <a:pt x="1750" y="2054"/>
                    <a:pt x="1798" y="2079"/>
                    <a:pt x="1822" y="2127"/>
                  </a:cubicBezTo>
                  <a:cubicBezTo>
                    <a:pt x="1847" y="2249"/>
                    <a:pt x="1822" y="2346"/>
                    <a:pt x="1774" y="2443"/>
                  </a:cubicBezTo>
                  <a:cubicBezTo>
                    <a:pt x="1677" y="2346"/>
                    <a:pt x="1628" y="2200"/>
                    <a:pt x="1652" y="2054"/>
                  </a:cubicBezTo>
                  <a:cubicBezTo>
                    <a:pt x="1652" y="2030"/>
                    <a:pt x="1677" y="2030"/>
                    <a:pt x="1677" y="2030"/>
                  </a:cubicBezTo>
                  <a:close/>
                  <a:moveTo>
                    <a:pt x="1688" y="116"/>
                  </a:moveTo>
                  <a:cubicBezTo>
                    <a:pt x="1796" y="116"/>
                    <a:pt x="1923" y="140"/>
                    <a:pt x="2065" y="184"/>
                  </a:cubicBezTo>
                  <a:cubicBezTo>
                    <a:pt x="2211" y="232"/>
                    <a:pt x="2333" y="305"/>
                    <a:pt x="2454" y="427"/>
                  </a:cubicBezTo>
                  <a:cubicBezTo>
                    <a:pt x="2284" y="548"/>
                    <a:pt x="2235" y="791"/>
                    <a:pt x="2333" y="961"/>
                  </a:cubicBezTo>
                  <a:cubicBezTo>
                    <a:pt x="2430" y="1083"/>
                    <a:pt x="2503" y="1131"/>
                    <a:pt x="2551" y="1131"/>
                  </a:cubicBezTo>
                  <a:cubicBezTo>
                    <a:pt x="2648" y="1107"/>
                    <a:pt x="2721" y="1058"/>
                    <a:pt x="2746" y="986"/>
                  </a:cubicBezTo>
                  <a:cubicBezTo>
                    <a:pt x="2794" y="791"/>
                    <a:pt x="2746" y="573"/>
                    <a:pt x="2624" y="427"/>
                  </a:cubicBezTo>
                  <a:cubicBezTo>
                    <a:pt x="2818" y="305"/>
                    <a:pt x="3061" y="232"/>
                    <a:pt x="3304" y="232"/>
                  </a:cubicBezTo>
                  <a:lnTo>
                    <a:pt x="3450" y="232"/>
                  </a:lnTo>
                  <a:cubicBezTo>
                    <a:pt x="3742" y="330"/>
                    <a:pt x="3960" y="597"/>
                    <a:pt x="3984" y="888"/>
                  </a:cubicBezTo>
                  <a:cubicBezTo>
                    <a:pt x="3839" y="937"/>
                    <a:pt x="3717" y="1034"/>
                    <a:pt x="3693" y="1180"/>
                  </a:cubicBezTo>
                  <a:cubicBezTo>
                    <a:pt x="3669" y="1277"/>
                    <a:pt x="3693" y="1350"/>
                    <a:pt x="3766" y="1423"/>
                  </a:cubicBezTo>
                  <a:cubicBezTo>
                    <a:pt x="3802" y="1459"/>
                    <a:pt x="3845" y="1477"/>
                    <a:pt x="3887" y="1477"/>
                  </a:cubicBezTo>
                  <a:cubicBezTo>
                    <a:pt x="3930" y="1477"/>
                    <a:pt x="3972" y="1459"/>
                    <a:pt x="4009" y="1423"/>
                  </a:cubicBezTo>
                  <a:cubicBezTo>
                    <a:pt x="4082" y="1277"/>
                    <a:pt x="4106" y="1131"/>
                    <a:pt x="4082" y="986"/>
                  </a:cubicBezTo>
                  <a:cubicBezTo>
                    <a:pt x="4130" y="986"/>
                    <a:pt x="4203" y="961"/>
                    <a:pt x="4252" y="961"/>
                  </a:cubicBezTo>
                  <a:cubicBezTo>
                    <a:pt x="4470" y="961"/>
                    <a:pt x="4640" y="1083"/>
                    <a:pt x="4738" y="1277"/>
                  </a:cubicBezTo>
                  <a:cubicBezTo>
                    <a:pt x="4835" y="1544"/>
                    <a:pt x="4810" y="1836"/>
                    <a:pt x="4665" y="2079"/>
                  </a:cubicBezTo>
                  <a:cubicBezTo>
                    <a:pt x="4483" y="2341"/>
                    <a:pt x="4201" y="2486"/>
                    <a:pt x="3902" y="2486"/>
                  </a:cubicBezTo>
                  <a:cubicBezTo>
                    <a:pt x="3841" y="2486"/>
                    <a:pt x="3779" y="2480"/>
                    <a:pt x="3717" y="2467"/>
                  </a:cubicBezTo>
                  <a:cubicBezTo>
                    <a:pt x="3572" y="2443"/>
                    <a:pt x="3450" y="2370"/>
                    <a:pt x="3353" y="2297"/>
                  </a:cubicBezTo>
                  <a:cubicBezTo>
                    <a:pt x="3401" y="2176"/>
                    <a:pt x="3377" y="2030"/>
                    <a:pt x="3304" y="1933"/>
                  </a:cubicBezTo>
                  <a:cubicBezTo>
                    <a:pt x="3244" y="1884"/>
                    <a:pt x="3189" y="1860"/>
                    <a:pt x="3143" y="1860"/>
                  </a:cubicBezTo>
                  <a:cubicBezTo>
                    <a:pt x="3098" y="1860"/>
                    <a:pt x="3061" y="1884"/>
                    <a:pt x="3037" y="1933"/>
                  </a:cubicBezTo>
                  <a:cubicBezTo>
                    <a:pt x="3037" y="2103"/>
                    <a:pt x="3086" y="2249"/>
                    <a:pt x="3231" y="2322"/>
                  </a:cubicBezTo>
                  <a:cubicBezTo>
                    <a:pt x="3071" y="2620"/>
                    <a:pt x="2781" y="2809"/>
                    <a:pt x="2442" y="2809"/>
                  </a:cubicBezTo>
                  <a:cubicBezTo>
                    <a:pt x="2422" y="2809"/>
                    <a:pt x="2402" y="2809"/>
                    <a:pt x="2381" y="2807"/>
                  </a:cubicBezTo>
                  <a:cubicBezTo>
                    <a:pt x="2187" y="2807"/>
                    <a:pt x="1968" y="2686"/>
                    <a:pt x="1847" y="2516"/>
                  </a:cubicBezTo>
                  <a:cubicBezTo>
                    <a:pt x="1920" y="2394"/>
                    <a:pt x="1968" y="2249"/>
                    <a:pt x="1920" y="2103"/>
                  </a:cubicBezTo>
                  <a:cubicBezTo>
                    <a:pt x="1895" y="2030"/>
                    <a:pt x="1822" y="1957"/>
                    <a:pt x="1725" y="1933"/>
                  </a:cubicBezTo>
                  <a:cubicBezTo>
                    <a:pt x="1712" y="1928"/>
                    <a:pt x="1699" y="1926"/>
                    <a:pt x="1685" y="1926"/>
                  </a:cubicBezTo>
                  <a:cubicBezTo>
                    <a:pt x="1627" y="1926"/>
                    <a:pt x="1575" y="1966"/>
                    <a:pt x="1555" y="2006"/>
                  </a:cubicBezTo>
                  <a:cubicBezTo>
                    <a:pt x="1531" y="2200"/>
                    <a:pt x="1580" y="2394"/>
                    <a:pt x="1725" y="2540"/>
                  </a:cubicBezTo>
                  <a:cubicBezTo>
                    <a:pt x="1604" y="2662"/>
                    <a:pt x="1434" y="2735"/>
                    <a:pt x="1264" y="2759"/>
                  </a:cubicBezTo>
                  <a:lnTo>
                    <a:pt x="1191" y="2759"/>
                  </a:lnTo>
                  <a:cubicBezTo>
                    <a:pt x="1045" y="2759"/>
                    <a:pt x="924" y="2686"/>
                    <a:pt x="826" y="2589"/>
                  </a:cubicBezTo>
                  <a:cubicBezTo>
                    <a:pt x="729" y="2467"/>
                    <a:pt x="705" y="2346"/>
                    <a:pt x="729" y="2224"/>
                  </a:cubicBezTo>
                  <a:cubicBezTo>
                    <a:pt x="924" y="2152"/>
                    <a:pt x="1167" y="1957"/>
                    <a:pt x="1142" y="1836"/>
                  </a:cubicBezTo>
                  <a:cubicBezTo>
                    <a:pt x="1142" y="1801"/>
                    <a:pt x="1118" y="1767"/>
                    <a:pt x="1052" y="1767"/>
                  </a:cubicBezTo>
                  <a:cubicBezTo>
                    <a:pt x="1025" y="1767"/>
                    <a:pt x="991" y="1773"/>
                    <a:pt x="948" y="1787"/>
                  </a:cubicBezTo>
                  <a:cubicBezTo>
                    <a:pt x="802" y="1836"/>
                    <a:pt x="681" y="1982"/>
                    <a:pt x="656" y="2152"/>
                  </a:cubicBezTo>
                  <a:cubicBezTo>
                    <a:pt x="638" y="2154"/>
                    <a:pt x="621" y="2155"/>
                    <a:pt x="603" y="2155"/>
                  </a:cubicBezTo>
                  <a:cubicBezTo>
                    <a:pt x="414" y="2155"/>
                    <a:pt x="286" y="2032"/>
                    <a:pt x="219" y="1787"/>
                  </a:cubicBezTo>
                  <a:cubicBezTo>
                    <a:pt x="98" y="1520"/>
                    <a:pt x="122" y="1228"/>
                    <a:pt x="243" y="961"/>
                  </a:cubicBezTo>
                  <a:cubicBezTo>
                    <a:pt x="389" y="791"/>
                    <a:pt x="608" y="694"/>
                    <a:pt x="851" y="694"/>
                  </a:cubicBezTo>
                  <a:lnTo>
                    <a:pt x="1142" y="694"/>
                  </a:lnTo>
                  <a:lnTo>
                    <a:pt x="1142" y="743"/>
                  </a:lnTo>
                  <a:cubicBezTo>
                    <a:pt x="1118" y="840"/>
                    <a:pt x="1142" y="937"/>
                    <a:pt x="1191" y="1010"/>
                  </a:cubicBezTo>
                  <a:cubicBezTo>
                    <a:pt x="1204" y="1036"/>
                    <a:pt x="1232" y="1056"/>
                    <a:pt x="1271" y="1056"/>
                  </a:cubicBezTo>
                  <a:cubicBezTo>
                    <a:pt x="1302" y="1056"/>
                    <a:pt x="1341" y="1043"/>
                    <a:pt x="1385" y="1010"/>
                  </a:cubicBezTo>
                  <a:cubicBezTo>
                    <a:pt x="1482" y="913"/>
                    <a:pt x="1507" y="888"/>
                    <a:pt x="1482" y="791"/>
                  </a:cubicBezTo>
                  <a:cubicBezTo>
                    <a:pt x="1458" y="718"/>
                    <a:pt x="1385" y="645"/>
                    <a:pt x="1239" y="621"/>
                  </a:cubicBezTo>
                  <a:cubicBezTo>
                    <a:pt x="1239" y="475"/>
                    <a:pt x="1288" y="330"/>
                    <a:pt x="1385" y="232"/>
                  </a:cubicBezTo>
                  <a:cubicBezTo>
                    <a:pt x="1452" y="152"/>
                    <a:pt x="1556" y="116"/>
                    <a:pt x="1688" y="116"/>
                  </a:cubicBezTo>
                  <a:close/>
                  <a:moveTo>
                    <a:pt x="1650" y="1"/>
                  </a:moveTo>
                  <a:cubicBezTo>
                    <a:pt x="1501" y="1"/>
                    <a:pt x="1380" y="43"/>
                    <a:pt x="1288" y="135"/>
                  </a:cubicBezTo>
                  <a:cubicBezTo>
                    <a:pt x="1191" y="257"/>
                    <a:pt x="1118" y="427"/>
                    <a:pt x="1118" y="597"/>
                  </a:cubicBezTo>
                  <a:cubicBezTo>
                    <a:pt x="1069" y="585"/>
                    <a:pt x="1021" y="579"/>
                    <a:pt x="972" y="579"/>
                  </a:cubicBezTo>
                  <a:cubicBezTo>
                    <a:pt x="924" y="579"/>
                    <a:pt x="875" y="585"/>
                    <a:pt x="826" y="597"/>
                  </a:cubicBezTo>
                  <a:cubicBezTo>
                    <a:pt x="559" y="597"/>
                    <a:pt x="316" y="694"/>
                    <a:pt x="146" y="888"/>
                  </a:cubicBezTo>
                  <a:cubicBezTo>
                    <a:pt x="1" y="1180"/>
                    <a:pt x="1" y="1520"/>
                    <a:pt x="122" y="1811"/>
                  </a:cubicBezTo>
                  <a:cubicBezTo>
                    <a:pt x="219" y="2152"/>
                    <a:pt x="414" y="2224"/>
                    <a:pt x="559" y="2224"/>
                  </a:cubicBezTo>
                  <a:lnTo>
                    <a:pt x="608" y="2224"/>
                  </a:lnTo>
                  <a:cubicBezTo>
                    <a:pt x="608" y="2394"/>
                    <a:pt x="656" y="2540"/>
                    <a:pt x="754" y="2637"/>
                  </a:cubicBezTo>
                  <a:cubicBezTo>
                    <a:pt x="851" y="2783"/>
                    <a:pt x="1021" y="2856"/>
                    <a:pt x="1191" y="2856"/>
                  </a:cubicBezTo>
                  <a:lnTo>
                    <a:pt x="1264" y="2856"/>
                  </a:lnTo>
                  <a:cubicBezTo>
                    <a:pt x="1458" y="2832"/>
                    <a:pt x="1652" y="2759"/>
                    <a:pt x="1774" y="2613"/>
                  </a:cubicBezTo>
                  <a:cubicBezTo>
                    <a:pt x="1944" y="2783"/>
                    <a:pt x="2163" y="2905"/>
                    <a:pt x="2381" y="2929"/>
                  </a:cubicBezTo>
                  <a:lnTo>
                    <a:pt x="2430" y="2929"/>
                  </a:lnTo>
                  <a:cubicBezTo>
                    <a:pt x="2794" y="2905"/>
                    <a:pt x="3134" y="2710"/>
                    <a:pt x="3304" y="2394"/>
                  </a:cubicBezTo>
                  <a:cubicBezTo>
                    <a:pt x="3426" y="2467"/>
                    <a:pt x="3547" y="2516"/>
                    <a:pt x="3693" y="2540"/>
                  </a:cubicBezTo>
                  <a:cubicBezTo>
                    <a:pt x="3766" y="2559"/>
                    <a:pt x="3841" y="2567"/>
                    <a:pt x="3916" y="2567"/>
                  </a:cubicBezTo>
                  <a:cubicBezTo>
                    <a:pt x="4239" y="2567"/>
                    <a:pt x="4560" y="2403"/>
                    <a:pt x="4738" y="2127"/>
                  </a:cubicBezTo>
                  <a:cubicBezTo>
                    <a:pt x="4932" y="1860"/>
                    <a:pt x="4956" y="1496"/>
                    <a:pt x="4835" y="1204"/>
                  </a:cubicBezTo>
                  <a:cubicBezTo>
                    <a:pt x="4738" y="986"/>
                    <a:pt x="4495" y="840"/>
                    <a:pt x="4252" y="840"/>
                  </a:cubicBezTo>
                  <a:cubicBezTo>
                    <a:pt x="4203" y="840"/>
                    <a:pt x="4130" y="840"/>
                    <a:pt x="4057" y="864"/>
                  </a:cubicBezTo>
                  <a:cubicBezTo>
                    <a:pt x="4033" y="500"/>
                    <a:pt x="3790" y="232"/>
                    <a:pt x="3450" y="135"/>
                  </a:cubicBezTo>
                  <a:cubicBezTo>
                    <a:pt x="3426" y="123"/>
                    <a:pt x="3395" y="117"/>
                    <a:pt x="3365" y="117"/>
                  </a:cubicBezTo>
                  <a:cubicBezTo>
                    <a:pt x="3335" y="117"/>
                    <a:pt x="3304" y="123"/>
                    <a:pt x="3280" y="135"/>
                  </a:cubicBezTo>
                  <a:cubicBezTo>
                    <a:pt x="3013" y="135"/>
                    <a:pt x="2746" y="208"/>
                    <a:pt x="2527" y="330"/>
                  </a:cubicBezTo>
                  <a:cubicBezTo>
                    <a:pt x="2405" y="232"/>
                    <a:pt x="2235" y="135"/>
                    <a:pt x="2090" y="87"/>
                  </a:cubicBezTo>
                  <a:cubicBezTo>
                    <a:pt x="1923" y="31"/>
                    <a:pt x="1776" y="1"/>
                    <a:pt x="1650" y="1"/>
                  </a:cubicBezTo>
                  <a:close/>
                </a:path>
              </a:pathLst>
            </a:custGeom>
            <a:solidFill>
              <a:srgbClr val="261C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74" name="Google Shape;74;p2"/>
          <p:cNvSpPr/>
          <p:nvPr/>
        </p:nvSpPr>
        <p:spPr>
          <a:xfrm>
            <a:off x="-65700" y="6431401"/>
            <a:ext cx="2138592" cy="492032"/>
          </a:xfrm>
          <a:custGeom>
            <a:avLst/>
            <a:gdLst/>
            <a:ahLst/>
            <a:cxnLst/>
            <a:rect l="l" t="t" r="r" b="b"/>
            <a:pathLst>
              <a:path w="7289" h="1677" extrusionOk="0">
                <a:moveTo>
                  <a:pt x="2819" y="1"/>
                </a:moveTo>
                <a:lnTo>
                  <a:pt x="2114" y="1191"/>
                </a:lnTo>
                <a:lnTo>
                  <a:pt x="1604" y="268"/>
                </a:lnTo>
                <a:lnTo>
                  <a:pt x="1118" y="1361"/>
                </a:lnTo>
                <a:lnTo>
                  <a:pt x="584" y="754"/>
                </a:lnTo>
                <a:lnTo>
                  <a:pt x="1" y="1677"/>
                </a:lnTo>
                <a:lnTo>
                  <a:pt x="7289" y="1677"/>
                </a:lnTo>
                <a:lnTo>
                  <a:pt x="6657" y="559"/>
                </a:lnTo>
                <a:lnTo>
                  <a:pt x="6001" y="1191"/>
                </a:lnTo>
                <a:lnTo>
                  <a:pt x="5394" y="268"/>
                </a:lnTo>
                <a:lnTo>
                  <a:pt x="4738" y="1191"/>
                </a:lnTo>
                <a:lnTo>
                  <a:pt x="4252" y="1"/>
                </a:lnTo>
                <a:lnTo>
                  <a:pt x="3353" y="1118"/>
                </a:lnTo>
                <a:lnTo>
                  <a:pt x="2819" y="1"/>
                </a:ln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5" name="Google Shape;75;p2"/>
          <p:cNvSpPr/>
          <p:nvPr/>
        </p:nvSpPr>
        <p:spPr>
          <a:xfrm>
            <a:off x="2008236" y="6614303"/>
            <a:ext cx="1421248" cy="309132"/>
          </a:xfrm>
          <a:custGeom>
            <a:avLst/>
            <a:gdLst/>
            <a:ahLst/>
            <a:cxnLst/>
            <a:rect l="l" t="t" r="r" b="b"/>
            <a:pathLst>
              <a:path w="6147" h="1337" extrusionOk="0">
                <a:moveTo>
                  <a:pt x="2842" y="1"/>
                </a:moveTo>
                <a:lnTo>
                  <a:pt x="2259" y="924"/>
                </a:lnTo>
                <a:lnTo>
                  <a:pt x="1676" y="171"/>
                </a:lnTo>
                <a:lnTo>
                  <a:pt x="1191" y="972"/>
                </a:lnTo>
                <a:lnTo>
                  <a:pt x="535" y="365"/>
                </a:lnTo>
                <a:lnTo>
                  <a:pt x="0" y="1337"/>
                </a:lnTo>
                <a:lnTo>
                  <a:pt x="6146" y="1337"/>
                </a:lnTo>
                <a:lnTo>
                  <a:pt x="5587" y="268"/>
                </a:lnTo>
                <a:lnTo>
                  <a:pt x="4956" y="948"/>
                </a:lnTo>
                <a:cubicBezTo>
                  <a:pt x="4954" y="953"/>
                  <a:pt x="4951" y="956"/>
                  <a:pt x="4946" y="956"/>
                </a:cubicBezTo>
                <a:cubicBezTo>
                  <a:pt x="4857" y="956"/>
                  <a:pt x="4227" y="195"/>
                  <a:pt x="4227" y="195"/>
                </a:cubicBezTo>
                <a:lnTo>
                  <a:pt x="3620" y="900"/>
                </a:lnTo>
                <a:lnTo>
                  <a:pt x="2842" y="1"/>
                </a:ln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6" name="Google Shape;76;p2"/>
          <p:cNvSpPr/>
          <p:nvPr/>
        </p:nvSpPr>
        <p:spPr>
          <a:xfrm>
            <a:off x="8005239" y="6458275"/>
            <a:ext cx="2138603" cy="465160"/>
          </a:xfrm>
          <a:custGeom>
            <a:avLst/>
            <a:gdLst/>
            <a:ahLst/>
            <a:cxnLst/>
            <a:rect l="l" t="t" r="r" b="b"/>
            <a:pathLst>
              <a:path w="6147" h="1337" extrusionOk="0">
                <a:moveTo>
                  <a:pt x="2842" y="1"/>
                </a:moveTo>
                <a:lnTo>
                  <a:pt x="2259" y="924"/>
                </a:lnTo>
                <a:lnTo>
                  <a:pt x="1676" y="171"/>
                </a:lnTo>
                <a:lnTo>
                  <a:pt x="1191" y="972"/>
                </a:lnTo>
                <a:lnTo>
                  <a:pt x="535" y="365"/>
                </a:lnTo>
                <a:lnTo>
                  <a:pt x="0" y="1337"/>
                </a:lnTo>
                <a:lnTo>
                  <a:pt x="6146" y="1337"/>
                </a:lnTo>
                <a:lnTo>
                  <a:pt x="5587" y="268"/>
                </a:lnTo>
                <a:lnTo>
                  <a:pt x="4956" y="948"/>
                </a:lnTo>
                <a:cubicBezTo>
                  <a:pt x="4954" y="953"/>
                  <a:pt x="4951" y="956"/>
                  <a:pt x="4946" y="956"/>
                </a:cubicBezTo>
                <a:cubicBezTo>
                  <a:pt x="4857" y="956"/>
                  <a:pt x="4227" y="195"/>
                  <a:pt x="4227" y="195"/>
                </a:cubicBezTo>
                <a:lnTo>
                  <a:pt x="3620" y="900"/>
                </a:lnTo>
                <a:lnTo>
                  <a:pt x="2842" y="1"/>
                </a:ln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7" name="Google Shape;77;p2"/>
          <p:cNvSpPr/>
          <p:nvPr/>
        </p:nvSpPr>
        <p:spPr>
          <a:xfrm>
            <a:off x="10043135" y="6431401"/>
            <a:ext cx="2262260" cy="492033"/>
          </a:xfrm>
          <a:custGeom>
            <a:avLst/>
            <a:gdLst/>
            <a:ahLst/>
            <a:cxnLst/>
            <a:rect l="l" t="t" r="r" b="b"/>
            <a:pathLst>
              <a:path w="6147" h="1337" extrusionOk="0">
                <a:moveTo>
                  <a:pt x="2842" y="1"/>
                </a:moveTo>
                <a:lnTo>
                  <a:pt x="2259" y="924"/>
                </a:lnTo>
                <a:lnTo>
                  <a:pt x="1676" y="171"/>
                </a:lnTo>
                <a:lnTo>
                  <a:pt x="1191" y="972"/>
                </a:lnTo>
                <a:lnTo>
                  <a:pt x="535" y="365"/>
                </a:lnTo>
                <a:lnTo>
                  <a:pt x="0" y="1337"/>
                </a:lnTo>
                <a:lnTo>
                  <a:pt x="6146" y="1337"/>
                </a:lnTo>
                <a:lnTo>
                  <a:pt x="5587" y="268"/>
                </a:lnTo>
                <a:lnTo>
                  <a:pt x="4956" y="948"/>
                </a:lnTo>
                <a:cubicBezTo>
                  <a:pt x="4954" y="953"/>
                  <a:pt x="4951" y="956"/>
                  <a:pt x="4946" y="956"/>
                </a:cubicBezTo>
                <a:cubicBezTo>
                  <a:pt x="4857" y="956"/>
                  <a:pt x="4227" y="195"/>
                  <a:pt x="4227" y="195"/>
                </a:cubicBezTo>
                <a:lnTo>
                  <a:pt x="3620" y="900"/>
                </a:lnTo>
                <a:lnTo>
                  <a:pt x="2842" y="1"/>
                </a:ln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8" name="Google Shape;78;p2"/>
          <p:cNvSpPr/>
          <p:nvPr/>
        </p:nvSpPr>
        <p:spPr>
          <a:xfrm>
            <a:off x="4194215" y="6458275"/>
            <a:ext cx="2138603" cy="465160"/>
          </a:xfrm>
          <a:custGeom>
            <a:avLst/>
            <a:gdLst/>
            <a:ahLst/>
            <a:cxnLst/>
            <a:rect l="l" t="t" r="r" b="b"/>
            <a:pathLst>
              <a:path w="6147" h="1337" extrusionOk="0">
                <a:moveTo>
                  <a:pt x="2842" y="1"/>
                </a:moveTo>
                <a:lnTo>
                  <a:pt x="2259" y="924"/>
                </a:lnTo>
                <a:lnTo>
                  <a:pt x="1676" y="171"/>
                </a:lnTo>
                <a:lnTo>
                  <a:pt x="1191" y="972"/>
                </a:lnTo>
                <a:lnTo>
                  <a:pt x="535" y="365"/>
                </a:lnTo>
                <a:lnTo>
                  <a:pt x="0" y="1337"/>
                </a:lnTo>
                <a:lnTo>
                  <a:pt x="6146" y="1337"/>
                </a:lnTo>
                <a:lnTo>
                  <a:pt x="5587" y="268"/>
                </a:lnTo>
                <a:lnTo>
                  <a:pt x="4956" y="948"/>
                </a:lnTo>
                <a:cubicBezTo>
                  <a:pt x="4954" y="953"/>
                  <a:pt x="4951" y="956"/>
                  <a:pt x="4946" y="956"/>
                </a:cubicBezTo>
                <a:cubicBezTo>
                  <a:pt x="4857" y="956"/>
                  <a:pt x="4227" y="195"/>
                  <a:pt x="4227" y="195"/>
                </a:cubicBezTo>
                <a:lnTo>
                  <a:pt x="3620" y="900"/>
                </a:lnTo>
                <a:lnTo>
                  <a:pt x="2842" y="1"/>
                </a:ln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9" name="Google Shape;79;p2"/>
          <p:cNvSpPr/>
          <p:nvPr/>
        </p:nvSpPr>
        <p:spPr>
          <a:xfrm>
            <a:off x="6226152" y="6515214"/>
            <a:ext cx="1876864" cy="408217"/>
          </a:xfrm>
          <a:custGeom>
            <a:avLst/>
            <a:gdLst/>
            <a:ahLst/>
            <a:cxnLst/>
            <a:rect l="l" t="t" r="r" b="b"/>
            <a:pathLst>
              <a:path w="6147" h="1337" extrusionOk="0">
                <a:moveTo>
                  <a:pt x="2842" y="1"/>
                </a:moveTo>
                <a:lnTo>
                  <a:pt x="2259" y="924"/>
                </a:lnTo>
                <a:lnTo>
                  <a:pt x="1676" y="171"/>
                </a:lnTo>
                <a:lnTo>
                  <a:pt x="1191" y="972"/>
                </a:lnTo>
                <a:lnTo>
                  <a:pt x="535" y="365"/>
                </a:lnTo>
                <a:lnTo>
                  <a:pt x="0" y="1337"/>
                </a:lnTo>
                <a:lnTo>
                  <a:pt x="6146" y="1337"/>
                </a:lnTo>
                <a:lnTo>
                  <a:pt x="5587" y="268"/>
                </a:lnTo>
                <a:lnTo>
                  <a:pt x="4956" y="948"/>
                </a:lnTo>
                <a:cubicBezTo>
                  <a:pt x="4954" y="953"/>
                  <a:pt x="4951" y="956"/>
                  <a:pt x="4946" y="956"/>
                </a:cubicBezTo>
                <a:cubicBezTo>
                  <a:pt x="4857" y="956"/>
                  <a:pt x="4227" y="195"/>
                  <a:pt x="4227" y="195"/>
                </a:cubicBezTo>
                <a:lnTo>
                  <a:pt x="3620" y="900"/>
                </a:lnTo>
                <a:lnTo>
                  <a:pt x="2842" y="1"/>
                </a:ln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0" name="Google Shape;80;p2"/>
          <p:cNvSpPr/>
          <p:nvPr/>
        </p:nvSpPr>
        <p:spPr>
          <a:xfrm>
            <a:off x="3157673" y="6614303"/>
            <a:ext cx="1421248" cy="309132"/>
          </a:xfrm>
          <a:custGeom>
            <a:avLst/>
            <a:gdLst/>
            <a:ahLst/>
            <a:cxnLst/>
            <a:rect l="l" t="t" r="r" b="b"/>
            <a:pathLst>
              <a:path w="6147" h="1337" extrusionOk="0">
                <a:moveTo>
                  <a:pt x="2842" y="1"/>
                </a:moveTo>
                <a:lnTo>
                  <a:pt x="2259" y="924"/>
                </a:lnTo>
                <a:lnTo>
                  <a:pt x="1676" y="171"/>
                </a:lnTo>
                <a:lnTo>
                  <a:pt x="1191" y="972"/>
                </a:lnTo>
                <a:lnTo>
                  <a:pt x="535" y="365"/>
                </a:lnTo>
                <a:lnTo>
                  <a:pt x="0" y="1337"/>
                </a:lnTo>
                <a:lnTo>
                  <a:pt x="6146" y="1337"/>
                </a:lnTo>
                <a:lnTo>
                  <a:pt x="5587" y="268"/>
                </a:lnTo>
                <a:lnTo>
                  <a:pt x="4956" y="948"/>
                </a:lnTo>
                <a:cubicBezTo>
                  <a:pt x="4954" y="953"/>
                  <a:pt x="4951" y="956"/>
                  <a:pt x="4946" y="956"/>
                </a:cubicBezTo>
                <a:cubicBezTo>
                  <a:pt x="4857" y="956"/>
                  <a:pt x="4227" y="195"/>
                  <a:pt x="4227" y="195"/>
                </a:cubicBezTo>
                <a:lnTo>
                  <a:pt x="3620" y="900"/>
                </a:lnTo>
                <a:lnTo>
                  <a:pt x="2842" y="1"/>
                </a:ln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4284444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ackground">
  <p:cSld name="Background">
    <p:bg>
      <p:bgPr>
        <a:blipFill>
          <a:blip r:embed="rId2">
            <a:alphaModFix/>
          </a:blip>
          <a:stretch>
            <a:fillRect/>
          </a:stretch>
        </a:blipFill>
        <a:effectLst/>
      </p:bgPr>
    </p:bg>
    <p:spTree>
      <p:nvGrpSpPr>
        <p:cNvPr id="1" name="Shape 1452"/>
        <p:cNvGrpSpPr/>
        <p:nvPr/>
      </p:nvGrpSpPr>
      <p:grpSpPr>
        <a:xfrm>
          <a:off x="0" y="0"/>
          <a:ext cx="0" cy="0"/>
          <a:chOff x="0" y="0"/>
          <a:chExt cx="0" cy="0"/>
        </a:xfrm>
      </p:grpSpPr>
      <p:sp>
        <p:nvSpPr>
          <p:cNvPr id="1453" name="Google Shape;1453;p32"/>
          <p:cNvSpPr/>
          <p:nvPr/>
        </p:nvSpPr>
        <p:spPr>
          <a:xfrm>
            <a:off x="9782600" y="6834634"/>
            <a:ext cx="145667" cy="23367"/>
          </a:xfrm>
          <a:custGeom>
            <a:avLst/>
            <a:gdLst/>
            <a:ahLst/>
            <a:cxnLst/>
            <a:rect l="l" t="t" r="r" b="b"/>
            <a:pathLst>
              <a:path w="4370" h="701" extrusionOk="0">
                <a:moveTo>
                  <a:pt x="0" y="0"/>
                </a:moveTo>
                <a:lnTo>
                  <a:pt x="0" y="701"/>
                </a:lnTo>
                <a:lnTo>
                  <a:pt x="4370" y="701"/>
                </a:lnTo>
                <a:lnTo>
                  <a:pt x="4370" y="0"/>
                </a:ln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1454" name="Google Shape;1454;p32"/>
          <p:cNvGrpSpPr/>
          <p:nvPr/>
        </p:nvGrpSpPr>
        <p:grpSpPr>
          <a:xfrm flipH="1">
            <a:off x="-396262" y="1235567"/>
            <a:ext cx="1367964" cy="1081376"/>
            <a:chOff x="855987" y="2204128"/>
            <a:chExt cx="1217483" cy="962421"/>
          </a:xfrm>
        </p:grpSpPr>
        <p:grpSp>
          <p:nvGrpSpPr>
            <p:cNvPr id="1455" name="Google Shape;1455;p32"/>
            <p:cNvGrpSpPr/>
            <p:nvPr/>
          </p:nvGrpSpPr>
          <p:grpSpPr>
            <a:xfrm>
              <a:off x="855987" y="2204128"/>
              <a:ext cx="1146639" cy="962421"/>
              <a:chOff x="958238" y="2157575"/>
              <a:chExt cx="1115191" cy="936025"/>
            </a:xfrm>
          </p:grpSpPr>
          <p:sp>
            <p:nvSpPr>
              <p:cNvPr id="1456" name="Google Shape;1456;p32"/>
              <p:cNvSpPr/>
              <p:nvPr/>
            </p:nvSpPr>
            <p:spPr>
              <a:xfrm>
                <a:off x="1253863" y="2157575"/>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57" name="Google Shape;1457;p32"/>
              <p:cNvSpPr/>
              <p:nvPr/>
            </p:nvSpPr>
            <p:spPr>
              <a:xfrm>
                <a:off x="1441088" y="2325100"/>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58" name="Google Shape;1458;p32"/>
              <p:cNvSpPr/>
              <p:nvPr/>
            </p:nvSpPr>
            <p:spPr>
              <a:xfrm>
                <a:off x="997663" y="2334950"/>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59" name="Google Shape;1459;p32"/>
              <p:cNvSpPr/>
              <p:nvPr/>
            </p:nvSpPr>
            <p:spPr>
              <a:xfrm>
                <a:off x="958238" y="2551725"/>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60" name="Google Shape;1460;p32"/>
              <p:cNvSpPr/>
              <p:nvPr/>
            </p:nvSpPr>
            <p:spPr>
              <a:xfrm>
                <a:off x="1165163" y="2601000"/>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61" name="Google Shape;1461;p32"/>
              <p:cNvSpPr/>
              <p:nvPr/>
            </p:nvSpPr>
            <p:spPr>
              <a:xfrm>
                <a:off x="1450928" y="2561600"/>
                <a:ext cx="622500" cy="4926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462" name="Google Shape;1462;p32"/>
            <p:cNvSpPr/>
            <p:nvPr/>
          </p:nvSpPr>
          <p:spPr>
            <a:xfrm>
              <a:off x="926851" y="2206843"/>
              <a:ext cx="1146619" cy="869887"/>
            </a:xfrm>
            <a:custGeom>
              <a:avLst/>
              <a:gdLst/>
              <a:ahLst/>
              <a:cxnLst/>
              <a:rect l="l" t="t" r="r" b="b"/>
              <a:pathLst>
                <a:path w="6074" h="4608" extrusionOk="0">
                  <a:moveTo>
                    <a:pt x="1749" y="936"/>
                  </a:moveTo>
                  <a:cubicBezTo>
                    <a:pt x="1968" y="985"/>
                    <a:pt x="2187" y="1131"/>
                    <a:pt x="2284" y="1325"/>
                  </a:cubicBezTo>
                  <a:cubicBezTo>
                    <a:pt x="2284" y="1398"/>
                    <a:pt x="2260" y="1446"/>
                    <a:pt x="2211" y="1471"/>
                  </a:cubicBezTo>
                  <a:cubicBezTo>
                    <a:pt x="2162" y="1519"/>
                    <a:pt x="2114" y="1519"/>
                    <a:pt x="2065" y="1544"/>
                  </a:cubicBezTo>
                  <a:cubicBezTo>
                    <a:pt x="1871" y="1544"/>
                    <a:pt x="1725" y="1276"/>
                    <a:pt x="1677" y="1155"/>
                  </a:cubicBezTo>
                  <a:lnTo>
                    <a:pt x="1677" y="1131"/>
                  </a:lnTo>
                  <a:cubicBezTo>
                    <a:pt x="1701" y="1058"/>
                    <a:pt x="1725" y="1009"/>
                    <a:pt x="1749" y="936"/>
                  </a:cubicBezTo>
                  <a:close/>
                  <a:moveTo>
                    <a:pt x="3936" y="1301"/>
                  </a:moveTo>
                  <a:lnTo>
                    <a:pt x="3936" y="1301"/>
                  </a:lnTo>
                  <a:cubicBezTo>
                    <a:pt x="3960" y="1446"/>
                    <a:pt x="3936" y="1616"/>
                    <a:pt x="3839" y="1762"/>
                  </a:cubicBezTo>
                  <a:cubicBezTo>
                    <a:pt x="3790" y="1714"/>
                    <a:pt x="3814" y="1495"/>
                    <a:pt x="3936" y="1301"/>
                  </a:cubicBezTo>
                  <a:close/>
                  <a:moveTo>
                    <a:pt x="750" y="2166"/>
                  </a:moveTo>
                  <a:cubicBezTo>
                    <a:pt x="776" y="2166"/>
                    <a:pt x="802" y="2169"/>
                    <a:pt x="826" y="2175"/>
                  </a:cubicBezTo>
                  <a:cubicBezTo>
                    <a:pt x="1142" y="2199"/>
                    <a:pt x="1264" y="2394"/>
                    <a:pt x="1264" y="2564"/>
                  </a:cubicBezTo>
                  <a:cubicBezTo>
                    <a:pt x="1264" y="2661"/>
                    <a:pt x="1166" y="2758"/>
                    <a:pt x="1045" y="2782"/>
                  </a:cubicBezTo>
                  <a:cubicBezTo>
                    <a:pt x="996" y="2758"/>
                    <a:pt x="924" y="2758"/>
                    <a:pt x="875" y="2734"/>
                  </a:cubicBezTo>
                  <a:cubicBezTo>
                    <a:pt x="705" y="2612"/>
                    <a:pt x="583" y="2442"/>
                    <a:pt x="535" y="2248"/>
                  </a:cubicBezTo>
                  <a:cubicBezTo>
                    <a:pt x="590" y="2193"/>
                    <a:pt x="672" y="2166"/>
                    <a:pt x="750" y="2166"/>
                  </a:cubicBezTo>
                  <a:close/>
                  <a:moveTo>
                    <a:pt x="5199" y="2588"/>
                  </a:moveTo>
                  <a:cubicBezTo>
                    <a:pt x="5078" y="2855"/>
                    <a:pt x="4883" y="3025"/>
                    <a:pt x="4762" y="3025"/>
                  </a:cubicBezTo>
                  <a:cubicBezTo>
                    <a:pt x="4713" y="3025"/>
                    <a:pt x="4665" y="3001"/>
                    <a:pt x="4640" y="2977"/>
                  </a:cubicBezTo>
                  <a:cubicBezTo>
                    <a:pt x="4567" y="2855"/>
                    <a:pt x="4592" y="2807"/>
                    <a:pt x="4592" y="2782"/>
                  </a:cubicBezTo>
                  <a:cubicBezTo>
                    <a:pt x="4640" y="2685"/>
                    <a:pt x="4883" y="2588"/>
                    <a:pt x="5150" y="2588"/>
                  </a:cubicBezTo>
                  <a:close/>
                  <a:moveTo>
                    <a:pt x="3596" y="3293"/>
                  </a:moveTo>
                  <a:cubicBezTo>
                    <a:pt x="3596" y="3293"/>
                    <a:pt x="3620" y="3317"/>
                    <a:pt x="3620" y="3317"/>
                  </a:cubicBezTo>
                  <a:cubicBezTo>
                    <a:pt x="3669" y="3390"/>
                    <a:pt x="3644" y="3608"/>
                    <a:pt x="3426" y="3851"/>
                  </a:cubicBezTo>
                  <a:cubicBezTo>
                    <a:pt x="3353" y="3754"/>
                    <a:pt x="3328" y="3633"/>
                    <a:pt x="3377" y="3511"/>
                  </a:cubicBezTo>
                  <a:cubicBezTo>
                    <a:pt x="3401" y="3414"/>
                    <a:pt x="3474" y="3341"/>
                    <a:pt x="3596" y="3317"/>
                  </a:cubicBezTo>
                  <a:lnTo>
                    <a:pt x="3596" y="3293"/>
                  </a:lnTo>
                  <a:close/>
                  <a:moveTo>
                    <a:pt x="1822" y="3366"/>
                  </a:moveTo>
                  <a:cubicBezTo>
                    <a:pt x="1847" y="3366"/>
                    <a:pt x="1944" y="3366"/>
                    <a:pt x="1968" y="3487"/>
                  </a:cubicBezTo>
                  <a:cubicBezTo>
                    <a:pt x="1944" y="3754"/>
                    <a:pt x="1798" y="3997"/>
                    <a:pt x="1555" y="4094"/>
                  </a:cubicBezTo>
                  <a:cubicBezTo>
                    <a:pt x="1482" y="3924"/>
                    <a:pt x="1507" y="3706"/>
                    <a:pt x="1604" y="3511"/>
                  </a:cubicBezTo>
                  <a:cubicBezTo>
                    <a:pt x="1652" y="3438"/>
                    <a:pt x="1725" y="3366"/>
                    <a:pt x="1822" y="3366"/>
                  </a:cubicBezTo>
                  <a:close/>
                  <a:moveTo>
                    <a:pt x="2745" y="159"/>
                  </a:moveTo>
                  <a:cubicBezTo>
                    <a:pt x="2867" y="159"/>
                    <a:pt x="3013" y="183"/>
                    <a:pt x="3158" y="256"/>
                  </a:cubicBezTo>
                  <a:cubicBezTo>
                    <a:pt x="3523" y="378"/>
                    <a:pt x="3814" y="693"/>
                    <a:pt x="3911" y="1058"/>
                  </a:cubicBezTo>
                  <a:cubicBezTo>
                    <a:pt x="3693" y="1325"/>
                    <a:pt x="3596" y="1714"/>
                    <a:pt x="3766" y="1859"/>
                  </a:cubicBezTo>
                  <a:cubicBezTo>
                    <a:pt x="3790" y="1908"/>
                    <a:pt x="3839" y="1932"/>
                    <a:pt x="3863" y="1932"/>
                  </a:cubicBezTo>
                  <a:cubicBezTo>
                    <a:pt x="3936" y="1932"/>
                    <a:pt x="3984" y="1884"/>
                    <a:pt x="4009" y="1835"/>
                  </a:cubicBezTo>
                  <a:cubicBezTo>
                    <a:pt x="4130" y="1616"/>
                    <a:pt x="4154" y="1349"/>
                    <a:pt x="4082" y="1106"/>
                  </a:cubicBezTo>
                  <a:cubicBezTo>
                    <a:pt x="4203" y="961"/>
                    <a:pt x="4397" y="863"/>
                    <a:pt x="4592" y="863"/>
                  </a:cubicBezTo>
                  <a:cubicBezTo>
                    <a:pt x="4762" y="863"/>
                    <a:pt x="4932" y="936"/>
                    <a:pt x="5053" y="1033"/>
                  </a:cubicBezTo>
                  <a:cubicBezTo>
                    <a:pt x="5466" y="1325"/>
                    <a:pt x="5466" y="1932"/>
                    <a:pt x="5272" y="2418"/>
                  </a:cubicBezTo>
                  <a:lnTo>
                    <a:pt x="5150" y="2418"/>
                  </a:lnTo>
                  <a:cubicBezTo>
                    <a:pt x="4907" y="2418"/>
                    <a:pt x="4567" y="2491"/>
                    <a:pt x="4470" y="2710"/>
                  </a:cubicBezTo>
                  <a:cubicBezTo>
                    <a:pt x="4397" y="2928"/>
                    <a:pt x="4543" y="3171"/>
                    <a:pt x="4762" y="3195"/>
                  </a:cubicBezTo>
                  <a:cubicBezTo>
                    <a:pt x="5029" y="3195"/>
                    <a:pt x="5248" y="2904"/>
                    <a:pt x="5369" y="2612"/>
                  </a:cubicBezTo>
                  <a:cubicBezTo>
                    <a:pt x="5612" y="2637"/>
                    <a:pt x="5806" y="2807"/>
                    <a:pt x="5879" y="3025"/>
                  </a:cubicBezTo>
                  <a:cubicBezTo>
                    <a:pt x="5903" y="3220"/>
                    <a:pt x="5831" y="3414"/>
                    <a:pt x="5685" y="3560"/>
                  </a:cubicBezTo>
                  <a:cubicBezTo>
                    <a:pt x="5320" y="3949"/>
                    <a:pt x="4810" y="4191"/>
                    <a:pt x="4252" y="4191"/>
                  </a:cubicBezTo>
                  <a:cubicBezTo>
                    <a:pt x="4082" y="4191"/>
                    <a:pt x="3887" y="4167"/>
                    <a:pt x="3741" y="4070"/>
                  </a:cubicBezTo>
                  <a:cubicBezTo>
                    <a:pt x="3669" y="4046"/>
                    <a:pt x="3620" y="4021"/>
                    <a:pt x="3571" y="3973"/>
                  </a:cubicBezTo>
                  <a:cubicBezTo>
                    <a:pt x="3814" y="3681"/>
                    <a:pt x="3887" y="3366"/>
                    <a:pt x="3766" y="3220"/>
                  </a:cubicBezTo>
                  <a:cubicBezTo>
                    <a:pt x="3717" y="3171"/>
                    <a:pt x="3669" y="3147"/>
                    <a:pt x="3596" y="3147"/>
                  </a:cubicBezTo>
                  <a:cubicBezTo>
                    <a:pt x="3426" y="3171"/>
                    <a:pt x="3280" y="3268"/>
                    <a:pt x="3231" y="3438"/>
                  </a:cubicBezTo>
                  <a:cubicBezTo>
                    <a:pt x="3158" y="3633"/>
                    <a:pt x="3207" y="3851"/>
                    <a:pt x="3328" y="3973"/>
                  </a:cubicBezTo>
                  <a:cubicBezTo>
                    <a:pt x="3037" y="4264"/>
                    <a:pt x="2648" y="4434"/>
                    <a:pt x="2260" y="4434"/>
                  </a:cubicBezTo>
                  <a:cubicBezTo>
                    <a:pt x="2215" y="4444"/>
                    <a:pt x="2169" y="4449"/>
                    <a:pt x="2124" y="4449"/>
                  </a:cubicBezTo>
                  <a:cubicBezTo>
                    <a:pt x="1946" y="4449"/>
                    <a:pt x="1768" y="4375"/>
                    <a:pt x="1652" y="4240"/>
                  </a:cubicBezTo>
                  <a:cubicBezTo>
                    <a:pt x="1944" y="4094"/>
                    <a:pt x="2138" y="3778"/>
                    <a:pt x="2138" y="3463"/>
                  </a:cubicBezTo>
                  <a:cubicBezTo>
                    <a:pt x="2116" y="3307"/>
                    <a:pt x="2013" y="3192"/>
                    <a:pt x="1865" y="3192"/>
                  </a:cubicBezTo>
                  <a:cubicBezTo>
                    <a:pt x="1851" y="3192"/>
                    <a:pt x="1837" y="3193"/>
                    <a:pt x="1822" y="3195"/>
                  </a:cubicBezTo>
                  <a:cubicBezTo>
                    <a:pt x="1677" y="3195"/>
                    <a:pt x="1531" y="3293"/>
                    <a:pt x="1458" y="3438"/>
                  </a:cubicBezTo>
                  <a:cubicBezTo>
                    <a:pt x="1337" y="3657"/>
                    <a:pt x="1312" y="3924"/>
                    <a:pt x="1409" y="4143"/>
                  </a:cubicBezTo>
                  <a:cubicBezTo>
                    <a:pt x="1361" y="4149"/>
                    <a:pt x="1314" y="4152"/>
                    <a:pt x="1268" y="4152"/>
                  </a:cubicBezTo>
                  <a:cubicBezTo>
                    <a:pt x="1130" y="4152"/>
                    <a:pt x="1002" y="4125"/>
                    <a:pt x="875" y="4070"/>
                  </a:cubicBezTo>
                  <a:cubicBezTo>
                    <a:pt x="535" y="3924"/>
                    <a:pt x="316" y="3633"/>
                    <a:pt x="268" y="3268"/>
                  </a:cubicBezTo>
                  <a:cubicBezTo>
                    <a:pt x="195" y="2977"/>
                    <a:pt x="243" y="2637"/>
                    <a:pt x="413" y="2370"/>
                  </a:cubicBezTo>
                  <a:cubicBezTo>
                    <a:pt x="486" y="2564"/>
                    <a:pt x="632" y="2734"/>
                    <a:pt x="802" y="2855"/>
                  </a:cubicBezTo>
                  <a:cubicBezTo>
                    <a:pt x="899" y="2880"/>
                    <a:pt x="972" y="2904"/>
                    <a:pt x="1069" y="2904"/>
                  </a:cubicBezTo>
                  <a:cubicBezTo>
                    <a:pt x="1264" y="2904"/>
                    <a:pt x="1434" y="2758"/>
                    <a:pt x="1434" y="2540"/>
                  </a:cubicBezTo>
                  <a:cubicBezTo>
                    <a:pt x="1434" y="2224"/>
                    <a:pt x="1166" y="1981"/>
                    <a:pt x="851" y="1981"/>
                  </a:cubicBezTo>
                  <a:cubicBezTo>
                    <a:pt x="828" y="1976"/>
                    <a:pt x="806" y="1974"/>
                    <a:pt x="784" y="1974"/>
                  </a:cubicBezTo>
                  <a:cubicBezTo>
                    <a:pt x="685" y="1974"/>
                    <a:pt x="590" y="2014"/>
                    <a:pt x="511" y="2054"/>
                  </a:cubicBezTo>
                  <a:cubicBezTo>
                    <a:pt x="438" y="1568"/>
                    <a:pt x="608" y="1058"/>
                    <a:pt x="1069" y="936"/>
                  </a:cubicBezTo>
                  <a:cubicBezTo>
                    <a:pt x="1194" y="901"/>
                    <a:pt x="1331" y="878"/>
                    <a:pt x="1463" y="878"/>
                  </a:cubicBezTo>
                  <a:cubicBezTo>
                    <a:pt x="1511" y="878"/>
                    <a:pt x="1558" y="881"/>
                    <a:pt x="1604" y="888"/>
                  </a:cubicBezTo>
                  <a:cubicBezTo>
                    <a:pt x="1555" y="1009"/>
                    <a:pt x="1507" y="1106"/>
                    <a:pt x="1507" y="1106"/>
                  </a:cubicBezTo>
                  <a:cubicBezTo>
                    <a:pt x="1507" y="1131"/>
                    <a:pt x="1507" y="1131"/>
                    <a:pt x="1507" y="1155"/>
                  </a:cubicBezTo>
                  <a:cubicBezTo>
                    <a:pt x="1531" y="1179"/>
                    <a:pt x="1725" y="1665"/>
                    <a:pt x="2065" y="1665"/>
                  </a:cubicBezTo>
                  <a:cubicBezTo>
                    <a:pt x="2162" y="1665"/>
                    <a:pt x="2235" y="1641"/>
                    <a:pt x="2308" y="1592"/>
                  </a:cubicBezTo>
                  <a:cubicBezTo>
                    <a:pt x="2405" y="1544"/>
                    <a:pt x="2478" y="1422"/>
                    <a:pt x="2454" y="1301"/>
                  </a:cubicBezTo>
                  <a:cubicBezTo>
                    <a:pt x="2357" y="1033"/>
                    <a:pt x="2114" y="839"/>
                    <a:pt x="1847" y="791"/>
                  </a:cubicBezTo>
                  <a:cubicBezTo>
                    <a:pt x="1992" y="426"/>
                    <a:pt x="2332" y="183"/>
                    <a:pt x="2745" y="159"/>
                  </a:cubicBezTo>
                  <a:close/>
                  <a:moveTo>
                    <a:pt x="2728" y="1"/>
                  </a:moveTo>
                  <a:cubicBezTo>
                    <a:pt x="2260" y="1"/>
                    <a:pt x="1815" y="296"/>
                    <a:pt x="1652" y="766"/>
                  </a:cubicBezTo>
                  <a:cubicBezTo>
                    <a:pt x="1569" y="748"/>
                    <a:pt x="1485" y="740"/>
                    <a:pt x="1403" y="740"/>
                  </a:cubicBezTo>
                  <a:cubicBezTo>
                    <a:pt x="1270" y="740"/>
                    <a:pt x="1141" y="760"/>
                    <a:pt x="1021" y="791"/>
                  </a:cubicBezTo>
                  <a:cubicBezTo>
                    <a:pt x="438" y="936"/>
                    <a:pt x="219" y="1616"/>
                    <a:pt x="341" y="2199"/>
                  </a:cubicBezTo>
                  <a:cubicBezTo>
                    <a:pt x="98" y="2515"/>
                    <a:pt x="0" y="2928"/>
                    <a:pt x="73" y="3317"/>
                  </a:cubicBezTo>
                  <a:cubicBezTo>
                    <a:pt x="146" y="3730"/>
                    <a:pt x="413" y="4070"/>
                    <a:pt x="802" y="4240"/>
                  </a:cubicBezTo>
                  <a:cubicBezTo>
                    <a:pt x="960" y="4293"/>
                    <a:pt x="1130" y="4332"/>
                    <a:pt x="1294" y="4332"/>
                  </a:cubicBezTo>
                  <a:cubicBezTo>
                    <a:pt x="1358" y="4332"/>
                    <a:pt x="1421" y="4326"/>
                    <a:pt x="1482" y="4313"/>
                  </a:cubicBezTo>
                  <a:cubicBezTo>
                    <a:pt x="1638" y="4491"/>
                    <a:pt x="1875" y="4607"/>
                    <a:pt x="2119" y="4607"/>
                  </a:cubicBezTo>
                  <a:cubicBezTo>
                    <a:pt x="2141" y="4607"/>
                    <a:pt x="2164" y="4606"/>
                    <a:pt x="2187" y="4604"/>
                  </a:cubicBezTo>
                  <a:lnTo>
                    <a:pt x="2260" y="4604"/>
                  </a:lnTo>
                  <a:cubicBezTo>
                    <a:pt x="2721" y="4580"/>
                    <a:pt x="3134" y="4410"/>
                    <a:pt x="3450" y="4094"/>
                  </a:cubicBezTo>
                  <a:cubicBezTo>
                    <a:pt x="3523" y="4143"/>
                    <a:pt x="3596" y="4191"/>
                    <a:pt x="3669" y="4240"/>
                  </a:cubicBezTo>
                  <a:cubicBezTo>
                    <a:pt x="3839" y="4313"/>
                    <a:pt x="4057" y="4361"/>
                    <a:pt x="4276" y="4361"/>
                  </a:cubicBezTo>
                  <a:cubicBezTo>
                    <a:pt x="4859" y="4361"/>
                    <a:pt x="5418" y="4094"/>
                    <a:pt x="5831" y="3681"/>
                  </a:cubicBezTo>
                  <a:cubicBezTo>
                    <a:pt x="6001" y="3487"/>
                    <a:pt x="6073" y="3244"/>
                    <a:pt x="6049" y="3001"/>
                  </a:cubicBezTo>
                  <a:cubicBezTo>
                    <a:pt x="5976" y="2710"/>
                    <a:pt x="5733" y="2491"/>
                    <a:pt x="5442" y="2467"/>
                  </a:cubicBezTo>
                  <a:cubicBezTo>
                    <a:pt x="5636" y="1908"/>
                    <a:pt x="5612" y="1252"/>
                    <a:pt x="5126" y="912"/>
                  </a:cubicBezTo>
                  <a:cubicBezTo>
                    <a:pt x="4972" y="781"/>
                    <a:pt x="4776" y="715"/>
                    <a:pt x="4580" y="715"/>
                  </a:cubicBezTo>
                  <a:cubicBezTo>
                    <a:pt x="4376" y="715"/>
                    <a:pt x="4170" y="787"/>
                    <a:pt x="4009" y="936"/>
                  </a:cubicBezTo>
                  <a:cubicBezTo>
                    <a:pt x="3887" y="548"/>
                    <a:pt x="3571" y="256"/>
                    <a:pt x="3207" y="110"/>
                  </a:cubicBezTo>
                  <a:cubicBezTo>
                    <a:pt x="3052" y="36"/>
                    <a:pt x="2889" y="1"/>
                    <a:pt x="272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463" name="Google Shape;1463;p32"/>
          <p:cNvGrpSpPr/>
          <p:nvPr/>
        </p:nvGrpSpPr>
        <p:grpSpPr>
          <a:xfrm rot="-3617422" flipH="1">
            <a:off x="11321327" y="6139941"/>
            <a:ext cx="852331" cy="509352"/>
            <a:chOff x="1202177" y="4613417"/>
            <a:chExt cx="528376" cy="315757"/>
          </a:xfrm>
        </p:grpSpPr>
        <p:sp>
          <p:nvSpPr>
            <p:cNvPr id="1464" name="Google Shape;1464;p32"/>
            <p:cNvSpPr/>
            <p:nvPr/>
          </p:nvSpPr>
          <p:spPr>
            <a:xfrm>
              <a:off x="1564214" y="4671691"/>
              <a:ext cx="166339" cy="48340"/>
            </a:xfrm>
            <a:custGeom>
              <a:avLst/>
              <a:gdLst/>
              <a:ahLst/>
              <a:cxnLst/>
              <a:rect l="l" t="t" r="r" b="b"/>
              <a:pathLst>
                <a:path w="1507" h="438" extrusionOk="0">
                  <a:moveTo>
                    <a:pt x="1409" y="1"/>
                  </a:moveTo>
                  <a:lnTo>
                    <a:pt x="73" y="316"/>
                  </a:lnTo>
                  <a:cubicBezTo>
                    <a:pt x="25" y="316"/>
                    <a:pt x="0" y="341"/>
                    <a:pt x="25" y="389"/>
                  </a:cubicBezTo>
                  <a:cubicBezTo>
                    <a:pt x="25" y="414"/>
                    <a:pt x="49" y="438"/>
                    <a:pt x="73" y="438"/>
                  </a:cubicBezTo>
                  <a:lnTo>
                    <a:pt x="98" y="438"/>
                  </a:lnTo>
                  <a:lnTo>
                    <a:pt x="1434" y="122"/>
                  </a:lnTo>
                  <a:cubicBezTo>
                    <a:pt x="1506" y="122"/>
                    <a:pt x="1482" y="1"/>
                    <a:pt x="140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65" name="Google Shape;1465;p32"/>
            <p:cNvSpPr/>
            <p:nvPr/>
          </p:nvSpPr>
          <p:spPr>
            <a:xfrm>
              <a:off x="1602846" y="4613417"/>
              <a:ext cx="60708" cy="176363"/>
            </a:xfrm>
            <a:custGeom>
              <a:avLst/>
              <a:gdLst/>
              <a:ahLst/>
              <a:cxnLst/>
              <a:rect l="l" t="t" r="r" b="b"/>
              <a:pathLst>
                <a:path w="550" h="1598" extrusionOk="0">
                  <a:moveTo>
                    <a:pt x="77" y="0"/>
                  </a:moveTo>
                  <a:cubicBezTo>
                    <a:pt x="39" y="0"/>
                    <a:pt x="0" y="32"/>
                    <a:pt x="15" y="91"/>
                  </a:cubicBezTo>
                  <a:lnTo>
                    <a:pt x="403" y="1573"/>
                  </a:lnTo>
                  <a:cubicBezTo>
                    <a:pt x="428" y="1597"/>
                    <a:pt x="452" y="1597"/>
                    <a:pt x="476" y="1597"/>
                  </a:cubicBezTo>
                  <a:lnTo>
                    <a:pt x="501" y="1597"/>
                  </a:lnTo>
                  <a:cubicBezTo>
                    <a:pt x="525" y="1597"/>
                    <a:pt x="549" y="1549"/>
                    <a:pt x="525" y="1525"/>
                  </a:cubicBezTo>
                  <a:lnTo>
                    <a:pt x="136" y="43"/>
                  </a:lnTo>
                  <a:cubicBezTo>
                    <a:pt x="127" y="14"/>
                    <a:pt x="102" y="0"/>
                    <a:pt x="7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66" name="Google Shape;1466;p32"/>
            <p:cNvSpPr/>
            <p:nvPr/>
          </p:nvSpPr>
          <p:spPr>
            <a:xfrm>
              <a:off x="1582978" y="4629421"/>
              <a:ext cx="104638" cy="138950"/>
            </a:xfrm>
            <a:custGeom>
              <a:avLst/>
              <a:gdLst/>
              <a:ahLst/>
              <a:cxnLst/>
              <a:rect l="l" t="t" r="r" b="b"/>
              <a:pathLst>
                <a:path w="948" h="1259" extrusionOk="0">
                  <a:moveTo>
                    <a:pt x="875" y="1"/>
                  </a:moveTo>
                  <a:cubicBezTo>
                    <a:pt x="857" y="1"/>
                    <a:pt x="838" y="7"/>
                    <a:pt x="826" y="19"/>
                  </a:cubicBezTo>
                  <a:lnTo>
                    <a:pt x="25" y="1161"/>
                  </a:lnTo>
                  <a:cubicBezTo>
                    <a:pt x="0" y="1185"/>
                    <a:pt x="0" y="1234"/>
                    <a:pt x="49" y="1258"/>
                  </a:cubicBezTo>
                  <a:lnTo>
                    <a:pt x="122" y="1258"/>
                  </a:lnTo>
                  <a:lnTo>
                    <a:pt x="924" y="92"/>
                  </a:lnTo>
                  <a:cubicBezTo>
                    <a:pt x="948" y="68"/>
                    <a:pt x="948" y="19"/>
                    <a:pt x="924" y="19"/>
                  </a:cubicBezTo>
                  <a:cubicBezTo>
                    <a:pt x="911" y="7"/>
                    <a:pt x="893" y="1"/>
                    <a:pt x="87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67" name="Google Shape;1467;p32"/>
            <p:cNvSpPr/>
            <p:nvPr/>
          </p:nvSpPr>
          <p:spPr>
            <a:xfrm>
              <a:off x="1548982" y="4644430"/>
              <a:ext cx="160158" cy="102419"/>
            </a:xfrm>
            <a:custGeom>
              <a:avLst/>
              <a:gdLst/>
              <a:ahLst/>
              <a:cxnLst/>
              <a:rect l="l" t="t" r="r" b="b"/>
              <a:pathLst>
                <a:path w="1451" h="928" extrusionOk="0">
                  <a:moveTo>
                    <a:pt x="115" y="1"/>
                  </a:moveTo>
                  <a:cubicBezTo>
                    <a:pt x="51" y="1"/>
                    <a:pt x="0" y="83"/>
                    <a:pt x="65" y="126"/>
                  </a:cubicBezTo>
                  <a:lnTo>
                    <a:pt x="1329" y="928"/>
                  </a:lnTo>
                  <a:lnTo>
                    <a:pt x="1377" y="928"/>
                  </a:lnTo>
                  <a:cubicBezTo>
                    <a:pt x="1426" y="928"/>
                    <a:pt x="1450" y="831"/>
                    <a:pt x="1402" y="806"/>
                  </a:cubicBezTo>
                  <a:lnTo>
                    <a:pt x="138" y="5"/>
                  </a:lnTo>
                  <a:cubicBezTo>
                    <a:pt x="130" y="2"/>
                    <a:pt x="123" y="1"/>
                    <a:pt x="11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68" name="Google Shape;1468;p32"/>
            <p:cNvSpPr/>
            <p:nvPr/>
          </p:nvSpPr>
          <p:spPr>
            <a:xfrm>
              <a:off x="1202177" y="4673346"/>
              <a:ext cx="177156" cy="151310"/>
            </a:xfrm>
            <a:custGeom>
              <a:avLst/>
              <a:gdLst/>
              <a:ahLst/>
              <a:cxnLst/>
              <a:rect l="l" t="t" r="r" b="b"/>
              <a:pathLst>
                <a:path w="1605" h="1371" extrusionOk="0">
                  <a:moveTo>
                    <a:pt x="924" y="131"/>
                  </a:moveTo>
                  <a:cubicBezTo>
                    <a:pt x="1216" y="131"/>
                    <a:pt x="1458" y="374"/>
                    <a:pt x="1483" y="690"/>
                  </a:cubicBezTo>
                  <a:cubicBezTo>
                    <a:pt x="1483" y="1019"/>
                    <a:pt x="1204" y="1248"/>
                    <a:pt x="911" y="1248"/>
                  </a:cubicBezTo>
                  <a:cubicBezTo>
                    <a:pt x="771" y="1248"/>
                    <a:pt x="629" y="1196"/>
                    <a:pt x="511" y="1079"/>
                  </a:cubicBezTo>
                  <a:cubicBezTo>
                    <a:pt x="171" y="739"/>
                    <a:pt x="414" y="131"/>
                    <a:pt x="924" y="131"/>
                  </a:cubicBezTo>
                  <a:close/>
                  <a:moveTo>
                    <a:pt x="907" y="1"/>
                  </a:moveTo>
                  <a:cubicBezTo>
                    <a:pt x="740" y="1"/>
                    <a:pt x="571" y="63"/>
                    <a:pt x="438" y="204"/>
                  </a:cubicBezTo>
                  <a:cubicBezTo>
                    <a:pt x="1" y="641"/>
                    <a:pt x="317" y="1370"/>
                    <a:pt x="924" y="1370"/>
                  </a:cubicBezTo>
                  <a:cubicBezTo>
                    <a:pt x="1288" y="1370"/>
                    <a:pt x="1604" y="1079"/>
                    <a:pt x="1604" y="690"/>
                  </a:cubicBezTo>
                  <a:cubicBezTo>
                    <a:pt x="1604" y="278"/>
                    <a:pt x="1258" y="1"/>
                    <a:pt x="90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69" name="Google Shape;1469;p32"/>
            <p:cNvSpPr/>
            <p:nvPr/>
          </p:nvSpPr>
          <p:spPr>
            <a:xfrm>
              <a:off x="1389928" y="4832385"/>
              <a:ext cx="115344" cy="96790"/>
            </a:xfrm>
            <a:custGeom>
              <a:avLst/>
              <a:gdLst/>
              <a:ahLst/>
              <a:cxnLst/>
              <a:rect l="l" t="t" r="r" b="b"/>
              <a:pathLst>
                <a:path w="1045" h="877" extrusionOk="0">
                  <a:moveTo>
                    <a:pt x="583" y="124"/>
                  </a:moveTo>
                  <a:cubicBezTo>
                    <a:pt x="753" y="124"/>
                    <a:pt x="899" y="269"/>
                    <a:pt x="899" y="439"/>
                  </a:cubicBezTo>
                  <a:cubicBezTo>
                    <a:pt x="899" y="622"/>
                    <a:pt x="741" y="747"/>
                    <a:pt x="587" y="747"/>
                  </a:cubicBezTo>
                  <a:cubicBezTo>
                    <a:pt x="515" y="747"/>
                    <a:pt x="443" y="720"/>
                    <a:pt x="389" y="658"/>
                  </a:cubicBezTo>
                  <a:cubicBezTo>
                    <a:pt x="195" y="464"/>
                    <a:pt x="316" y="124"/>
                    <a:pt x="583" y="124"/>
                  </a:cubicBezTo>
                  <a:close/>
                  <a:moveTo>
                    <a:pt x="584" y="0"/>
                  </a:moveTo>
                  <a:cubicBezTo>
                    <a:pt x="473" y="0"/>
                    <a:pt x="361" y="38"/>
                    <a:pt x="268" y="124"/>
                  </a:cubicBezTo>
                  <a:cubicBezTo>
                    <a:pt x="0" y="415"/>
                    <a:pt x="195" y="877"/>
                    <a:pt x="583" y="877"/>
                  </a:cubicBezTo>
                  <a:cubicBezTo>
                    <a:pt x="826" y="877"/>
                    <a:pt x="1021" y="682"/>
                    <a:pt x="1045" y="439"/>
                  </a:cubicBezTo>
                  <a:cubicBezTo>
                    <a:pt x="1045" y="175"/>
                    <a:pt x="820" y="0"/>
                    <a:pt x="58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470" name="Google Shape;1470;p32"/>
          <p:cNvGrpSpPr/>
          <p:nvPr/>
        </p:nvGrpSpPr>
        <p:grpSpPr>
          <a:xfrm flipH="1">
            <a:off x="83546" y="5593040"/>
            <a:ext cx="888153" cy="1297929"/>
            <a:chOff x="-1047799" y="3300294"/>
            <a:chExt cx="439014" cy="641607"/>
          </a:xfrm>
        </p:grpSpPr>
        <p:sp>
          <p:nvSpPr>
            <p:cNvPr id="1471" name="Google Shape;1471;p32"/>
            <p:cNvSpPr/>
            <p:nvPr/>
          </p:nvSpPr>
          <p:spPr>
            <a:xfrm>
              <a:off x="-994003" y="3750695"/>
              <a:ext cx="138774" cy="63785"/>
            </a:xfrm>
            <a:custGeom>
              <a:avLst/>
              <a:gdLst/>
              <a:ahLst/>
              <a:cxnLst/>
              <a:rect l="l" t="t" r="r" b="b"/>
              <a:pathLst>
                <a:path w="1847" h="849" extrusionOk="0">
                  <a:moveTo>
                    <a:pt x="728" y="0"/>
                  </a:moveTo>
                  <a:cubicBezTo>
                    <a:pt x="502" y="0"/>
                    <a:pt x="254" y="68"/>
                    <a:pt x="1" y="252"/>
                  </a:cubicBezTo>
                  <a:cubicBezTo>
                    <a:pt x="1" y="252"/>
                    <a:pt x="350" y="848"/>
                    <a:pt x="1002" y="848"/>
                  </a:cubicBezTo>
                  <a:cubicBezTo>
                    <a:pt x="1243" y="848"/>
                    <a:pt x="1526" y="767"/>
                    <a:pt x="1847" y="544"/>
                  </a:cubicBezTo>
                  <a:cubicBezTo>
                    <a:pt x="1847" y="544"/>
                    <a:pt x="1369" y="0"/>
                    <a:pt x="728"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72" name="Google Shape;1472;p32"/>
            <p:cNvSpPr/>
            <p:nvPr/>
          </p:nvSpPr>
          <p:spPr>
            <a:xfrm>
              <a:off x="-950199" y="3777592"/>
              <a:ext cx="98652" cy="17656"/>
            </a:xfrm>
            <a:custGeom>
              <a:avLst/>
              <a:gdLst/>
              <a:ahLst/>
              <a:cxnLst/>
              <a:rect l="l" t="t" r="r" b="b"/>
              <a:pathLst>
                <a:path w="1313" h="235" extrusionOk="0">
                  <a:moveTo>
                    <a:pt x="500" y="0"/>
                  </a:moveTo>
                  <a:cubicBezTo>
                    <a:pt x="349" y="0"/>
                    <a:pt x="197" y="14"/>
                    <a:pt x="49" y="40"/>
                  </a:cubicBezTo>
                  <a:cubicBezTo>
                    <a:pt x="25" y="40"/>
                    <a:pt x="1" y="64"/>
                    <a:pt x="25" y="89"/>
                  </a:cubicBezTo>
                  <a:cubicBezTo>
                    <a:pt x="25" y="113"/>
                    <a:pt x="49" y="113"/>
                    <a:pt x="73" y="113"/>
                  </a:cubicBezTo>
                  <a:cubicBezTo>
                    <a:pt x="191" y="98"/>
                    <a:pt x="311" y="90"/>
                    <a:pt x="431" y="90"/>
                  </a:cubicBezTo>
                  <a:cubicBezTo>
                    <a:pt x="708" y="90"/>
                    <a:pt x="985" y="133"/>
                    <a:pt x="1239" y="234"/>
                  </a:cubicBezTo>
                  <a:lnTo>
                    <a:pt x="1264" y="234"/>
                  </a:lnTo>
                  <a:cubicBezTo>
                    <a:pt x="1288" y="234"/>
                    <a:pt x="1288" y="210"/>
                    <a:pt x="1312" y="210"/>
                  </a:cubicBezTo>
                  <a:cubicBezTo>
                    <a:pt x="1312" y="186"/>
                    <a:pt x="1312" y="162"/>
                    <a:pt x="1288" y="137"/>
                  </a:cubicBezTo>
                  <a:cubicBezTo>
                    <a:pt x="1039" y="44"/>
                    <a:pt x="770" y="0"/>
                    <a:pt x="50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73" name="Google Shape;1473;p32"/>
            <p:cNvSpPr/>
            <p:nvPr/>
          </p:nvSpPr>
          <p:spPr>
            <a:xfrm>
              <a:off x="-949448" y="3639053"/>
              <a:ext cx="114280" cy="249281"/>
            </a:xfrm>
            <a:custGeom>
              <a:avLst/>
              <a:gdLst/>
              <a:ahLst/>
              <a:cxnLst/>
              <a:rect l="l" t="t" r="r" b="b"/>
              <a:pathLst>
                <a:path w="1521" h="3318" extrusionOk="0">
                  <a:moveTo>
                    <a:pt x="69" y="0"/>
                  </a:moveTo>
                  <a:cubicBezTo>
                    <a:pt x="40" y="0"/>
                    <a:pt x="0" y="67"/>
                    <a:pt x="39" y="86"/>
                  </a:cubicBezTo>
                  <a:cubicBezTo>
                    <a:pt x="63" y="86"/>
                    <a:pt x="1327" y="961"/>
                    <a:pt x="1424" y="3269"/>
                  </a:cubicBezTo>
                  <a:cubicBezTo>
                    <a:pt x="1424" y="3293"/>
                    <a:pt x="1448" y="3317"/>
                    <a:pt x="1472" y="3317"/>
                  </a:cubicBezTo>
                  <a:cubicBezTo>
                    <a:pt x="1497" y="3293"/>
                    <a:pt x="1521" y="3293"/>
                    <a:pt x="1521" y="3269"/>
                  </a:cubicBezTo>
                  <a:cubicBezTo>
                    <a:pt x="1424" y="912"/>
                    <a:pt x="88" y="14"/>
                    <a:pt x="88" y="14"/>
                  </a:cubicBezTo>
                  <a:cubicBezTo>
                    <a:pt x="83" y="4"/>
                    <a:pt x="76" y="0"/>
                    <a:pt x="6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74" name="Google Shape;1474;p32"/>
            <p:cNvSpPr/>
            <p:nvPr/>
          </p:nvSpPr>
          <p:spPr>
            <a:xfrm>
              <a:off x="-1047799" y="3504796"/>
              <a:ext cx="229087" cy="179936"/>
            </a:xfrm>
            <a:custGeom>
              <a:avLst/>
              <a:gdLst/>
              <a:ahLst/>
              <a:cxnLst/>
              <a:rect l="l" t="t" r="r" b="b"/>
              <a:pathLst>
                <a:path w="3049" h="2395" extrusionOk="0">
                  <a:moveTo>
                    <a:pt x="2055" y="1"/>
                  </a:moveTo>
                  <a:cubicBezTo>
                    <a:pt x="1883" y="1"/>
                    <a:pt x="1883" y="562"/>
                    <a:pt x="1883" y="562"/>
                  </a:cubicBezTo>
                  <a:cubicBezTo>
                    <a:pt x="1761" y="416"/>
                    <a:pt x="1615" y="294"/>
                    <a:pt x="1445" y="197"/>
                  </a:cubicBezTo>
                  <a:cubicBezTo>
                    <a:pt x="1434" y="193"/>
                    <a:pt x="1423" y="192"/>
                    <a:pt x="1413" y="192"/>
                  </a:cubicBezTo>
                  <a:cubicBezTo>
                    <a:pt x="1234" y="192"/>
                    <a:pt x="1300" y="780"/>
                    <a:pt x="1300" y="780"/>
                  </a:cubicBezTo>
                  <a:cubicBezTo>
                    <a:pt x="1154" y="635"/>
                    <a:pt x="984" y="537"/>
                    <a:pt x="814" y="416"/>
                  </a:cubicBezTo>
                  <a:cubicBezTo>
                    <a:pt x="785" y="400"/>
                    <a:pt x="760" y="393"/>
                    <a:pt x="740" y="393"/>
                  </a:cubicBezTo>
                  <a:cubicBezTo>
                    <a:pt x="532" y="393"/>
                    <a:pt x="692" y="1096"/>
                    <a:pt x="692" y="1096"/>
                  </a:cubicBezTo>
                  <a:cubicBezTo>
                    <a:pt x="692" y="1096"/>
                    <a:pt x="357" y="857"/>
                    <a:pt x="178" y="857"/>
                  </a:cubicBezTo>
                  <a:cubicBezTo>
                    <a:pt x="136" y="857"/>
                    <a:pt x="103" y="870"/>
                    <a:pt x="85" y="902"/>
                  </a:cubicBezTo>
                  <a:cubicBezTo>
                    <a:pt x="1" y="1049"/>
                    <a:pt x="662" y="2395"/>
                    <a:pt x="1533" y="2395"/>
                  </a:cubicBezTo>
                  <a:cubicBezTo>
                    <a:pt x="1669" y="2395"/>
                    <a:pt x="1811" y="2362"/>
                    <a:pt x="1955" y="2286"/>
                  </a:cubicBezTo>
                  <a:cubicBezTo>
                    <a:pt x="3049" y="1728"/>
                    <a:pt x="2684" y="926"/>
                    <a:pt x="2684" y="926"/>
                  </a:cubicBezTo>
                  <a:cubicBezTo>
                    <a:pt x="2684" y="926"/>
                    <a:pt x="2368" y="197"/>
                    <a:pt x="2125" y="27"/>
                  </a:cubicBezTo>
                  <a:cubicBezTo>
                    <a:pt x="2099" y="9"/>
                    <a:pt x="2076" y="1"/>
                    <a:pt x="2055"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75" name="Google Shape;1475;p32"/>
            <p:cNvSpPr/>
            <p:nvPr/>
          </p:nvSpPr>
          <p:spPr>
            <a:xfrm>
              <a:off x="-1006775" y="3550625"/>
              <a:ext cx="157032" cy="111418"/>
            </a:xfrm>
            <a:custGeom>
              <a:avLst/>
              <a:gdLst/>
              <a:ahLst/>
              <a:cxnLst/>
              <a:rect l="l" t="t" r="r" b="b"/>
              <a:pathLst>
                <a:path w="2090" h="1483" extrusionOk="0">
                  <a:moveTo>
                    <a:pt x="1652" y="292"/>
                  </a:moveTo>
                  <a:cubicBezTo>
                    <a:pt x="1677" y="292"/>
                    <a:pt x="1701" y="316"/>
                    <a:pt x="1725" y="340"/>
                  </a:cubicBezTo>
                  <a:cubicBezTo>
                    <a:pt x="1749" y="365"/>
                    <a:pt x="1749" y="389"/>
                    <a:pt x="1774" y="413"/>
                  </a:cubicBezTo>
                  <a:lnTo>
                    <a:pt x="1725" y="389"/>
                  </a:lnTo>
                  <a:cubicBezTo>
                    <a:pt x="1701" y="365"/>
                    <a:pt x="1677" y="316"/>
                    <a:pt x="1652" y="292"/>
                  </a:cubicBezTo>
                  <a:close/>
                  <a:moveTo>
                    <a:pt x="802" y="656"/>
                  </a:moveTo>
                  <a:lnTo>
                    <a:pt x="802" y="656"/>
                  </a:lnTo>
                  <a:cubicBezTo>
                    <a:pt x="826" y="680"/>
                    <a:pt x="851" y="729"/>
                    <a:pt x="875" y="778"/>
                  </a:cubicBezTo>
                  <a:cubicBezTo>
                    <a:pt x="851" y="729"/>
                    <a:pt x="826" y="705"/>
                    <a:pt x="802" y="656"/>
                  </a:cubicBezTo>
                  <a:close/>
                  <a:moveTo>
                    <a:pt x="535" y="923"/>
                  </a:moveTo>
                  <a:lnTo>
                    <a:pt x="535" y="923"/>
                  </a:lnTo>
                  <a:cubicBezTo>
                    <a:pt x="583" y="948"/>
                    <a:pt x="608" y="996"/>
                    <a:pt x="608" y="1045"/>
                  </a:cubicBezTo>
                  <a:cubicBezTo>
                    <a:pt x="583" y="996"/>
                    <a:pt x="559" y="972"/>
                    <a:pt x="535" y="923"/>
                  </a:cubicBezTo>
                  <a:close/>
                  <a:moveTo>
                    <a:pt x="1944" y="0"/>
                  </a:moveTo>
                  <a:cubicBezTo>
                    <a:pt x="1920" y="25"/>
                    <a:pt x="1920" y="49"/>
                    <a:pt x="1920" y="73"/>
                  </a:cubicBezTo>
                  <a:cubicBezTo>
                    <a:pt x="1944" y="146"/>
                    <a:pt x="2017" y="292"/>
                    <a:pt x="1968" y="365"/>
                  </a:cubicBezTo>
                  <a:cubicBezTo>
                    <a:pt x="1968" y="389"/>
                    <a:pt x="1944" y="413"/>
                    <a:pt x="1920" y="413"/>
                  </a:cubicBezTo>
                  <a:lnTo>
                    <a:pt x="1847" y="413"/>
                  </a:lnTo>
                  <a:cubicBezTo>
                    <a:pt x="1847" y="365"/>
                    <a:pt x="1822" y="316"/>
                    <a:pt x="1798" y="267"/>
                  </a:cubicBezTo>
                  <a:cubicBezTo>
                    <a:pt x="1774" y="195"/>
                    <a:pt x="1701" y="170"/>
                    <a:pt x="1628" y="146"/>
                  </a:cubicBezTo>
                  <a:cubicBezTo>
                    <a:pt x="1604" y="146"/>
                    <a:pt x="1579" y="170"/>
                    <a:pt x="1555" y="195"/>
                  </a:cubicBezTo>
                  <a:cubicBezTo>
                    <a:pt x="1531" y="243"/>
                    <a:pt x="1555" y="316"/>
                    <a:pt x="1604" y="365"/>
                  </a:cubicBezTo>
                  <a:cubicBezTo>
                    <a:pt x="1652" y="413"/>
                    <a:pt x="1701" y="462"/>
                    <a:pt x="1749" y="486"/>
                  </a:cubicBezTo>
                  <a:lnTo>
                    <a:pt x="1749" y="510"/>
                  </a:lnTo>
                  <a:cubicBezTo>
                    <a:pt x="1749" y="559"/>
                    <a:pt x="1701" y="559"/>
                    <a:pt x="1628" y="559"/>
                  </a:cubicBezTo>
                  <a:cubicBezTo>
                    <a:pt x="1555" y="559"/>
                    <a:pt x="1482" y="535"/>
                    <a:pt x="1409" y="510"/>
                  </a:cubicBezTo>
                  <a:cubicBezTo>
                    <a:pt x="1385" y="437"/>
                    <a:pt x="1337" y="389"/>
                    <a:pt x="1288" y="365"/>
                  </a:cubicBezTo>
                  <a:cubicBezTo>
                    <a:pt x="1256" y="365"/>
                    <a:pt x="1234" y="354"/>
                    <a:pt x="1209" y="354"/>
                  </a:cubicBezTo>
                  <a:cubicBezTo>
                    <a:pt x="1196" y="354"/>
                    <a:pt x="1183" y="357"/>
                    <a:pt x="1166" y="365"/>
                  </a:cubicBezTo>
                  <a:cubicBezTo>
                    <a:pt x="1166" y="389"/>
                    <a:pt x="1142" y="413"/>
                    <a:pt x="1166" y="437"/>
                  </a:cubicBezTo>
                  <a:cubicBezTo>
                    <a:pt x="1215" y="486"/>
                    <a:pt x="1264" y="559"/>
                    <a:pt x="1337" y="583"/>
                  </a:cubicBezTo>
                  <a:cubicBezTo>
                    <a:pt x="1385" y="656"/>
                    <a:pt x="1385" y="753"/>
                    <a:pt x="1361" y="850"/>
                  </a:cubicBezTo>
                  <a:cubicBezTo>
                    <a:pt x="1343" y="905"/>
                    <a:pt x="1311" y="932"/>
                    <a:pt x="1255" y="932"/>
                  </a:cubicBezTo>
                  <a:cubicBezTo>
                    <a:pt x="1236" y="932"/>
                    <a:pt x="1215" y="929"/>
                    <a:pt x="1191" y="923"/>
                  </a:cubicBezTo>
                  <a:cubicBezTo>
                    <a:pt x="1142" y="923"/>
                    <a:pt x="1069" y="899"/>
                    <a:pt x="1021" y="850"/>
                  </a:cubicBezTo>
                  <a:cubicBezTo>
                    <a:pt x="996" y="729"/>
                    <a:pt x="924" y="608"/>
                    <a:pt x="826" y="535"/>
                  </a:cubicBezTo>
                  <a:lnTo>
                    <a:pt x="729" y="535"/>
                  </a:lnTo>
                  <a:cubicBezTo>
                    <a:pt x="705" y="559"/>
                    <a:pt x="705" y="583"/>
                    <a:pt x="705" y="632"/>
                  </a:cubicBezTo>
                  <a:cubicBezTo>
                    <a:pt x="754" y="753"/>
                    <a:pt x="826" y="850"/>
                    <a:pt x="924" y="923"/>
                  </a:cubicBezTo>
                  <a:cubicBezTo>
                    <a:pt x="948" y="972"/>
                    <a:pt x="948" y="1021"/>
                    <a:pt x="924" y="1093"/>
                  </a:cubicBezTo>
                  <a:cubicBezTo>
                    <a:pt x="924" y="1129"/>
                    <a:pt x="898" y="1151"/>
                    <a:pt x="874" y="1151"/>
                  </a:cubicBezTo>
                  <a:cubicBezTo>
                    <a:pt x="865" y="1151"/>
                    <a:pt x="857" y="1148"/>
                    <a:pt x="851" y="1142"/>
                  </a:cubicBezTo>
                  <a:cubicBezTo>
                    <a:pt x="802" y="1142"/>
                    <a:pt x="754" y="1118"/>
                    <a:pt x="729" y="1093"/>
                  </a:cubicBezTo>
                  <a:cubicBezTo>
                    <a:pt x="729" y="972"/>
                    <a:pt x="656" y="875"/>
                    <a:pt x="559" y="826"/>
                  </a:cubicBezTo>
                  <a:cubicBezTo>
                    <a:pt x="547" y="814"/>
                    <a:pt x="529" y="808"/>
                    <a:pt x="508" y="808"/>
                  </a:cubicBezTo>
                  <a:cubicBezTo>
                    <a:pt x="486" y="808"/>
                    <a:pt x="462" y="814"/>
                    <a:pt x="438" y="826"/>
                  </a:cubicBezTo>
                  <a:cubicBezTo>
                    <a:pt x="438" y="826"/>
                    <a:pt x="413" y="875"/>
                    <a:pt x="438" y="899"/>
                  </a:cubicBezTo>
                  <a:cubicBezTo>
                    <a:pt x="462" y="996"/>
                    <a:pt x="535" y="1093"/>
                    <a:pt x="632" y="1166"/>
                  </a:cubicBezTo>
                  <a:cubicBezTo>
                    <a:pt x="608" y="1239"/>
                    <a:pt x="559" y="1312"/>
                    <a:pt x="486" y="1336"/>
                  </a:cubicBezTo>
                  <a:cubicBezTo>
                    <a:pt x="455" y="1356"/>
                    <a:pt x="424" y="1364"/>
                    <a:pt x="393" y="1364"/>
                  </a:cubicBezTo>
                  <a:cubicBezTo>
                    <a:pt x="234" y="1364"/>
                    <a:pt x="98" y="1142"/>
                    <a:pt x="98" y="1142"/>
                  </a:cubicBezTo>
                  <a:cubicBezTo>
                    <a:pt x="85" y="1130"/>
                    <a:pt x="73" y="1124"/>
                    <a:pt x="64" y="1124"/>
                  </a:cubicBezTo>
                  <a:cubicBezTo>
                    <a:pt x="55" y="1124"/>
                    <a:pt x="49" y="1130"/>
                    <a:pt x="49" y="1142"/>
                  </a:cubicBezTo>
                  <a:cubicBezTo>
                    <a:pt x="25" y="1166"/>
                    <a:pt x="0" y="1191"/>
                    <a:pt x="25" y="1215"/>
                  </a:cubicBezTo>
                  <a:cubicBezTo>
                    <a:pt x="25" y="1215"/>
                    <a:pt x="195" y="1482"/>
                    <a:pt x="389" y="1482"/>
                  </a:cubicBezTo>
                  <a:cubicBezTo>
                    <a:pt x="438" y="1458"/>
                    <a:pt x="486" y="1433"/>
                    <a:pt x="535" y="1385"/>
                  </a:cubicBezTo>
                  <a:cubicBezTo>
                    <a:pt x="608" y="1336"/>
                    <a:pt x="681" y="1263"/>
                    <a:pt x="705" y="1166"/>
                  </a:cubicBezTo>
                  <a:cubicBezTo>
                    <a:pt x="754" y="1191"/>
                    <a:pt x="778" y="1191"/>
                    <a:pt x="826" y="1215"/>
                  </a:cubicBezTo>
                  <a:cubicBezTo>
                    <a:pt x="839" y="1219"/>
                    <a:pt x="852" y="1221"/>
                    <a:pt x="866" y="1221"/>
                  </a:cubicBezTo>
                  <a:cubicBezTo>
                    <a:pt x="930" y="1221"/>
                    <a:pt x="1001" y="1174"/>
                    <a:pt x="1021" y="1093"/>
                  </a:cubicBezTo>
                  <a:cubicBezTo>
                    <a:pt x="1021" y="1045"/>
                    <a:pt x="1021" y="996"/>
                    <a:pt x="1021" y="948"/>
                  </a:cubicBezTo>
                  <a:cubicBezTo>
                    <a:pt x="1069" y="972"/>
                    <a:pt x="1118" y="996"/>
                    <a:pt x="1166" y="996"/>
                  </a:cubicBezTo>
                  <a:cubicBezTo>
                    <a:pt x="1192" y="1007"/>
                    <a:pt x="1218" y="1011"/>
                    <a:pt x="1243" y="1011"/>
                  </a:cubicBezTo>
                  <a:cubicBezTo>
                    <a:pt x="1335" y="1011"/>
                    <a:pt x="1415" y="946"/>
                    <a:pt x="1434" y="850"/>
                  </a:cubicBezTo>
                  <a:cubicBezTo>
                    <a:pt x="1458" y="778"/>
                    <a:pt x="1458" y="680"/>
                    <a:pt x="1434" y="608"/>
                  </a:cubicBezTo>
                  <a:cubicBezTo>
                    <a:pt x="1507" y="608"/>
                    <a:pt x="1555" y="632"/>
                    <a:pt x="1628" y="632"/>
                  </a:cubicBezTo>
                  <a:cubicBezTo>
                    <a:pt x="1701" y="632"/>
                    <a:pt x="1798" y="608"/>
                    <a:pt x="1822" y="535"/>
                  </a:cubicBezTo>
                  <a:cubicBezTo>
                    <a:pt x="1847" y="510"/>
                    <a:pt x="1847" y="510"/>
                    <a:pt x="1847" y="486"/>
                  </a:cubicBezTo>
                  <a:cubicBezTo>
                    <a:pt x="1859" y="498"/>
                    <a:pt x="1877" y="504"/>
                    <a:pt x="1895" y="504"/>
                  </a:cubicBezTo>
                  <a:cubicBezTo>
                    <a:pt x="1913" y="504"/>
                    <a:pt x="1932" y="498"/>
                    <a:pt x="1944" y="486"/>
                  </a:cubicBezTo>
                  <a:cubicBezTo>
                    <a:pt x="1992" y="486"/>
                    <a:pt x="2041" y="462"/>
                    <a:pt x="2065" y="413"/>
                  </a:cubicBezTo>
                  <a:cubicBezTo>
                    <a:pt x="2090" y="267"/>
                    <a:pt x="2065" y="146"/>
                    <a:pt x="2017" y="25"/>
                  </a:cubicBezTo>
                  <a:cubicBezTo>
                    <a:pt x="1992" y="0"/>
                    <a:pt x="1968" y="0"/>
                    <a:pt x="194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76" name="Google Shape;1476;p32"/>
            <p:cNvSpPr/>
            <p:nvPr/>
          </p:nvSpPr>
          <p:spPr>
            <a:xfrm>
              <a:off x="-868753" y="3630488"/>
              <a:ext cx="108420" cy="91959"/>
            </a:xfrm>
            <a:custGeom>
              <a:avLst/>
              <a:gdLst/>
              <a:ahLst/>
              <a:cxnLst/>
              <a:rect l="l" t="t" r="r" b="b"/>
              <a:pathLst>
                <a:path w="1443" h="1224" extrusionOk="0">
                  <a:moveTo>
                    <a:pt x="158" y="1"/>
                  </a:moveTo>
                  <a:cubicBezTo>
                    <a:pt x="118" y="1"/>
                    <a:pt x="76" y="3"/>
                    <a:pt x="34" y="6"/>
                  </a:cubicBezTo>
                  <a:cubicBezTo>
                    <a:pt x="34" y="6"/>
                    <a:pt x="34" y="6"/>
                    <a:pt x="34" y="6"/>
                  </a:cubicBezTo>
                  <a:lnTo>
                    <a:pt x="34" y="6"/>
                  </a:lnTo>
                  <a:cubicBezTo>
                    <a:pt x="33" y="6"/>
                    <a:pt x="1" y="1224"/>
                    <a:pt x="1328" y="1224"/>
                  </a:cubicBezTo>
                  <a:cubicBezTo>
                    <a:pt x="1365" y="1224"/>
                    <a:pt x="1404" y="1223"/>
                    <a:pt x="1443" y="1221"/>
                  </a:cubicBezTo>
                  <a:cubicBezTo>
                    <a:pt x="1443" y="1221"/>
                    <a:pt x="1240" y="1"/>
                    <a:pt x="158"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77" name="Google Shape;1477;p32"/>
            <p:cNvSpPr/>
            <p:nvPr/>
          </p:nvSpPr>
          <p:spPr>
            <a:xfrm>
              <a:off x="-837046" y="3663019"/>
              <a:ext cx="80394" cy="62884"/>
            </a:xfrm>
            <a:custGeom>
              <a:avLst/>
              <a:gdLst/>
              <a:ahLst/>
              <a:cxnLst/>
              <a:rect l="l" t="t" r="r" b="b"/>
              <a:pathLst>
                <a:path w="1070" h="837" extrusionOk="0">
                  <a:moveTo>
                    <a:pt x="53" y="0"/>
                  </a:moveTo>
                  <a:cubicBezTo>
                    <a:pt x="37" y="0"/>
                    <a:pt x="25" y="17"/>
                    <a:pt x="25" y="35"/>
                  </a:cubicBezTo>
                  <a:cubicBezTo>
                    <a:pt x="1" y="59"/>
                    <a:pt x="25" y="83"/>
                    <a:pt x="49" y="83"/>
                  </a:cubicBezTo>
                  <a:cubicBezTo>
                    <a:pt x="414" y="253"/>
                    <a:pt x="729" y="496"/>
                    <a:pt x="997" y="812"/>
                  </a:cubicBezTo>
                  <a:cubicBezTo>
                    <a:pt x="997" y="812"/>
                    <a:pt x="1021" y="836"/>
                    <a:pt x="1021" y="836"/>
                  </a:cubicBezTo>
                  <a:lnTo>
                    <a:pt x="1045" y="812"/>
                  </a:lnTo>
                  <a:cubicBezTo>
                    <a:pt x="1069" y="812"/>
                    <a:pt x="1069" y="788"/>
                    <a:pt x="1069" y="763"/>
                  </a:cubicBezTo>
                  <a:cubicBezTo>
                    <a:pt x="802" y="423"/>
                    <a:pt x="462" y="156"/>
                    <a:pt x="74" y="10"/>
                  </a:cubicBezTo>
                  <a:cubicBezTo>
                    <a:pt x="66" y="3"/>
                    <a:pt x="59" y="0"/>
                    <a:pt x="5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78" name="Google Shape;1478;p32"/>
            <p:cNvSpPr/>
            <p:nvPr/>
          </p:nvSpPr>
          <p:spPr>
            <a:xfrm>
              <a:off x="-764015" y="3539732"/>
              <a:ext cx="129683" cy="73101"/>
            </a:xfrm>
            <a:custGeom>
              <a:avLst/>
              <a:gdLst/>
              <a:ahLst/>
              <a:cxnLst/>
              <a:rect l="l" t="t" r="r" b="b"/>
              <a:pathLst>
                <a:path w="1726" h="973" extrusionOk="0">
                  <a:moveTo>
                    <a:pt x="1242" y="0"/>
                  </a:moveTo>
                  <a:cubicBezTo>
                    <a:pt x="434" y="0"/>
                    <a:pt x="0" y="850"/>
                    <a:pt x="0" y="850"/>
                  </a:cubicBezTo>
                  <a:cubicBezTo>
                    <a:pt x="232" y="937"/>
                    <a:pt x="435" y="973"/>
                    <a:pt x="612" y="973"/>
                  </a:cubicBezTo>
                  <a:cubicBezTo>
                    <a:pt x="1474" y="973"/>
                    <a:pt x="1725" y="117"/>
                    <a:pt x="1725" y="97"/>
                  </a:cubicBezTo>
                  <a:cubicBezTo>
                    <a:pt x="1552" y="29"/>
                    <a:pt x="1391" y="0"/>
                    <a:pt x="1242"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79" name="Google Shape;1479;p32"/>
            <p:cNvSpPr/>
            <p:nvPr/>
          </p:nvSpPr>
          <p:spPr>
            <a:xfrm>
              <a:off x="-769500" y="3568882"/>
              <a:ext cx="94971" cy="38391"/>
            </a:xfrm>
            <a:custGeom>
              <a:avLst/>
              <a:gdLst/>
              <a:ahLst/>
              <a:cxnLst/>
              <a:rect l="l" t="t" r="r" b="b"/>
              <a:pathLst>
                <a:path w="1264" h="511" extrusionOk="0">
                  <a:moveTo>
                    <a:pt x="1191" y="0"/>
                  </a:moveTo>
                  <a:cubicBezTo>
                    <a:pt x="778" y="49"/>
                    <a:pt x="389" y="194"/>
                    <a:pt x="25" y="413"/>
                  </a:cubicBezTo>
                  <a:cubicBezTo>
                    <a:pt x="0" y="462"/>
                    <a:pt x="25" y="510"/>
                    <a:pt x="73" y="510"/>
                  </a:cubicBezTo>
                  <a:cubicBezTo>
                    <a:pt x="73" y="510"/>
                    <a:pt x="98" y="510"/>
                    <a:pt x="98" y="486"/>
                  </a:cubicBezTo>
                  <a:cubicBezTo>
                    <a:pt x="438" y="267"/>
                    <a:pt x="802" y="146"/>
                    <a:pt x="1215" y="97"/>
                  </a:cubicBezTo>
                  <a:cubicBezTo>
                    <a:pt x="1239" y="97"/>
                    <a:pt x="1264" y="73"/>
                    <a:pt x="1264" y="49"/>
                  </a:cubicBezTo>
                  <a:cubicBezTo>
                    <a:pt x="1239" y="24"/>
                    <a:pt x="1215" y="0"/>
                    <a:pt x="119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80" name="Google Shape;1480;p32"/>
            <p:cNvSpPr/>
            <p:nvPr/>
          </p:nvSpPr>
          <p:spPr>
            <a:xfrm>
              <a:off x="-800981" y="3409081"/>
              <a:ext cx="60784" cy="462801"/>
            </a:xfrm>
            <a:custGeom>
              <a:avLst/>
              <a:gdLst/>
              <a:ahLst/>
              <a:cxnLst/>
              <a:rect l="l" t="t" r="r" b="b"/>
              <a:pathLst>
                <a:path w="809" h="6160" extrusionOk="0">
                  <a:moveTo>
                    <a:pt x="69" y="1"/>
                  </a:moveTo>
                  <a:cubicBezTo>
                    <a:pt x="37" y="1"/>
                    <a:pt x="0" y="32"/>
                    <a:pt x="31" y="62"/>
                  </a:cubicBezTo>
                  <a:cubicBezTo>
                    <a:pt x="711" y="1860"/>
                    <a:pt x="541" y="6063"/>
                    <a:pt x="541" y="6111"/>
                  </a:cubicBezTo>
                  <a:cubicBezTo>
                    <a:pt x="541" y="6135"/>
                    <a:pt x="565" y="6135"/>
                    <a:pt x="589" y="6160"/>
                  </a:cubicBezTo>
                  <a:cubicBezTo>
                    <a:pt x="614" y="6135"/>
                    <a:pt x="638" y="6135"/>
                    <a:pt x="638" y="6111"/>
                  </a:cubicBezTo>
                  <a:cubicBezTo>
                    <a:pt x="638" y="6063"/>
                    <a:pt x="808" y="1836"/>
                    <a:pt x="104" y="38"/>
                  </a:cubicBezTo>
                  <a:cubicBezTo>
                    <a:pt x="104" y="11"/>
                    <a:pt x="87" y="1"/>
                    <a:pt x="6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81" name="Google Shape;1481;p32"/>
            <p:cNvSpPr/>
            <p:nvPr/>
          </p:nvSpPr>
          <p:spPr>
            <a:xfrm>
              <a:off x="-905869" y="3300294"/>
              <a:ext cx="198507" cy="165361"/>
            </a:xfrm>
            <a:custGeom>
              <a:avLst/>
              <a:gdLst/>
              <a:ahLst/>
              <a:cxnLst/>
              <a:rect l="l" t="t" r="r" b="b"/>
              <a:pathLst>
                <a:path w="2642" h="2201" extrusionOk="0">
                  <a:moveTo>
                    <a:pt x="898" y="1"/>
                  </a:moveTo>
                  <a:cubicBezTo>
                    <a:pt x="722" y="1"/>
                    <a:pt x="649" y="636"/>
                    <a:pt x="649" y="636"/>
                  </a:cubicBezTo>
                  <a:cubicBezTo>
                    <a:pt x="649" y="636"/>
                    <a:pt x="381" y="252"/>
                    <a:pt x="219" y="252"/>
                  </a:cubicBezTo>
                  <a:cubicBezTo>
                    <a:pt x="198" y="252"/>
                    <a:pt x="180" y="258"/>
                    <a:pt x="164" y="271"/>
                  </a:cubicBezTo>
                  <a:cubicBezTo>
                    <a:pt x="0" y="365"/>
                    <a:pt x="217" y="2201"/>
                    <a:pt x="1307" y="2201"/>
                  </a:cubicBezTo>
                  <a:cubicBezTo>
                    <a:pt x="1353" y="2201"/>
                    <a:pt x="1401" y="2197"/>
                    <a:pt x="1451" y="2190"/>
                  </a:cubicBezTo>
                  <a:cubicBezTo>
                    <a:pt x="2641" y="2045"/>
                    <a:pt x="2569" y="1170"/>
                    <a:pt x="2569" y="1170"/>
                  </a:cubicBezTo>
                  <a:cubicBezTo>
                    <a:pt x="2569" y="1170"/>
                    <a:pt x="2544" y="369"/>
                    <a:pt x="2374" y="126"/>
                  </a:cubicBezTo>
                  <a:cubicBezTo>
                    <a:pt x="2348" y="89"/>
                    <a:pt x="2321" y="73"/>
                    <a:pt x="2293" y="73"/>
                  </a:cubicBezTo>
                  <a:cubicBezTo>
                    <a:pt x="2136" y="73"/>
                    <a:pt x="1961" y="563"/>
                    <a:pt x="1961" y="563"/>
                  </a:cubicBezTo>
                  <a:cubicBezTo>
                    <a:pt x="1888" y="369"/>
                    <a:pt x="1791" y="199"/>
                    <a:pt x="1670" y="53"/>
                  </a:cubicBezTo>
                  <a:cubicBezTo>
                    <a:pt x="1650" y="38"/>
                    <a:pt x="1631" y="32"/>
                    <a:pt x="1612" y="32"/>
                  </a:cubicBezTo>
                  <a:cubicBezTo>
                    <a:pt x="1443" y="32"/>
                    <a:pt x="1305" y="563"/>
                    <a:pt x="1305" y="563"/>
                  </a:cubicBezTo>
                  <a:cubicBezTo>
                    <a:pt x="1232" y="369"/>
                    <a:pt x="1111" y="199"/>
                    <a:pt x="990" y="53"/>
                  </a:cubicBezTo>
                  <a:cubicBezTo>
                    <a:pt x="957" y="16"/>
                    <a:pt x="926" y="1"/>
                    <a:pt x="898"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82" name="Google Shape;1482;p32"/>
            <p:cNvSpPr/>
            <p:nvPr/>
          </p:nvSpPr>
          <p:spPr>
            <a:xfrm>
              <a:off x="-884456" y="3364454"/>
              <a:ext cx="171608" cy="62133"/>
            </a:xfrm>
            <a:custGeom>
              <a:avLst/>
              <a:gdLst/>
              <a:ahLst/>
              <a:cxnLst/>
              <a:rect l="l" t="t" r="r" b="b"/>
              <a:pathLst>
                <a:path w="2284" h="827" extrusionOk="0">
                  <a:moveTo>
                    <a:pt x="1846" y="122"/>
                  </a:moveTo>
                  <a:lnTo>
                    <a:pt x="1846" y="122"/>
                  </a:lnTo>
                  <a:cubicBezTo>
                    <a:pt x="1871" y="146"/>
                    <a:pt x="1895" y="146"/>
                    <a:pt x="1919" y="195"/>
                  </a:cubicBezTo>
                  <a:cubicBezTo>
                    <a:pt x="1919" y="219"/>
                    <a:pt x="1919" y="243"/>
                    <a:pt x="1919" y="268"/>
                  </a:cubicBezTo>
                  <a:cubicBezTo>
                    <a:pt x="1895" y="268"/>
                    <a:pt x="1895" y="243"/>
                    <a:pt x="1895" y="243"/>
                  </a:cubicBezTo>
                  <a:cubicBezTo>
                    <a:pt x="1871" y="195"/>
                    <a:pt x="1846" y="146"/>
                    <a:pt x="1846" y="122"/>
                  </a:cubicBezTo>
                  <a:close/>
                  <a:moveTo>
                    <a:pt x="923" y="170"/>
                  </a:moveTo>
                  <a:lnTo>
                    <a:pt x="923" y="170"/>
                  </a:lnTo>
                  <a:cubicBezTo>
                    <a:pt x="947" y="219"/>
                    <a:pt x="947" y="268"/>
                    <a:pt x="972" y="292"/>
                  </a:cubicBezTo>
                  <a:cubicBezTo>
                    <a:pt x="947" y="268"/>
                    <a:pt x="923" y="219"/>
                    <a:pt x="923" y="170"/>
                  </a:cubicBezTo>
                  <a:close/>
                  <a:moveTo>
                    <a:pt x="583" y="341"/>
                  </a:moveTo>
                  <a:lnTo>
                    <a:pt x="583" y="341"/>
                  </a:lnTo>
                  <a:cubicBezTo>
                    <a:pt x="607" y="365"/>
                    <a:pt x="632" y="413"/>
                    <a:pt x="632" y="486"/>
                  </a:cubicBezTo>
                  <a:cubicBezTo>
                    <a:pt x="607" y="438"/>
                    <a:pt x="583" y="389"/>
                    <a:pt x="583" y="341"/>
                  </a:cubicBezTo>
                  <a:close/>
                  <a:moveTo>
                    <a:pt x="2211" y="0"/>
                  </a:moveTo>
                  <a:cubicBezTo>
                    <a:pt x="2186" y="0"/>
                    <a:pt x="2162" y="25"/>
                    <a:pt x="2186" y="49"/>
                  </a:cubicBezTo>
                  <a:cubicBezTo>
                    <a:pt x="2186" y="122"/>
                    <a:pt x="2186" y="292"/>
                    <a:pt x="2138" y="341"/>
                  </a:cubicBezTo>
                  <a:cubicBezTo>
                    <a:pt x="2113" y="365"/>
                    <a:pt x="2089" y="365"/>
                    <a:pt x="2065" y="365"/>
                  </a:cubicBezTo>
                  <a:cubicBezTo>
                    <a:pt x="2041" y="365"/>
                    <a:pt x="2016" y="365"/>
                    <a:pt x="1992" y="341"/>
                  </a:cubicBezTo>
                  <a:cubicBezTo>
                    <a:pt x="2016" y="292"/>
                    <a:pt x="2016" y="243"/>
                    <a:pt x="1992" y="195"/>
                  </a:cubicBezTo>
                  <a:cubicBezTo>
                    <a:pt x="1992" y="122"/>
                    <a:pt x="1943" y="49"/>
                    <a:pt x="1895" y="25"/>
                  </a:cubicBezTo>
                  <a:cubicBezTo>
                    <a:pt x="1846" y="25"/>
                    <a:pt x="1822" y="25"/>
                    <a:pt x="1798" y="49"/>
                  </a:cubicBezTo>
                  <a:cubicBezTo>
                    <a:pt x="1749" y="98"/>
                    <a:pt x="1749" y="170"/>
                    <a:pt x="1798" y="219"/>
                  </a:cubicBezTo>
                  <a:cubicBezTo>
                    <a:pt x="1822" y="292"/>
                    <a:pt x="1846" y="341"/>
                    <a:pt x="1895" y="365"/>
                  </a:cubicBezTo>
                  <a:lnTo>
                    <a:pt x="1871" y="389"/>
                  </a:lnTo>
                  <a:cubicBezTo>
                    <a:pt x="1858" y="401"/>
                    <a:pt x="1834" y="407"/>
                    <a:pt x="1810" y="407"/>
                  </a:cubicBezTo>
                  <a:cubicBezTo>
                    <a:pt x="1786" y="407"/>
                    <a:pt x="1761" y="401"/>
                    <a:pt x="1749" y="389"/>
                  </a:cubicBezTo>
                  <a:cubicBezTo>
                    <a:pt x="1676" y="365"/>
                    <a:pt x="1603" y="316"/>
                    <a:pt x="1555" y="268"/>
                  </a:cubicBezTo>
                  <a:cubicBezTo>
                    <a:pt x="1555" y="195"/>
                    <a:pt x="1530" y="146"/>
                    <a:pt x="1482" y="98"/>
                  </a:cubicBezTo>
                  <a:cubicBezTo>
                    <a:pt x="1458" y="49"/>
                    <a:pt x="1409" y="49"/>
                    <a:pt x="1385" y="49"/>
                  </a:cubicBezTo>
                  <a:cubicBezTo>
                    <a:pt x="1360" y="73"/>
                    <a:pt x="1336" y="98"/>
                    <a:pt x="1336" y="122"/>
                  </a:cubicBezTo>
                  <a:cubicBezTo>
                    <a:pt x="1360" y="195"/>
                    <a:pt x="1409" y="268"/>
                    <a:pt x="1458" y="316"/>
                  </a:cubicBezTo>
                  <a:cubicBezTo>
                    <a:pt x="1458" y="413"/>
                    <a:pt x="1433" y="511"/>
                    <a:pt x="1385" y="583"/>
                  </a:cubicBezTo>
                  <a:cubicBezTo>
                    <a:pt x="1360" y="608"/>
                    <a:pt x="1336" y="620"/>
                    <a:pt x="1309" y="620"/>
                  </a:cubicBezTo>
                  <a:cubicBezTo>
                    <a:pt x="1281" y="620"/>
                    <a:pt x="1251" y="608"/>
                    <a:pt x="1215" y="583"/>
                  </a:cubicBezTo>
                  <a:cubicBezTo>
                    <a:pt x="1142" y="559"/>
                    <a:pt x="1093" y="511"/>
                    <a:pt x="1069" y="462"/>
                  </a:cubicBezTo>
                  <a:cubicBezTo>
                    <a:pt x="1093" y="341"/>
                    <a:pt x="1069" y="195"/>
                    <a:pt x="996" y="98"/>
                  </a:cubicBezTo>
                  <a:cubicBezTo>
                    <a:pt x="979" y="80"/>
                    <a:pt x="950" y="63"/>
                    <a:pt x="925" y="63"/>
                  </a:cubicBezTo>
                  <a:cubicBezTo>
                    <a:pt x="915" y="63"/>
                    <a:pt x="906" y="66"/>
                    <a:pt x="899" y="73"/>
                  </a:cubicBezTo>
                  <a:cubicBezTo>
                    <a:pt x="850" y="73"/>
                    <a:pt x="850" y="98"/>
                    <a:pt x="850" y="146"/>
                  </a:cubicBezTo>
                  <a:cubicBezTo>
                    <a:pt x="850" y="243"/>
                    <a:pt x="875" y="365"/>
                    <a:pt x="947" y="462"/>
                  </a:cubicBezTo>
                  <a:cubicBezTo>
                    <a:pt x="947" y="535"/>
                    <a:pt x="923" y="583"/>
                    <a:pt x="899" y="632"/>
                  </a:cubicBezTo>
                  <a:cubicBezTo>
                    <a:pt x="885" y="660"/>
                    <a:pt x="862" y="672"/>
                    <a:pt x="836" y="672"/>
                  </a:cubicBezTo>
                  <a:cubicBezTo>
                    <a:pt x="818" y="672"/>
                    <a:pt x="798" y="666"/>
                    <a:pt x="777" y="656"/>
                  </a:cubicBezTo>
                  <a:cubicBezTo>
                    <a:pt x="753" y="632"/>
                    <a:pt x="729" y="608"/>
                    <a:pt x="705" y="559"/>
                  </a:cubicBezTo>
                  <a:cubicBezTo>
                    <a:pt x="729" y="462"/>
                    <a:pt x="729" y="341"/>
                    <a:pt x="632" y="243"/>
                  </a:cubicBezTo>
                  <a:cubicBezTo>
                    <a:pt x="607" y="219"/>
                    <a:pt x="559" y="219"/>
                    <a:pt x="534" y="219"/>
                  </a:cubicBezTo>
                  <a:cubicBezTo>
                    <a:pt x="510" y="219"/>
                    <a:pt x="486" y="243"/>
                    <a:pt x="486" y="292"/>
                  </a:cubicBezTo>
                  <a:cubicBezTo>
                    <a:pt x="486" y="389"/>
                    <a:pt x="510" y="486"/>
                    <a:pt x="583" y="583"/>
                  </a:cubicBezTo>
                  <a:cubicBezTo>
                    <a:pt x="534" y="656"/>
                    <a:pt x="462" y="705"/>
                    <a:pt x="389" y="705"/>
                  </a:cubicBezTo>
                  <a:cubicBezTo>
                    <a:pt x="374" y="708"/>
                    <a:pt x="360" y="710"/>
                    <a:pt x="347" y="710"/>
                  </a:cubicBezTo>
                  <a:cubicBezTo>
                    <a:pt x="161" y="710"/>
                    <a:pt x="97" y="413"/>
                    <a:pt x="97" y="413"/>
                  </a:cubicBezTo>
                  <a:cubicBezTo>
                    <a:pt x="97" y="389"/>
                    <a:pt x="73" y="365"/>
                    <a:pt x="49" y="365"/>
                  </a:cubicBezTo>
                  <a:cubicBezTo>
                    <a:pt x="24" y="389"/>
                    <a:pt x="0" y="413"/>
                    <a:pt x="0" y="438"/>
                  </a:cubicBezTo>
                  <a:cubicBezTo>
                    <a:pt x="0" y="438"/>
                    <a:pt x="97" y="826"/>
                    <a:pt x="364" y="826"/>
                  </a:cubicBezTo>
                  <a:lnTo>
                    <a:pt x="413" y="802"/>
                  </a:lnTo>
                  <a:cubicBezTo>
                    <a:pt x="510" y="802"/>
                    <a:pt x="583" y="753"/>
                    <a:pt x="656" y="656"/>
                  </a:cubicBezTo>
                  <a:cubicBezTo>
                    <a:pt x="680" y="681"/>
                    <a:pt x="705" y="729"/>
                    <a:pt x="753" y="729"/>
                  </a:cubicBezTo>
                  <a:cubicBezTo>
                    <a:pt x="784" y="760"/>
                    <a:pt x="818" y="773"/>
                    <a:pt x="852" y="773"/>
                  </a:cubicBezTo>
                  <a:cubicBezTo>
                    <a:pt x="899" y="773"/>
                    <a:pt x="943" y="747"/>
                    <a:pt x="972" y="705"/>
                  </a:cubicBezTo>
                  <a:cubicBezTo>
                    <a:pt x="996" y="656"/>
                    <a:pt x="1020" y="608"/>
                    <a:pt x="1045" y="559"/>
                  </a:cubicBezTo>
                  <a:cubicBezTo>
                    <a:pt x="1069" y="608"/>
                    <a:pt x="1117" y="632"/>
                    <a:pt x="1166" y="656"/>
                  </a:cubicBezTo>
                  <a:cubicBezTo>
                    <a:pt x="1198" y="699"/>
                    <a:pt x="1244" y="718"/>
                    <a:pt x="1292" y="718"/>
                  </a:cubicBezTo>
                  <a:cubicBezTo>
                    <a:pt x="1353" y="718"/>
                    <a:pt x="1417" y="687"/>
                    <a:pt x="1458" y="632"/>
                  </a:cubicBezTo>
                  <a:cubicBezTo>
                    <a:pt x="1506" y="559"/>
                    <a:pt x="1530" y="462"/>
                    <a:pt x="1555" y="389"/>
                  </a:cubicBezTo>
                  <a:cubicBezTo>
                    <a:pt x="1603" y="413"/>
                    <a:pt x="1652" y="438"/>
                    <a:pt x="1700" y="462"/>
                  </a:cubicBezTo>
                  <a:cubicBezTo>
                    <a:pt x="1737" y="486"/>
                    <a:pt x="1779" y="498"/>
                    <a:pt x="1822" y="498"/>
                  </a:cubicBezTo>
                  <a:cubicBezTo>
                    <a:pt x="1864" y="498"/>
                    <a:pt x="1907" y="486"/>
                    <a:pt x="1943" y="462"/>
                  </a:cubicBezTo>
                  <a:lnTo>
                    <a:pt x="1968" y="413"/>
                  </a:lnTo>
                  <a:cubicBezTo>
                    <a:pt x="1992" y="438"/>
                    <a:pt x="2016" y="438"/>
                    <a:pt x="2065" y="462"/>
                  </a:cubicBezTo>
                  <a:cubicBezTo>
                    <a:pt x="2113" y="462"/>
                    <a:pt x="2162" y="438"/>
                    <a:pt x="2211" y="413"/>
                  </a:cubicBezTo>
                  <a:cubicBezTo>
                    <a:pt x="2259" y="292"/>
                    <a:pt x="2284" y="170"/>
                    <a:pt x="2284" y="25"/>
                  </a:cubicBezTo>
                  <a:cubicBezTo>
                    <a:pt x="2259" y="0"/>
                    <a:pt x="2235" y="0"/>
                    <a:pt x="22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83" name="Google Shape;1483;p32"/>
            <p:cNvSpPr/>
            <p:nvPr/>
          </p:nvSpPr>
          <p:spPr>
            <a:xfrm>
              <a:off x="-945691" y="3813429"/>
              <a:ext cx="336905" cy="128472"/>
            </a:xfrm>
            <a:custGeom>
              <a:avLst/>
              <a:gdLst/>
              <a:ahLst/>
              <a:cxnLst/>
              <a:rect l="l" t="t" r="r" b="b"/>
              <a:pathLst>
                <a:path w="4484" h="1710" extrusionOk="0">
                  <a:moveTo>
                    <a:pt x="3927" y="0"/>
                  </a:moveTo>
                  <a:cubicBezTo>
                    <a:pt x="3752" y="0"/>
                    <a:pt x="3511" y="705"/>
                    <a:pt x="3511" y="705"/>
                  </a:cubicBezTo>
                  <a:cubicBezTo>
                    <a:pt x="3341" y="510"/>
                    <a:pt x="3147" y="316"/>
                    <a:pt x="2928" y="146"/>
                  </a:cubicBezTo>
                  <a:cubicBezTo>
                    <a:pt x="2885" y="106"/>
                    <a:pt x="2847" y="89"/>
                    <a:pt x="2812" y="89"/>
                  </a:cubicBezTo>
                  <a:cubicBezTo>
                    <a:pt x="2594" y="89"/>
                    <a:pt x="2540" y="778"/>
                    <a:pt x="2540" y="778"/>
                  </a:cubicBezTo>
                  <a:cubicBezTo>
                    <a:pt x="2540" y="778"/>
                    <a:pt x="2103" y="268"/>
                    <a:pt x="1957" y="49"/>
                  </a:cubicBezTo>
                  <a:cubicBezTo>
                    <a:pt x="1944" y="34"/>
                    <a:pt x="1928" y="27"/>
                    <a:pt x="1910" y="27"/>
                  </a:cubicBezTo>
                  <a:cubicBezTo>
                    <a:pt x="1697" y="27"/>
                    <a:pt x="1179" y="1021"/>
                    <a:pt x="1179" y="1021"/>
                  </a:cubicBezTo>
                  <a:cubicBezTo>
                    <a:pt x="1082" y="729"/>
                    <a:pt x="912" y="438"/>
                    <a:pt x="669" y="219"/>
                  </a:cubicBezTo>
                  <a:cubicBezTo>
                    <a:pt x="649" y="206"/>
                    <a:pt x="628" y="200"/>
                    <a:pt x="607" y="200"/>
                  </a:cubicBezTo>
                  <a:cubicBezTo>
                    <a:pt x="308" y="200"/>
                    <a:pt x="0" y="1424"/>
                    <a:pt x="159" y="1628"/>
                  </a:cubicBezTo>
                  <a:cubicBezTo>
                    <a:pt x="206" y="1688"/>
                    <a:pt x="548" y="1709"/>
                    <a:pt x="1022" y="1709"/>
                  </a:cubicBezTo>
                  <a:cubicBezTo>
                    <a:pt x="2286" y="1709"/>
                    <a:pt x="4483" y="1555"/>
                    <a:pt x="4483" y="1555"/>
                  </a:cubicBezTo>
                  <a:cubicBezTo>
                    <a:pt x="4362" y="1045"/>
                    <a:pt x="4192" y="535"/>
                    <a:pt x="3997" y="49"/>
                  </a:cubicBezTo>
                  <a:cubicBezTo>
                    <a:pt x="3976" y="15"/>
                    <a:pt x="3952" y="0"/>
                    <a:pt x="392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484" name="Google Shape;1484;p32"/>
          <p:cNvGrpSpPr/>
          <p:nvPr/>
        </p:nvGrpSpPr>
        <p:grpSpPr>
          <a:xfrm rot="10800000" flipH="1">
            <a:off x="10426901" y="-295959"/>
            <a:ext cx="2120540" cy="924348"/>
            <a:chOff x="3965010" y="571479"/>
            <a:chExt cx="1651683" cy="719972"/>
          </a:xfrm>
        </p:grpSpPr>
        <p:grpSp>
          <p:nvGrpSpPr>
            <p:cNvPr id="1485" name="Google Shape;1485;p32"/>
            <p:cNvGrpSpPr/>
            <p:nvPr/>
          </p:nvGrpSpPr>
          <p:grpSpPr>
            <a:xfrm>
              <a:off x="3965010" y="571479"/>
              <a:ext cx="1446820" cy="719972"/>
              <a:chOff x="3953250" y="571500"/>
              <a:chExt cx="1383325" cy="766825"/>
            </a:xfrm>
          </p:grpSpPr>
          <p:grpSp>
            <p:nvGrpSpPr>
              <p:cNvPr id="1486" name="Google Shape;1486;p32"/>
              <p:cNvGrpSpPr/>
              <p:nvPr/>
            </p:nvGrpSpPr>
            <p:grpSpPr>
              <a:xfrm>
                <a:off x="3953250" y="571500"/>
                <a:ext cx="1383166" cy="669650"/>
                <a:chOff x="897088" y="2374675"/>
                <a:chExt cx="1383166" cy="669650"/>
              </a:xfrm>
            </p:grpSpPr>
            <p:sp>
              <p:nvSpPr>
                <p:cNvPr id="1487" name="Google Shape;1487;p32"/>
                <p:cNvSpPr/>
                <p:nvPr/>
              </p:nvSpPr>
              <p:spPr>
                <a:xfrm>
                  <a:off x="1135613" y="2416700"/>
                  <a:ext cx="622500" cy="6225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88" name="Google Shape;1488;p32"/>
                <p:cNvSpPr/>
                <p:nvPr/>
              </p:nvSpPr>
              <p:spPr>
                <a:xfrm>
                  <a:off x="1479050" y="2374675"/>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89" name="Google Shape;1489;p32"/>
                <p:cNvSpPr/>
                <p:nvPr/>
              </p:nvSpPr>
              <p:spPr>
                <a:xfrm>
                  <a:off x="897088" y="2689700"/>
                  <a:ext cx="492600" cy="3546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90" name="Google Shape;1490;p32"/>
                <p:cNvSpPr/>
                <p:nvPr/>
              </p:nvSpPr>
              <p:spPr>
                <a:xfrm>
                  <a:off x="1657753" y="2551725"/>
                  <a:ext cx="622500" cy="4926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491" name="Google Shape;1491;p32"/>
              <p:cNvSpPr/>
              <p:nvPr/>
            </p:nvSpPr>
            <p:spPr>
              <a:xfrm>
                <a:off x="3972775" y="907225"/>
                <a:ext cx="1363800" cy="4311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492" name="Google Shape;1492;p32"/>
            <p:cNvSpPr/>
            <p:nvPr/>
          </p:nvSpPr>
          <p:spPr>
            <a:xfrm>
              <a:off x="4006544" y="571481"/>
              <a:ext cx="1610148" cy="660750"/>
            </a:xfrm>
            <a:custGeom>
              <a:avLst/>
              <a:gdLst/>
              <a:ahLst/>
              <a:cxnLst/>
              <a:rect l="l" t="t" r="r" b="b"/>
              <a:pathLst>
                <a:path w="3864" h="1872" extrusionOk="0">
                  <a:moveTo>
                    <a:pt x="1847" y="365"/>
                  </a:moveTo>
                  <a:cubicBezTo>
                    <a:pt x="1920" y="487"/>
                    <a:pt x="1920" y="633"/>
                    <a:pt x="1871" y="754"/>
                  </a:cubicBezTo>
                  <a:lnTo>
                    <a:pt x="1847" y="754"/>
                  </a:lnTo>
                  <a:cubicBezTo>
                    <a:pt x="1847" y="754"/>
                    <a:pt x="1823" y="754"/>
                    <a:pt x="1798" y="705"/>
                  </a:cubicBezTo>
                  <a:cubicBezTo>
                    <a:pt x="1774" y="608"/>
                    <a:pt x="1774" y="487"/>
                    <a:pt x="1847" y="390"/>
                  </a:cubicBezTo>
                  <a:lnTo>
                    <a:pt x="1847" y="365"/>
                  </a:lnTo>
                  <a:close/>
                  <a:moveTo>
                    <a:pt x="2891" y="584"/>
                  </a:moveTo>
                  <a:lnTo>
                    <a:pt x="2891" y="608"/>
                  </a:lnTo>
                  <a:cubicBezTo>
                    <a:pt x="2940" y="754"/>
                    <a:pt x="2940" y="900"/>
                    <a:pt x="2867" y="948"/>
                  </a:cubicBezTo>
                  <a:cubicBezTo>
                    <a:pt x="2831" y="960"/>
                    <a:pt x="2806" y="967"/>
                    <a:pt x="2791" y="967"/>
                  </a:cubicBezTo>
                  <a:cubicBezTo>
                    <a:pt x="2776" y="967"/>
                    <a:pt x="2770" y="960"/>
                    <a:pt x="2770" y="948"/>
                  </a:cubicBezTo>
                  <a:cubicBezTo>
                    <a:pt x="2770" y="803"/>
                    <a:pt x="2794" y="681"/>
                    <a:pt x="2891" y="584"/>
                  </a:cubicBezTo>
                  <a:close/>
                  <a:moveTo>
                    <a:pt x="754" y="1021"/>
                  </a:moveTo>
                  <a:cubicBezTo>
                    <a:pt x="851" y="1021"/>
                    <a:pt x="924" y="1070"/>
                    <a:pt x="972" y="1143"/>
                  </a:cubicBezTo>
                  <a:cubicBezTo>
                    <a:pt x="997" y="1216"/>
                    <a:pt x="972" y="1288"/>
                    <a:pt x="899" y="1337"/>
                  </a:cubicBezTo>
                  <a:cubicBezTo>
                    <a:pt x="887" y="1349"/>
                    <a:pt x="875" y="1355"/>
                    <a:pt x="863" y="1355"/>
                  </a:cubicBezTo>
                  <a:cubicBezTo>
                    <a:pt x="851" y="1355"/>
                    <a:pt x="839" y="1349"/>
                    <a:pt x="827" y="1337"/>
                  </a:cubicBezTo>
                  <a:cubicBezTo>
                    <a:pt x="754" y="1240"/>
                    <a:pt x="754" y="1143"/>
                    <a:pt x="754" y="1045"/>
                  </a:cubicBezTo>
                  <a:lnTo>
                    <a:pt x="754" y="1021"/>
                  </a:lnTo>
                  <a:close/>
                  <a:moveTo>
                    <a:pt x="2357" y="74"/>
                  </a:moveTo>
                  <a:cubicBezTo>
                    <a:pt x="2600" y="122"/>
                    <a:pt x="2794" y="268"/>
                    <a:pt x="2867" y="487"/>
                  </a:cubicBezTo>
                  <a:cubicBezTo>
                    <a:pt x="2746" y="608"/>
                    <a:pt x="2673" y="778"/>
                    <a:pt x="2697" y="973"/>
                  </a:cubicBezTo>
                  <a:cubicBezTo>
                    <a:pt x="2725" y="1015"/>
                    <a:pt x="2745" y="1041"/>
                    <a:pt x="2786" y="1041"/>
                  </a:cubicBezTo>
                  <a:cubicBezTo>
                    <a:pt x="2815" y="1041"/>
                    <a:pt x="2855" y="1027"/>
                    <a:pt x="2916" y="997"/>
                  </a:cubicBezTo>
                  <a:cubicBezTo>
                    <a:pt x="3061" y="924"/>
                    <a:pt x="3037" y="681"/>
                    <a:pt x="2964" y="487"/>
                  </a:cubicBezTo>
                  <a:cubicBezTo>
                    <a:pt x="2989" y="462"/>
                    <a:pt x="3013" y="462"/>
                    <a:pt x="3061" y="462"/>
                  </a:cubicBezTo>
                  <a:cubicBezTo>
                    <a:pt x="3329" y="535"/>
                    <a:pt x="3572" y="730"/>
                    <a:pt x="3693" y="997"/>
                  </a:cubicBezTo>
                  <a:cubicBezTo>
                    <a:pt x="3766" y="1143"/>
                    <a:pt x="3766" y="1337"/>
                    <a:pt x="3644" y="1483"/>
                  </a:cubicBezTo>
                  <a:cubicBezTo>
                    <a:pt x="3474" y="1677"/>
                    <a:pt x="2819" y="1799"/>
                    <a:pt x="1774" y="1799"/>
                  </a:cubicBezTo>
                  <a:cubicBezTo>
                    <a:pt x="1118" y="1799"/>
                    <a:pt x="535" y="1750"/>
                    <a:pt x="535" y="1750"/>
                  </a:cubicBezTo>
                  <a:cubicBezTo>
                    <a:pt x="316" y="1726"/>
                    <a:pt x="195" y="1653"/>
                    <a:pt x="146" y="1507"/>
                  </a:cubicBezTo>
                  <a:cubicBezTo>
                    <a:pt x="98" y="1386"/>
                    <a:pt x="219" y="1216"/>
                    <a:pt x="438" y="1118"/>
                  </a:cubicBezTo>
                  <a:cubicBezTo>
                    <a:pt x="511" y="1070"/>
                    <a:pt x="584" y="1045"/>
                    <a:pt x="681" y="1045"/>
                  </a:cubicBezTo>
                  <a:cubicBezTo>
                    <a:pt x="657" y="1167"/>
                    <a:pt x="705" y="1288"/>
                    <a:pt x="778" y="1410"/>
                  </a:cubicBezTo>
                  <a:cubicBezTo>
                    <a:pt x="808" y="1440"/>
                    <a:pt x="857" y="1461"/>
                    <a:pt x="901" y="1461"/>
                  </a:cubicBezTo>
                  <a:cubicBezTo>
                    <a:pt x="928" y="1461"/>
                    <a:pt x="954" y="1453"/>
                    <a:pt x="972" y="1434"/>
                  </a:cubicBezTo>
                  <a:cubicBezTo>
                    <a:pt x="1070" y="1361"/>
                    <a:pt x="1118" y="1240"/>
                    <a:pt x="1094" y="1118"/>
                  </a:cubicBezTo>
                  <a:cubicBezTo>
                    <a:pt x="1045" y="1021"/>
                    <a:pt x="924" y="924"/>
                    <a:pt x="802" y="924"/>
                  </a:cubicBezTo>
                  <a:cubicBezTo>
                    <a:pt x="851" y="681"/>
                    <a:pt x="1021" y="462"/>
                    <a:pt x="1264" y="365"/>
                  </a:cubicBezTo>
                  <a:cubicBezTo>
                    <a:pt x="1395" y="278"/>
                    <a:pt x="1517" y="234"/>
                    <a:pt x="1621" y="234"/>
                  </a:cubicBezTo>
                  <a:cubicBezTo>
                    <a:pt x="1689" y="234"/>
                    <a:pt x="1750" y="254"/>
                    <a:pt x="1798" y="292"/>
                  </a:cubicBezTo>
                  <a:cubicBezTo>
                    <a:pt x="1701" y="414"/>
                    <a:pt x="1677" y="584"/>
                    <a:pt x="1750" y="730"/>
                  </a:cubicBezTo>
                  <a:cubicBezTo>
                    <a:pt x="1750" y="778"/>
                    <a:pt x="1798" y="827"/>
                    <a:pt x="1871" y="827"/>
                  </a:cubicBezTo>
                  <a:cubicBezTo>
                    <a:pt x="1895" y="827"/>
                    <a:pt x="1920" y="803"/>
                    <a:pt x="1944" y="778"/>
                  </a:cubicBezTo>
                  <a:cubicBezTo>
                    <a:pt x="2041" y="633"/>
                    <a:pt x="2017" y="438"/>
                    <a:pt x="1920" y="292"/>
                  </a:cubicBezTo>
                  <a:cubicBezTo>
                    <a:pt x="1993" y="220"/>
                    <a:pt x="2090" y="147"/>
                    <a:pt x="2187" y="122"/>
                  </a:cubicBezTo>
                  <a:cubicBezTo>
                    <a:pt x="2236" y="98"/>
                    <a:pt x="2308" y="98"/>
                    <a:pt x="2357" y="74"/>
                  </a:cubicBezTo>
                  <a:close/>
                  <a:moveTo>
                    <a:pt x="2333" y="1"/>
                  </a:moveTo>
                  <a:cubicBezTo>
                    <a:pt x="2260" y="1"/>
                    <a:pt x="2211" y="25"/>
                    <a:pt x="2138" y="50"/>
                  </a:cubicBezTo>
                  <a:cubicBezTo>
                    <a:pt x="2017" y="74"/>
                    <a:pt x="1920" y="147"/>
                    <a:pt x="1823" y="244"/>
                  </a:cubicBezTo>
                  <a:cubicBezTo>
                    <a:pt x="1756" y="188"/>
                    <a:pt x="1674" y="158"/>
                    <a:pt x="1579" y="158"/>
                  </a:cubicBezTo>
                  <a:cubicBezTo>
                    <a:pt x="1466" y="158"/>
                    <a:pt x="1336" y="200"/>
                    <a:pt x="1191" y="292"/>
                  </a:cubicBezTo>
                  <a:cubicBezTo>
                    <a:pt x="924" y="414"/>
                    <a:pt x="754" y="657"/>
                    <a:pt x="681" y="948"/>
                  </a:cubicBezTo>
                  <a:cubicBezTo>
                    <a:pt x="584" y="948"/>
                    <a:pt x="487" y="973"/>
                    <a:pt x="414" y="1021"/>
                  </a:cubicBezTo>
                  <a:cubicBezTo>
                    <a:pt x="146" y="1167"/>
                    <a:pt x="1" y="1361"/>
                    <a:pt x="49" y="1531"/>
                  </a:cubicBezTo>
                  <a:cubicBezTo>
                    <a:pt x="74" y="1701"/>
                    <a:pt x="268" y="1823"/>
                    <a:pt x="511" y="1847"/>
                  </a:cubicBezTo>
                  <a:cubicBezTo>
                    <a:pt x="511" y="1847"/>
                    <a:pt x="1118" y="1871"/>
                    <a:pt x="1774" y="1871"/>
                  </a:cubicBezTo>
                  <a:cubicBezTo>
                    <a:pt x="2867" y="1871"/>
                    <a:pt x="3523" y="1774"/>
                    <a:pt x="3717" y="1556"/>
                  </a:cubicBezTo>
                  <a:cubicBezTo>
                    <a:pt x="3839" y="1386"/>
                    <a:pt x="3863" y="1167"/>
                    <a:pt x="3766" y="973"/>
                  </a:cubicBezTo>
                  <a:cubicBezTo>
                    <a:pt x="3620" y="681"/>
                    <a:pt x="3353" y="438"/>
                    <a:pt x="3037" y="365"/>
                  </a:cubicBezTo>
                  <a:cubicBezTo>
                    <a:pt x="2989" y="365"/>
                    <a:pt x="2940" y="390"/>
                    <a:pt x="2916" y="414"/>
                  </a:cubicBezTo>
                  <a:cubicBezTo>
                    <a:pt x="2819" y="171"/>
                    <a:pt x="2600" y="25"/>
                    <a:pt x="233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493" name="Google Shape;1493;p32"/>
          <p:cNvGrpSpPr/>
          <p:nvPr/>
        </p:nvGrpSpPr>
        <p:grpSpPr>
          <a:xfrm rot="2839265">
            <a:off x="761753" y="-227152"/>
            <a:ext cx="1065720" cy="1386513"/>
            <a:chOff x="4318023" y="4113296"/>
            <a:chExt cx="716422" cy="932073"/>
          </a:xfrm>
        </p:grpSpPr>
        <p:sp>
          <p:nvSpPr>
            <p:cNvPr id="1494" name="Google Shape;1494;p32"/>
            <p:cNvSpPr/>
            <p:nvPr/>
          </p:nvSpPr>
          <p:spPr>
            <a:xfrm>
              <a:off x="4842115" y="4245779"/>
              <a:ext cx="192329" cy="205812"/>
            </a:xfrm>
            <a:custGeom>
              <a:avLst/>
              <a:gdLst/>
              <a:ahLst/>
              <a:cxnLst/>
              <a:rect l="l" t="t" r="r" b="b"/>
              <a:pathLst>
                <a:path w="2211" h="2366" extrusionOk="0">
                  <a:moveTo>
                    <a:pt x="1579" y="179"/>
                  </a:moveTo>
                  <a:cubicBezTo>
                    <a:pt x="1798" y="179"/>
                    <a:pt x="1943" y="252"/>
                    <a:pt x="1992" y="422"/>
                  </a:cubicBezTo>
                  <a:cubicBezTo>
                    <a:pt x="2041" y="519"/>
                    <a:pt x="2016" y="616"/>
                    <a:pt x="1968" y="689"/>
                  </a:cubicBezTo>
                  <a:cubicBezTo>
                    <a:pt x="1798" y="908"/>
                    <a:pt x="1239" y="1005"/>
                    <a:pt x="802" y="1005"/>
                  </a:cubicBezTo>
                  <a:lnTo>
                    <a:pt x="777" y="1005"/>
                  </a:lnTo>
                  <a:cubicBezTo>
                    <a:pt x="705" y="1005"/>
                    <a:pt x="680" y="1054"/>
                    <a:pt x="705" y="1127"/>
                  </a:cubicBezTo>
                  <a:cubicBezTo>
                    <a:pt x="802" y="1321"/>
                    <a:pt x="1045" y="1904"/>
                    <a:pt x="826" y="2171"/>
                  </a:cubicBezTo>
                  <a:cubicBezTo>
                    <a:pt x="802" y="2195"/>
                    <a:pt x="777" y="2195"/>
                    <a:pt x="777" y="2195"/>
                  </a:cubicBezTo>
                  <a:cubicBezTo>
                    <a:pt x="632" y="2195"/>
                    <a:pt x="364" y="1782"/>
                    <a:pt x="170" y="1369"/>
                  </a:cubicBezTo>
                  <a:lnTo>
                    <a:pt x="486" y="495"/>
                  </a:lnTo>
                  <a:cubicBezTo>
                    <a:pt x="826" y="325"/>
                    <a:pt x="1190" y="203"/>
                    <a:pt x="1579" y="179"/>
                  </a:cubicBezTo>
                  <a:close/>
                  <a:moveTo>
                    <a:pt x="1663" y="1"/>
                  </a:moveTo>
                  <a:cubicBezTo>
                    <a:pt x="1635" y="1"/>
                    <a:pt x="1607" y="4"/>
                    <a:pt x="1579" y="9"/>
                  </a:cubicBezTo>
                  <a:cubicBezTo>
                    <a:pt x="1142" y="33"/>
                    <a:pt x="753" y="155"/>
                    <a:pt x="389" y="349"/>
                  </a:cubicBezTo>
                  <a:cubicBezTo>
                    <a:pt x="364" y="374"/>
                    <a:pt x="340" y="374"/>
                    <a:pt x="340" y="398"/>
                  </a:cubicBezTo>
                  <a:lnTo>
                    <a:pt x="0" y="1345"/>
                  </a:lnTo>
                  <a:cubicBezTo>
                    <a:pt x="0" y="1345"/>
                    <a:pt x="0" y="1369"/>
                    <a:pt x="0" y="1394"/>
                  </a:cubicBezTo>
                  <a:cubicBezTo>
                    <a:pt x="73" y="1564"/>
                    <a:pt x="437" y="2365"/>
                    <a:pt x="777" y="2365"/>
                  </a:cubicBezTo>
                  <a:cubicBezTo>
                    <a:pt x="850" y="2365"/>
                    <a:pt x="923" y="2341"/>
                    <a:pt x="972" y="2268"/>
                  </a:cubicBezTo>
                  <a:cubicBezTo>
                    <a:pt x="1215" y="1953"/>
                    <a:pt x="1020" y="1394"/>
                    <a:pt x="899" y="1151"/>
                  </a:cubicBezTo>
                  <a:cubicBezTo>
                    <a:pt x="1215" y="1151"/>
                    <a:pt x="1871" y="1102"/>
                    <a:pt x="2089" y="786"/>
                  </a:cubicBezTo>
                  <a:cubicBezTo>
                    <a:pt x="2186" y="665"/>
                    <a:pt x="2211" y="519"/>
                    <a:pt x="2162" y="374"/>
                  </a:cubicBezTo>
                  <a:cubicBezTo>
                    <a:pt x="2076" y="159"/>
                    <a:pt x="1876" y="1"/>
                    <a:pt x="166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95" name="Google Shape;1495;p32"/>
            <p:cNvSpPr/>
            <p:nvPr/>
          </p:nvSpPr>
          <p:spPr>
            <a:xfrm>
              <a:off x="4730077" y="4175144"/>
              <a:ext cx="156491" cy="223645"/>
            </a:xfrm>
            <a:custGeom>
              <a:avLst/>
              <a:gdLst/>
              <a:ahLst/>
              <a:cxnLst/>
              <a:rect l="l" t="t" r="r" b="b"/>
              <a:pathLst>
                <a:path w="1799" h="2571" extrusionOk="0">
                  <a:moveTo>
                    <a:pt x="649" y="0"/>
                  </a:moveTo>
                  <a:cubicBezTo>
                    <a:pt x="597" y="0"/>
                    <a:pt x="542" y="6"/>
                    <a:pt x="486" y="19"/>
                  </a:cubicBezTo>
                  <a:cubicBezTo>
                    <a:pt x="365" y="44"/>
                    <a:pt x="244" y="141"/>
                    <a:pt x="195" y="262"/>
                  </a:cubicBezTo>
                  <a:cubicBezTo>
                    <a:pt x="98" y="602"/>
                    <a:pt x="511" y="1113"/>
                    <a:pt x="827" y="1501"/>
                  </a:cubicBezTo>
                  <a:cubicBezTo>
                    <a:pt x="632" y="1574"/>
                    <a:pt x="462" y="1671"/>
                    <a:pt x="292" y="1793"/>
                  </a:cubicBezTo>
                  <a:cubicBezTo>
                    <a:pt x="122" y="1890"/>
                    <a:pt x="1" y="2109"/>
                    <a:pt x="49" y="2327"/>
                  </a:cubicBezTo>
                  <a:cubicBezTo>
                    <a:pt x="49" y="2400"/>
                    <a:pt x="122" y="2497"/>
                    <a:pt x="195" y="2522"/>
                  </a:cubicBezTo>
                  <a:cubicBezTo>
                    <a:pt x="268" y="2546"/>
                    <a:pt x="341" y="2570"/>
                    <a:pt x="414" y="2570"/>
                  </a:cubicBezTo>
                  <a:cubicBezTo>
                    <a:pt x="754" y="2522"/>
                    <a:pt x="1094" y="2424"/>
                    <a:pt x="1410" y="2254"/>
                  </a:cubicBezTo>
                  <a:cubicBezTo>
                    <a:pt x="1458" y="2230"/>
                    <a:pt x="1458" y="2181"/>
                    <a:pt x="1434" y="2133"/>
                  </a:cubicBezTo>
                  <a:cubicBezTo>
                    <a:pt x="1434" y="2116"/>
                    <a:pt x="1397" y="2099"/>
                    <a:pt x="1367" y="2099"/>
                  </a:cubicBezTo>
                  <a:cubicBezTo>
                    <a:pt x="1355" y="2099"/>
                    <a:pt x="1344" y="2101"/>
                    <a:pt x="1337" y="2109"/>
                  </a:cubicBezTo>
                  <a:cubicBezTo>
                    <a:pt x="1075" y="2229"/>
                    <a:pt x="664" y="2400"/>
                    <a:pt x="406" y="2400"/>
                  </a:cubicBezTo>
                  <a:cubicBezTo>
                    <a:pt x="352" y="2400"/>
                    <a:pt x="305" y="2393"/>
                    <a:pt x="268" y="2376"/>
                  </a:cubicBezTo>
                  <a:cubicBezTo>
                    <a:pt x="244" y="2352"/>
                    <a:pt x="219" y="2327"/>
                    <a:pt x="195" y="2279"/>
                  </a:cubicBezTo>
                  <a:cubicBezTo>
                    <a:pt x="195" y="2206"/>
                    <a:pt x="219" y="2109"/>
                    <a:pt x="268" y="2036"/>
                  </a:cubicBezTo>
                  <a:cubicBezTo>
                    <a:pt x="462" y="1841"/>
                    <a:pt x="705" y="1696"/>
                    <a:pt x="972" y="1647"/>
                  </a:cubicBezTo>
                  <a:cubicBezTo>
                    <a:pt x="997" y="1647"/>
                    <a:pt x="1021" y="1623"/>
                    <a:pt x="1045" y="1598"/>
                  </a:cubicBezTo>
                  <a:cubicBezTo>
                    <a:pt x="1094" y="1550"/>
                    <a:pt x="1069" y="1526"/>
                    <a:pt x="997" y="1428"/>
                  </a:cubicBezTo>
                  <a:cubicBezTo>
                    <a:pt x="389" y="724"/>
                    <a:pt x="316" y="432"/>
                    <a:pt x="365" y="311"/>
                  </a:cubicBezTo>
                  <a:cubicBezTo>
                    <a:pt x="365" y="287"/>
                    <a:pt x="389" y="214"/>
                    <a:pt x="511" y="190"/>
                  </a:cubicBezTo>
                  <a:cubicBezTo>
                    <a:pt x="554" y="179"/>
                    <a:pt x="596" y="174"/>
                    <a:pt x="636" y="174"/>
                  </a:cubicBezTo>
                  <a:cubicBezTo>
                    <a:pt x="1244" y="174"/>
                    <a:pt x="1628" y="1283"/>
                    <a:pt x="1628" y="1283"/>
                  </a:cubicBezTo>
                  <a:cubicBezTo>
                    <a:pt x="1652" y="1307"/>
                    <a:pt x="1701" y="1331"/>
                    <a:pt x="1725" y="1331"/>
                  </a:cubicBezTo>
                  <a:cubicBezTo>
                    <a:pt x="1774" y="1307"/>
                    <a:pt x="1798" y="1258"/>
                    <a:pt x="1798" y="1210"/>
                  </a:cubicBezTo>
                  <a:cubicBezTo>
                    <a:pt x="1776" y="1165"/>
                    <a:pt x="1373" y="0"/>
                    <a:pt x="64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96" name="Google Shape;1496;p32"/>
            <p:cNvSpPr/>
            <p:nvPr/>
          </p:nvSpPr>
          <p:spPr>
            <a:xfrm>
              <a:off x="4828807" y="4113296"/>
              <a:ext cx="167625" cy="150227"/>
            </a:xfrm>
            <a:custGeom>
              <a:avLst/>
              <a:gdLst/>
              <a:ahLst/>
              <a:cxnLst/>
              <a:rect l="l" t="t" r="r" b="b"/>
              <a:pathLst>
                <a:path w="1927" h="1727" extrusionOk="0">
                  <a:moveTo>
                    <a:pt x="119" y="1"/>
                  </a:moveTo>
                  <a:cubicBezTo>
                    <a:pt x="57" y="1"/>
                    <a:pt x="1" y="74"/>
                    <a:pt x="56" y="147"/>
                  </a:cubicBezTo>
                  <a:cubicBezTo>
                    <a:pt x="347" y="463"/>
                    <a:pt x="566" y="828"/>
                    <a:pt x="712" y="1241"/>
                  </a:cubicBezTo>
                  <a:cubicBezTo>
                    <a:pt x="663" y="1386"/>
                    <a:pt x="639" y="1532"/>
                    <a:pt x="663" y="1654"/>
                  </a:cubicBezTo>
                  <a:cubicBezTo>
                    <a:pt x="663" y="1702"/>
                    <a:pt x="712" y="1726"/>
                    <a:pt x="736" y="1726"/>
                  </a:cubicBezTo>
                  <a:cubicBezTo>
                    <a:pt x="785" y="1726"/>
                    <a:pt x="809" y="1702"/>
                    <a:pt x="833" y="1678"/>
                  </a:cubicBezTo>
                  <a:cubicBezTo>
                    <a:pt x="882" y="1532"/>
                    <a:pt x="882" y="1411"/>
                    <a:pt x="858" y="1265"/>
                  </a:cubicBezTo>
                  <a:cubicBezTo>
                    <a:pt x="882" y="1241"/>
                    <a:pt x="906" y="1216"/>
                    <a:pt x="906" y="1192"/>
                  </a:cubicBezTo>
                  <a:cubicBezTo>
                    <a:pt x="1149" y="876"/>
                    <a:pt x="1489" y="706"/>
                    <a:pt x="1854" y="658"/>
                  </a:cubicBezTo>
                  <a:cubicBezTo>
                    <a:pt x="1902" y="633"/>
                    <a:pt x="1926" y="609"/>
                    <a:pt x="1926" y="560"/>
                  </a:cubicBezTo>
                  <a:cubicBezTo>
                    <a:pt x="1902" y="512"/>
                    <a:pt x="1854" y="488"/>
                    <a:pt x="1829" y="488"/>
                  </a:cubicBezTo>
                  <a:cubicBezTo>
                    <a:pt x="1441" y="536"/>
                    <a:pt x="1076" y="730"/>
                    <a:pt x="809" y="1046"/>
                  </a:cubicBezTo>
                  <a:cubicBezTo>
                    <a:pt x="663" y="658"/>
                    <a:pt x="445" y="318"/>
                    <a:pt x="177" y="26"/>
                  </a:cubicBezTo>
                  <a:cubicBezTo>
                    <a:pt x="160" y="8"/>
                    <a:pt x="139" y="1"/>
                    <a:pt x="11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97" name="Google Shape;1497;p32"/>
            <p:cNvSpPr/>
            <p:nvPr/>
          </p:nvSpPr>
          <p:spPr>
            <a:xfrm>
              <a:off x="4318023" y="4482647"/>
              <a:ext cx="515662" cy="562722"/>
            </a:xfrm>
            <a:custGeom>
              <a:avLst/>
              <a:gdLst/>
              <a:ahLst/>
              <a:cxnLst/>
              <a:rect l="l" t="t" r="r" b="b"/>
              <a:pathLst>
                <a:path w="5928" h="6469" extrusionOk="0">
                  <a:moveTo>
                    <a:pt x="5857" y="0"/>
                  </a:moveTo>
                  <a:cubicBezTo>
                    <a:pt x="5849" y="0"/>
                    <a:pt x="5840" y="2"/>
                    <a:pt x="5831" y="7"/>
                  </a:cubicBezTo>
                  <a:cubicBezTo>
                    <a:pt x="5782" y="7"/>
                    <a:pt x="5758" y="31"/>
                    <a:pt x="5758" y="80"/>
                  </a:cubicBezTo>
                  <a:cubicBezTo>
                    <a:pt x="5758" y="250"/>
                    <a:pt x="5734" y="396"/>
                    <a:pt x="5734" y="566"/>
                  </a:cubicBezTo>
                  <a:cubicBezTo>
                    <a:pt x="5709" y="590"/>
                    <a:pt x="5734" y="638"/>
                    <a:pt x="5782" y="638"/>
                  </a:cubicBezTo>
                  <a:lnTo>
                    <a:pt x="5782" y="614"/>
                  </a:lnTo>
                  <a:cubicBezTo>
                    <a:pt x="5791" y="619"/>
                    <a:pt x="5801" y="621"/>
                    <a:pt x="5810" y="621"/>
                  </a:cubicBezTo>
                  <a:cubicBezTo>
                    <a:pt x="5848" y="621"/>
                    <a:pt x="5879" y="585"/>
                    <a:pt x="5879" y="566"/>
                  </a:cubicBezTo>
                  <a:cubicBezTo>
                    <a:pt x="5904" y="396"/>
                    <a:pt x="5928" y="225"/>
                    <a:pt x="5928" y="80"/>
                  </a:cubicBezTo>
                  <a:cubicBezTo>
                    <a:pt x="5928" y="40"/>
                    <a:pt x="5896" y="0"/>
                    <a:pt x="5857" y="0"/>
                  </a:cubicBezTo>
                  <a:close/>
                  <a:moveTo>
                    <a:pt x="5682" y="972"/>
                  </a:moveTo>
                  <a:cubicBezTo>
                    <a:pt x="5644" y="972"/>
                    <a:pt x="5612" y="1007"/>
                    <a:pt x="5612" y="1027"/>
                  </a:cubicBezTo>
                  <a:cubicBezTo>
                    <a:pt x="5564" y="1197"/>
                    <a:pt x="5515" y="1343"/>
                    <a:pt x="5442" y="1489"/>
                  </a:cubicBezTo>
                  <a:cubicBezTo>
                    <a:pt x="5418" y="1513"/>
                    <a:pt x="5442" y="1562"/>
                    <a:pt x="5491" y="1586"/>
                  </a:cubicBezTo>
                  <a:lnTo>
                    <a:pt x="5515" y="1586"/>
                  </a:lnTo>
                  <a:lnTo>
                    <a:pt x="5515" y="1562"/>
                  </a:lnTo>
                  <a:cubicBezTo>
                    <a:pt x="5523" y="1570"/>
                    <a:pt x="5531" y="1572"/>
                    <a:pt x="5539" y="1572"/>
                  </a:cubicBezTo>
                  <a:cubicBezTo>
                    <a:pt x="5555" y="1572"/>
                    <a:pt x="5572" y="1562"/>
                    <a:pt x="5588" y="1562"/>
                  </a:cubicBezTo>
                  <a:cubicBezTo>
                    <a:pt x="5661" y="1392"/>
                    <a:pt x="5734" y="1246"/>
                    <a:pt x="5782" y="1076"/>
                  </a:cubicBezTo>
                  <a:cubicBezTo>
                    <a:pt x="5782" y="1027"/>
                    <a:pt x="5758" y="1003"/>
                    <a:pt x="5709" y="979"/>
                  </a:cubicBezTo>
                  <a:cubicBezTo>
                    <a:pt x="5700" y="974"/>
                    <a:pt x="5691" y="972"/>
                    <a:pt x="5682" y="972"/>
                  </a:cubicBezTo>
                  <a:close/>
                  <a:moveTo>
                    <a:pt x="4303" y="1753"/>
                  </a:moveTo>
                  <a:cubicBezTo>
                    <a:pt x="4217" y="1753"/>
                    <a:pt x="4164" y="1879"/>
                    <a:pt x="4276" y="1902"/>
                  </a:cubicBezTo>
                  <a:cubicBezTo>
                    <a:pt x="4398" y="1975"/>
                    <a:pt x="4543" y="2047"/>
                    <a:pt x="4640" y="2169"/>
                  </a:cubicBezTo>
                  <a:cubicBezTo>
                    <a:pt x="4640" y="2193"/>
                    <a:pt x="4665" y="2193"/>
                    <a:pt x="4689" y="2193"/>
                  </a:cubicBezTo>
                  <a:cubicBezTo>
                    <a:pt x="4713" y="2193"/>
                    <a:pt x="4738" y="2193"/>
                    <a:pt x="4762" y="2169"/>
                  </a:cubicBezTo>
                  <a:cubicBezTo>
                    <a:pt x="4786" y="2145"/>
                    <a:pt x="4786" y="2096"/>
                    <a:pt x="4762" y="2072"/>
                  </a:cubicBezTo>
                  <a:cubicBezTo>
                    <a:pt x="4640" y="1926"/>
                    <a:pt x="4495" y="1829"/>
                    <a:pt x="4325" y="1756"/>
                  </a:cubicBezTo>
                  <a:cubicBezTo>
                    <a:pt x="4317" y="1754"/>
                    <a:pt x="4310" y="1753"/>
                    <a:pt x="4303" y="1753"/>
                  </a:cubicBezTo>
                  <a:close/>
                  <a:moveTo>
                    <a:pt x="3790" y="1732"/>
                  </a:moveTo>
                  <a:cubicBezTo>
                    <a:pt x="3596" y="1780"/>
                    <a:pt x="3474" y="1926"/>
                    <a:pt x="3474" y="2120"/>
                  </a:cubicBezTo>
                  <a:cubicBezTo>
                    <a:pt x="3450" y="2145"/>
                    <a:pt x="3450" y="2169"/>
                    <a:pt x="3474" y="2193"/>
                  </a:cubicBezTo>
                  <a:cubicBezTo>
                    <a:pt x="3474" y="2242"/>
                    <a:pt x="3499" y="2266"/>
                    <a:pt x="3547" y="2266"/>
                  </a:cubicBezTo>
                  <a:lnTo>
                    <a:pt x="3572" y="2266"/>
                  </a:lnTo>
                  <a:cubicBezTo>
                    <a:pt x="3620" y="2242"/>
                    <a:pt x="3644" y="2193"/>
                    <a:pt x="3620" y="2169"/>
                  </a:cubicBezTo>
                  <a:lnTo>
                    <a:pt x="3620" y="2120"/>
                  </a:lnTo>
                  <a:cubicBezTo>
                    <a:pt x="3644" y="1999"/>
                    <a:pt x="3717" y="1926"/>
                    <a:pt x="3839" y="1902"/>
                  </a:cubicBezTo>
                  <a:cubicBezTo>
                    <a:pt x="3887" y="1877"/>
                    <a:pt x="3912" y="1829"/>
                    <a:pt x="3887" y="1780"/>
                  </a:cubicBezTo>
                  <a:cubicBezTo>
                    <a:pt x="3887" y="1756"/>
                    <a:pt x="3839" y="1732"/>
                    <a:pt x="3790" y="1732"/>
                  </a:cubicBezTo>
                  <a:close/>
                  <a:moveTo>
                    <a:pt x="5248" y="1835"/>
                  </a:moveTo>
                  <a:cubicBezTo>
                    <a:pt x="5230" y="1835"/>
                    <a:pt x="5211" y="1841"/>
                    <a:pt x="5199" y="1853"/>
                  </a:cubicBezTo>
                  <a:cubicBezTo>
                    <a:pt x="5078" y="1975"/>
                    <a:pt x="4981" y="2072"/>
                    <a:pt x="4835" y="2169"/>
                  </a:cubicBezTo>
                  <a:cubicBezTo>
                    <a:pt x="4786" y="2169"/>
                    <a:pt x="4786" y="2217"/>
                    <a:pt x="4811" y="2266"/>
                  </a:cubicBezTo>
                  <a:cubicBezTo>
                    <a:pt x="4811" y="2290"/>
                    <a:pt x="4859" y="2315"/>
                    <a:pt x="4883" y="2315"/>
                  </a:cubicBezTo>
                  <a:lnTo>
                    <a:pt x="4883" y="2290"/>
                  </a:lnTo>
                  <a:cubicBezTo>
                    <a:pt x="4883" y="2290"/>
                    <a:pt x="4908" y="2290"/>
                    <a:pt x="4908" y="2315"/>
                  </a:cubicBezTo>
                  <a:cubicBezTo>
                    <a:pt x="5053" y="2217"/>
                    <a:pt x="5199" y="2096"/>
                    <a:pt x="5296" y="1975"/>
                  </a:cubicBezTo>
                  <a:cubicBezTo>
                    <a:pt x="5345" y="1926"/>
                    <a:pt x="5345" y="1877"/>
                    <a:pt x="5296" y="1853"/>
                  </a:cubicBezTo>
                  <a:cubicBezTo>
                    <a:pt x="5284" y="1841"/>
                    <a:pt x="5266" y="1835"/>
                    <a:pt x="5248" y="1835"/>
                  </a:cubicBezTo>
                  <a:close/>
                  <a:moveTo>
                    <a:pt x="4416" y="2312"/>
                  </a:moveTo>
                  <a:cubicBezTo>
                    <a:pt x="4410" y="2312"/>
                    <a:pt x="4404" y="2313"/>
                    <a:pt x="4398" y="2315"/>
                  </a:cubicBezTo>
                  <a:cubicBezTo>
                    <a:pt x="4276" y="2339"/>
                    <a:pt x="4179" y="2363"/>
                    <a:pt x="4057" y="2363"/>
                  </a:cubicBezTo>
                  <a:lnTo>
                    <a:pt x="3936" y="2363"/>
                  </a:lnTo>
                  <a:cubicBezTo>
                    <a:pt x="3930" y="2362"/>
                    <a:pt x="3925" y="2361"/>
                    <a:pt x="3920" y="2361"/>
                  </a:cubicBezTo>
                  <a:cubicBezTo>
                    <a:pt x="3836" y="2361"/>
                    <a:pt x="3820" y="2533"/>
                    <a:pt x="3912" y="2533"/>
                  </a:cubicBezTo>
                  <a:lnTo>
                    <a:pt x="4057" y="2533"/>
                  </a:lnTo>
                  <a:lnTo>
                    <a:pt x="4057" y="2509"/>
                  </a:lnTo>
                  <a:cubicBezTo>
                    <a:pt x="4179" y="2509"/>
                    <a:pt x="4300" y="2509"/>
                    <a:pt x="4422" y="2485"/>
                  </a:cubicBezTo>
                  <a:cubicBezTo>
                    <a:pt x="4535" y="2462"/>
                    <a:pt x="4500" y="2312"/>
                    <a:pt x="4416" y="2312"/>
                  </a:cubicBezTo>
                  <a:close/>
                  <a:moveTo>
                    <a:pt x="4946" y="2451"/>
                  </a:moveTo>
                  <a:cubicBezTo>
                    <a:pt x="4934" y="2451"/>
                    <a:pt x="4921" y="2454"/>
                    <a:pt x="4908" y="2460"/>
                  </a:cubicBezTo>
                  <a:cubicBezTo>
                    <a:pt x="4859" y="2485"/>
                    <a:pt x="4859" y="2533"/>
                    <a:pt x="4859" y="2582"/>
                  </a:cubicBezTo>
                  <a:cubicBezTo>
                    <a:pt x="4932" y="2728"/>
                    <a:pt x="4956" y="2873"/>
                    <a:pt x="4981" y="3019"/>
                  </a:cubicBezTo>
                  <a:cubicBezTo>
                    <a:pt x="4981" y="3068"/>
                    <a:pt x="5029" y="3092"/>
                    <a:pt x="5078" y="3092"/>
                  </a:cubicBezTo>
                  <a:cubicBezTo>
                    <a:pt x="5126" y="3092"/>
                    <a:pt x="5151" y="3043"/>
                    <a:pt x="5151" y="3019"/>
                  </a:cubicBezTo>
                  <a:cubicBezTo>
                    <a:pt x="5126" y="2825"/>
                    <a:pt x="5078" y="2679"/>
                    <a:pt x="5029" y="2509"/>
                  </a:cubicBezTo>
                  <a:cubicBezTo>
                    <a:pt x="5011" y="2473"/>
                    <a:pt x="4981" y="2451"/>
                    <a:pt x="4946" y="2451"/>
                  </a:cubicBezTo>
                  <a:close/>
                  <a:moveTo>
                    <a:pt x="5078" y="3432"/>
                  </a:moveTo>
                  <a:cubicBezTo>
                    <a:pt x="5029" y="3432"/>
                    <a:pt x="5005" y="3456"/>
                    <a:pt x="4981" y="3505"/>
                  </a:cubicBezTo>
                  <a:cubicBezTo>
                    <a:pt x="4956" y="3651"/>
                    <a:pt x="4932" y="3821"/>
                    <a:pt x="4883" y="3966"/>
                  </a:cubicBezTo>
                  <a:cubicBezTo>
                    <a:pt x="4859" y="3991"/>
                    <a:pt x="4883" y="4039"/>
                    <a:pt x="4908" y="4064"/>
                  </a:cubicBezTo>
                  <a:lnTo>
                    <a:pt x="4956" y="4064"/>
                  </a:lnTo>
                  <a:cubicBezTo>
                    <a:pt x="4981" y="4064"/>
                    <a:pt x="5005" y="4039"/>
                    <a:pt x="5029" y="4015"/>
                  </a:cubicBezTo>
                  <a:cubicBezTo>
                    <a:pt x="5078" y="3869"/>
                    <a:pt x="5126" y="3699"/>
                    <a:pt x="5151" y="3529"/>
                  </a:cubicBezTo>
                  <a:cubicBezTo>
                    <a:pt x="5151" y="3481"/>
                    <a:pt x="5126" y="3432"/>
                    <a:pt x="5078" y="3432"/>
                  </a:cubicBezTo>
                  <a:close/>
                  <a:moveTo>
                    <a:pt x="4703" y="4339"/>
                  </a:moveTo>
                  <a:cubicBezTo>
                    <a:pt x="4677" y="4339"/>
                    <a:pt x="4655" y="4351"/>
                    <a:pt x="4640" y="4379"/>
                  </a:cubicBezTo>
                  <a:cubicBezTo>
                    <a:pt x="4543" y="4501"/>
                    <a:pt x="4422" y="4622"/>
                    <a:pt x="4325" y="4720"/>
                  </a:cubicBezTo>
                  <a:cubicBezTo>
                    <a:pt x="4276" y="4744"/>
                    <a:pt x="4276" y="4792"/>
                    <a:pt x="4325" y="4841"/>
                  </a:cubicBezTo>
                  <a:cubicBezTo>
                    <a:pt x="4325" y="4841"/>
                    <a:pt x="4349" y="4865"/>
                    <a:pt x="4373" y="4865"/>
                  </a:cubicBezTo>
                  <a:lnTo>
                    <a:pt x="4373" y="4841"/>
                  </a:lnTo>
                  <a:lnTo>
                    <a:pt x="4422" y="4841"/>
                  </a:lnTo>
                  <a:cubicBezTo>
                    <a:pt x="4543" y="4720"/>
                    <a:pt x="4665" y="4598"/>
                    <a:pt x="4762" y="4477"/>
                  </a:cubicBezTo>
                  <a:cubicBezTo>
                    <a:pt x="4786" y="4428"/>
                    <a:pt x="4786" y="4379"/>
                    <a:pt x="4762" y="4355"/>
                  </a:cubicBezTo>
                  <a:cubicBezTo>
                    <a:pt x="4742" y="4345"/>
                    <a:pt x="4722" y="4339"/>
                    <a:pt x="4703" y="4339"/>
                  </a:cubicBezTo>
                  <a:close/>
                  <a:moveTo>
                    <a:pt x="3975" y="4971"/>
                  </a:moveTo>
                  <a:cubicBezTo>
                    <a:pt x="3960" y="4971"/>
                    <a:pt x="3946" y="4977"/>
                    <a:pt x="3936" y="4987"/>
                  </a:cubicBezTo>
                  <a:cubicBezTo>
                    <a:pt x="3790" y="5060"/>
                    <a:pt x="3644" y="5108"/>
                    <a:pt x="3474" y="5133"/>
                  </a:cubicBezTo>
                  <a:cubicBezTo>
                    <a:pt x="3450" y="5157"/>
                    <a:pt x="3402" y="5205"/>
                    <a:pt x="3426" y="5254"/>
                  </a:cubicBezTo>
                  <a:cubicBezTo>
                    <a:pt x="3426" y="5278"/>
                    <a:pt x="3474" y="5303"/>
                    <a:pt x="3499" y="5303"/>
                  </a:cubicBezTo>
                  <a:lnTo>
                    <a:pt x="3523" y="5303"/>
                  </a:lnTo>
                  <a:cubicBezTo>
                    <a:pt x="3693" y="5254"/>
                    <a:pt x="3839" y="5205"/>
                    <a:pt x="4009" y="5133"/>
                  </a:cubicBezTo>
                  <a:cubicBezTo>
                    <a:pt x="4033" y="5108"/>
                    <a:pt x="4057" y="5060"/>
                    <a:pt x="4033" y="5011"/>
                  </a:cubicBezTo>
                  <a:cubicBezTo>
                    <a:pt x="4019" y="4983"/>
                    <a:pt x="3996" y="4971"/>
                    <a:pt x="3975" y="4971"/>
                  </a:cubicBezTo>
                  <a:close/>
                  <a:moveTo>
                    <a:pt x="1531" y="5205"/>
                  </a:moveTo>
                  <a:cubicBezTo>
                    <a:pt x="1434" y="5205"/>
                    <a:pt x="1434" y="5375"/>
                    <a:pt x="1531" y="5375"/>
                  </a:cubicBezTo>
                  <a:lnTo>
                    <a:pt x="2041" y="5375"/>
                  </a:lnTo>
                  <a:cubicBezTo>
                    <a:pt x="2065" y="5375"/>
                    <a:pt x="2114" y="5327"/>
                    <a:pt x="2114" y="5303"/>
                  </a:cubicBezTo>
                  <a:cubicBezTo>
                    <a:pt x="2114" y="5254"/>
                    <a:pt x="2090" y="5205"/>
                    <a:pt x="2041" y="5205"/>
                  </a:cubicBezTo>
                  <a:close/>
                  <a:moveTo>
                    <a:pt x="2527" y="5205"/>
                  </a:moveTo>
                  <a:cubicBezTo>
                    <a:pt x="2478" y="5205"/>
                    <a:pt x="2454" y="5254"/>
                    <a:pt x="2454" y="5278"/>
                  </a:cubicBezTo>
                  <a:cubicBezTo>
                    <a:pt x="2430" y="5327"/>
                    <a:pt x="2478" y="5375"/>
                    <a:pt x="2527" y="5375"/>
                  </a:cubicBezTo>
                  <a:lnTo>
                    <a:pt x="3013" y="5375"/>
                  </a:lnTo>
                  <a:cubicBezTo>
                    <a:pt x="3061" y="5375"/>
                    <a:pt x="3110" y="5327"/>
                    <a:pt x="3110" y="5278"/>
                  </a:cubicBezTo>
                  <a:cubicBezTo>
                    <a:pt x="3086" y="5230"/>
                    <a:pt x="3061" y="5205"/>
                    <a:pt x="3013" y="5205"/>
                  </a:cubicBezTo>
                  <a:close/>
                  <a:moveTo>
                    <a:pt x="1044" y="5270"/>
                  </a:moveTo>
                  <a:cubicBezTo>
                    <a:pt x="1037" y="5270"/>
                    <a:pt x="1029" y="5273"/>
                    <a:pt x="1021" y="5278"/>
                  </a:cubicBezTo>
                  <a:cubicBezTo>
                    <a:pt x="851" y="5327"/>
                    <a:pt x="681" y="5400"/>
                    <a:pt x="559" y="5497"/>
                  </a:cubicBezTo>
                  <a:cubicBezTo>
                    <a:pt x="511" y="5545"/>
                    <a:pt x="511" y="5594"/>
                    <a:pt x="559" y="5618"/>
                  </a:cubicBezTo>
                  <a:cubicBezTo>
                    <a:pt x="559" y="5643"/>
                    <a:pt x="584" y="5643"/>
                    <a:pt x="608" y="5667"/>
                  </a:cubicBezTo>
                  <a:cubicBezTo>
                    <a:pt x="632" y="5643"/>
                    <a:pt x="632" y="5643"/>
                    <a:pt x="657" y="5643"/>
                  </a:cubicBezTo>
                  <a:cubicBezTo>
                    <a:pt x="778" y="5545"/>
                    <a:pt x="899" y="5473"/>
                    <a:pt x="1069" y="5424"/>
                  </a:cubicBezTo>
                  <a:cubicBezTo>
                    <a:pt x="1134" y="5424"/>
                    <a:pt x="1103" y="5270"/>
                    <a:pt x="1044" y="5270"/>
                  </a:cubicBezTo>
                  <a:close/>
                  <a:moveTo>
                    <a:pt x="295" y="5864"/>
                  </a:moveTo>
                  <a:cubicBezTo>
                    <a:pt x="265" y="5864"/>
                    <a:pt x="235" y="5877"/>
                    <a:pt x="219" y="5910"/>
                  </a:cubicBezTo>
                  <a:cubicBezTo>
                    <a:pt x="122" y="6056"/>
                    <a:pt x="74" y="6201"/>
                    <a:pt x="25" y="6371"/>
                  </a:cubicBezTo>
                  <a:cubicBezTo>
                    <a:pt x="1" y="6420"/>
                    <a:pt x="25" y="6469"/>
                    <a:pt x="74" y="6469"/>
                  </a:cubicBezTo>
                  <a:lnTo>
                    <a:pt x="98" y="6469"/>
                  </a:lnTo>
                  <a:cubicBezTo>
                    <a:pt x="122" y="6469"/>
                    <a:pt x="146" y="6444"/>
                    <a:pt x="171" y="6420"/>
                  </a:cubicBezTo>
                  <a:cubicBezTo>
                    <a:pt x="219" y="6274"/>
                    <a:pt x="292" y="6129"/>
                    <a:pt x="365" y="5983"/>
                  </a:cubicBezTo>
                  <a:cubicBezTo>
                    <a:pt x="414" y="5918"/>
                    <a:pt x="354" y="5864"/>
                    <a:pt x="295" y="5864"/>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32462107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ackground 1">
  <p:cSld name="Background 1">
    <p:bg>
      <p:bgPr>
        <a:blipFill>
          <a:blip r:embed="rId2">
            <a:alphaModFix/>
          </a:blip>
          <a:stretch>
            <a:fillRect/>
          </a:stretch>
        </a:blipFill>
        <a:effectLst/>
      </p:bgPr>
    </p:bg>
    <p:spTree>
      <p:nvGrpSpPr>
        <p:cNvPr id="1" name="Shape 1498"/>
        <p:cNvGrpSpPr/>
        <p:nvPr/>
      </p:nvGrpSpPr>
      <p:grpSpPr>
        <a:xfrm>
          <a:off x="0" y="0"/>
          <a:ext cx="0" cy="0"/>
          <a:chOff x="0" y="0"/>
          <a:chExt cx="0" cy="0"/>
        </a:xfrm>
      </p:grpSpPr>
      <p:grpSp>
        <p:nvGrpSpPr>
          <p:cNvPr id="1499" name="Google Shape;1499;p33"/>
          <p:cNvGrpSpPr/>
          <p:nvPr/>
        </p:nvGrpSpPr>
        <p:grpSpPr>
          <a:xfrm flipH="1">
            <a:off x="10043142" y="4855413"/>
            <a:ext cx="1179572" cy="2002585"/>
            <a:chOff x="-1056319" y="1385262"/>
            <a:chExt cx="212940" cy="361495"/>
          </a:xfrm>
        </p:grpSpPr>
        <p:sp>
          <p:nvSpPr>
            <p:cNvPr id="1500" name="Google Shape;1500;p33"/>
            <p:cNvSpPr/>
            <p:nvPr/>
          </p:nvSpPr>
          <p:spPr>
            <a:xfrm>
              <a:off x="-933315" y="1467563"/>
              <a:ext cx="27460" cy="279194"/>
            </a:xfrm>
            <a:custGeom>
              <a:avLst/>
              <a:gdLst/>
              <a:ahLst/>
              <a:cxnLst/>
              <a:rect l="l" t="t" r="r" b="b"/>
              <a:pathLst>
                <a:path w="705" h="7168" extrusionOk="0">
                  <a:moveTo>
                    <a:pt x="680" y="1"/>
                  </a:moveTo>
                  <a:cubicBezTo>
                    <a:pt x="656" y="1"/>
                    <a:pt x="632" y="25"/>
                    <a:pt x="632" y="50"/>
                  </a:cubicBezTo>
                  <a:cubicBezTo>
                    <a:pt x="608" y="292"/>
                    <a:pt x="0" y="6123"/>
                    <a:pt x="170" y="7119"/>
                  </a:cubicBezTo>
                  <a:cubicBezTo>
                    <a:pt x="170" y="7143"/>
                    <a:pt x="170" y="7167"/>
                    <a:pt x="195" y="7167"/>
                  </a:cubicBezTo>
                  <a:lnTo>
                    <a:pt x="219" y="7167"/>
                  </a:lnTo>
                  <a:cubicBezTo>
                    <a:pt x="243" y="7143"/>
                    <a:pt x="243" y="7119"/>
                    <a:pt x="243" y="7094"/>
                  </a:cubicBezTo>
                  <a:cubicBezTo>
                    <a:pt x="97" y="6123"/>
                    <a:pt x="705" y="122"/>
                    <a:pt x="705" y="74"/>
                  </a:cubicBezTo>
                  <a:cubicBezTo>
                    <a:pt x="705" y="25"/>
                    <a:pt x="705" y="25"/>
                    <a:pt x="68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01" name="Google Shape;1501;p33"/>
            <p:cNvSpPr/>
            <p:nvPr/>
          </p:nvSpPr>
          <p:spPr>
            <a:xfrm>
              <a:off x="-968331" y="1385262"/>
              <a:ext cx="124952" cy="123978"/>
            </a:xfrm>
            <a:custGeom>
              <a:avLst/>
              <a:gdLst/>
              <a:ahLst/>
              <a:cxnLst/>
              <a:rect l="l" t="t" r="r" b="b"/>
              <a:pathLst>
                <a:path w="3208" h="3183" extrusionOk="0">
                  <a:moveTo>
                    <a:pt x="1555" y="98"/>
                  </a:moveTo>
                  <a:cubicBezTo>
                    <a:pt x="1871" y="171"/>
                    <a:pt x="1871" y="705"/>
                    <a:pt x="1871" y="705"/>
                  </a:cubicBezTo>
                  <a:cubicBezTo>
                    <a:pt x="1871" y="729"/>
                    <a:pt x="1895" y="754"/>
                    <a:pt x="1920" y="754"/>
                  </a:cubicBezTo>
                  <a:cubicBezTo>
                    <a:pt x="1944" y="754"/>
                    <a:pt x="1968" y="754"/>
                    <a:pt x="1968" y="729"/>
                  </a:cubicBezTo>
                  <a:cubicBezTo>
                    <a:pt x="2065" y="535"/>
                    <a:pt x="2260" y="243"/>
                    <a:pt x="2381" y="243"/>
                  </a:cubicBezTo>
                  <a:cubicBezTo>
                    <a:pt x="2405" y="243"/>
                    <a:pt x="2430" y="243"/>
                    <a:pt x="2430" y="268"/>
                  </a:cubicBezTo>
                  <a:cubicBezTo>
                    <a:pt x="2600" y="389"/>
                    <a:pt x="2478" y="802"/>
                    <a:pt x="2405" y="948"/>
                  </a:cubicBezTo>
                  <a:cubicBezTo>
                    <a:pt x="2386" y="988"/>
                    <a:pt x="2414" y="1027"/>
                    <a:pt x="2452" y="1027"/>
                  </a:cubicBezTo>
                  <a:cubicBezTo>
                    <a:pt x="2460" y="1027"/>
                    <a:pt x="2469" y="1025"/>
                    <a:pt x="2478" y="1021"/>
                  </a:cubicBezTo>
                  <a:cubicBezTo>
                    <a:pt x="2600" y="972"/>
                    <a:pt x="2745" y="924"/>
                    <a:pt x="2891" y="924"/>
                  </a:cubicBezTo>
                  <a:cubicBezTo>
                    <a:pt x="2940" y="924"/>
                    <a:pt x="3013" y="924"/>
                    <a:pt x="3061" y="972"/>
                  </a:cubicBezTo>
                  <a:cubicBezTo>
                    <a:pt x="3061" y="972"/>
                    <a:pt x="3061" y="996"/>
                    <a:pt x="3061" y="996"/>
                  </a:cubicBezTo>
                  <a:cubicBezTo>
                    <a:pt x="3037" y="1142"/>
                    <a:pt x="2745" y="1409"/>
                    <a:pt x="2551" y="1580"/>
                  </a:cubicBezTo>
                  <a:cubicBezTo>
                    <a:pt x="2527" y="1580"/>
                    <a:pt x="2527" y="1604"/>
                    <a:pt x="2527" y="1628"/>
                  </a:cubicBezTo>
                  <a:cubicBezTo>
                    <a:pt x="2551" y="1628"/>
                    <a:pt x="2551" y="1652"/>
                    <a:pt x="2575" y="1652"/>
                  </a:cubicBezTo>
                  <a:cubicBezTo>
                    <a:pt x="2721" y="1652"/>
                    <a:pt x="3134" y="1725"/>
                    <a:pt x="3134" y="1920"/>
                  </a:cubicBezTo>
                  <a:cubicBezTo>
                    <a:pt x="3134" y="2114"/>
                    <a:pt x="2624" y="2163"/>
                    <a:pt x="2430" y="2163"/>
                  </a:cubicBezTo>
                  <a:cubicBezTo>
                    <a:pt x="2430" y="2163"/>
                    <a:pt x="2405" y="2163"/>
                    <a:pt x="2405" y="2187"/>
                  </a:cubicBezTo>
                  <a:cubicBezTo>
                    <a:pt x="2381" y="2211"/>
                    <a:pt x="2381" y="2211"/>
                    <a:pt x="2405" y="2235"/>
                  </a:cubicBezTo>
                  <a:cubicBezTo>
                    <a:pt x="2405" y="2235"/>
                    <a:pt x="2697" y="2551"/>
                    <a:pt x="2527" y="2794"/>
                  </a:cubicBezTo>
                  <a:cubicBezTo>
                    <a:pt x="2503" y="2818"/>
                    <a:pt x="2454" y="2843"/>
                    <a:pt x="2430" y="2843"/>
                  </a:cubicBezTo>
                  <a:cubicBezTo>
                    <a:pt x="2260" y="2843"/>
                    <a:pt x="1992" y="2503"/>
                    <a:pt x="1895" y="2381"/>
                  </a:cubicBezTo>
                  <a:cubicBezTo>
                    <a:pt x="1883" y="2369"/>
                    <a:pt x="1871" y="2363"/>
                    <a:pt x="1862" y="2363"/>
                  </a:cubicBezTo>
                  <a:cubicBezTo>
                    <a:pt x="1853" y="2363"/>
                    <a:pt x="1847" y="2369"/>
                    <a:pt x="1847" y="2381"/>
                  </a:cubicBezTo>
                  <a:cubicBezTo>
                    <a:pt x="1822" y="2381"/>
                    <a:pt x="1798" y="2405"/>
                    <a:pt x="1798" y="2430"/>
                  </a:cubicBezTo>
                  <a:cubicBezTo>
                    <a:pt x="1798" y="2430"/>
                    <a:pt x="1871" y="2964"/>
                    <a:pt x="1579" y="3086"/>
                  </a:cubicBezTo>
                  <a:lnTo>
                    <a:pt x="1507" y="3086"/>
                  </a:lnTo>
                  <a:cubicBezTo>
                    <a:pt x="1312" y="3086"/>
                    <a:pt x="1215" y="2624"/>
                    <a:pt x="1215" y="2454"/>
                  </a:cubicBezTo>
                  <a:cubicBezTo>
                    <a:pt x="1215" y="2430"/>
                    <a:pt x="1191" y="2430"/>
                    <a:pt x="1166" y="2430"/>
                  </a:cubicBezTo>
                  <a:cubicBezTo>
                    <a:pt x="1166" y="2430"/>
                    <a:pt x="1166" y="2454"/>
                    <a:pt x="1166" y="2454"/>
                  </a:cubicBezTo>
                  <a:cubicBezTo>
                    <a:pt x="1045" y="2551"/>
                    <a:pt x="899" y="2624"/>
                    <a:pt x="754" y="2624"/>
                  </a:cubicBezTo>
                  <a:cubicBezTo>
                    <a:pt x="656" y="2624"/>
                    <a:pt x="583" y="2600"/>
                    <a:pt x="511" y="2575"/>
                  </a:cubicBezTo>
                  <a:cubicBezTo>
                    <a:pt x="462" y="2551"/>
                    <a:pt x="413" y="2503"/>
                    <a:pt x="413" y="2454"/>
                  </a:cubicBezTo>
                  <a:cubicBezTo>
                    <a:pt x="389" y="2235"/>
                    <a:pt x="729" y="1871"/>
                    <a:pt x="875" y="1725"/>
                  </a:cubicBezTo>
                  <a:cubicBezTo>
                    <a:pt x="875" y="1701"/>
                    <a:pt x="875" y="1701"/>
                    <a:pt x="875" y="1677"/>
                  </a:cubicBezTo>
                  <a:cubicBezTo>
                    <a:pt x="851" y="1652"/>
                    <a:pt x="826" y="1652"/>
                    <a:pt x="826" y="1652"/>
                  </a:cubicBezTo>
                  <a:lnTo>
                    <a:pt x="705" y="1652"/>
                  </a:lnTo>
                  <a:cubicBezTo>
                    <a:pt x="535" y="1652"/>
                    <a:pt x="195" y="1628"/>
                    <a:pt x="146" y="1409"/>
                  </a:cubicBezTo>
                  <a:cubicBezTo>
                    <a:pt x="122" y="1385"/>
                    <a:pt x="122" y="1361"/>
                    <a:pt x="146" y="1337"/>
                  </a:cubicBezTo>
                  <a:cubicBezTo>
                    <a:pt x="219" y="1215"/>
                    <a:pt x="559" y="1191"/>
                    <a:pt x="826" y="1191"/>
                  </a:cubicBezTo>
                  <a:lnTo>
                    <a:pt x="851" y="1191"/>
                  </a:lnTo>
                  <a:cubicBezTo>
                    <a:pt x="899" y="1167"/>
                    <a:pt x="924" y="1118"/>
                    <a:pt x="875" y="1094"/>
                  </a:cubicBezTo>
                  <a:cubicBezTo>
                    <a:pt x="778" y="1021"/>
                    <a:pt x="511" y="778"/>
                    <a:pt x="511" y="608"/>
                  </a:cubicBezTo>
                  <a:cubicBezTo>
                    <a:pt x="511" y="559"/>
                    <a:pt x="511" y="535"/>
                    <a:pt x="535" y="511"/>
                  </a:cubicBezTo>
                  <a:cubicBezTo>
                    <a:pt x="583" y="486"/>
                    <a:pt x="608" y="462"/>
                    <a:pt x="656" y="462"/>
                  </a:cubicBezTo>
                  <a:cubicBezTo>
                    <a:pt x="899" y="511"/>
                    <a:pt x="1118" y="632"/>
                    <a:pt x="1312" y="778"/>
                  </a:cubicBezTo>
                  <a:lnTo>
                    <a:pt x="1361" y="778"/>
                  </a:lnTo>
                  <a:cubicBezTo>
                    <a:pt x="1385" y="754"/>
                    <a:pt x="1385" y="754"/>
                    <a:pt x="1385" y="729"/>
                  </a:cubicBezTo>
                  <a:cubicBezTo>
                    <a:pt x="1361" y="608"/>
                    <a:pt x="1337" y="268"/>
                    <a:pt x="1434" y="146"/>
                  </a:cubicBezTo>
                  <a:cubicBezTo>
                    <a:pt x="1458" y="98"/>
                    <a:pt x="1507" y="98"/>
                    <a:pt x="1555" y="98"/>
                  </a:cubicBezTo>
                  <a:close/>
                  <a:moveTo>
                    <a:pt x="1531" y="1"/>
                  </a:moveTo>
                  <a:cubicBezTo>
                    <a:pt x="1458" y="1"/>
                    <a:pt x="1385" y="25"/>
                    <a:pt x="1337" y="73"/>
                  </a:cubicBezTo>
                  <a:cubicBezTo>
                    <a:pt x="1239" y="243"/>
                    <a:pt x="1215" y="438"/>
                    <a:pt x="1239" y="632"/>
                  </a:cubicBezTo>
                  <a:cubicBezTo>
                    <a:pt x="1069" y="486"/>
                    <a:pt x="875" y="389"/>
                    <a:pt x="632" y="365"/>
                  </a:cubicBezTo>
                  <a:cubicBezTo>
                    <a:pt x="583" y="365"/>
                    <a:pt x="511" y="389"/>
                    <a:pt x="462" y="413"/>
                  </a:cubicBezTo>
                  <a:cubicBezTo>
                    <a:pt x="413" y="462"/>
                    <a:pt x="389" y="535"/>
                    <a:pt x="389" y="584"/>
                  </a:cubicBezTo>
                  <a:cubicBezTo>
                    <a:pt x="438" y="778"/>
                    <a:pt x="559" y="948"/>
                    <a:pt x="705" y="1069"/>
                  </a:cubicBezTo>
                  <a:cubicBezTo>
                    <a:pt x="511" y="1069"/>
                    <a:pt x="171" y="1118"/>
                    <a:pt x="49" y="1264"/>
                  </a:cubicBezTo>
                  <a:cubicBezTo>
                    <a:pt x="0" y="1312"/>
                    <a:pt x="0" y="1361"/>
                    <a:pt x="0" y="1434"/>
                  </a:cubicBezTo>
                  <a:cubicBezTo>
                    <a:pt x="73" y="1701"/>
                    <a:pt x="462" y="1725"/>
                    <a:pt x="681" y="1725"/>
                  </a:cubicBezTo>
                  <a:cubicBezTo>
                    <a:pt x="511" y="1895"/>
                    <a:pt x="243" y="2211"/>
                    <a:pt x="268" y="2454"/>
                  </a:cubicBezTo>
                  <a:cubicBezTo>
                    <a:pt x="292" y="2527"/>
                    <a:pt x="341" y="2600"/>
                    <a:pt x="413" y="2624"/>
                  </a:cubicBezTo>
                  <a:cubicBezTo>
                    <a:pt x="511" y="2673"/>
                    <a:pt x="608" y="2697"/>
                    <a:pt x="705" y="2697"/>
                  </a:cubicBezTo>
                  <a:cubicBezTo>
                    <a:pt x="851" y="2697"/>
                    <a:pt x="996" y="2648"/>
                    <a:pt x="1118" y="2551"/>
                  </a:cubicBezTo>
                  <a:cubicBezTo>
                    <a:pt x="1166" y="2746"/>
                    <a:pt x="1264" y="3183"/>
                    <a:pt x="1507" y="3183"/>
                  </a:cubicBezTo>
                  <a:cubicBezTo>
                    <a:pt x="1531" y="3183"/>
                    <a:pt x="1579" y="3183"/>
                    <a:pt x="1604" y="3159"/>
                  </a:cubicBezTo>
                  <a:cubicBezTo>
                    <a:pt x="1822" y="3037"/>
                    <a:pt x="1944" y="2794"/>
                    <a:pt x="1895" y="2551"/>
                  </a:cubicBezTo>
                  <a:lnTo>
                    <a:pt x="1895" y="2551"/>
                  </a:lnTo>
                  <a:cubicBezTo>
                    <a:pt x="2041" y="2721"/>
                    <a:pt x="2260" y="2940"/>
                    <a:pt x="2430" y="2940"/>
                  </a:cubicBezTo>
                  <a:cubicBezTo>
                    <a:pt x="2503" y="2940"/>
                    <a:pt x="2551" y="2916"/>
                    <a:pt x="2600" y="2867"/>
                  </a:cubicBezTo>
                  <a:cubicBezTo>
                    <a:pt x="2697" y="2648"/>
                    <a:pt x="2673" y="2405"/>
                    <a:pt x="2527" y="2260"/>
                  </a:cubicBezTo>
                  <a:cubicBezTo>
                    <a:pt x="2745" y="2235"/>
                    <a:pt x="3207" y="2163"/>
                    <a:pt x="3207" y="1920"/>
                  </a:cubicBezTo>
                  <a:cubicBezTo>
                    <a:pt x="3207" y="1677"/>
                    <a:pt x="2867" y="1604"/>
                    <a:pt x="2673" y="1580"/>
                  </a:cubicBezTo>
                  <a:cubicBezTo>
                    <a:pt x="2818" y="1434"/>
                    <a:pt x="3134" y="1191"/>
                    <a:pt x="3134" y="1021"/>
                  </a:cubicBezTo>
                  <a:cubicBezTo>
                    <a:pt x="3134" y="972"/>
                    <a:pt x="3110" y="948"/>
                    <a:pt x="3086" y="899"/>
                  </a:cubicBezTo>
                  <a:cubicBezTo>
                    <a:pt x="3037" y="851"/>
                    <a:pt x="2940" y="826"/>
                    <a:pt x="2867" y="826"/>
                  </a:cubicBezTo>
                  <a:cubicBezTo>
                    <a:pt x="2745" y="826"/>
                    <a:pt x="2624" y="851"/>
                    <a:pt x="2503" y="899"/>
                  </a:cubicBezTo>
                  <a:cubicBezTo>
                    <a:pt x="2551" y="729"/>
                    <a:pt x="2648" y="341"/>
                    <a:pt x="2478" y="195"/>
                  </a:cubicBezTo>
                  <a:cubicBezTo>
                    <a:pt x="2430" y="171"/>
                    <a:pt x="2405" y="146"/>
                    <a:pt x="2357" y="146"/>
                  </a:cubicBezTo>
                  <a:cubicBezTo>
                    <a:pt x="2187" y="146"/>
                    <a:pt x="2017" y="389"/>
                    <a:pt x="1920" y="559"/>
                  </a:cubicBezTo>
                  <a:cubicBezTo>
                    <a:pt x="1895" y="365"/>
                    <a:pt x="1798" y="73"/>
                    <a:pt x="153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02" name="Google Shape;1502;p33"/>
            <p:cNvSpPr/>
            <p:nvPr/>
          </p:nvSpPr>
          <p:spPr>
            <a:xfrm>
              <a:off x="-990104" y="1535297"/>
              <a:ext cx="60606" cy="203864"/>
            </a:xfrm>
            <a:custGeom>
              <a:avLst/>
              <a:gdLst/>
              <a:ahLst/>
              <a:cxnLst/>
              <a:rect l="l" t="t" r="r" b="b"/>
              <a:pathLst>
                <a:path w="1556" h="5234" extrusionOk="0">
                  <a:moveTo>
                    <a:pt x="70" y="1"/>
                  </a:moveTo>
                  <a:cubicBezTo>
                    <a:pt x="64" y="1"/>
                    <a:pt x="56" y="4"/>
                    <a:pt x="49" y="11"/>
                  </a:cubicBezTo>
                  <a:cubicBezTo>
                    <a:pt x="25" y="11"/>
                    <a:pt x="1" y="35"/>
                    <a:pt x="25" y="60"/>
                  </a:cubicBezTo>
                  <a:cubicBezTo>
                    <a:pt x="49" y="108"/>
                    <a:pt x="1458" y="3290"/>
                    <a:pt x="948" y="5185"/>
                  </a:cubicBezTo>
                  <a:cubicBezTo>
                    <a:pt x="948" y="5210"/>
                    <a:pt x="948" y="5234"/>
                    <a:pt x="972" y="5234"/>
                  </a:cubicBezTo>
                  <a:cubicBezTo>
                    <a:pt x="1021" y="5234"/>
                    <a:pt x="1045" y="5234"/>
                    <a:pt x="1045" y="5185"/>
                  </a:cubicBezTo>
                  <a:cubicBezTo>
                    <a:pt x="1555" y="3290"/>
                    <a:pt x="122" y="60"/>
                    <a:pt x="98" y="35"/>
                  </a:cubicBezTo>
                  <a:cubicBezTo>
                    <a:pt x="98" y="18"/>
                    <a:pt x="86" y="1"/>
                    <a:pt x="7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03" name="Google Shape;1503;p33"/>
            <p:cNvSpPr/>
            <p:nvPr/>
          </p:nvSpPr>
          <p:spPr>
            <a:xfrm>
              <a:off x="-1056319" y="1471965"/>
              <a:ext cx="125886" cy="123394"/>
            </a:xfrm>
            <a:custGeom>
              <a:avLst/>
              <a:gdLst/>
              <a:ahLst/>
              <a:cxnLst/>
              <a:rect l="l" t="t" r="r" b="b"/>
              <a:pathLst>
                <a:path w="3232" h="3168" extrusionOk="0">
                  <a:moveTo>
                    <a:pt x="1513" y="97"/>
                  </a:moveTo>
                  <a:cubicBezTo>
                    <a:pt x="1527" y="97"/>
                    <a:pt x="1541" y="99"/>
                    <a:pt x="1555" y="107"/>
                  </a:cubicBezTo>
                  <a:cubicBezTo>
                    <a:pt x="1871" y="155"/>
                    <a:pt x="1895" y="714"/>
                    <a:pt x="1895" y="714"/>
                  </a:cubicBezTo>
                  <a:cubicBezTo>
                    <a:pt x="1895" y="738"/>
                    <a:pt x="1895" y="738"/>
                    <a:pt x="1919" y="738"/>
                  </a:cubicBezTo>
                  <a:cubicBezTo>
                    <a:pt x="1926" y="745"/>
                    <a:pt x="1934" y="748"/>
                    <a:pt x="1940" y="748"/>
                  </a:cubicBezTo>
                  <a:cubicBezTo>
                    <a:pt x="1956" y="748"/>
                    <a:pt x="1968" y="731"/>
                    <a:pt x="1968" y="714"/>
                  </a:cubicBezTo>
                  <a:cubicBezTo>
                    <a:pt x="2065" y="544"/>
                    <a:pt x="2259" y="228"/>
                    <a:pt x="2381" y="228"/>
                  </a:cubicBezTo>
                  <a:cubicBezTo>
                    <a:pt x="2405" y="228"/>
                    <a:pt x="2430" y="252"/>
                    <a:pt x="2454" y="252"/>
                  </a:cubicBezTo>
                  <a:cubicBezTo>
                    <a:pt x="2600" y="398"/>
                    <a:pt x="2478" y="811"/>
                    <a:pt x="2430" y="957"/>
                  </a:cubicBezTo>
                  <a:cubicBezTo>
                    <a:pt x="2405" y="957"/>
                    <a:pt x="2405" y="981"/>
                    <a:pt x="2430" y="1005"/>
                  </a:cubicBezTo>
                  <a:lnTo>
                    <a:pt x="2478" y="1005"/>
                  </a:lnTo>
                  <a:cubicBezTo>
                    <a:pt x="2600" y="933"/>
                    <a:pt x="2745" y="908"/>
                    <a:pt x="2891" y="908"/>
                  </a:cubicBezTo>
                  <a:cubicBezTo>
                    <a:pt x="2940" y="908"/>
                    <a:pt x="3013" y="908"/>
                    <a:pt x="3061" y="957"/>
                  </a:cubicBezTo>
                  <a:cubicBezTo>
                    <a:pt x="3061" y="957"/>
                    <a:pt x="3061" y="981"/>
                    <a:pt x="3061" y="981"/>
                  </a:cubicBezTo>
                  <a:cubicBezTo>
                    <a:pt x="3037" y="1127"/>
                    <a:pt x="2745" y="1394"/>
                    <a:pt x="2551" y="1540"/>
                  </a:cubicBezTo>
                  <a:cubicBezTo>
                    <a:pt x="2551" y="1564"/>
                    <a:pt x="2527" y="1588"/>
                    <a:pt x="2527" y="1588"/>
                  </a:cubicBezTo>
                  <a:cubicBezTo>
                    <a:pt x="2551" y="1613"/>
                    <a:pt x="2551" y="1637"/>
                    <a:pt x="2575" y="1637"/>
                  </a:cubicBezTo>
                  <a:cubicBezTo>
                    <a:pt x="2575" y="1637"/>
                    <a:pt x="3134" y="1710"/>
                    <a:pt x="3134" y="1904"/>
                  </a:cubicBezTo>
                  <a:cubicBezTo>
                    <a:pt x="3134" y="2099"/>
                    <a:pt x="2624" y="2147"/>
                    <a:pt x="2454" y="2147"/>
                  </a:cubicBezTo>
                  <a:cubicBezTo>
                    <a:pt x="2430" y="2147"/>
                    <a:pt x="2405" y="2147"/>
                    <a:pt x="2405" y="2171"/>
                  </a:cubicBezTo>
                  <a:cubicBezTo>
                    <a:pt x="2381" y="2171"/>
                    <a:pt x="2381" y="2196"/>
                    <a:pt x="2405" y="2220"/>
                  </a:cubicBezTo>
                  <a:cubicBezTo>
                    <a:pt x="2405" y="2220"/>
                    <a:pt x="2697" y="2536"/>
                    <a:pt x="2527" y="2779"/>
                  </a:cubicBezTo>
                  <a:cubicBezTo>
                    <a:pt x="2502" y="2803"/>
                    <a:pt x="2478" y="2827"/>
                    <a:pt x="2430" y="2827"/>
                  </a:cubicBezTo>
                  <a:cubicBezTo>
                    <a:pt x="2259" y="2827"/>
                    <a:pt x="1992" y="2487"/>
                    <a:pt x="1895" y="2341"/>
                  </a:cubicBezTo>
                  <a:cubicBezTo>
                    <a:pt x="1895" y="2341"/>
                    <a:pt x="1884" y="2331"/>
                    <a:pt x="1870" y="2331"/>
                  </a:cubicBezTo>
                  <a:cubicBezTo>
                    <a:pt x="1863" y="2331"/>
                    <a:pt x="1855" y="2333"/>
                    <a:pt x="1846" y="2341"/>
                  </a:cubicBezTo>
                  <a:cubicBezTo>
                    <a:pt x="1822" y="2341"/>
                    <a:pt x="1822" y="2366"/>
                    <a:pt x="1822" y="2390"/>
                  </a:cubicBezTo>
                  <a:cubicBezTo>
                    <a:pt x="1822" y="2390"/>
                    <a:pt x="1895" y="2924"/>
                    <a:pt x="1579" y="3046"/>
                  </a:cubicBezTo>
                  <a:lnTo>
                    <a:pt x="1531" y="3046"/>
                  </a:lnTo>
                  <a:cubicBezTo>
                    <a:pt x="1336" y="3046"/>
                    <a:pt x="1239" y="2609"/>
                    <a:pt x="1215" y="2439"/>
                  </a:cubicBezTo>
                  <a:cubicBezTo>
                    <a:pt x="1215" y="2414"/>
                    <a:pt x="1191" y="2414"/>
                    <a:pt x="1191" y="2414"/>
                  </a:cubicBezTo>
                  <a:lnTo>
                    <a:pt x="1142" y="2414"/>
                  </a:lnTo>
                  <a:cubicBezTo>
                    <a:pt x="1021" y="2512"/>
                    <a:pt x="875" y="2584"/>
                    <a:pt x="705" y="2584"/>
                  </a:cubicBezTo>
                  <a:cubicBezTo>
                    <a:pt x="632" y="2584"/>
                    <a:pt x="535" y="2560"/>
                    <a:pt x="462" y="2536"/>
                  </a:cubicBezTo>
                  <a:cubicBezTo>
                    <a:pt x="413" y="2512"/>
                    <a:pt x="389" y="2463"/>
                    <a:pt x="365" y="2414"/>
                  </a:cubicBezTo>
                  <a:cubicBezTo>
                    <a:pt x="340" y="2220"/>
                    <a:pt x="705" y="1831"/>
                    <a:pt x="826" y="1686"/>
                  </a:cubicBezTo>
                  <a:cubicBezTo>
                    <a:pt x="851" y="1661"/>
                    <a:pt x="826" y="1613"/>
                    <a:pt x="802" y="1613"/>
                  </a:cubicBezTo>
                  <a:lnTo>
                    <a:pt x="656" y="1613"/>
                  </a:lnTo>
                  <a:cubicBezTo>
                    <a:pt x="510" y="1613"/>
                    <a:pt x="170" y="1588"/>
                    <a:pt x="122" y="1394"/>
                  </a:cubicBezTo>
                  <a:cubicBezTo>
                    <a:pt x="122" y="1370"/>
                    <a:pt x="122" y="1345"/>
                    <a:pt x="146" y="1321"/>
                  </a:cubicBezTo>
                  <a:cubicBezTo>
                    <a:pt x="219" y="1200"/>
                    <a:pt x="559" y="1175"/>
                    <a:pt x="826" y="1175"/>
                  </a:cubicBezTo>
                  <a:lnTo>
                    <a:pt x="875" y="1175"/>
                  </a:lnTo>
                  <a:cubicBezTo>
                    <a:pt x="875" y="1175"/>
                    <a:pt x="899" y="1151"/>
                    <a:pt x="923" y="1151"/>
                  </a:cubicBezTo>
                  <a:cubicBezTo>
                    <a:pt x="923" y="1127"/>
                    <a:pt x="899" y="1103"/>
                    <a:pt x="899" y="1078"/>
                  </a:cubicBezTo>
                  <a:cubicBezTo>
                    <a:pt x="802" y="1005"/>
                    <a:pt x="510" y="762"/>
                    <a:pt x="510" y="592"/>
                  </a:cubicBezTo>
                  <a:cubicBezTo>
                    <a:pt x="510" y="568"/>
                    <a:pt x="535" y="520"/>
                    <a:pt x="559" y="495"/>
                  </a:cubicBezTo>
                  <a:cubicBezTo>
                    <a:pt x="583" y="471"/>
                    <a:pt x="632" y="471"/>
                    <a:pt x="680" y="471"/>
                  </a:cubicBezTo>
                  <a:cubicBezTo>
                    <a:pt x="899" y="520"/>
                    <a:pt x="1142" y="617"/>
                    <a:pt x="1312" y="762"/>
                  </a:cubicBezTo>
                  <a:cubicBezTo>
                    <a:pt x="1324" y="775"/>
                    <a:pt x="1336" y="781"/>
                    <a:pt x="1345" y="781"/>
                  </a:cubicBezTo>
                  <a:cubicBezTo>
                    <a:pt x="1355" y="781"/>
                    <a:pt x="1361" y="775"/>
                    <a:pt x="1361" y="762"/>
                  </a:cubicBezTo>
                  <a:cubicBezTo>
                    <a:pt x="1385" y="762"/>
                    <a:pt x="1409" y="738"/>
                    <a:pt x="1385" y="714"/>
                  </a:cubicBezTo>
                  <a:cubicBezTo>
                    <a:pt x="1361" y="592"/>
                    <a:pt x="1336" y="252"/>
                    <a:pt x="1434" y="131"/>
                  </a:cubicBezTo>
                  <a:cubicBezTo>
                    <a:pt x="1451" y="114"/>
                    <a:pt x="1480" y="97"/>
                    <a:pt x="1513" y="97"/>
                  </a:cubicBezTo>
                  <a:close/>
                  <a:moveTo>
                    <a:pt x="1497" y="0"/>
                  </a:moveTo>
                  <a:cubicBezTo>
                    <a:pt x="1437" y="0"/>
                    <a:pt x="1373" y="28"/>
                    <a:pt x="1336" y="82"/>
                  </a:cubicBezTo>
                  <a:cubicBezTo>
                    <a:pt x="1263" y="252"/>
                    <a:pt x="1215" y="447"/>
                    <a:pt x="1263" y="617"/>
                  </a:cubicBezTo>
                  <a:cubicBezTo>
                    <a:pt x="1093" y="471"/>
                    <a:pt x="875" y="398"/>
                    <a:pt x="656" y="349"/>
                  </a:cubicBezTo>
                  <a:cubicBezTo>
                    <a:pt x="583" y="349"/>
                    <a:pt x="535" y="374"/>
                    <a:pt x="462" y="422"/>
                  </a:cubicBezTo>
                  <a:cubicBezTo>
                    <a:pt x="413" y="447"/>
                    <a:pt x="389" y="520"/>
                    <a:pt x="389" y="568"/>
                  </a:cubicBezTo>
                  <a:cubicBezTo>
                    <a:pt x="413" y="762"/>
                    <a:pt x="608" y="957"/>
                    <a:pt x="729" y="1054"/>
                  </a:cubicBezTo>
                  <a:cubicBezTo>
                    <a:pt x="510" y="1078"/>
                    <a:pt x="170" y="1103"/>
                    <a:pt x="49" y="1248"/>
                  </a:cubicBezTo>
                  <a:cubicBezTo>
                    <a:pt x="25" y="1297"/>
                    <a:pt x="0" y="1370"/>
                    <a:pt x="25" y="1418"/>
                  </a:cubicBezTo>
                  <a:cubicBezTo>
                    <a:pt x="73" y="1686"/>
                    <a:pt x="462" y="1710"/>
                    <a:pt x="680" y="1710"/>
                  </a:cubicBezTo>
                  <a:cubicBezTo>
                    <a:pt x="535" y="1880"/>
                    <a:pt x="243" y="2220"/>
                    <a:pt x="292" y="2439"/>
                  </a:cubicBezTo>
                  <a:cubicBezTo>
                    <a:pt x="292" y="2536"/>
                    <a:pt x="340" y="2584"/>
                    <a:pt x="438" y="2633"/>
                  </a:cubicBezTo>
                  <a:cubicBezTo>
                    <a:pt x="510" y="2682"/>
                    <a:pt x="608" y="2706"/>
                    <a:pt x="705" y="2706"/>
                  </a:cubicBezTo>
                  <a:cubicBezTo>
                    <a:pt x="875" y="2682"/>
                    <a:pt x="1021" y="2633"/>
                    <a:pt x="1142" y="2560"/>
                  </a:cubicBezTo>
                  <a:cubicBezTo>
                    <a:pt x="1166" y="2730"/>
                    <a:pt x="1263" y="3167"/>
                    <a:pt x="1531" y="3167"/>
                  </a:cubicBezTo>
                  <a:lnTo>
                    <a:pt x="1628" y="3167"/>
                  </a:lnTo>
                  <a:cubicBezTo>
                    <a:pt x="1822" y="3046"/>
                    <a:pt x="1944" y="2803"/>
                    <a:pt x="1919" y="2560"/>
                  </a:cubicBezTo>
                  <a:lnTo>
                    <a:pt x="1919" y="2560"/>
                  </a:lnTo>
                  <a:cubicBezTo>
                    <a:pt x="2041" y="2706"/>
                    <a:pt x="2259" y="2949"/>
                    <a:pt x="2454" y="2949"/>
                  </a:cubicBezTo>
                  <a:cubicBezTo>
                    <a:pt x="2502" y="2949"/>
                    <a:pt x="2575" y="2900"/>
                    <a:pt x="2600" y="2852"/>
                  </a:cubicBezTo>
                  <a:cubicBezTo>
                    <a:pt x="2721" y="2657"/>
                    <a:pt x="2697" y="2414"/>
                    <a:pt x="2551" y="2244"/>
                  </a:cubicBezTo>
                  <a:cubicBezTo>
                    <a:pt x="2745" y="2220"/>
                    <a:pt x="3231" y="2147"/>
                    <a:pt x="3231" y="1904"/>
                  </a:cubicBezTo>
                  <a:cubicBezTo>
                    <a:pt x="3231" y="1661"/>
                    <a:pt x="2891" y="1588"/>
                    <a:pt x="2697" y="1564"/>
                  </a:cubicBezTo>
                  <a:cubicBezTo>
                    <a:pt x="2842" y="1443"/>
                    <a:pt x="3134" y="1175"/>
                    <a:pt x="3134" y="1005"/>
                  </a:cubicBezTo>
                  <a:cubicBezTo>
                    <a:pt x="3134" y="981"/>
                    <a:pt x="3134" y="933"/>
                    <a:pt x="3110" y="908"/>
                  </a:cubicBezTo>
                  <a:cubicBezTo>
                    <a:pt x="3055" y="854"/>
                    <a:pt x="3000" y="826"/>
                    <a:pt x="2935" y="826"/>
                  </a:cubicBezTo>
                  <a:cubicBezTo>
                    <a:pt x="2914" y="826"/>
                    <a:pt x="2891" y="829"/>
                    <a:pt x="2867" y="835"/>
                  </a:cubicBezTo>
                  <a:cubicBezTo>
                    <a:pt x="2745" y="835"/>
                    <a:pt x="2624" y="860"/>
                    <a:pt x="2527" y="884"/>
                  </a:cubicBezTo>
                  <a:cubicBezTo>
                    <a:pt x="2575" y="714"/>
                    <a:pt x="2672" y="349"/>
                    <a:pt x="2478" y="179"/>
                  </a:cubicBezTo>
                  <a:cubicBezTo>
                    <a:pt x="2454" y="155"/>
                    <a:pt x="2405" y="155"/>
                    <a:pt x="2381" y="131"/>
                  </a:cubicBezTo>
                  <a:cubicBezTo>
                    <a:pt x="2211" y="131"/>
                    <a:pt x="2041" y="374"/>
                    <a:pt x="1944" y="544"/>
                  </a:cubicBezTo>
                  <a:cubicBezTo>
                    <a:pt x="1919" y="349"/>
                    <a:pt x="1822" y="58"/>
                    <a:pt x="1555" y="9"/>
                  </a:cubicBezTo>
                  <a:cubicBezTo>
                    <a:pt x="1537" y="3"/>
                    <a:pt x="1517" y="0"/>
                    <a:pt x="149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04" name="Google Shape;1504;p33"/>
            <p:cNvSpPr/>
            <p:nvPr/>
          </p:nvSpPr>
          <p:spPr>
            <a:xfrm>
              <a:off x="-933315" y="1418369"/>
              <a:ext cx="55854" cy="54919"/>
            </a:xfrm>
            <a:custGeom>
              <a:avLst/>
              <a:gdLst/>
              <a:ahLst/>
              <a:cxnLst/>
              <a:rect l="l" t="t" r="r" b="b"/>
              <a:pathLst>
                <a:path w="1434" h="1410" extrusionOk="0">
                  <a:moveTo>
                    <a:pt x="729" y="1"/>
                  </a:moveTo>
                  <a:cubicBezTo>
                    <a:pt x="340" y="1"/>
                    <a:pt x="0" y="317"/>
                    <a:pt x="0" y="705"/>
                  </a:cubicBezTo>
                  <a:cubicBezTo>
                    <a:pt x="0" y="1094"/>
                    <a:pt x="340" y="1410"/>
                    <a:pt x="729" y="1410"/>
                  </a:cubicBezTo>
                  <a:cubicBezTo>
                    <a:pt x="1118" y="1410"/>
                    <a:pt x="1434" y="1094"/>
                    <a:pt x="1434" y="705"/>
                  </a:cubicBezTo>
                  <a:cubicBezTo>
                    <a:pt x="1434" y="317"/>
                    <a:pt x="1118" y="1"/>
                    <a:pt x="72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05" name="Google Shape;1505;p33"/>
            <p:cNvSpPr/>
            <p:nvPr/>
          </p:nvSpPr>
          <p:spPr>
            <a:xfrm>
              <a:off x="-1021303" y="1507331"/>
              <a:ext cx="55854" cy="54919"/>
            </a:xfrm>
            <a:custGeom>
              <a:avLst/>
              <a:gdLst/>
              <a:ahLst/>
              <a:cxnLst/>
              <a:rect l="l" t="t" r="r" b="b"/>
              <a:pathLst>
                <a:path w="1434" h="1410" extrusionOk="0">
                  <a:moveTo>
                    <a:pt x="705" y="0"/>
                  </a:moveTo>
                  <a:cubicBezTo>
                    <a:pt x="316" y="0"/>
                    <a:pt x="0" y="316"/>
                    <a:pt x="0" y="705"/>
                  </a:cubicBezTo>
                  <a:cubicBezTo>
                    <a:pt x="0" y="1093"/>
                    <a:pt x="316" y="1409"/>
                    <a:pt x="705" y="1409"/>
                  </a:cubicBezTo>
                  <a:cubicBezTo>
                    <a:pt x="1118" y="1409"/>
                    <a:pt x="1433" y="1093"/>
                    <a:pt x="1433" y="705"/>
                  </a:cubicBezTo>
                  <a:cubicBezTo>
                    <a:pt x="1433" y="316"/>
                    <a:pt x="1118" y="0"/>
                    <a:pt x="70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506" name="Google Shape;1506;p33"/>
          <p:cNvGrpSpPr/>
          <p:nvPr/>
        </p:nvGrpSpPr>
        <p:grpSpPr>
          <a:xfrm flipH="1">
            <a:off x="10300589" y="1443976"/>
            <a:ext cx="2716935" cy="2147739"/>
            <a:chOff x="855987" y="2204128"/>
            <a:chExt cx="1217483" cy="962421"/>
          </a:xfrm>
        </p:grpSpPr>
        <p:grpSp>
          <p:nvGrpSpPr>
            <p:cNvPr id="1507" name="Google Shape;1507;p33"/>
            <p:cNvGrpSpPr/>
            <p:nvPr/>
          </p:nvGrpSpPr>
          <p:grpSpPr>
            <a:xfrm>
              <a:off x="855987" y="2204128"/>
              <a:ext cx="1146639" cy="962421"/>
              <a:chOff x="958238" y="2157575"/>
              <a:chExt cx="1115191" cy="936025"/>
            </a:xfrm>
          </p:grpSpPr>
          <p:sp>
            <p:nvSpPr>
              <p:cNvPr id="1508" name="Google Shape;1508;p33"/>
              <p:cNvSpPr/>
              <p:nvPr/>
            </p:nvSpPr>
            <p:spPr>
              <a:xfrm>
                <a:off x="1253863" y="2157575"/>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09" name="Google Shape;1509;p33"/>
              <p:cNvSpPr/>
              <p:nvPr/>
            </p:nvSpPr>
            <p:spPr>
              <a:xfrm>
                <a:off x="1441088" y="2325100"/>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10" name="Google Shape;1510;p33"/>
              <p:cNvSpPr/>
              <p:nvPr/>
            </p:nvSpPr>
            <p:spPr>
              <a:xfrm>
                <a:off x="997663" y="2334950"/>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11" name="Google Shape;1511;p33"/>
              <p:cNvSpPr/>
              <p:nvPr/>
            </p:nvSpPr>
            <p:spPr>
              <a:xfrm>
                <a:off x="958238" y="2551725"/>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12" name="Google Shape;1512;p33"/>
              <p:cNvSpPr/>
              <p:nvPr/>
            </p:nvSpPr>
            <p:spPr>
              <a:xfrm>
                <a:off x="1165163" y="2601000"/>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13" name="Google Shape;1513;p33"/>
              <p:cNvSpPr/>
              <p:nvPr/>
            </p:nvSpPr>
            <p:spPr>
              <a:xfrm>
                <a:off x="1450928" y="2561600"/>
                <a:ext cx="622500" cy="4926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514" name="Google Shape;1514;p33"/>
            <p:cNvSpPr/>
            <p:nvPr/>
          </p:nvSpPr>
          <p:spPr>
            <a:xfrm>
              <a:off x="926851" y="2206843"/>
              <a:ext cx="1146619" cy="869887"/>
            </a:xfrm>
            <a:custGeom>
              <a:avLst/>
              <a:gdLst/>
              <a:ahLst/>
              <a:cxnLst/>
              <a:rect l="l" t="t" r="r" b="b"/>
              <a:pathLst>
                <a:path w="6074" h="4608" extrusionOk="0">
                  <a:moveTo>
                    <a:pt x="1749" y="936"/>
                  </a:moveTo>
                  <a:cubicBezTo>
                    <a:pt x="1968" y="985"/>
                    <a:pt x="2187" y="1131"/>
                    <a:pt x="2284" y="1325"/>
                  </a:cubicBezTo>
                  <a:cubicBezTo>
                    <a:pt x="2284" y="1398"/>
                    <a:pt x="2260" y="1446"/>
                    <a:pt x="2211" y="1471"/>
                  </a:cubicBezTo>
                  <a:cubicBezTo>
                    <a:pt x="2162" y="1519"/>
                    <a:pt x="2114" y="1519"/>
                    <a:pt x="2065" y="1544"/>
                  </a:cubicBezTo>
                  <a:cubicBezTo>
                    <a:pt x="1871" y="1544"/>
                    <a:pt x="1725" y="1276"/>
                    <a:pt x="1677" y="1155"/>
                  </a:cubicBezTo>
                  <a:lnTo>
                    <a:pt x="1677" y="1131"/>
                  </a:lnTo>
                  <a:cubicBezTo>
                    <a:pt x="1701" y="1058"/>
                    <a:pt x="1725" y="1009"/>
                    <a:pt x="1749" y="936"/>
                  </a:cubicBezTo>
                  <a:close/>
                  <a:moveTo>
                    <a:pt x="3936" y="1301"/>
                  </a:moveTo>
                  <a:lnTo>
                    <a:pt x="3936" y="1301"/>
                  </a:lnTo>
                  <a:cubicBezTo>
                    <a:pt x="3960" y="1446"/>
                    <a:pt x="3936" y="1616"/>
                    <a:pt x="3839" y="1762"/>
                  </a:cubicBezTo>
                  <a:cubicBezTo>
                    <a:pt x="3790" y="1714"/>
                    <a:pt x="3814" y="1495"/>
                    <a:pt x="3936" y="1301"/>
                  </a:cubicBezTo>
                  <a:close/>
                  <a:moveTo>
                    <a:pt x="750" y="2166"/>
                  </a:moveTo>
                  <a:cubicBezTo>
                    <a:pt x="776" y="2166"/>
                    <a:pt x="802" y="2169"/>
                    <a:pt x="826" y="2175"/>
                  </a:cubicBezTo>
                  <a:cubicBezTo>
                    <a:pt x="1142" y="2199"/>
                    <a:pt x="1264" y="2394"/>
                    <a:pt x="1264" y="2564"/>
                  </a:cubicBezTo>
                  <a:cubicBezTo>
                    <a:pt x="1264" y="2661"/>
                    <a:pt x="1166" y="2758"/>
                    <a:pt x="1045" y="2782"/>
                  </a:cubicBezTo>
                  <a:cubicBezTo>
                    <a:pt x="996" y="2758"/>
                    <a:pt x="924" y="2758"/>
                    <a:pt x="875" y="2734"/>
                  </a:cubicBezTo>
                  <a:cubicBezTo>
                    <a:pt x="705" y="2612"/>
                    <a:pt x="583" y="2442"/>
                    <a:pt x="535" y="2248"/>
                  </a:cubicBezTo>
                  <a:cubicBezTo>
                    <a:pt x="590" y="2193"/>
                    <a:pt x="672" y="2166"/>
                    <a:pt x="750" y="2166"/>
                  </a:cubicBezTo>
                  <a:close/>
                  <a:moveTo>
                    <a:pt x="5199" y="2588"/>
                  </a:moveTo>
                  <a:cubicBezTo>
                    <a:pt x="5078" y="2855"/>
                    <a:pt x="4883" y="3025"/>
                    <a:pt x="4762" y="3025"/>
                  </a:cubicBezTo>
                  <a:cubicBezTo>
                    <a:pt x="4713" y="3025"/>
                    <a:pt x="4665" y="3001"/>
                    <a:pt x="4640" y="2977"/>
                  </a:cubicBezTo>
                  <a:cubicBezTo>
                    <a:pt x="4567" y="2855"/>
                    <a:pt x="4592" y="2807"/>
                    <a:pt x="4592" y="2782"/>
                  </a:cubicBezTo>
                  <a:cubicBezTo>
                    <a:pt x="4640" y="2685"/>
                    <a:pt x="4883" y="2588"/>
                    <a:pt x="5150" y="2588"/>
                  </a:cubicBezTo>
                  <a:close/>
                  <a:moveTo>
                    <a:pt x="3596" y="3293"/>
                  </a:moveTo>
                  <a:cubicBezTo>
                    <a:pt x="3596" y="3293"/>
                    <a:pt x="3620" y="3317"/>
                    <a:pt x="3620" y="3317"/>
                  </a:cubicBezTo>
                  <a:cubicBezTo>
                    <a:pt x="3669" y="3390"/>
                    <a:pt x="3644" y="3608"/>
                    <a:pt x="3426" y="3851"/>
                  </a:cubicBezTo>
                  <a:cubicBezTo>
                    <a:pt x="3353" y="3754"/>
                    <a:pt x="3328" y="3633"/>
                    <a:pt x="3377" y="3511"/>
                  </a:cubicBezTo>
                  <a:cubicBezTo>
                    <a:pt x="3401" y="3414"/>
                    <a:pt x="3474" y="3341"/>
                    <a:pt x="3596" y="3317"/>
                  </a:cubicBezTo>
                  <a:lnTo>
                    <a:pt x="3596" y="3293"/>
                  </a:lnTo>
                  <a:close/>
                  <a:moveTo>
                    <a:pt x="1822" y="3366"/>
                  </a:moveTo>
                  <a:cubicBezTo>
                    <a:pt x="1847" y="3366"/>
                    <a:pt x="1944" y="3366"/>
                    <a:pt x="1968" y="3487"/>
                  </a:cubicBezTo>
                  <a:cubicBezTo>
                    <a:pt x="1944" y="3754"/>
                    <a:pt x="1798" y="3997"/>
                    <a:pt x="1555" y="4094"/>
                  </a:cubicBezTo>
                  <a:cubicBezTo>
                    <a:pt x="1482" y="3924"/>
                    <a:pt x="1507" y="3706"/>
                    <a:pt x="1604" y="3511"/>
                  </a:cubicBezTo>
                  <a:cubicBezTo>
                    <a:pt x="1652" y="3438"/>
                    <a:pt x="1725" y="3366"/>
                    <a:pt x="1822" y="3366"/>
                  </a:cubicBezTo>
                  <a:close/>
                  <a:moveTo>
                    <a:pt x="2745" y="159"/>
                  </a:moveTo>
                  <a:cubicBezTo>
                    <a:pt x="2867" y="159"/>
                    <a:pt x="3013" y="183"/>
                    <a:pt x="3158" y="256"/>
                  </a:cubicBezTo>
                  <a:cubicBezTo>
                    <a:pt x="3523" y="378"/>
                    <a:pt x="3814" y="693"/>
                    <a:pt x="3911" y="1058"/>
                  </a:cubicBezTo>
                  <a:cubicBezTo>
                    <a:pt x="3693" y="1325"/>
                    <a:pt x="3596" y="1714"/>
                    <a:pt x="3766" y="1859"/>
                  </a:cubicBezTo>
                  <a:cubicBezTo>
                    <a:pt x="3790" y="1908"/>
                    <a:pt x="3839" y="1932"/>
                    <a:pt x="3863" y="1932"/>
                  </a:cubicBezTo>
                  <a:cubicBezTo>
                    <a:pt x="3936" y="1932"/>
                    <a:pt x="3984" y="1884"/>
                    <a:pt x="4009" y="1835"/>
                  </a:cubicBezTo>
                  <a:cubicBezTo>
                    <a:pt x="4130" y="1616"/>
                    <a:pt x="4154" y="1349"/>
                    <a:pt x="4082" y="1106"/>
                  </a:cubicBezTo>
                  <a:cubicBezTo>
                    <a:pt x="4203" y="961"/>
                    <a:pt x="4397" y="863"/>
                    <a:pt x="4592" y="863"/>
                  </a:cubicBezTo>
                  <a:cubicBezTo>
                    <a:pt x="4762" y="863"/>
                    <a:pt x="4932" y="936"/>
                    <a:pt x="5053" y="1033"/>
                  </a:cubicBezTo>
                  <a:cubicBezTo>
                    <a:pt x="5466" y="1325"/>
                    <a:pt x="5466" y="1932"/>
                    <a:pt x="5272" y="2418"/>
                  </a:cubicBezTo>
                  <a:lnTo>
                    <a:pt x="5150" y="2418"/>
                  </a:lnTo>
                  <a:cubicBezTo>
                    <a:pt x="4907" y="2418"/>
                    <a:pt x="4567" y="2491"/>
                    <a:pt x="4470" y="2710"/>
                  </a:cubicBezTo>
                  <a:cubicBezTo>
                    <a:pt x="4397" y="2928"/>
                    <a:pt x="4543" y="3171"/>
                    <a:pt x="4762" y="3195"/>
                  </a:cubicBezTo>
                  <a:cubicBezTo>
                    <a:pt x="5029" y="3195"/>
                    <a:pt x="5248" y="2904"/>
                    <a:pt x="5369" y="2612"/>
                  </a:cubicBezTo>
                  <a:cubicBezTo>
                    <a:pt x="5612" y="2637"/>
                    <a:pt x="5806" y="2807"/>
                    <a:pt x="5879" y="3025"/>
                  </a:cubicBezTo>
                  <a:cubicBezTo>
                    <a:pt x="5903" y="3220"/>
                    <a:pt x="5831" y="3414"/>
                    <a:pt x="5685" y="3560"/>
                  </a:cubicBezTo>
                  <a:cubicBezTo>
                    <a:pt x="5320" y="3949"/>
                    <a:pt x="4810" y="4191"/>
                    <a:pt x="4252" y="4191"/>
                  </a:cubicBezTo>
                  <a:cubicBezTo>
                    <a:pt x="4082" y="4191"/>
                    <a:pt x="3887" y="4167"/>
                    <a:pt x="3741" y="4070"/>
                  </a:cubicBezTo>
                  <a:cubicBezTo>
                    <a:pt x="3669" y="4046"/>
                    <a:pt x="3620" y="4021"/>
                    <a:pt x="3571" y="3973"/>
                  </a:cubicBezTo>
                  <a:cubicBezTo>
                    <a:pt x="3814" y="3681"/>
                    <a:pt x="3887" y="3366"/>
                    <a:pt x="3766" y="3220"/>
                  </a:cubicBezTo>
                  <a:cubicBezTo>
                    <a:pt x="3717" y="3171"/>
                    <a:pt x="3669" y="3147"/>
                    <a:pt x="3596" y="3147"/>
                  </a:cubicBezTo>
                  <a:cubicBezTo>
                    <a:pt x="3426" y="3171"/>
                    <a:pt x="3280" y="3268"/>
                    <a:pt x="3231" y="3438"/>
                  </a:cubicBezTo>
                  <a:cubicBezTo>
                    <a:pt x="3158" y="3633"/>
                    <a:pt x="3207" y="3851"/>
                    <a:pt x="3328" y="3973"/>
                  </a:cubicBezTo>
                  <a:cubicBezTo>
                    <a:pt x="3037" y="4264"/>
                    <a:pt x="2648" y="4434"/>
                    <a:pt x="2260" y="4434"/>
                  </a:cubicBezTo>
                  <a:cubicBezTo>
                    <a:pt x="2215" y="4444"/>
                    <a:pt x="2169" y="4449"/>
                    <a:pt x="2124" y="4449"/>
                  </a:cubicBezTo>
                  <a:cubicBezTo>
                    <a:pt x="1946" y="4449"/>
                    <a:pt x="1768" y="4375"/>
                    <a:pt x="1652" y="4240"/>
                  </a:cubicBezTo>
                  <a:cubicBezTo>
                    <a:pt x="1944" y="4094"/>
                    <a:pt x="2138" y="3778"/>
                    <a:pt x="2138" y="3463"/>
                  </a:cubicBezTo>
                  <a:cubicBezTo>
                    <a:pt x="2116" y="3307"/>
                    <a:pt x="2013" y="3192"/>
                    <a:pt x="1865" y="3192"/>
                  </a:cubicBezTo>
                  <a:cubicBezTo>
                    <a:pt x="1851" y="3192"/>
                    <a:pt x="1837" y="3193"/>
                    <a:pt x="1822" y="3195"/>
                  </a:cubicBezTo>
                  <a:cubicBezTo>
                    <a:pt x="1677" y="3195"/>
                    <a:pt x="1531" y="3293"/>
                    <a:pt x="1458" y="3438"/>
                  </a:cubicBezTo>
                  <a:cubicBezTo>
                    <a:pt x="1337" y="3657"/>
                    <a:pt x="1312" y="3924"/>
                    <a:pt x="1409" y="4143"/>
                  </a:cubicBezTo>
                  <a:cubicBezTo>
                    <a:pt x="1361" y="4149"/>
                    <a:pt x="1314" y="4152"/>
                    <a:pt x="1268" y="4152"/>
                  </a:cubicBezTo>
                  <a:cubicBezTo>
                    <a:pt x="1130" y="4152"/>
                    <a:pt x="1002" y="4125"/>
                    <a:pt x="875" y="4070"/>
                  </a:cubicBezTo>
                  <a:cubicBezTo>
                    <a:pt x="535" y="3924"/>
                    <a:pt x="316" y="3633"/>
                    <a:pt x="268" y="3268"/>
                  </a:cubicBezTo>
                  <a:cubicBezTo>
                    <a:pt x="195" y="2977"/>
                    <a:pt x="243" y="2637"/>
                    <a:pt x="413" y="2370"/>
                  </a:cubicBezTo>
                  <a:cubicBezTo>
                    <a:pt x="486" y="2564"/>
                    <a:pt x="632" y="2734"/>
                    <a:pt x="802" y="2855"/>
                  </a:cubicBezTo>
                  <a:cubicBezTo>
                    <a:pt x="899" y="2880"/>
                    <a:pt x="972" y="2904"/>
                    <a:pt x="1069" y="2904"/>
                  </a:cubicBezTo>
                  <a:cubicBezTo>
                    <a:pt x="1264" y="2904"/>
                    <a:pt x="1434" y="2758"/>
                    <a:pt x="1434" y="2540"/>
                  </a:cubicBezTo>
                  <a:cubicBezTo>
                    <a:pt x="1434" y="2224"/>
                    <a:pt x="1166" y="1981"/>
                    <a:pt x="851" y="1981"/>
                  </a:cubicBezTo>
                  <a:cubicBezTo>
                    <a:pt x="828" y="1976"/>
                    <a:pt x="806" y="1974"/>
                    <a:pt x="784" y="1974"/>
                  </a:cubicBezTo>
                  <a:cubicBezTo>
                    <a:pt x="685" y="1974"/>
                    <a:pt x="590" y="2014"/>
                    <a:pt x="511" y="2054"/>
                  </a:cubicBezTo>
                  <a:cubicBezTo>
                    <a:pt x="438" y="1568"/>
                    <a:pt x="608" y="1058"/>
                    <a:pt x="1069" y="936"/>
                  </a:cubicBezTo>
                  <a:cubicBezTo>
                    <a:pt x="1194" y="901"/>
                    <a:pt x="1331" y="878"/>
                    <a:pt x="1463" y="878"/>
                  </a:cubicBezTo>
                  <a:cubicBezTo>
                    <a:pt x="1511" y="878"/>
                    <a:pt x="1558" y="881"/>
                    <a:pt x="1604" y="888"/>
                  </a:cubicBezTo>
                  <a:cubicBezTo>
                    <a:pt x="1555" y="1009"/>
                    <a:pt x="1507" y="1106"/>
                    <a:pt x="1507" y="1106"/>
                  </a:cubicBezTo>
                  <a:cubicBezTo>
                    <a:pt x="1507" y="1131"/>
                    <a:pt x="1507" y="1131"/>
                    <a:pt x="1507" y="1155"/>
                  </a:cubicBezTo>
                  <a:cubicBezTo>
                    <a:pt x="1531" y="1179"/>
                    <a:pt x="1725" y="1665"/>
                    <a:pt x="2065" y="1665"/>
                  </a:cubicBezTo>
                  <a:cubicBezTo>
                    <a:pt x="2162" y="1665"/>
                    <a:pt x="2235" y="1641"/>
                    <a:pt x="2308" y="1592"/>
                  </a:cubicBezTo>
                  <a:cubicBezTo>
                    <a:pt x="2405" y="1544"/>
                    <a:pt x="2478" y="1422"/>
                    <a:pt x="2454" y="1301"/>
                  </a:cubicBezTo>
                  <a:cubicBezTo>
                    <a:pt x="2357" y="1033"/>
                    <a:pt x="2114" y="839"/>
                    <a:pt x="1847" y="791"/>
                  </a:cubicBezTo>
                  <a:cubicBezTo>
                    <a:pt x="1992" y="426"/>
                    <a:pt x="2332" y="183"/>
                    <a:pt x="2745" y="159"/>
                  </a:cubicBezTo>
                  <a:close/>
                  <a:moveTo>
                    <a:pt x="2728" y="1"/>
                  </a:moveTo>
                  <a:cubicBezTo>
                    <a:pt x="2260" y="1"/>
                    <a:pt x="1815" y="296"/>
                    <a:pt x="1652" y="766"/>
                  </a:cubicBezTo>
                  <a:cubicBezTo>
                    <a:pt x="1569" y="748"/>
                    <a:pt x="1485" y="740"/>
                    <a:pt x="1403" y="740"/>
                  </a:cubicBezTo>
                  <a:cubicBezTo>
                    <a:pt x="1270" y="740"/>
                    <a:pt x="1141" y="760"/>
                    <a:pt x="1021" y="791"/>
                  </a:cubicBezTo>
                  <a:cubicBezTo>
                    <a:pt x="438" y="936"/>
                    <a:pt x="219" y="1616"/>
                    <a:pt x="341" y="2199"/>
                  </a:cubicBezTo>
                  <a:cubicBezTo>
                    <a:pt x="98" y="2515"/>
                    <a:pt x="0" y="2928"/>
                    <a:pt x="73" y="3317"/>
                  </a:cubicBezTo>
                  <a:cubicBezTo>
                    <a:pt x="146" y="3730"/>
                    <a:pt x="413" y="4070"/>
                    <a:pt x="802" y="4240"/>
                  </a:cubicBezTo>
                  <a:cubicBezTo>
                    <a:pt x="960" y="4293"/>
                    <a:pt x="1130" y="4332"/>
                    <a:pt x="1294" y="4332"/>
                  </a:cubicBezTo>
                  <a:cubicBezTo>
                    <a:pt x="1358" y="4332"/>
                    <a:pt x="1421" y="4326"/>
                    <a:pt x="1482" y="4313"/>
                  </a:cubicBezTo>
                  <a:cubicBezTo>
                    <a:pt x="1638" y="4491"/>
                    <a:pt x="1875" y="4607"/>
                    <a:pt x="2119" y="4607"/>
                  </a:cubicBezTo>
                  <a:cubicBezTo>
                    <a:pt x="2141" y="4607"/>
                    <a:pt x="2164" y="4606"/>
                    <a:pt x="2187" y="4604"/>
                  </a:cubicBezTo>
                  <a:lnTo>
                    <a:pt x="2260" y="4604"/>
                  </a:lnTo>
                  <a:cubicBezTo>
                    <a:pt x="2721" y="4580"/>
                    <a:pt x="3134" y="4410"/>
                    <a:pt x="3450" y="4094"/>
                  </a:cubicBezTo>
                  <a:cubicBezTo>
                    <a:pt x="3523" y="4143"/>
                    <a:pt x="3596" y="4191"/>
                    <a:pt x="3669" y="4240"/>
                  </a:cubicBezTo>
                  <a:cubicBezTo>
                    <a:pt x="3839" y="4313"/>
                    <a:pt x="4057" y="4361"/>
                    <a:pt x="4276" y="4361"/>
                  </a:cubicBezTo>
                  <a:cubicBezTo>
                    <a:pt x="4859" y="4361"/>
                    <a:pt x="5418" y="4094"/>
                    <a:pt x="5831" y="3681"/>
                  </a:cubicBezTo>
                  <a:cubicBezTo>
                    <a:pt x="6001" y="3487"/>
                    <a:pt x="6073" y="3244"/>
                    <a:pt x="6049" y="3001"/>
                  </a:cubicBezTo>
                  <a:cubicBezTo>
                    <a:pt x="5976" y="2710"/>
                    <a:pt x="5733" y="2491"/>
                    <a:pt x="5442" y="2467"/>
                  </a:cubicBezTo>
                  <a:cubicBezTo>
                    <a:pt x="5636" y="1908"/>
                    <a:pt x="5612" y="1252"/>
                    <a:pt x="5126" y="912"/>
                  </a:cubicBezTo>
                  <a:cubicBezTo>
                    <a:pt x="4972" y="781"/>
                    <a:pt x="4776" y="715"/>
                    <a:pt x="4580" y="715"/>
                  </a:cubicBezTo>
                  <a:cubicBezTo>
                    <a:pt x="4376" y="715"/>
                    <a:pt x="4170" y="787"/>
                    <a:pt x="4009" y="936"/>
                  </a:cubicBezTo>
                  <a:cubicBezTo>
                    <a:pt x="3887" y="548"/>
                    <a:pt x="3571" y="256"/>
                    <a:pt x="3207" y="110"/>
                  </a:cubicBezTo>
                  <a:cubicBezTo>
                    <a:pt x="3052" y="36"/>
                    <a:pt x="2889" y="1"/>
                    <a:pt x="272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515" name="Google Shape;1515;p33"/>
          <p:cNvGrpSpPr/>
          <p:nvPr/>
        </p:nvGrpSpPr>
        <p:grpSpPr>
          <a:xfrm flipH="1">
            <a:off x="3864676" y="-915657"/>
            <a:ext cx="3367777" cy="2147740"/>
            <a:chOff x="7239867" y="1514545"/>
            <a:chExt cx="2525833" cy="1610805"/>
          </a:xfrm>
        </p:grpSpPr>
        <p:grpSp>
          <p:nvGrpSpPr>
            <p:cNvPr id="1516" name="Google Shape;1516;p33"/>
            <p:cNvGrpSpPr/>
            <p:nvPr/>
          </p:nvGrpSpPr>
          <p:grpSpPr>
            <a:xfrm>
              <a:off x="7346663" y="1514545"/>
              <a:ext cx="2419037" cy="1551678"/>
              <a:chOff x="7410211" y="1555302"/>
              <a:chExt cx="2355440" cy="1510884"/>
            </a:xfrm>
          </p:grpSpPr>
          <p:grpSp>
            <p:nvGrpSpPr>
              <p:cNvPr id="1517" name="Google Shape;1517;p33"/>
              <p:cNvGrpSpPr/>
              <p:nvPr/>
            </p:nvGrpSpPr>
            <p:grpSpPr>
              <a:xfrm>
                <a:off x="7410211" y="1555302"/>
                <a:ext cx="2355440" cy="1510884"/>
                <a:chOff x="761258" y="2062480"/>
                <a:chExt cx="1646470" cy="1056119"/>
              </a:xfrm>
            </p:grpSpPr>
            <p:sp>
              <p:nvSpPr>
                <p:cNvPr id="1518" name="Google Shape;1518;p33"/>
                <p:cNvSpPr/>
                <p:nvPr/>
              </p:nvSpPr>
              <p:spPr>
                <a:xfrm rot="-1481318">
                  <a:off x="1087094" y="2126891"/>
                  <a:ext cx="430227" cy="556678"/>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19" name="Google Shape;1519;p33"/>
                <p:cNvSpPr/>
                <p:nvPr/>
              </p:nvSpPr>
              <p:spPr>
                <a:xfrm>
                  <a:off x="1415418" y="2201127"/>
                  <a:ext cx="557700" cy="4926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20" name="Google Shape;1520;p33"/>
                <p:cNvSpPr/>
                <p:nvPr/>
              </p:nvSpPr>
              <p:spPr>
                <a:xfrm>
                  <a:off x="761258" y="2379293"/>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21" name="Google Shape;1521;p33"/>
                <p:cNvSpPr/>
                <p:nvPr/>
              </p:nvSpPr>
              <p:spPr>
                <a:xfrm>
                  <a:off x="899445" y="2606080"/>
                  <a:ext cx="469500" cy="4695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22" name="Google Shape;1522;p33"/>
                <p:cNvSpPr/>
                <p:nvPr/>
              </p:nvSpPr>
              <p:spPr>
                <a:xfrm>
                  <a:off x="1250808" y="2594534"/>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23" name="Google Shape;1523;p33"/>
                <p:cNvSpPr/>
                <p:nvPr/>
              </p:nvSpPr>
              <p:spPr>
                <a:xfrm rot="-2967336">
                  <a:off x="1706888" y="2475460"/>
                  <a:ext cx="622580" cy="492779"/>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524" name="Google Shape;1524;p33"/>
              <p:cNvSpPr/>
              <p:nvPr/>
            </p:nvSpPr>
            <p:spPr>
              <a:xfrm>
                <a:off x="7933212" y="2119383"/>
                <a:ext cx="704700" cy="7047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25" name="Google Shape;1525;p33"/>
              <p:cNvSpPr/>
              <p:nvPr/>
            </p:nvSpPr>
            <p:spPr>
              <a:xfrm>
                <a:off x="8386462" y="2119383"/>
                <a:ext cx="704700" cy="7047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526" name="Google Shape;1526;p33"/>
            <p:cNvSpPr/>
            <p:nvPr/>
          </p:nvSpPr>
          <p:spPr>
            <a:xfrm>
              <a:off x="7239867" y="1792171"/>
              <a:ext cx="2256600" cy="1333178"/>
            </a:xfrm>
            <a:custGeom>
              <a:avLst/>
              <a:gdLst/>
              <a:ahLst/>
              <a:cxnLst/>
              <a:rect l="l" t="t" r="r" b="b"/>
              <a:pathLst>
                <a:path w="4957" h="2929" extrusionOk="0">
                  <a:moveTo>
                    <a:pt x="1215" y="718"/>
                  </a:moveTo>
                  <a:cubicBezTo>
                    <a:pt x="1312" y="743"/>
                    <a:pt x="1337" y="767"/>
                    <a:pt x="1361" y="815"/>
                  </a:cubicBezTo>
                  <a:cubicBezTo>
                    <a:pt x="1361" y="840"/>
                    <a:pt x="1312" y="888"/>
                    <a:pt x="1288" y="913"/>
                  </a:cubicBezTo>
                  <a:cubicBezTo>
                    <a:pt x="1264" y="913"/>
                    <a:pt x="1264" y="937"/>
                    <a:pt x="1215" y="937"/>
                  </a:cubicBezTo>
                  <a:cubicBezTo>
                    <a:pt x="1215" y="864"/>
                    <a:pt x="1215" y="815"/>
                    <a:pt x="1215" y="743"/>
                  </a:cubicBezTo>
                  <a:lnTo>
                    <a:pt x="1215" y="718"/>
                  </a:lnTo>
                  <a:close/>
                  <a:moveTo>
                    <a:pt x="2527" y="475"/>
                  </a:moveTo>
                  <a:cubicBezTo>
                    <a:pt x="2624" y="597"/>
                    <a:pt x="2673" y="767"/>
                    <a:pt x="2624" y="937"/>
                  </a:cubicBezTo>
                  <a:cubicBezTo>
                    <a:pt x="2601" y="983"/>
                    <a:pt x="2567" y="1007"/>
                    <a:pt x="2530" y="1007"/>
                  </a:cubicBezTo>
                  <a:cubicBezTo>
                    <a:pt x="2489" y="1007"/>
                    <a:pt x="2444" y="977"/>
                    <a:pt x="2405" y="913"/>
                  </a:cubicBezTo>
                  <a:cubicBezTo>
                    <a:pt x="2333" y="767"/>
                    <a:pt x="2381" y="573"/>
                    <a:pt x="2527" y="475"/>
                  </a:cubicBezTo>
                  <a:close/>
                  <a:moveTo>
                    <a:pt x="3984" y="1010"/>
                  </a:moveTo>
                  <a:lnTo>
                    <a:pt x="3984" y="1010"/>
                  </a:lnTo>
                  <a:cubicBezTo>
                    <a:pt x="4009" y="1107"/>
                    <a:pt x="3984" y="1228"/>
                    <a:pt x="3936" y="1326"/>
                  </a:cubicBezTo>
                  <a:cubicBezTo>
                    <a:pt x="3912" y="1350"/>
                    <a:pt x="3912" y="1350"/>
                    <a:pt x="3887" y="1350"/>
                  </a:cubicBezTo>
                  <a:cubicBezTo>
                    <a:pt x="3863" y="1350"/>
                    <a:pt x="3839" y="1326"/>
                    <a:pt x="3814" y="1326"/>
                  </a:cubicBezTo>
                  <a:cubicBezTo>
                    <a:pt x="3766" y="1277"/>
                    <a:pt x="3766" y="1277"/>
                    <a:pt x="3766" y="1204"/>
                  </a:cubicBezTo>
                  <a:cubicBezTo>
                    <a:pt x="3790" y="1131"/>
                    <a:pt x="3863" y="1058"/>
                    <a:pt x="3984" y="1010"/>
                  </a:cubicBezTo>
                  <a:close/>
                  <a:moveTo>
                    <a:pt x="1045" y="1860"/>
                  </a:moveTo>
                  <a:cubicBezTo>
                    <a:pt x="948" y="1957"/>
                    <a:pt x="851" y="2030"/>
                    <a:pt x="754" y="2079"/>
                  </a:cubicBezTo>
                  <a:cubicBezTo>
                    <a:pt x="778" y="1982"/>
                    <a:pt x="875" y="1909"/>
                    <a:pt x="972" y="1860"/>
                  </a:cubicBezTo>
                  <a:close/>
                  <a:moveTo>
                    <a:pt x="3159" y="1957"/>
                  </a:moveTo>
                  <a:cubicBezTo>
                    <a:pt x="3159" y="1957"/>
                    <a:pt x="3183" y="1957"/>
                    <a:pt x="3231" y="2006"/>
                  </a:cubicBezTo>
                  <a:cubicBezTo>
                    <a:pt x="3280" y="2054"/>
                    <a:pt x="3304" y="2152"/>
                    <a:pt x="3280" y="2224"/>
                  </a:cubicBezTo>
                  <a:cubicBezTo>
                    <a:pt x="3159" y="2127"/>
                    <a:pt x="3159" y="2006"/>
                    <a:pt x="3159" y="1957"/>
                  </a:cubicBezTo>
                  <a:close/>
                  <a:moveTo>
                    <a:pt x="1701" y="2030"/>
                  </a:moveTo>
                  <a:cubicBezTo>
                    <a:pt x="1750" y="2054"/>
                    <a:pt x="1798" y="2079"/>
                    <a:pt x="1822" y="2127"/>
                  </a:cubicBezTo>
                  <a:cubicBezTo>
                    <a:pt x="1847" y="2249"/>
                    <a:pt x="1822" y="2346"/>
                    <a:pt x="1774" y="2443"/>
                  </a:cubicBezTo>
                  <a:cubicBezTo>
                    <a:pt x="1677" y="2346"/>
                    <a:pt x="1628" y="2200"/>
                    <a:pt x="1652" y="2054"/>
                  </a:cubicBezTo>
                  <a:cubicBezTo>
                    <a:pt x="1652" y="2030"/>
                    <a:pt x="1677" y="2030"/>
                    <a:pt x="1677" y="2030"/>
                  </a:cubicBezTo>
                  <a:close/>
                  <a:moveTo>
                    <a:pt x="1688" y="116"/>
                  </a:moveTo>
                  <a:cubicBezTo>
                    <a:pt x="1796" y="116"/>
                    <a:pt x="1923" y="140"/>
                    <a:pt x="2065" y="184"/>
                  </a:cubicBezTo>
                  <a:cubicBezTo>
                    <a:pt x="2211" y="232"/>
                    <a:pt x="2333" y="305"/>
                    <a:pt x="2454" y="427"/>
                  </a:cubicBezTo>
                  <a:cubicBezTo>
                    <a:pt x="2284" y="548"/>
                    <a:pt x="2235" y="791"/>
                    <a:pt x="2333" y="961"/>
                  </a:cubicBezTo>
                  <a:cubicBezTo>
                    <a:pt x="2430" y="1083"/>
                    <a:pt x="2503" y="1131"/>
                    <a:pt x="2551" y="1131"/>
                  </a:cubicBezTo>
                  <a:cubicBezTo>
                    <a:pt x="2648" y="1107"/>
                    <a:pt x="2721" y="1058"/>
                    <a:pt x="2746" y="986"/>
                  </a:cubicBezTo>
                  <a:cubicBezTo>
                    <a:pt x="2794" y="791"/>
                    <a:pt x="2746" y="573"/>
                    <a:pt x="2624" y="427"/>
                  </a:cubicBezTo>
                  <a:cubicBezTo>
                    <a:pt x="2818" y="305"/>
                    <a:pt x="3061" y="232"/>
                    <a:pt x="3304" y="232"/>
                  </a:cubicBezTo>
                  <a:lnTo>
                    <a:pt x="3450" y="232"/>
                  </a:lnTo>
                  <a:cubicBezTo>
                    <a:pt x="3742" y="330"/>
                    <a:pt x="3960" y="597"/>
                    <a:pt x="3984" y="888"/>
                  </a:cubicBezTo>
                  <a:cubicBezTo>
                    <a:pt x="3839" y="937"/>
                    <a:pt x="3717" y="1034"/>
                    <a:pt x="3693" y="1180"/>
                  </a:cubicBezTo>
                  <a:cubicBezTo>
                    <a:pt x="3669" y="1277"/>
                    <a:pt x="3693" y="1350"/>
                    <a:pt x="3766" y="1423"/>
                  </a:cubicBezTo>
                  <a:cubicBezTo>
                    <a:pt x="3802" y="1459"/>
                    <a:pt x="3845" y="1477"/>
                    <a:pt x="3887" y="1477"/>
                  </a:cubicBezTo>
                  <a:cubicBezTo>
                    <a:pt x="3930" y="1477"/>
                    <a:pt x="3972" y="1459"/>
                    <a:pt x="4009" y="1423"/>
                  </a:cubicBezTo>
                  <a:cubicBezTo>
                    <a:pt x="4082" y="1277"/>
                    <a:pt x="4106" y="1131"/>
                    <a:pt x="4082" y="986"/>
                  </a:cubicBezTo>
                  <a:cubicBezTo>
                    <a:pt x="4130" y="986"/>
                    <a:pt x="4203" y="961"/>
                    <a:pt x="4252" y="961"/>
                  </a:cubicBezTo>
                  <a:cubicBezTo>
                    <a:pt x="4470" y="961"/>
                    <a:pt x="4640" y="1083"/>
                    <a:pt x="4738" y="1277"/>
                  </a:cubicBezTo>
                  <a:cubicBezTo>
                    <a:pt x="4835" y="1544"/>
                    <a:pt x="4810" y="1836"/>
                    <a:pt x="4665" y="2079"/>
                  </a:cubicBezTo>
                  <a:cubicBezTo>
                    <a:pt x="4483" y="2341"/>
                    <a:pt x="4201" y="2486"/>
                    <a:pt x="3902" y="2486"/>
                  </a:cubicBezTo>
                  <a:cubicBezTo>
                    <a:pt x="3841" y="2486"/>
                    <a:pt x="3779" y="2480"/>
                    <a:pt x="3717" y="2467"/>
                  </a:cubicBezTo>
                  <a:cubicBezTo>
                    <a:pt x="3572" y="2443"/>
                    <a:pt x="3450" y="2370"/>
                    <a:pt x="3353" y="2297"/>
                  </a:cubicBezTo>
                  <a:cubicBezTo>
                    <a:pt x="3401" y="2176"/>
                    <a:pt x="3377" y="2030"/>
                    <a:pt x="3304" y="1933"/>
                  </a:cubicBezTo>
                  <a:cubicBezTo>
                    <a:pt x="3244" y="1884"/>
                    <a:pt x="3189" y="1860"/>
                    <a:pt x="3143" y="1860"/>
                  </a:cubicBezTo>
                  <a:cubicBezTo>
                    <a:pt x="3098" y="1860"/>
                    <a:pt x="3061" y="1884"/>
                    <a:pt x="3037" y="1933"/>
                  </a:cubicBezTo>
                  <a:cubicBezTo>
                    <a:pt x="3037" y="2103"/>
                    <a:pt x="3086" y="2249"/>
                    <a:pt x="3231" y="2322"/>
                  </a:cubicBezTo>
                  <a:cubicBezTo>
                    <a:pt x="3071" y="2620"/>
                    <a:pt x="2781" y="2809"/>
                    <a:pt x="2442" y="2809"/>
                  </a:cubicBezTo>
                  <a:cubicBezTo>
                    <a:pt x="2422" y="2809"/>
                    <a:pt x="2402" y="2809"/>
                    <a:pt x="2381" y="2807"/>
                  </a:cubicBezTo>
                  <a:cubicBezTo>
                    <a:pt x="2187" y="2807"/>
                    <a:pt x="1968" y="2686"/>
                    <a:pt x="1847" y="2516"/>
                  </a:cubicBezTo>
                  <a:cubicBezTo>
                    <a:pt x="1920" y="2394"/>
                    <a:pt x="1968" y="2249"/>
                    <a:pt x="1920" y="2103"/>
                  </a:cubicBezTo>
                  <a:cubicBezTo>
                    <a:pt x="1895" y="2030"/>
                    <a:pt x="1822" y="1957"/>
                    <a:pt x="1725" y="1933"/>
                  </a:cubicBezTo>
                  <a:cubicBezTo>
                    <a:pt x="1712" y="1928"/>
                    <a:pt x="1699" y="1926"/>
                    <a:pt x="1685" y="1926"/>
                  </a:cubicBezTo>
                  <a:cubicBezTo>
                    <a:pt x="1627" y="1926"/>
                    <a:pt x="1575" y="1966"/>
                    <a:pt x="1555" y="2006"/>
                  </a:cubicBezTo>
                  <a:cubicBezTo>
                    <a:pt x="1531" y="2200"/>
                    <a:pt x="1580" y="2394"/>
                    <a:pt x="1725" y="2540"/>
                  </a:cubicBezTo>
                  <a:cubicBezTo>
                    <a:pt x="1604" y="2662"/>
                    <a:pt x="1434" y="2735"/>
                    <a:pt x="1264" y="2759"/>
                  </a:cubicBezTo>
                  <a:lnTo>
                    <a:pt x="1191" y="2759"/>
                  </a:lnTo>
                  <a:cubicBezTo>
                    <a:pt x="1045" y="2759"/>
                    <a:pt x="924" y="2686"/>
                    <a:pt x="826" y="2589"/>
                  </a:cubicBezTo>
                  <a:cubicBezTo>
                    <a:pt x="729" y="2467"/>
                    <a:pt x="705" y="2346"/>
                    <a:pt x="729" y="2224"/>
                  </a:cubicBezTo>
                  <a:cubicBezTo>
                    <a:pt x="924" y="2152"/>
                    <a:pt x="1167" y="1957"/>
                    <a:pt x="1142" y="1836"/>
                  </a:cubicBezTo>
                  <a:cubicBezTo>
                    <a:pt x="1142" y="1801"/>
                    <a:pt x="1118" y="1767"/>
                    <a:pt x="1052" y="1767"/>
                  </a:cubicBezTo>
                  <a:cubicBezTo>
                    <a:pt x="1025" y="1767"/>
                    <a:pt x="991" y="1773"/>
                    <a:pt x="948" y="1787"/>
                  </a:cubicBezTo>
                  <a:cubicBezTo>
                    <a:pt x="802" y="1836"/>
                    <a:pt x="681" y="1982"/>
                    <a:pt x="656" y="2152"/>
                  </a:cubicBezTo>
                  <a:cubicBezTo>
                    <a:pt x="638" y="2154"/>
                    <a:pt x="621" y="2155"/>
                    <a:pt x="603" y="2155"/>
                  </a:cubicBezTo>
                  <a:cubicBezTo>
                    <a:pt x="414" y="2155"/>
                    <a:pt x="286" y="2032"/>
                    <a:pt x="219" y="1787"/>
                  </a:cubicBezTo>
                  <a:cubicBezTo>
                    <a:pt x="98" y="1520"/>
                    <a:pt x="122" y="1228"/>
                    <a:pt x="243" y="961"/>
                  </a:cubicBezTo>
                  <a:cubicBezTo>
                    <a:pt x="389" y="791"/>
                    <a:pt x="608" y="694"/>
                    <a:pt x="851" y="694"/>
                  </a:cubicBezTo>
                  <a:lnTo>
                    <a:pt x="1142" y="694"/>
                  </a:lnTo>
                  <a:lnTo>
                    <a:pt x="1142" y="743"/>
                  </a:lnTo>
                  <a:cubicBezTo>
                    <a:pt x="1118" y="840"/>
                    <a:pt x="1142" y="937"/>
                    <a:pt x="1191" y="1010"/>
                  </a:cubicBezTo>
                  <a:cubicBezTo>
                    <a:pt x="1204" y="1036"/>
                    <a:pt x="1232" y="1056"/>
                    <a:pt x="1271" y="1056"/>
                  </a:cubicBezTo>
                  <a:cubicBezTo>
                    <a:pt x="1302" y="1056"/>
                    <a:pt x="1341" y="1043"/>
                    <a:pt x="1385" y="1010"/>
                  </a:cubicBezTo>
                  <a:cubicBezTo>
                    <a:pt x="1482" y="913"/>
                    <a:pt x="1507" y="888"/>
                    <a:pt x="1482" y="791"/>
                  </a:cubicBezTo>
                  <a:cubicBezTo>
                    <a:pt x="1458" y="718"/>
                    <a:pt x="1385" y="645"/>
                    <a:pt x="1239" y="621"/>
                  </a:cubicBezTo>
                  <a:cubicBezTo>
                    <a:pt x="1239" y="475"/>
                    <a:pt x="1288" y="330"/>
                    <a:pt x="1385" y="232"/>
                  </a:cubicBezTo>
                  <a:cubicBezTo>
                    <a:pt x="1452" y="152"/>
                    <a:pt x="1556" y="116"/>
                    <a:pt x="1688" y="116"/>
                  </a:cubicBezTo>
                  <a:close/>
                  <a:moveTo>
                    <a:pt x="1650" y="1"/>
                  </a:moveTo>
                  <a:cubicBezTo>
                    <a:pt x="1501" y="1"/>
                    <a:pt x="1380" y="43"/>
                    <a:pt x="1288" y="135"/>
                  </a:cubicBezTo>
                  <a:cubicBezTo>
                    <a:pt x="1191" y="257"/>
                    <a:pt x="1118" y="427"/>
                    <a:pt x="1118" y="597"/>
                  </a:cubicBezTo>
                  <a:cubicBezTo>
                    <a:pt x="1069" y="585"/>
                    <a:pt x="1021" y="579"/>
                    <a:pt x="972" y="579"/>
                  </a:cubicBezTo>
                  <a:cubicBezTo>
                    <a:pt x="924" y="579"/>
                    <a:pt x="875" y="585"/>
                    <a:pt x="826" y="597"/>
                  </a:cubicBezTo>
                  <a:cubicBezTo>
                    <a:pt x="559" y="597"/>
                    <a:pt x="316" y="694"/>
                    <a:pt x="146" y="888"/>
                  </a:cubicBezTo>
                  <a:cubicBezTo>
                    <a:pt x="1" y="1180"/>
                    <a:pt x="1" y="1520"/>
                    <a:pt x="122" y="1811"/>
                  </a:cubicBezTo>
                  <a:cubicBezTo>
                    <a:pt x="219" y="2152"/>
                    <a:pt x="414" y="2224"/>
                    <a:pt x="559" y="2224"/>
                  </a:cubicBezTo>
                  <a:lnTo>
                    <a:pt x="608" y="2224"/>
                  </a:lnTo>
                  <a:cubicBezTo>
                    <a:pt x="608" y="2394"/>
                    <a:pt x="656" y="2540"/>
                    <a:pt x="754" y="2637"/>
                  </a:cubicBezTo>
                  <a:cubicBezTo>
                    <a:pt x="851" y="2783"/>
                    <a:pt x="1021" y="2856"/>
                    <a:pt x="1191" y="2856"/>
                  </a:cubicBezTo>
                  <a:lnTo>
                    <a:pt x="1264" y="2856"/>
                  </a:lnTo>
                  <a:cubicBezTo>
                    <a:pt x="1458" y="2832"/>
                    <a:pt x="1652" y="2759"/>
                    <a:pt x="1774" y="2613"/>
                  </a:cubicBezTo>
                  <a:cubicBezTo>
                    <a:pt x="1944" y="2783"/>
                    <a:pt x="2163" y="2905"/>
                    <a:pt x="2381" y="2929"/>
                  </a:cubicBezTo>
                  <a:lnTo>
                    <a:pt x="2430" y="2929"/>
                  </a:lnTo>
                  <a:cubicBezTo>
                    <a:pt x="2794" y="2905"/>
                    <a:pt x="3134" y="2710"/>
                    <a:pt x="3304" y="2394"/>
                  </a:cubicBezTo>
                  <a:cubicBezTo>
                    <a:pt x="3426" y="2467"/>
                    <a:pt x="3547" y="2516"/>
                    <a:pt x="3693" y="2540"/>
                  </a:cubicBezTo>
                  <a:cubicBezTo>
                    <a:pt x="3766" y="2559"/>
                    <a:pt x="3841" y="2567"/>
                    <a:pt x="3916" y="2567"/>
                  </a:cubicBezTo>
                  <a:cubicBezTo>
                    <a:pt x="4239" y="2567"/>
                    <a:pt x="4560" y="2403"/>
                    <a:pt x="4738" y="2127"/>
                  </a:cubicBezTo>
                  <a:cubicBezTo>
                    <a:pt x="4932" y="1860"/>
                    <a:pt x="4956" y="1496"/>
                    <a:pt x="4835" y="1204"/>
                  </a:cubicBezTo>
                  <a:cubicBezTo>
                    <a:pt x="4738" y="986"/>
                    <a:pt x="4495" y="840"/>
                    <a:pt x="4252" y="840"/>
                  </a:cubicBezTo>
                  <a:cubicBezTo>
                    <a:pt x="4203" y="840"/>
                    <a:pt x="4130" y="840"/>
                    <a:pt x="4057" y="864"/>
                  </a:cubicBezTo>
                  <a:cubicBezTo>
                    <a:pt x="4033" y="500"/>
                    <a:pt x="3790" y="232"/>
                    <a:pt x="3450" y="135"/>
                  </a:cubicBezTo>
                  <a:cubicBezTo>
                    <a:pt x="3426" y="123"/>
                    <a:pt x="3395" y="117"/>
                    <a:pt x="3365" y="117"/>
                  </a:cubicBezTo>
                  <a:cubicBezTo>
                    <a:pt x="3335" y="117"/>
                    <a:pt x="3304" y="123"/>
                    <a:pt x="3280" y="135"/>
                  </a:cubicBezTo>
                  <a:cubicBezTo>
                    <a:pt x="3013" y="135"/>
                    <a:pt x="2746" y="208"/>
                    <a:pt x="2527" y="330"/>
                  </a:cubicBezTo>
                  <a:cubicBezTo>
                    <a:pt x="2405" y="232"/>
                    <a:pt x="2235" y="135"/>
                    <a:pt x="2090" y="87"/>
                  </a:cubicBezTo>
                  <a:cubicBezTo>
                    <a:pt x="1923" y="31"/>
                    <a:pt x="1776" y="1"/>
                    <a:pt x="1650" y="1"/>
                  </a:cubicBezTo>
                  <a:close/>
                </a:path>
              </a:pathLst>
            </a:custGeom>
            <a:solidFill>
              <a:srgbClr val="261C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527" name="Google Shape;1527;p33"/>
          <p:cNvGrpSpPr/>
          <p:nvPr/>
        </p:nvGrpSpPr>
        <p:grpSpPr>
          <a:xfrm rot="615299" flipH="1">
            <a:off x="372557" y="1412122"/>
            <a:ext cx="2202201" cy="1999527"/>
            <a:chOff x="7844079" y="226728"/>
            <a:chExt cx="1373387" cy="1246991"/>
          </a:xfrm>
        </p:grpSpPr>
        <p:sp>
          <p:nvSpPr>
            <p:cNvPr id="1528" name="Google Shape;1528;p33"/>
            <p:cNvSpPr/>
            <p:nvPr/>
          </p:nvSpPr>
          <p:spPr>
            <a:xfrm rot="-1688081">
              <a:off x="8295818" y="1015024"/>
              <a:ext cx="222185" cy="222398"/>
            </a:xfrm>
            <a:custGeom>
              <a:avLst/>
              <a:gdLst/>
              <a:ahLst/>
              <a:cxnLst/>
              <a:rect l="l" t="t" r="r" b="b"/>
              <a:pathLst>
                <a:path w="1118" h="1119" extrusionOk="0">
                  <a:moveTo>
                    <a:pt x="607" y="98"/>
                  </a:moveTo>
                  <a:cubicBezTo>
                    <a:pt x="607" y="147"/>
                    <a:pt x="632" y="219"/>
                    <a:pt x="632" y="268"/>
                  </a:cubicBezTo>
                  <a:cubicBezTo>
                    <a:pt x="656" y="317"/>
                    <a:pt x="656" y="389"/>
                    <a:pt x="680" y="438"/>
                  </a:cubicBezTo>
                  <a:cubicBezTo>
                    <a:pt x="705" y="438"/>
                    <a:pt x="729" y="462"/>
                    <a:pt x="826" y="487"/>
                  </a:cubicBezTo>
                  <a:lnTo>
                    <a:pt x="972" y="560"/>
                  </a:lnTo>
                  <a:cubicBezTo>
                    <a:pt x="899" y="584"/>
                    <a:pt x="802" y="632"/>
                    <a:pt x="705" y="657"/>
                  </a:cubicBezTo>
                  <a:cubicBezTo>
                    <a:pt x="705" y="657"/>
                    <a:pt x="705" y="657"/>
                    <a:pt x="680" y="681"/>
                  </a:cubicBezTo>
                  <a:cubicBezTo>
                    <a:pt x="656" y="802"/>
                    <a:pt x="583" y="924"/>
                    <a:pt x="559" y="972"/>
                  </a:cubicBezTo>
                  <a:cubicBezTo>
                    <a:pt x="535" y="924"/>
                    <a:pt x="486" y="802"/>
                    <a:pt x="462" y="681"/>
                  </a:cubicBezTo>
                  <a:cubicBezTo>
                    <a:pt x="462" y="657"/>
                    <a:pt x="437" y="657"/>
                    <a:pt x="413" y="632"/>
                  </a:cubicBezTo>
                  <a:cubicBezTo>
                    <a:pt x="316" y="632"/>
                    <a:pt x="194" y="584"/>
                    <a:pt x="122" y="584"/>
                  </a:cubicBezTo>
                  <a:cubicBezTo>
                    <a:pt x="219" y="511"/>
                    <a:pt x="340" y="462"/>
                    <a:pt x="462" y="414"/>
                  </a:cubicBezTo>
                  <a:cubicBezTo>
                    <a:pt x="462" y="414"/>
                    <a:pt x="462" y="389"/>
                    <a:pt x="486" y="389"/>
                  </a:cubicBezTo>
                  <a:cubicBezTo>
                    <a:pt x="510" y="292"/>
                    <a:pt x="559" y="195"/>
                    <a:pt x="607" y="98"/>
                  </a:cubicBezTo>
                  <a:close/>
                  <a:moveTo>
                    <a:pt x="607" y="1"/>
                  </a:moveTo>
                  <a:cubicBezTo>
                    <a:pt x="583" y="1"/>
                    <a:pt x="535" y="1"/>
                    <a:pt x="389" y="341"/>
                  </a:cubicBezTo>
                  <a:cubicBezTo>
                    <a:pt x="24" y="487"/>
                    <a:pt x="0" y="560"/>
                    <a:pt x="0" y="560"/>
                  </a:cubicBezTo>
                  <a:cubicBezTo>
                    <a:pt x="0" y="584"/>
                    <a:pt x="0" y="608"/>
                    <a:pt x="0" y="608"/>
                  </a:cubicBezTo>
                  <a:cubicBezTo>
                    <a:pt x="0" y="632"/>
                    <a:pt x="49" y="657"/>
                    <a:pt x="364" y="730"/>
                  </a:cubicBezTo>
                  <a:cubicBezTo>
                    <a:pt x="462" y="1118"/>
                    <a:pt x="510" y="1118"/>
                    <a:pt x="535" y="1118"/>
                  </a:cubicBezTo>
                  <a:lnTo>
                    <a:pt x="559" y="1118"/>
                  </a:lnTo>
                  <a:cubicBezTo>
                    <a:pt x="583" y="1118"/>
                    <a:pt x="607" y="1118"/>
                    <a:pt x="777" y="754"/>
                  </a:cubicBezTo>
                  <a:cubicBezTo>
                    <a:pt x="875" y="705"/>
                    <a:pt x="996" y="681"/>
                    <a:pt x="1093" y="608"/>
                  </a:cubicBezTo>
                  <a:cubicBezTo>
                    <a:pt x="1118" y="608"/>
                    <a:pt x="1118" y="584"/>
                    <a:pt x="1118" y="560"/>
                  </a:cubicBezTo>
                  <a:cubicBezTo>
                    <a:pt x="1118" y="511"/>
                    <a:pt x="1045" y="487"/>
                    <a:pt x="875" y="414"/>
                  </a:cubicBezTo>
                  <a:lnTo>
                    <a:pt x="753" y="389"/>
                  </a:lnTo>
                  <a:cubicBezTo>
                    <a:pt x="753" y="341"/>
                    <a:pt x="729" y="317"/>
                    <a:pt x="729" y="268"/>
                  </a:cubicBezTo>
                  <a:cubicBezTo>
                    <a:pt x="729" y="171"/>
                    <a:pt x="680" y="98"/>
                    <a:pt x="656" y="25"/>
                  </a:cubicBezTo>
                  <a:cubicBezTo>
                    <a:pt x="632" y="1"/>
                    <a:pt x="632" y="1"/>
                    <a:pt x="60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29" name="Google Shape;1529;p33"/>
            <p:cNvSpPr/>
            <p:nvPr/>
          </p:nvSpPr>
          <p:spPr>
            <a:xfrm rot="-1688081">
              <a:off x="8403840" y="292330"/>
              <a:ext cx="164354" cy="141707"/>
            </a:xfrm>
            <a:custGeom>
              <a:avLst/>
              <a:gdLst/>
              <a:ahLst/>
              <a:cxnLst/>
              <a:rect l="l" t="t" r="r" b="b"/>
              <a:pathLst>
                <a:path w="827" h="713" extrusionOk="0">
                  <a:moveTo>
                    <a:pt x="462" y="105"/>
                  </a:moveTo>
                  <a:cubicBezTo>
                    <a:pt x="802" y="105"/>
                    <a:pt x="802" y="615"/>
                    <a:pt x="462" y="615"/>
                  </a:cubicBezTo>
                  <a:cubicBezTo>
                    <a:pt x="317" y="591"/>
                    <a:pt x="219" y="494"/>
                    <a:pt x="219" y="348"/>
                  </a:cubicBezTo>
                  <a:cubicBezTo>
                    <a:pt x="219" y="202"/>
                    <a:pt x="341" y="105"/>
                    <a:pt x="462" y="105"/>
                  </a:cubicBezTo>
                  <a:close/>
                  <a:moveTo>
                    <a:pt x="481" y="1"/>
                  </a:moveTo>
                  <a:cubicBezTo>
                    <a:pt x="392" y="1"/>
                    <a:pt x="299" y="33"/>
                    <a:pt x="219" y="105"/>
                  </a:cubicBezTo>
                  <a:cubicBezTo>
                    <a:pt x="1" y="324"/>
                    <a:pt x="171" y="688"/>
                    <a:pt x="462" y="712"/>
                  </a:cubicBezTo>
                  <a:cubicBezTo>
                    <a:pt x="657" y="712"/>
                    <a:pt x="827" y="542"/>
                    <a:pt x="827" y="348"/>
                  </a:cubicBezTo>
                  <a:cubicBezTo>
                    <a:pt x="827" y="136"/>
                    <a:pt x="663" y="1"/>
                    <a:pt x="48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30" name="Google Shape;1530;p33"/>
            <p:cNvSpPr/>
            <p:nvPr/>
          </p:nvSpPr>
          <p:spPr>
            <a:xfrm rot="-1688081">
              <a:off x="7886315" y="509903"/>
              <a:ext cx="222384" cy="213454"/>
            </a:xfrm>
            <a:custGeom>
              <a:avLst/>
              <a:gdLst/>
              <a:ahLst/>
              <a:cxnLst/>
              <a:rect l="l" t="t" r="r" b="b"/>
              <a:pathLst>
                <a:path w="1119" h="1074" extrusionOk="0">
                  <a:moveTo>
                    <a:pt x="681" y="441"/>
                  </a:moveTo>
                  <a:cubicBezTo>
                    <a:pt x="681" y="441"/>
                    <a:pt x="681" y="441"/>
                    <a:pt x="681" y="466"/>
                  </a:cubicBezTo>
                  <a:cubicBezTo>
                    <a:pt x="681" y="466"/>
                    <a:pt x="657" y="490"/>
                    <a:pt x="584" y="490"/>
                  </a:cubicBezTo>
                  <a:cubicBezTo>
                    <a:pt x="608" y="466"/>
                    <a:pt x="632" y="441"/>
                    <a:pt x="657" y="441"/>
                  </a:cubicBezTo>
                  <a:close/>
                  <a:moveTo>
                    <a:pt x="384" y="97"/>
                  </a:moveTo>
                  <a:cubicBezTo>
                    <a:pt x="401" y="97"/>
                    <a:pt x="420" y="98"/>
                    <a:pt x="438" y="101"/>
                  </a:cubicBezTo>
                  <a:cubicBezTo>
                    <a:pt x="559" y="101"/>
                    <a:pt x="681" y="126"/>
                    <a:pt x="778" y="150"/>
                  </a:cubicBezTo>
                  <a:cubicBezTo>
                    <a:pt x="924" y="199"/>
                    <a:pt x="1021" y="369"/>
                    <a:pt x="972" y="514"/>
                  </a:cubicBezTo>
                  <a:cubicBezTo>
                    <a:pt x="924" y="733"/>
                    <a:pt x="705" y="976"/>
                    <a:pt x="559" y="976"/>
                  </a:cubicBezTo>
                  <a:lnTo>
                    <a:pt x="511" y="976"/>
                  </a:lnTo>
                  <a:cubicBezTo>
                    <a:pt x="414" y="879"/>
                    <a:pt x="438" y="733"/>
                    <a:pt x="511" y="612"/>
                  </a:cubicBezTo>
                  <a:cubicBezTo>
                    <a:pt x="608" y="587"/>
                    <a:pt x="754" y="563"/>
                    <a:pt x="778" y="490"/>
                  </a:cubicBezTo>
                  <a:cubicBezTo>
                    <a:pt x="802" y="441"/>
                    <a:pt x="778" y="393"/>
                    <a:pt x="754" y="369"/>
                  </a:cubicBezTo>
                  <a:cubicBezTo>
                    <a:pt x="730" y="344"/>
                    <a:pt x="705" y="344"/>
                    <a:pt x="681" y="344"/>
                  </a:cubicBezTo>
                  <a:cubicBezTo>
                    <a:pt x="608" y="344"/>
                    <a:pt x="535" y="417"/>
                    <a:pt x="462" y="514"/>
                  </a:cubicBezTo>
                  <a:cubicBezTo>
                    <a:pt x="441" y="519"/>
                    <a:pt x="419" y="521"/>
                    <a:pt x="398" y="521"/>
                  </a:cubicBezTo>
                  <a:cubicBezTo>
                    <a:pt x="299" y="521"/>
                    <a:pt x="202" y="477"/>
                    <a:pt x="122" y="417"/>
                  </a:cubicBezTo>
                  <a:cubicBezTo>
                    <a:pt x="98" y="369"/>
                    <a:pt x="98" y="344"/>
                    <a:pt x="122" y="296"/>
                  </a:cubicBezTo>
                  <a:cubicBezTo>
                    <a:pt x="165" y="168"/>
                    <a:pt x="263" y="97"/>
                    <a:pt x="384" y="97"/>
                  </a:cubicBezTo>
                  <a:close/>
                  <a:moveTo>
                    <a:pt x="386" y="1"/>
                  </a:moveTo>
                  <a:cubicBezTo>
                    <a:pt x="230" y="1"/>
                    <a:pt x="69" y="97"/>
                    <a:pt x="25" y="271"/>
                  </a:cubicBezTo>
                  <a:cubicBezTo>
                    <a:pt x="1" y="344"/>
                    <a:pt x="1" y="417"/>
                    <a:pt x="49" y="466"/>
                  </a:cubicBezTo>
                  <a:cubicBezTo>
                    <a:pt x="147" y="563"/>
                    <a:pt x="292" y="612"/>
                    <a:pt x="414" y="612"/>
                  </a:cubicBezTo>
                  <a:cubicBezTo>
                    <a:pt x="341" y="733"/>
                    <a:pt x="341" y="927"/>
                    <a:pt x="462" y="1049"/>
                  </a:cubicBezTo>
                  <a:cubicBezTo>
                    <a:pt x="487" y="1073"/>
                    <a:pt x="511" y="1073"/>
                    <a:pt x="559" y="1073"/>
                  </a:cubicBezTo>
                  <a:cubicBezTo>
                    <a:pt x="754" y="1073"/>
                    <a:pt x="1021" y="782"/>
                    <a:pt x="1070" y="539"/>
                  </a:cubicBezTo>
                  <a:cubicBezTo>
                    <a:pt x="1118" y="320"/>
                    <a:pt x="997" y="126"/>
                    <a:pt x="827" y="77"/>
                  </a:cubicBezTo>
                  <a:cubicBezTo>
                    <a:pt x="705" y="29"/>
                    <a:pt x="584" y="4"/>
                    <a:pt x="438" y="4"/>
                  </a:cubicBezTo>
                  <a:cubicBezTo>
                    <a:pt x="421" y="2"/>
                    <a:pt x="403" y="1"/>
                    <a:pt x="38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31" name="Google Shape;1531;p33"/>
            <p:cNvSpPr/>
            <p:nvPr/>
          </p:nvSpPr>
          <p:spPr>
            <a:xfrm rot="-1688081">
              <a:off x="7968779" y="265401"/>
              <a:ext cx="217416" cy="213057"/>
            </a:xfrm>
            <a:custGeom>
              <a:avLst/>
              <a:gdLst/>
              <a:ahLst/>
              <a:cxnLst/>
              <a:rect l="l" t="t" r="r" b="b"/>
              <a:pathLst>
                <a:path w="1094" h="1072" extrusionOk="0">
                  <a:moveTo>
                    <a:pt x="484" y="620"/>
                  </a:moveTo>
                  <a:cubicBezTo>
                    <a:pt x="474" y="660"/>
                    <a:pt x="413" y="681"/>
                    <a:pt x="413" y="681"/>
                  </a:cubicBezTo>
                  <a:cubicBezTo>
                    <a:pt x="433" y="641"/>
                    <a:pt x="452" y="634"/>
                    <a:pt x="484" y="620"/>
                  </a:cubicBezTo>
                  <a:close/>
                  <a:moveTo>
                    <a:pt x="480" y="88"/>
                  </a:moveTo>
                  <a:cubicBezTo>
                    <a:pt x="512" y="88"/>
                    <a:pt x="542" y="105"/>
                    <a:pt x="559" y="122"/>
                  </a:cubicBezTo>
                  <a:cubicBezTo>
                    <a:pt x="607" y="243"/>
                    <a:pt x="607" y="365"/>
                    <a:pt x="559" y="486"/>
                  </a:cubicBezTo>
                  <a:cubicBezTo>
                    <a:pt x="462" y="486"/>
                    <a:pt x="389" y="535"/>
                    <a:pt x="340" y="608"/>
                  </a:cubicBezTo>
                  <a:cubicBezTo>
                    <a:pt x="316" y="632"/>
                    <a:pt x="316" y="681"/>
                    <a:pt x="340" y="681"/>
                  </a:cubicBezTo>
                  <a:cubicBezTo>
                    <a:pt x="365" y="729"/>
                    <a:pt x="389" y="753"/>
                    <a:pt x="437" y="753"/>
                  </a:cubicBezTo>
                  <a:cubicBezTo>
                    <a:pt x="535" y="753"/>
                    <a:pt x="607" y="632"/>
                    <a:pt x="632" y="559"/>
                  </a:cubicBezTo>
                  <a:lnTo>
                    <a:pt x="778" y="559"/>
                  </a:lnTo>
                  <a:cubicBezTo>
                    <a:pt x="790" y="555"/>
                    <a:pt x="804" y="553"/>
                    <a:pt x="818" y="553"/>
                  </a:cubicBezTo>
                  <a:cubicBezTo>
                    <a:pt x="883" y="553"/>
                    <a:pt x="956" y="596"/>
                    <a:pt x="996" y="656"/>
                  </a:cubicBezTo>
                  <a:cubicBezTo>
                    <a:pt x="996" y="681"/>
                    <a:pt x="996" y="729"/>
                    <a:pt x="972" y="753"/>
                  </a:cubicBezTo>
                  <a:cubicBezTo>
                    <a:pt x="850" y="899"/>
                    <a:pt x="656" y="972"/>
                    <a:pt x="462" y="972"/>
                  </a:cubicBezTo>
                  <a:cubicBezTo>
                    <a:pt x="449" y="974"/>
                    <a:pt x="437" y="975"/>
                    <a:pt x="424" y="975"/>
                  </a:cubicBezTo>
                  <a:cubicBezTo>
                    <a:pt x="268" y="975"/>
                    <a:pt x="122" y="838"/>
                    <a:pt x="122" y="681"/>
                  </a:cubicBezTo>
                  <a:cubicBezTo>
                    <a:pt x="97" y="511"/>
                    <a:pt x="146" y="316"/>
                    <a:pt x="243" y="170"/>
                  </a:cubicBezTo>
                  <a:cubicBezTo>
                    <a:pt x="292" y="122"/>
                    <a:pt x="365" y="98"/>
                    <a:pt x="437" y="98"/>
                  </a:cubicBezTo>
                  <a:cubicBezTo>
                    <a:pt x="452" y="90"/>
                    <a:pt x="466" y="88"/>
                    <a:pt x="480" y="88"/>
                  </a:cubicBezTo>
                  <a:close/>
                  <a:moveTo>
                    <a:pt x="437" y="0"/>
                  </a:moveTo>
                  <a:cubicBezTo>
                    <a:pt x="340" y="0"/>
                    <a:pt x="243" y="49"/>
                    <a:pt x="170" y="122"/>
                  </a:cubicBezTo>
                  <a:cubicBezTo>
                    <a:pt x="49" y="292"/>
                    <a:pt x="0" y="511"/>
                    <a:pt x="24" y="705"/>
                  </a:cubicBezTo>
                  <a:cubicBezTo>
                    <a:pt x="24" y="910"/>
                    <a:pt x="195" y="1072"/>
                    <a:pt x="396" y="1072"/>
                  </a:cubicBezTo>
                  <a:cubicBezTo>
                    <a:pt x="410" y="1072"/>
                    <a:pt x="423" y="1071"/>
                    <a:pt x="437" y="1069"/>
                  </a:cubicBezTo>
                  <a:cubicBezTo>
                    <a:pt x="656" y="1069"/>
                    <a:pt x="875" y="972"/>
                    <a:pt x="1045" y="826"/>
                  </a:cubicBezTo>
                  <a:cubicBezTo>
                    <a:pt x="1069" y="753"/>
                    <a:pt x="1093" y="705"/>
                    <a:pt x="1069" y="632"/>
                  </a:cubicBezTo>
                  <a:cubicBezTo>
                    <a:pt x="1006" y="548"/>
                    <a:pt x="906" y="482"/>
                    <a:pt x="801" y="482"/>
                  </a:cubicBezTo>
                  <a:cubicBezTo>
                    <a:pt x="785" y="482"/>
                    <a:pt x="769" y="483"/>
                    <a:pt x="753" y="486"/>
                  </a:cubicBezTo>
                  <a:lnTo>
                    <a:pt x="656" y="486"/>
                  </a:lnTo>
                  <a:cubicBezTo>
                    <a:pt x="705" y="365"/>
                    <a:pt x="680" y="219"/>
                    <a:pt x="632" y="98"/>
                  </a:cubicBezTo>
                  <a:cubicBezTo>
                    <a:pt x="583" y="49"/>
                    <a:pt x="510" y="0"/>
                    <a:pt x="43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32" name="Google Shape;1532;p33"/>
            <p:cNvSpPr/>
            <p:nvPr/>
          </p:nvSpPr>
          <p:spPr>
            <a:xfrm rot="-1688081">
              <a:off x="8097363" y="456906"/>
              <a:ext cx="198138" cy="172512"/>
            </a:xfrm>
            <a:custGeom>
              <a:avLst/>
              <a:gdLst/>
              <a:ahLst/>
              <a:cxnLst/>
              <a:rect l="l" t="t" r="r" b="b"/>
              <a:pathLst>
                <a:path w="997" h="868" extrusionOk="0">
                  <a:moveTo>
                    <a:pt x="405" y="1"/>
                  </a:moveTo>
                  <a:cubicBezTo>
                    <a:pt x="214" y="1"/>
                    <a:pt x="67" y="97"/>
                    <a:pt x="49" y="168"/>
                  </a:cubicBezTo>
                  <a:cubicBezTo>
                    <a:pt x="0" y="363"/>
                    <a:pt x="49" y="557"/>
                    <a:pt x="195" y="703"/>
                  </a:cubicBezTo>
                  <a:cubicBezTo>
                    <a:pt x="350" y="801"/>
                    <a:pt x="529" y="867"/>
                    <a:pt x="667" y="867"/>
                  </a:cubicBezTo>
                  <a:cubicBezTo>
                    <a:pt x="767" y="867"/>
                    <a:pt x="844" y="833"/>
                    <a:pt x="875" y="751"/>
                  </a:cubicBezTo>
                  <a:cubicBezTo>
                    <a:pt x="996" y="484"/>
                    <a:pt x="875" y="168"/>
                    <a:pt x="632" y="47"/>
                  </a:cubicBezTo>
                  <a:cubicBezTo>
                    <a:pt x="553" y="14"/>
                    <a:pt x="476" y="1"/>
                    <a:pt x="405"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33" name="Google Shape;1533;p33"/>
            <p:cNvSpPr/>
            <p:nvPr/>
          </p:nvSpPr>
          <p:spPr>
            <a:xfrm rot="-1688081">
              <a:off x="8096253" y="485759"/>
              <a:ext cx="92014" cy="96790"/>
            </a:xfrm>
            <a:custGeom>
              <a:avLst/>
              <a:gdLst/>
              <a:ahLst/>
              <a:cxnLst/>
              <a:rect l="l" t="t" r="r" b="b"/>
              <a:pathLst>
                <a:path w="463" h="487" extrusionOk="0">
                  <a:moveTo>
                    <a:pt x="462" y="0"/>
                  </a:moveTo>
                  <a:lnTo>
                    <a:pt x="1" y="486"/>
                  </a:lnTo>
                  <a:cubicBezTo>
                    <a:pt x="1" y="486"/>
                    <a:pt x="438" y="98"/>
                    <a:pt x="462"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34" name="Google Shape;1534;p33"/>
            <p:cNvSpPr/>
            <p:nvPr/>
          </p:nvSpPr>
          <p:spPr>
            <a:xfrm rot="-1688081">
              <a:off x="8086573" y="475658"/>
              <a:ext cx="111093" cy="116466"/>
            </a:xfrm>
            <a:custGeom>
              <a:avLst/>
              <a:gdLst/>
              <a:ahLst/>
              <a:cxnLst/>
              <a:rect l="l" t="t" r="r" b="b"/>
              <a:pathLst>
                <a:path w="559" h="586" extrusionOk="0">
                  <a:moveTo>
                    <a:pt x="504" y="1"/>
                  </a:moveTo>
                  <a:cubicBezTo>
                    <a:pt x="487" y="1"/>
                    <a:pt x="471" y="9"/>
                    <a:pt x="462" y="27"/>
                  </a:cubicBezTo>
                  <a:cubicBezTo>
                    <a:pt x="340" y="197"/>
                    <a:pt x="195" y="367"/>
                    <a:pt x="25" y="489"/>
                  </a:cubicBezTo>
                  <a:cubicBezTo>
                    <a:pt x="0" y="513"/>
                    <a:pt x="0" y="537"/>
                    <a:pt x="25" y="562"/>
                  </a:cubicBezTo>
                  <a:cubicBezTo>
                    <a:pt x="25" y="562"/>
                    <a:pt x="49" y="562"/>
                    <a:pt x="49" y="586"/>
                  </a:cubicBezTo>
                  <a:cubicBezTo>
                    <a:pt x="73" y="562"/>
                    <a:pt x="73" y="562"/>
                    <a:pt x="73" y="562"/>
                  </a:cubicBezTo>
                  <a:cubicBezTo>
                    <a:pt x="267" y="416"/>
                    <a:pt x="413" y="246"/>
                    <a:pt x="559" y="51"/>
                  </a:cubicBezTo>
                  <a:cubicBezTo>
                    <a:pt x="559" y="21"/>
                    <a:pt x="531" y="1"/>
                    <a:pt x="50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35" name="Google Shape;1535;p33"/>
            <p:cNvSpPr/>
            <p:nvPr/>
          </p:nvSpPr>
          <p:spPr>
            <a:xfrm rot="-1688081">
              <a:off x="8145749" y="485303"/>
              <a:ext cx="101553" cy="116068"/>
            </a:xfrm>
            <a:custGeom>
              <a:avLst/>
              <a:gdLst/>
              <a:ahLst/>
              <a:cxnLst/>
              <a:rect l="l" t="t" r="r" b="b"/>
              <a:pathLst>
                <a:path w="511" h="584" extrusionOk="0">
                  <a:moveTo>
                    <a:pt x="510" y="1"/>
                  </a:moveTo>
                  <a:lnTo>
                    <a:pt x="0" y="584"/>
                  </a:lnTo>
                  <a:cubicBezTo>
                    <a:pt x="194" y="390"/>
                    <a:pt x="365" y="195"/>
                    <a:pt x="510"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36" name="Google Shape;1536;p33"/>
            <p:cNvSpPr/>
            <p:nvPr/>
          </p:nvSpPr>
          <p:spPr>
            <a:xfrm rot="-1688081">
              <a:off x="8132238" y="479541"/>
              <a:ext cx="125600" cy="132564"/>
            </a:xfrm>
            <a:custGeom>
              <a:avLst/>
              <a:gdLst/>
              <a:ahLst/>
              <a:cxnLst/>
              <a:rect l="l" t="t" r="r" b="b"/>
              <a:pathLst>
                <a:path w="632" h="667" extrusionOk="0">
                  <a:moveTo>
                    <a:pt x="563" y="1"/>
                  </a:moveTo>
                  <a:cubicBezTo>
                    <a:pt x="547" y="1"/>
                    <a:pt x="535" y="18"/>
                    <a:pt x="535" y="35"/>
                  </a:cubicBezTo>
                  <a:cubicBezTo>
                    <a:pt x="389" y="254"/>
                    <a:pt x="219" y="448"/>
                    <a:pt x="25" y="594"/>
                  </a:cubicBezTo>
                  <a:cubicBezTo>
                    <a:pt x="0" y="618"/>
                    <a:pt x="0" y="642"/>
                    <a:pt x="25" y="667"/>
                  </a:cubicBezTo>
                  <a:lnTo>
                    <a:pt x="97" y="667"/>
                  </a:lnTo>
                  <a:cubicBezTo>
                    <a:pt x="292" y="496"/>
                    <a:pt x="486" y="278"/>
                    <a:pt x="632" y="59"/>
                  </a:cubicBezTo>
                  <a:cubicBezTo>
                    <a:pt x="632" y="35"/>
                    <a:pt x="608" y="11"/>
                    <a:pt x="583" y="11"/>
                  </a:cubicBezTo>
                  <a:cubicBezTo>
                    <a:pt x="576" y="3"/>
                    <a:pt x="569" y="1"/>
                    <a:pt x="56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37" name="Google Shape;1537;p33"/>
            <p:cNvSpPr/>
            <p:nvPr/>
          </p:nvSpPr>
          <p:spPr>
            <a:xfrm rot="-1688081">
              <a:off x="7848968" y="476562"/>
              <a:ext cx="144878" cy="57040"/>
            </a:xfrm>
            <a:custGeom>
              <a:avLst/>
              <a:gdLst/>
              <a:ahLst/>
              <a:cxnLst/>
              <a:rect l="l" t="t" r="r" b="b"/>
              <a:pathLst>
                <a:path w="729" h="287" extrusionOk="0">
                  <a:moveTo>
                    <a:pt x="254" y="0"/>
                  </a:moveTo>
                  <a:cubicBezTo>
                    <a:pt x="184" y="0"/>
                    <a:pt x="114" y="14"/>
                    <a:pt x="49" y="43"/>
                  </a:cubicBezTo>
                  <a:cubicBezTo>
                    <a:pt x="0" y="68"/>
                    <a:pt x="25" y="140"/>
                    <a:pt x="73" y="140"/>
                  </a:cubicBezTo>
                  <a:cubicBezTo>
                    <a:pt x="133" y="118"/>
                    <a:pt x="196" y="107"/>
                    <a:pt x="258" y="107"/>
                  </a:cubicBezTo>
                  <a:cubicBezTo>
                    <a:pt x="396" y="107"/>
                    <a:pt x="531" y="161"/>
                    <a:pt x="632" y="262"/>
                  </a:cubicBezTo>
                  <a:cubicBezTo>
                    <a:pt x="656" y="286"/>
                    <a:pt x="656" y="286"/>
                    <a:pt x="680" y="286"/>
                  </a:cubicBezTo>
                  <a:lnTo>
                    <a:pt x="705" y="286"/>
                  </a:lnTo>
                  <a:cubicBezTo>
                    <a:pt x="729" y="262"/>
                    <a:pt x="729" y="213"/>
                    <a:pt x="705" y="213"/>
                  </a:cubicBezTo>
                  <a:cubicBezTo>
                    <a:pt x="585" y="77"/>
                    <a:pt x="418" y="0"/>
                    <a:pt x="25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38" name="Google Shape;1538;p33"/>
            <p:cNvSpPr/>
            <p:nvPr/>
          </p:nvSpPr>
          <p:spPr>
            <a:xfrm rot="-1688081">
              <a:off x="8202326" y="503855"/>
              <a:ext cx="77308" cy="91821"/>
            </a:xfrm>
            <a:custGeom>
              <a:avLst/>
              <a:gdLst/>
              <a:ahLst/>
              <a:cxnLst/>
              <a:rect l="l" t="t" r="r" b="b"/>
              <a:pathLst>
                <a:path w="389" h="462" extrusionOk="0">
                  <a:moveTo>
                    <a:pt x="389" y="0"/>
                  </a:moveTo>
                  <a:lnTo>
                    <a:pt x="0" y="462"/>
                  </a:lnTo>
                  <a:cubicBezTo>
                    <a:pt x="0" y="462"/>
                    <a:pt x="364" y="146"/>
                    <a:pt x="389"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39" name="Google Shape;1539;p33"/>
            <p:cNvSpPr/>
            <p:nvPr/>
          </p:nvSpPr>
          <p:spPr>
            <a:xfrm rot="-1688081">
              <a:off x="8187819" y="494119"/>
              <a:ext cx="101553" cy="112491"/>
            </a:xfrm>
            <a:custGeom>
              <a:avLst/>
              <a:gdLst/>
              <a:ahLst/>
              <a:cxnLst/>
              <a:rect l="l" t="t" r="r" b="b"/>
              <a:pathLst>
                <a:path w="511" h="566" extrusionOk="0">
                  <a:moveTo>
                    <a:pt x="462" y="1"/>
                  </a:moveTo>
                  <a:cubicBezTo>
                    <a:pt x="444" y="1"/>
                    <a:pt x="425" y="19"/>
                    <a:pt x="413" y="55"/>
                  </a:cubicBezTo>
                  <a:cubicBezTo>
                    <a:pt x="389" y="152"/>
                    <a:pt x="170" y="371"/>
                    <a:pt x="24" y="468"/>
                  </a:cubicBezTo>
                  <a:cubicBezTo>
                    <a:pt x="0" y="493"/>
                    <a:pt x="0" y="517"/>
                    <a:pt x="24" y="541"/>
                  </a:cubicBezTo>
                  <a:cubicBezTo>
                    <a:pt x="24" y="541"/>
                    <a:pt x="49" y="565"/>
                    <a:pt x="73" y="565"/>
                  </a:cubicBezTo>
                  <a:cubicBezTo>
                    <a:pt x="73" y="565"/>
                    <a:pt x="73" y="541"/>
                    <a:pt x="73" y="541"/>
                  </a:cubicBezTo>
                  <a:cubicBezTo>
                    <a:pt x="122" y="493"/>
                    <a:pt x="486" y="225"/>
                    <a:pt x="510" y="55"/>
                  </a:cubicBezTo>
                  <a:cubicBezTo>
                    <a:pt x="498" y="19"/>
                    <a:pt x="480" y="1"/>
                    <a:pt x="46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40" name="Google Shape;1540;p33"/>
            <p:cNvSpPr/>
            <p:nvPr/>
          </p:nvSpPr>
          <p:spPr>
            <a:xfrm rot="-1688081">
              <a:off x="7905638" y="365861"/>
              <a:ext cx="77507" cy="138924"/>
            </a:xfrm>
            <a:custGeom>
              <a:avLst/>
              <a:gdLst/>
              <a:ahLst/>
              <a:cxnLst/>
              <a:rect l="l" t="t" r="r" b="b"/>
              <a:pathLst>
                <a:path w="390" h="699" extrusionOk="0">
                  <a:moveTo>
                    <a:pt x="158" y="0"/>
                  </a:moveTo>
                  <a:cubicBezTo>
                    <a:pt x="146" y="0"/>
                    <a:pt x="134" y="6"/>
                    <a:pt x="122" y="18"/>
                  </a:cubicBezTo>
                  <a:cubicBezTo>
                    <a:pt x="0" y="237"/>
                    <a:pt x="98" y="529"/>
                    <a:pt x="292" y="699"/>
                  </a:cubicBezTo>
                  <a:lnTo>
                    <a:pt x="365" y="699"/>
                  </a:lnTo>
                  <a:cubicBezTo>
                    <a:pt x="389" y="674"/>
                    <a:pt x="389" y="650"/>
                    <a:pt x="365" y="626"/>
                  </a:cubicBezTo>
                  <a:cubicBezTo>
                    <a:pt x="171" y="504"/>
                    <a:pt x="122" y="261"/>
                    <a:pt x="195" y="67"/>
                  </a:cubicBezTo>
                  <a:cubicBezTo>
                    <a:pt x="219" y="43"/>
                    <a:pt x="219" y="18"/>
                    <a:pt x="195" y="18"/>
                  </a:cubicBezTo>
                  <a:cubicBezTo>
                    <a:pt x="183" y="6"/>
                    <a:pt x="171" y="0"/>
                    <a:pt x="15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41" name="Google Shape;1541;p33"/>
            <p:cNvSpPr/>
            <p:nvPr/>
          </p:nvSpPr>
          <p:spPr>
            <a:xfrm rot="-1688081">
              <a:off x="8626261" y="406849"/>
              <a:ext cx="367262" cy="1041832"/>
            </a:xfrm>
            <a:custGeom>
              <a:avLst/>
              <a:gdLst/>
              <a:ahLst/>
              <a:cxnLst/>
              <a:rect l="l" t="t" r="r" b="b"/>
              <a:pathLst>
                <a:path w="1848" h="5242" extrusionOk="0">
                  <a:moveTo>
                    <a:pt x="156" y="1"/>
                  </a:moveTo>
                  <a:cubicBezTo>
                    <a:pt x="122" y="1"/>
                    <a:pt x="86" y="7"/>
                    <a:pt x="49" y="19"/>
                  </a:cubicBezTo>
                  <a:cubicBezTo>
                    <a:pt x="25" y="19"/>
                    <a:pt x="1" y="43"/>
                    <a:pt x="1" y="68"/>
                  </a:cubicBezTo>
                  <a:cubicBezTo>
                    <a:pt x="25" y="92"/>
                    <a:pt x="25" y="116"/>
                    <a:pt x="49" y="116"/>
                  </a:cubicBezTo>
                  <a:lnTo>
                    <a:pt x="74" y="92"/>
                  </a:lnTo>
                  <a:lnTo>
                    <a:pt x="244" y="92"/>
                  </a:lnTo>
                  <a:cubicBezTo>
                    <a:pt x="251" y="99"/>
                    <a:pt x="258" y="102"/>
                    <a:pt x="265" y="102"/>
                  </a:cubicBezTo>
                  <a:cubicBezTo>
                    <a:pt x="280" y="102"/>
                    <a:pt x="292" y="85"/>
                    <a:pt x="292" y="68"/>
                  </a:cubicBezTo>
                  <a:cubicBezTo>
                    <a:pt x="292" y="43"/>
                    <a:pt x="268" y="19"/>
                    <a:pt x="244" y="19"/>
                  </a:cubicBezTo>
                  <a:cubicBezTo>
                    <a:pt x="220" y="7"/>
                    <a:pt x="189" y="1"/>
                    <a:pt x="156" y="1"/>
                  </a:cubicBezTo>
                  <a:close/>
                  <a:moveTo>
                    <a:pt x="438" y="43"/>
                  </a:moveTo>
                  <a:cubicBezTo>
                    <a:pt x="414" y="43"/>
                    <a:pt x="390" y="68"/>
                    <a:pt x="390" y="92"/>
                  </a:cubicBezTo>
                  <a:cubicBezTo>
                    <a:pt x="390" y="116"/>
                    <a:pt x="390" y="141"/>
                    <a:pt x="414" y="141"/>
                  </a:cubicBezTo>
                  <a:cubicBezTo>
                    <a:pt x="487" y="165"/>
                    <a:pt x="535" y="165"/>
                    <a:pt x="584" y="189"/>
                  </a:cubicBezTo>
                  <a:lnTo>
                    <a:pt x="608" y="189"/>
                  </a:lnTo>
                  <a:cubicBezTo>
                    <a:pt x="632" y="189"/>
                    <a:pt x="632" y="189"/>
                    <a:pt x="657" y="165"/>
                  </a:cubicBezTo>
                  <a:cubicBezTo>
                    <a:pt x="657" y="141"/>
                    <a:pt x="657" y="116"/>
                    <a:pt x="632" y="116"/>
                  </a:cubicBezTo>
                  <a:cubicBezTo>
                    <a:pt x="560" y="92"/>
                    <a:pt x="511" y="68"/>
                    <a:pt x="438" y="43"/>
                  </a:cubicBezTo>
                  <a:close/>
                  <a:moveTo>
                    <a:pt x="778" y="195"/>
                  </a:moveTo>
                  <a:cubicBezTo>
                    <a:pt x="766" y="195"/>
                    <a:pt x="754" y="201"/>
                    <a:pt x="754" y="213"/>
                  </a:cubicBezTo>
                  <a:cubicBezTo>
                    <a:pt x="730" y="238"/>
                    <a:pt x="730" y="262"/>
                    <a:pt x="754" y="286"/>
                  </a:cubicBezTo>
                  <a:cubicBezTo>
                    <a:pt x="803" y="311"/>
                    <a:pt x="851" y="359"/>
                    <a:pt x="875" y="384"/>
                  </a:cubicBezTo>
                  <a:cubicBezTo>
                    <a:pt x="900" y="408"/>
                    <a:pt x="900" y="408"/>
                    <a:pt x="924" y="408"/>
                  </a:cubicBezTo>
                  <a:lnTo>
                    <a:pt x="973" y="408"/>
                  </a:lnTo>
                  <a:cubicBezTo>
                    <a:pt x="973" y="384"/>
                    <a:pt x="973" y="359"/>
                    <a:pt x="973" y="335"/>
                  </a:cubicBezTo>
                  <a:cubicBezTo>
                    <a:pt x="924" y="286"/>
                    <a:pt x="875" y="238"/>
                    <a:pt x="803" y="213"/>
                  </a:cubicBezTo>
                  <a:cubicBezTo>
                    <a:pt x="803" y="201"/>
                    <a:pt x="790" y="195"/>
                    <a:pt x="778" y="195"/>
                  </a:cubicBezTo>
                  <a:close/>
                  <a:moveTo>
                    <a:pt x="1033" y="438"/>
                  </a:moveTo>
                  <a:cubicBezTo>
                    <a:pt x="1021" y="438"/>
                    <a:pt x="1009" y="444"/>
                    <a:pt x="997" y="456"/>
                  </a:cubicBezTo>
                  <a:cubicBezTo>
                    <a:pt x="973" y="456"/>
                    <a:pt x="973" y="505"/>
                    <a:pt x="997" y="529"/>
                  </a:cubicBezTo>
                  <a:cubicBezTo>
                    <a:pt x="1021" y="578"/>
                    <a:pt x="1045" y="626"/>
                    <a:pt x="1070" y="675"/>
                  </a:cubicBezTo>
                  <a:cubicBezTo>
                    <a:pt x="1070" y="699"/>
                    <a:pt x="1094" y="724"/>
                    <a:pt x="1118" y="724"/>
                  </a:cubicBezTo>
                  <a:lnTo>
                    <a:pt x="1118" y="699"/>
                  </a:lnTo>
                  <a:cubicBezTo>
                    <a:pt x="1143" y="675"/>
                    <a:pt x="1167" y="651"/>
                    <a:pt x="1143" y="626"/>
                  </a:cubicBezTo>
                  <a:cubicBezTo>
                    <a:pt x="1118" y="578"/>
                    <a:pt x="1094" y="505"/>
                    <a:pt x="1070" y="456"/>
                  </a:cubicBezTo>
                  <a:cubicBezTo>
                    <a:pt x="1058" y="444"/>
                    <a:pt x="1045" y="438"/>
                    <a:pt x="1033" y="438"/>
                  </a:cubicBezTo>
                  <a:close/>
                  <a:moveTo>
                    <a:pt x="1143" y="796"/>
                  </a:moveTo>
                  <a:cubicBezTo>
                    <a:pt x="1118" y="821"/>
                    <a:pt x="1118" y="845"/>
                    <a:pt x="1118" y="869"/>
                  </a:cubicBezTo>
                  <a:cubicBezTo>
                    <a:pt x="1118" y="918"/>
                    <a:pt x="1143" y="991"/>
                    <a:pt x="1143" y="991"/>
                  </a:cubicBezTo>
                  <a:lnTo>
                    <a:pt x="1143" y="1039"/>
                  </a:lnTo>
                  <a:cubicBezTo>
                    <a:pt x="1143" y="1064"/>
                    <a:pt x="1167" y="1088"/>
                    <a:pt x="1191" y="1088"/>
                  </a:cubicBezTo>
                  <a:cubicBezTo>
                    <a:pt x="1215" y="1088"/>
                    <a:pt x="1240" y="1064"/>
                    <a:pt x="1240" y="1039"/>
                  </a:cubicBezTo>
                  <a:cubicBezTo>
                    <a:pt x="1240" y="1015"/>
                    <a:pt x="1240" y="1015"/>
                    <a:pt x="1240" y="991"/>
                  </a:cubicBezTo>
                  <a:cubicBezTo>
                    <a:pt x="1215" y="942"/>
                    <a:pt x="1215" y="894"/>
                    <a:pt x="1215" y="845"/>
                  </a:cubicBezTo>
                  <a:cubicBezTo>
                    <a:pt x="1191" y="821"/>
                    <a:pt x="1167" y="796"/>
                    <a:pt x="1143" y="796"/>
                  </a:cubicBezTo>
                  <a:close/>
                  <a:moveTo>
                    <a:pt x="1191" y="1185"/>
                  </a:moveTo>
                  <a:cubicBezTo>
                    <a:pt x="1167" y="1185"/>
                    <a:pt x="1143" y="1209"/>
                    <a:pt x="1143" y="1234"/>
                  </a:cubicBezTo>
                  <a:cubicBezTo>
                    <a:pt x="1143" y="1282"/>
                    <a:pt x="1143" y="1355"/>
                    <a:pt x="1118" y="1404"/>
                  </a:cubicBezTo>
                  <a:cubicBezTo>
                    <a:pt x="1118" y="1428"/>
                    <a:pt x="1143" y="1452"/>
                    <a:pt x="1167" y="1452"/>
                  </a:cubicBezTo>
                  <a:cubicBezTo>
                    <a:pt x="1191" y="1452"/>
                    <a:pt x="1215" y="1452"/>
                    <a:pt x="1215" y="1428"/>
                  </a:cubicBezTo>
                  <a:cubicBezTo>
                    <a:pt x="1215" y="1355"/>
                    <a:pt x="1240" y="1307"/>
                    <a:pt x="1240" y="1234"/>
                  </a:cubicBezTo>
                  <a:cubicBezTo>
                    <a:pt x="1240" y="1209"/>
                    <a:pt x="1215" y="1185"/>
                    <a:pt x="1191" y="1185"/>
                  </a:cubicBezTo>
                  <a:close/>
                  <a:moveTo>
                    <a:pt x="1107" y="1549"/>
                  </a:moveTo>
                  <a:cubicBezTo>
                    <a:pt x="1093" y="1549"/>
                    <a:pt x="1078" y="1557"/>
                    <a:pt x="1070" y="1574"/>
                  </a:cubicBezTo>
                  <a:cubicBezTo>
                    <a:pt x="1045" y="1622"/>
                    <a:pt x="997" y="1695"/>
                    <a:pt x="973" y="1744"/>
                  </a:cubicBezTo>
                  <a:cubicBezTo>
                    <a:pt x="948" y="1744"/>
                    <a:pt x="948" y="1792"/>
                    <a:pt x="973" y="1792"/>
                  </a:cubicBezTo>
                  <a:lnTo>
                    <a:pt x="1045" y="1792"/>
                  </a:lnTo>
                  <a:cubicBezTo>
                    <a:pt x="1094" y="1744"/>
                    <a:pt x="1118" y="1671"/>
                    <a:pt x="1143" y="1622"/>
                  </a:cubicBezTo>
                  <a:cubicBezTo>
                    <a:pt x="1158" y="1575"/>
                    <a:pt x="1133" y="1549"/>
                    <a:pt x="1107" y="1549"/>
                  </a:cubicBezTo>
                  <a:close/>
                  <a:moveTo>
                    <a:pt x="438" y="1792"/>
                  </a:moveTo>
                  <a:cubicBezTo>
                    <a:pt x="394" y="1792"/>
                    <a:pt x="390" y="1893"/>
                    <a:pt x="426" y="1893"/>
                  </a:cubicBezTo>
                  <a:cubicBezTo>
                    <a:pt x="430" y="1893"/>
                    <a:pt x="434" y="1892"/>
                    <a:pt x="438" y="1890"/>
                  </a:cubicBezTo>
                  <a:lnTo>
                    <a:pt x="632" y="1890"/>
                  </a:lnTo>
                  <a:cubicBezTo>
                    <a:pt x="657" y="1890"/>
                    <a:pt x="681" y="1890"/>
                    <a:pt x="681" y="1841"/>
                  </a:cubicBezTo>
                  <a:cubicBezTo>
                    <a:pt x="681" y="1817"/>
                    <a:pt x="657" y="1817"/>
                    <a:pt x="632" y="1792"/>
                  </a:cubicBezTo>
                  <a:close/>
                  <a:moveTo>
                    <a:pt x="244" y="1841"/>
                  </a:moveTo>
                  <a:cubicBezTo>
                    <a:pt x="171" y="1865"/>
                    <a:pt x="98" y="1914"/>
                    <a:pt x="74" y="1963"/>
                  </a:cubicBezTo>
                  <a:cubicBezTo>
                    <a:pt x="49" y="1987"/>
                    <a:pt x="49" y="2011"/>
                    <a:pt x="74" y="2011"/>
                  </a:cubicBezTo>
                  <a:cubicBezTo>
                    <a:pt x="74" y="2023"/>
                    <a:pt x="74" y="2029"/>
                    <a:pt x="77" y="2029"/>
                  </a:cubicBezTo>
                  <a:cubicBezTo>
                    <a:pt x="80" y="2029"/>
                    <a:pt x="86" y="2023"/>
                    <a:pt x="98" y="2011"/>
                  </a:cubicBezTo>
                  <a:cubicBezTo>
                    <a:pt x="98" y="2023"/>
                    <a:pt x="104" y="2029"/>
                    <a:pt x="110" y="2029"/>
                  </a:cubicBezTo>
                  <a:cubicBezTo>
                    <a:pt x="116" y="2029"/>
                    <a:pt x="122" y="2023"/>
                    <a:pt x="122" y="2011"/>
                  </a:cubicBezTo>
                  <a:cubicBezTo>
                    <a:pt x="171" y="1987"/>
                    <a:pt x="220" y="1938"/>
                    <a:pt x="268" y="1938"/>
                  </a:cubicBezTo>
                  <a:cubicBezTo>
                    <a:pt x="292" y="1938"/>
                    <a:pt x="317" y="1914"/>
                    <a:pt x="292" y="1865"/>
                  </a:cubicBezTo>
                  <a:cubicBezTo>
                    <a:pt x="292" y="1841"/>
                    <a:pt x="268" y="1841"/>
                    <a:pt x="244" y="1841"/>
                  </a:cubicBezTo>
                  <a:close/>
                  <a:moveTo>
                    <a:pt x="803" y="1841"/>
                  </a:moveTo>
                  <a:cubicBezTo>
                    <a:pt x="778" y="1841"/>
                    <a:pt x="754" y="1841"/>
                    <a:pt x="754" y="1865"/>
                  </a:cubicBezTo>
                  <a:cubicBezTo>
                    <a:pt x="754" y="1890"/>
                    <a:pt x="754" y="1914"/>
                    <a:pt x="778" y="1938"/>
                  </a:cubicBezTo>
                  <a:lnTo>
                    <a:pt x="705" y="1987"/>
                  </a:lnTo>
                  <a:cubicBezTo>
                    <a:pt x="681" y="2011"/>
                    <a:pt x="681" y="2035"/>
                    <a:pt x="705" y="2060"/>
                  </a:cubicBezTo>
                  <a:lnTo>
                    <a:pt x="754" y="2060"/>
                  </a:lnTo>
                  <a:cubicBezTo>
                    <a:pt x="754" y="2060"/>
                    <a:pt x="754" y="2060"/>
                    <a:pt x="754" y="2035"/>
                  </a:cubicBezTo>
                  <a:cubicBezTo>
                    <a:pt x="803" y="2011"/>
                    <a:pt x="827" y="1987"/>
                    <a:pt x="875" y="1938"/>
                  </a:cubicBezTo>
                  <a:lnTo>
                    <a:pt x="948" y="1963"/>
                  </a:lnTo>
                  <a:cubicBezTo>
                    <a:pt x="955" y="1970"/>
                    <a:pt x="963" y="1973"/>
                    <a:pt x="970" y="1973"/>
                  </a:cubicBezTo>
                  <a:cubicBezTo>
                    <a:pt x="987" y="1973"/>
                    <a:pt x="1004" y="1955"/>
                    <a:pt x="1021" y="1938"/>
                  </a:cubicBezTo>
                  <a:cubicBezTo>
                    <a:pt x="1021" y="1914"/>
                    <a:pt x="997" y="1890"/>
                    <a:pt x="997" y="1890"/>
                  </a:cubicBezTo>
                  <a:lnTo>
                    <a:pt x="900" y="1841"/>
                  </a:lnTo>
                  <a:close/>
                  <a:moveTo>
                    <a:pt x="1143" y="1993"/>
                  </a:moveTo>
                  <a:cubicBezTo>
                    <a:pt x="1130" y="1993"/>
                    <a:pt x="1118" y="1999"/>
                    <a:pt x="1118" y="2011"/>
                  </a:cubicBezTo>
                  <a:cubicBezTo>
                    <a:pt x="1094" y="2035"/>
                    <a:pt x="1094" y="2060"/>
                    <a:pt x="1118" y="2084"/>
                  </a:cubicBezTo>
                  <a:cubicBezTo>
                    <a:pt x="1167" y="2108"/>
                    <a:pt x="1191" y="2157"/>
                    <a:pt x="1240" y="2205"/>
                  </a:cubicBezTo>
                  <a:cubicBezTo>
                    <a:pt x="1240" y="2205"/>
                    <a:pt x="1264" y="2205"/>
                    <a:pt x="1264" y="2230"/>
                  </a:cubicBezTo>
                  <a:lnTo>
                    <a:pt x="1313" y="2230"/>
                  </a:lnTo>
                  <a:cubicBezTo>
                    <a:pt x="1337" y="2205"/>
                    <a:pt x="1337" y="2181"/>
                    <a:pt x="1313" y="2157"/>
                  </a:cubicBezTo>
                  <a:cubicBezTo>
                    <a:pt x="1264" y="2108"/>
                    <a:pt x="1215" y="2060"/>
                    <a:pt x="1167" y="2011"/>
                  </a:cubicBezTo>
                  <a:cubicBezTo>
                    <a:pt x="1167" y="1999"/>
                    <a:pt x="1155" y="1993"/>
                    <a:pt x="1143" y="1993"/>
                  </a:cubicBezTo>
                  <a:close/>
                  <a:moveTo>
                    <a:pt x="585" y="2074"/>
                  </a:moveTo>
                  <a:cubicBezTo>
                    <a:pt x="576" y="2074"/>
                    <a:pt x="567" y="2077"/>
                    <a:pt x="560" y="2084"/>
                  </a:cubicBezTo>
                  <a:cubicBezTo>
                    <a:pt x="511" y="2108"/>
                    <a:pt x="462" y="2133"/>
                    <a:pt x="414" y="2157"/>
                  </a:cubicBezTo>
                  <a:cubicBezTo>
                    <a:pt x="365" y="2157"/>
                    <a:pt x="365" y="2230"/>
                    <a:pt x="414" y="2254"/>
                  </a:cubicBezTo>
                  <a:lnTo>
                    <a:pt x="438" y="2230"/>
                  </a:lnTo>
                  <a:cubicBezTo>
                    <a:pt x="487" y="2205"/>
                    <a:pt x="560" y="2181"/>
                    <a:pt x="608" y="2157"/>
                  </a:cubicBezTo>
                  <a:cubicBezTo>
                    <a:pt x="632" y="2157"/>
                    <a:pt x="632" y="2133"/>
                    <a:pt x="632" y="2108"/>
                  </a:cubicBezTo>
                  <a:cubicBezTo>
                    <a:pt x="632" y="2091"/>
                    <a:pt x="608" y="2074"/>
                    <a:pt x="585" y="2074"/>
                  </a:cubicBezTo>
                  <a:close/>
                  <a:moveTo>
                    <a:pt x="49" y="2108"/>
                  </a:moveTo>
                  <a:cubicBezTo>
                    <a:pt x="25" y="2133"/>
                    <a:pt x="1" y="2157"/>
                    <a:pt x="25" y="2181"/>
                  </a:cubicBezTo>
                  <a:cubicBezTo>
                    <a:pt x="74" y="2230"/>
                    <a:pt x="147" y="2278"/>
                    <a:pt x="220" y="2278"/>
                  </a:cubicBezTo>
                  <a:lnTo>
                    <a:pt x="244" y="2278"/>
                  </a:lnTo>
                  <a:cubicBezTo>
                    <a:pt x="244" y="2278"/>
                    <a:pt x="268" y="2254"/>
                    <a:pt x="268" y="2230"/>
                  </a:cubicBezTo>
                  <a:cubicBezTo>
                    <a:pt x="268" y="2205"/>
                    <a:pt x="244" y="2181"/>
                    <a:pt x="220" y="2181"/>
                  </a:cubicBezTo>
                  <a:cubicBezTo>
                    <a:pt x="195" y="2181"/>
                    <a:pt x="122" y="2181"/>
                    <a:pt x="98" y="2133"/>
                  </a:cubicBezTo>
                  <a:cubicBezTo>
                    <a:pt x="98" y="2108"/>
                    <a:pt x="74" y="2108"/>
                    <a:pt x="49" y="2108"/>
                  </a:cubicBezTo>
                  <a:close/>
                  <a:moveTo>
                    <a:pt x="1361" y="2278"/>
                  </a:moveTo>
                  <a:cubicBezTo>
                    <a:pt x="1337" y="2303"/>
                    <a:pt x="1313" y="2327"/>
                    <a:pt x="1337" y="2351"/>
                  </a:cubicBezTo>
                  <a:cubicBezTo>
                    <a:pt x="1337" y="2400"/>
                    <a:pt x="1361" y="2448"/>
                    <a:pt x="1361" y="2521"/>
                  </a:cubicBezTo>
                  <a:cubicBezTo>
                    <a:pt x="1361" y="2546"/>
                    <a:pt x="1386" y="2570"/>
                    <a:pt x="1410" y="2570"/>
                  </a:cubicBezTo>
                  <a:cubicBezTo>
                    <a:pt x="1434" y="2570"/>
                    <a:pt x="1458" y="2546"/>
                    <a:pt x="1458" y="2521"/>
                  </a:cubicBezTo>
                  <a:cubicBezTo>
                    <a:pt x="1458" y="2448"/>
                    <a:pt x="1434" y="2375"/>
                    <a:pt x="1410" y="2327"/>
                  </a:cubicBezTo>
                  <a:cubicBezTo>
                    <a:pt x="1410" y="2303"/>
                    <a:pt x="1361" y="2278"/>
                    <a:pt x="1361" y="2278"/>
                  </a:cubicBezTo>
                  <a:close/>
                  <a:moveTo>
                    <a:pt x="1402" y="2657"/>
                  </a:moveTo>
                  <a:cubicBezTo>
                    <a:pt x="1383" y="2657"/>
                    <a:pt x="1378" y="2674"/>
                    <a:pt x="1361" y="2691"/>
                  </a:cubicBezTo>
                  <a:cubicBezTo>
                    <a:pt x="1361" y="2764"/>
                    <a:pt x="1337" y="2813"/>
                    <a:pt x="1313" y="2861"/>
                  </a:cubicBezTo>
                  <a:cubicBezTo>
                    <a:pt x="1313" y="2886"/>
                    <a:pt x="1337" y="2910"/>
                    <a:pt x="1361" y="2934"/>
                  </a:cubicBezTo>
                  <a:cubicBezTo>
                    <a:pt x="1386" y="2934"/>
                    <a:pt x="1410" y="2934"/>
                    <a:pt x="1410" y="2910"/>
                  </a:cubicBezTo>
                  <a:cubicBezTo>
                    <a:pt x="1434" y="2837"/>
                    <a:pt x="1458" y="2764"/>
                    <a:pt x="1458" y="2716"/>
                  </a:cubicBezTo>
                  <a:cubicBezTo>
                    <a:pt x="1458" y="2691"/>
                    <a:pt x="1458" y="2667"/>
                    <a:pt x="1434" y="2667"/>
                  </a:cubicBezTo>
                  <a:cubicBezTo>
                    <a:pt x="1420" y="2660"/>
                    <a:pt x="1410" y="2657"/>
                    <a:pt x="1402" y="2657"/>
                  </a:cubicBezTo>
                  <a:close/>
                  <a:moveTo>
                    <a:pt x="1288" y="3021"/>
                  </a:moveTo>
                  <a:cubicBezTo>
                    <a:pt x="1272" y="3021"/>
                    <a:pt x="1256" y="3031"/>
                    <a:pt x="1240" y="3031"/>
                  </a:cubicBezTo>
                  <a:lnTo>
                    <a:pt x="1167" y="3201"/>
                  </a:lnTo>
                  <a:cubicBezTo>
                    <a:pt x="1143" y="3226"/>
                    <a:pt x="1167" y="3250"/>
                    <a:pt x="1191" y="3274"/>
                  </a:cubicBezTo>
                  <a:cubicBezTo>
                    <a:pt x="1215" y="3274"/>
                    <a:pt x="1240" y="3274"/>
                    <a:pt x="1240" y="3250"/>
                  </a:cubicBezTo>
                  <a:cubicBezTo>
                    <a:pt x="1264" y="3201"/>
                    <a:pt x="1313" y="3153"/>
                    <a:pt x="1337" y="3080"/>
                  </a:cubicBezTo>
                  <a:cubicBezTo>
                    <a:pt x="1337" y="3056"/>
                    <a:pt x="1337" y="3031"/>
                    <a:pt x="1313" y="3031"/>
                  </a:cubicBezTo>
                  <a:cubicBezTo>
                    <a:pt x="1305" y="3023"/>
                    <a:pt x="1296" y="3021"/>
                    <a:pt x="1288" y="3021"/>
                  </a:cubicBezTo>
                  <a:close/>
                  <a:moveTo>
                    <a:pt x="1124" y="3351"/>
                  </a:moveTo>
                  <a:cubicBezTo>
                    <a:pt x="1112" y="3351"/>
                    <a:pt x="1101" y="3357"/>
                    <a:pt x="1094" y="3371"/>
                  </a:cubicBezTo>
                  <a:cubicBezTo>
                    <a:pt x="1045" y="3444"/>
                    <a:pt x="1021" y="3493"/>
                    <a:pt x="997" y="3542"/>
                  </a:cubicBezTo>
                  <a:cubicBezTo>
                    <a:pt x="973" y="3542"/>
                    <a:pt x="973" y="3566"/>
                    <a:pt x="997" y="3590"/>
                  </a:cubicBezTo>
                  <a:lnTo>
                    <a:pt x="1070" y="3590"/>
                  </a:lnTo>
                  <a:cubicBezTo>
                    <a:pt x="1094" y="3542"/>
                    <a:pt x="1143" y="3493"/>
                    <a:pt x="1167" y="3420"/>
                  </a:cubicBezTo>
                  <a:cubicBezTo>
                    <a:pt x="1184" y="3386"/>
                    <a:pt x="1153" y="3351"/>
                    <a:pt x="1124" y="3351"/>
                  </a:cubicBezTo>
                  <a:close/>
                  <a:moveTo>
                    <a:pt x="705" y="3566"/>
                  </a:moveTo>
                  <a:cubicBezTo>
                    <a:pt x="632" y="3566"/>
                    <a:pt x="560" y="3590"/>
                    <a:pt x="511" y="3639"/>
                  </a:cubicBezTo>
                  <a:cubicBezTo>
                    <a:pt x="487" y="3639"/>
                    <a:pt x="487" y="3687"/>
                    <a:pt x="511" y="3687"/>
                  </a:cubicBezTo>
                  <a:cubicBezTo>
                    <a:pt x="511" y="3699"/>
                    <a:pt x="511" y="3705"/>
                    <a:pt x="514" y="3705"/>
                  </a:cubicBezTo>
                  <a:cubicBezTo>
                    <a:pt x="517" y="3705"/>
                    <a:pt x="523" y="3699"/>
                    <a:pt x="535" y="3687"/>
                  </a:cubicBezTo>
                  <a:cubicBezTo>
                    <a:pt x="535" y="3687"/>
                    <a:pt x="535" y="3712"/>
                    <a:pt x="560" y="3712"/>
                  </a:cubicBezTo>
                  <a:cubicBezTo>
                    <a:pt x="608" y="3663"/>
                    <a:pt x="657" y="3663"/>
                    <a:pt x="705" y="3663"/>
                  </a:cubicBezTo>
                  <a:cubicBezTo>
                    <a:pt x="730" y="3663"/>
                    <a:pt x="754" y="3639"/>
                    <a:pt x="754" y="3614"/>
                  </a:cubicBezTo>
                  <a:cubicBezTo>
                    <a:pt x="754" y="3590"/>
                    <a:pt x="730" y="3566"/>
                    <a:pt x="705" y="3566"/>
                  </a:cubicBezTo>
                  <a:close/>
                  <a:moveTo>
                    <a:pt x="900" y="3590"/>
                  </a:moveTo>
                  <a:cubicBezTo>
                    <a:pt x="875" y="3590"/>
                    <a:pt x="851" y="3614"/>
                    <a:pt x="851" y="3639"/>
                  </a:cubicBezTo>
                  <a:cubicBezTo>
                    <a:pt x="827" y="3639"/>
                    <a:pt x="851" y="3663"/>
                    <a:pt x="851" y="3687"/>
                  </a:cubicBezTo>
                  <a:cubicBezTo>
                    <a:pt x="827" y="3736"/>
                    <a:pt x="778" y="3760"/>
                    <a:pt x="730" y="3809"/>
                  </a:cubicBezTo>
                  <a:cubicBezTo>
                    <a:pt x="730" y="3833"/>
                    <a:pt x="730" y="3857"/>
                    <a:pt x="730" y="3882"/>
                  </a:cubicBezTo>
                  <a:lnTo>
                    <a:pt x="803" y="3882"/>
                  </a:lnTo>
                  <a:cubicBezTo>
                    <a:pt x="851" y="3833"/>
                    <a:pt x="900" y="3784"/>
                    <a:pt x="948" y="3736"/>
                  </a:cubicBezTo>
                  <a:cubicBezTo>
                    <a:pt x="948" y="3736"/>
                    <a:pt x="948" y="3712"/>
                    <a:pt x="948" y="3712"/>
                  </a:cubicBezTo>
                  <a:cubicBezTo>
                    <a:pt x="973" y="3712"/>
                    <a:pt x="1021" y="3736"/>
                    <a:pt x="1045" y="3736"/>
                  </a:cubicBezTo>
                  <a:cubicBezTo>
                    <a:pt x="1053" y="3743"/>
                    <a:pt x="1060" y="3746"/>
                    <a:pt x="1067" y="3746"/>
                  </a:cubicBezTo>
                  <a:cubicBezTo>
                    <a:pt x="1084" y="3746"/>
                    <a:pt x="1101" y="3729"/>
                    <a:pt x="1118" y="3712"/>
                  </a:cubicBezTo>
                  <a:cubicBezTo>
                    <a:pt x="1118" y="3712"/>
                    <a:pt x="1118" y="3663"/>
                    <a:pt x="1094" y="3663"/>
                  </a:cubicBezTo>
                  <a:cubicBezTo>
                    <a:pt x="1021" y="3639"/>
                    <a:pt x="973" y="3614"/>
                    <a:pt x="900" y="3590"/>
                  </a:cubicBezTo>
                  <a:close/>
                  <a:moveTo>
                    <a:pt x="1231" y="3742"/>
                  </a:moveTo>
                  <a:cubicBezTo>
                    <a:pt x="1222" y="3742"/>
                    <a:pt x="1215" y="3748"/>
                    <a:pt x="1215" y="3760"/>
                  </a:cubicBezTo>
                  <a:cubicBezTo>
                    <a:pt x="1191" y="3784"/>
                    <a:pt x="1191" y="3809"/>
                    <a:pt x="1215" y="3833"/>
                  </a:cubicBezTo>
                  <a:cubicBezTo>
                    <a:pt x="1264" y="3857"/>
                    <a:pt x="1313" y="3882"/>
                    <a:pt x="1361" y="3930"/>
                  </a:cubicBezTo>
                  <a:lnTo>
                    <a:pt x="1386" y="3930"/>
                  </a:lnTo>
                  <a:cubicBezTo>
                    <a:pt x="1386" y="3930"/>
                    <a:pt x="1396" y="3941"/>
                    <a:pt x="1411" y="3941"/>
                  </a:cubicBezTo>
                  <a:cubicBezTo>
                    <a:pt x="1418" y="3941"/>
                    <a:pt x="1426" y="3938"/>
                    <a:pt x="1434" y="3930"/>
                  </a:cubicBezTo>
                  <a:cubicBezTo>
                    <a:pt x="1434" y="3930"/>
                    <a:pt x="1434" y="3882"/>
                    <a:pt x="1434" y="3882"/>
                  </a:cubicBezTo>
                  <a:cubicBezTo>
                    <a:pt x="1386" y="3833"/>
                    <a:pt x="1313" y="3784"/>
                    <a:pt x="1264" y="3760"/>
                  </a:cubicBezTo>
                  <a:cubicBezTo>
                    <a:pt x="1252" y="3748"/>
                    <a:pt x="1240" y="3742"/>
                    <a:pt x="1231" y="3742"/>
                  </a:cubicBezTo>
                  <a:close/>
                  <a:moveTo>
                    <a:pt x="462" y="3784"/>
                  </a:moveTo>
                  <a:cubicBezTo>
                    <a:pt x="438" y="3784"/>
                    <a:pt x="414" y="3809"/>
                    <a:pt x="438" y="3833"/>
                  </a:cubicBezTo>
                  <a:cubicBezTo>
                    <a:pt x="438" y="3906"/>
                    <a:pt x="487" y="3979"/>
                    <a:pt x="584" y="3979"/>
                  </a:cubicBezTo>
                  <a:lnTo>
                    <a:pt x="608" y="3979"/>
                  </a:lnTo>
                  <a:cubicBezTo>
                    <a:pt x="632" y="3979"/>
                    <a:pt x="657" y="3954"/>
                    <a:pt x="657" y="3906"/>
                  </a:cubicBezTo>
                  <a:cubicBezTo>
                    <a:pt x="632" y="3882"/>
                    <a:pt x="608" y="3882"/>
                    <a:pt x="584" y="3882"/>
                  </a:cubicBezTo>
                  <a:cubicBezTo>
                    <a:pt x="560" y="3882"/>
                    <a:pt x="511" y="3882"/>
                    <a:pt x="511" y="3809"/>
                  </a:cubicBezTo>
                  <a:cubicBezTo>
                    <a:pt x="511" y="3784"/>
                    <a:pt x="487" y="3784"/>
                    <a:pt x="462" y="3784"/>
                  </a:cubicBezTo>
                  <a:close/>
                  <a:moveTo>
                    <a:pt x="1520" y="3963"/>
                  </a:moveTo>
                  <a:cubicBezTo>
                    <a:pt x="1480" y="3963"/>
                    <a:pt x="1445" y="4014"/>
                    <a:pt x="1483" y="4052"/>
                  </a:cubicBezTo>
                  <a:cubicBezTo>
                    <a:pt x="1507" y="4100"/>
                    <a:pt x="1556" y="4149"/>
                    <a:pt x="1580" y="4197"/>
                  </a:cubicBezTo>
                  <a:cubicBezTo>
                    <a:pt x="1604" y="4197"/>
                    <a:pt x="1604" y="4222"/>
                    <a:pt x="1628" y="4222"/>
                  </a:cubicBezTo>
                  <a:lnTo>
                    <a:pt x="1628" y="4197"/>
                  </a:lnTo>
                  <a:lnTo>
                    <a:pt x="1653" y="4197"/>
                  </a:lnTo>
                  <a:cubicBezTo>
                    <a:pt x="1677" y="4197"/>
                    <a:pt x="1677" y="4173"/>
                    <a:pt x="1677" y="4149"/>
                  </a:cubicBezTo>
                  <a:cubicBezTo>
                    <a:pt x="1628" y="4100"/>
                    <a:pt x="1604" y="4027"/>
                    <a:pt x="1556" y="3979"/>
                  </a:cubicBezTo>
                  <a:cubicBezTo>
                    <a:pt x="1544" y="3967"/>
                    <a:pt x="1532" y="3963"/>
                    <a:pt x="1520" y="3963"/>
                  </a:cubicBezTo>
                  <a:close/>
                  <a:moveTo>
                    <a:pt x="1722" y="4285"/>
                  </a:moveTo>
                  <a:cubicBezTo>
                    <a:pt x="1716" y="4285"/>
                    <a:pt x="1708" y="4287"/>
                    <a:pt x="1701" y="4295"/>
                  </a:cubicBezTo>
                  <a:cubicBezTo>
                    <a:pt x="1677" y="4295"/>
                    <a:pt x="1653" y="4319"/>
                    <a:pt x="1677" y="4343"/>
                  </a:cubicBezTo>
                  <a:cubicBezTo>
                    <a:pt x="1701" y="4416"/>
                    <a:pt x="1726" y="4465"/>
                    <a:pt x="1726" y="4513"/>
                  </a:cubicBezTo>
                  <a:cubicBezTo>
                    <a:pt x="1726" y="4537"/>
                    <a:pt x="1750" y="4562"/>
                    <a:pt x="1774" y="4562"/>
                  </a:cubicBezTo>
                  <a:cubicBezTo>
                    <a:pt x="1799" y="4562"/>
                    <a:pt x="1823" y="4513"/>
                    <a:pt x="1823" y="4489"/>
                  </a:cubicBezTo>
                  <a:cubicBezTo>
                    <a:pt x="1799" y="4440"/>
                    <a:pt x="1774" y="4367"/>
                    <a:pt x="1750" y="4319"/>
                  </a:cubicBezTo>
                  <a:cubicBezTo>
                    <a:pt x="1750" y="4302"/>
                    <a:pt x="1738" y="4285"/>
                    <a:pt x="1722" y="4285"/>
                  </a:cubicBezTo>
                  <a:close/>
                  <a:moveTo>
                    <a:pt x="1799" y="4635"/>
                  </a:moveTo>
                  <a:cubicBezTo>
                    <a:pt x="1774" y="4659"/>
                    <a:pt x="1750" y="4683"/>
                    <a:pt x="1750" y="4708"/>
                  </a:cubicBezTo>
                  <a:lnTo>
                    <a:pt x="1750" y="4780"/>
                  </a:lnTo>
                  <a:lnTo>
                    <a:pt x="1750" y="4878"/>
                  </a:lnTo>
                  <a:cubicBezTo>
                    <a:pt x="1750" y="4902"/>
                    <a:pt x="1774" y="4926"/>
                    <a:pt x="1799" y="4926"/>
                  </a:cubicBezTo>
                  <a:cubicBezTo>
                    <a:pt x="1823" y="4926"/>
                    <a:pt x="1847" y="4902"/>
                    <a:pt x="1847" y="4878"/>
                  </a:cubicBezTo>
                  <a:lnTo>
                    <a:pt x="1847" y="4780"/>
                  </a:lnTo>
                  <a:lnTo>
                    <a:pt x="1847" y="4683"/>
                  </a:lnTo>
                  <a:cubicBezTo>
                    <a:pt x="1847" y="4659"/>
                    <a:pt x="1823" y="4635"/>
                    <a:pt x="1799" y="4635"/>
                  </a:cubicBezTo>
                  <a:close/>
                  <a:moveTo>
                    <a:pt x="1799" y="5023"/>
                  </a:moveTo>
                  <a:cubicBezTo>
                    <a:pt x="1774" y="5023"/>
                    <a:pt x="1750" y="5023"/>
                    <a:pt x="1750" y="5048"/>
                  </a:cubicBezTo>
                  <a:cubicBezTo>
                    <a:pt x="1726" y="5096"/>
                    <a:pt x="1726" y="5145"/>
                    <a:pt x="1726" y="5169"/>
                  </a:cubicBezTo>
                  <a:cubicBezTo>
                    <a:pt x="1701" y="5193"/>
                    <a:pt x="1726" y="5218"/>
                    <a:pt x="1750" y="5242"/>
                  </a:cubicBezTo>
                  <a:cubicBezTo>
                    <a:pt x="1774" y="5242"/>
                    <a:pt x="1799" y="5218"/>
                    <a:pt x="1799" y="5193"/>
                  </a:cubicBezTo>
                  <a:cubicBezTo>
                    <a:pt x="1823" y="5169"/>
                    <a:pt x="1823" y="5121"/>
                    <a:pt x="1823" y="5072"/>
                  </a:cubicBezTo>
                  <a:cubicBezTo>
                    <a:pt x="1847" y="5048"/>
                    <a:pt x="1823" y="5023"/>
                    <a:pt x="1799" y="5023"/>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542" name="Google Shape;1542;p33"/>
          <p:cNvGrpSpPr/>
          <p:nvPr/>
        </p:nvGrpSpPr>
        <p:grpSpPr>
          <a:xfrm>
            <a:off x="1166943" y="4627399"/>
            <a:ext cx="1360515" cy="2309856"/>
            <a:chOff x="-1056319" y="1385262"/>
            <a:chExt cx="212940" cy="361495"/>
          </a:xfrm>
        </p:grpSpPr>
        <p:sp>
          <p:nvSpPr>
            <p:cNvPr id="1543" name="Google Shape;1543;p33"/>
            <p:cNvSpPr/>
            <p:nvPr/>
          </p:nvSpPr>
          <p:spPr>
            <a:xfrm>
              <a:off x="-933315" y="1467563"/>
              <a:ext cx="27460" cy="279194"/>
            </a:xfrm>
            <a:custGeom>
              <a:avLst/>
              <a:gdLst/>
              <a:ahLst/>
              <a:cxnLst/>
              <a:rect l="l" t="t" r="r" b="b"/>
              <a:pathLst>
                <a:path w="705" h="7168" extrusionOk="0">
                  <a:moveTo>
                    <a:pt x="680" y="1"/>
                  </a:moveTo>
                  <a:cubicBezTo>
                    <a:pt x="656" y="1"/>
                    <a:pt x="632" y="25"/>
                    <a:pt x="632" y="50"/>
                  </a:cubicBezTo>
                  <a:cubicBezTo>
                    <a:pt x="608" y="292"/>
                    <a:pt x="0" y="6123"/>
                    <a:pt x="170" y="7119"/>
                  </a:cubicBezTo>
                  <a:cubicBezTo>
                    <a:pt x="170" y="7143"/>
                    <a:pt x="170" y="7167"/>
                    <a:pt x="195" y="7167"/>
                  </a:cubicBezTo>
                  <a:lnTo>
                    <a:pt x="219" y="7167"/>
                  </a:lnTo>
                  <a:cubicBezTo>
                    <a:pt x="243" y="7143"/>
                    <a:pt x="243" y="7119"/>
                    <a:pt x="243" y="7094"/>
                  </a:cubicBezTo>
                  <a:cubicBezTo>
                    <a:pt x="97" y="6123"/>
                    <a:pt x="705" y="122"/>
                    <a:pt x="705" y="74"/>
                  </a:cubicBezTo>
                  <a:cubicBezTo>
                    <a:pt x="705" y="25"/>
                    <a:pt x="705" y="25"/>
                    <a:pt x="68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44" name="Google Shape;1544;p33"/>
            <p:cNvSpPr/>
            <p:nvPr/>
          </p:nvSpPr>
          <p:spPr>
            <a:xfrm>
              <a:off x="-968331" y="1385262"/>
              <a:ext cx="124952" cy="123978"/>
            </a:xfrm>
            <a:custGeom>
              <a:avLst/>
              <a:gdLst/>
              <a:ahLst/>
              <a:cxnLst/>
              <a:rect l="l" t="t" r="r" b="b"/>
              <a:pathLst>
                <a:path w="3208" h="3183" extrusionOk="0">
                  <a:moveTo>
                    <a:pt x="1555" y="98"/>
                  </a:moveTo>
                  <a:cubicBezTo>
                    <a:pt x="1871" y="171"/>
                    <a:pt x="1871" y="705"/>
                    <a:pt x="1871" y="705"/>
                  </a:cubicBezTo>
                  <a:cubicBezTo>
                    <a:pt x="1871" y="729"/>
                    <a:pt x="1895" y="754"/>
                    <a:pt x="1920" y="754"/>
                  </a:cubicBezTo>
                  <a:cubicBezTo>
                    <a:pt x="1944" y="754"/>
                    <a:pt x="1968" y="754"/>
                    <a:pt x="1968" y="729"/>
                  </a:cubicBezTo>
                  <a:cubicBezTo>
                    <a:pt x="2065" y="535"/>
                    <a:pt x="2260" y="243"/>
                    <a:pt x="2381" y="243"/>
                  </a:cubicBezTo>
                  <a:cubicBezTo>
                    <a:pt x="2405" y="243"/>
                    <a:pt x="2430" y="243"/>
                    <a:pt x="2430" y="268"/>
                  </a:cubicBezTo>
                  <a:cubicBezTo>
                    <a:pt x="2600" y="389"/>
                    <a:pt x="2478" y="802"/>
                    <a:pt x="2405" y="948"/>
                  </a:cubicBezTo>
                  <a:cubicBezTo>
                    <a:pt x="2386" y="988"/>
                    <a:pt x="2414" y="1027"/>
                    <a:pt x="2452" y="1027"/>
                  </a:cubicBezTo>
                  <a:cubicBezTo>
                    <a:pt x="2460" y="1027"/>
                    <a:pt x="2469" y="1025"/>
                    <a:pt x="2478" y="1021"/>
                  </a:cubicBezTo>
                  <a:cubicBezTo>
                    <a:pt x="2600" y="972"/>
                    <a:pt x="2745" y="924"/>
                    <a:pt x="2891" y="924"/>
                  </a:cubicBezTo>
                  <a:cubicBezTo>
                    <a:pt x="2940" y="924"/>
                    <a:pt x="3013" y="924"/>
                    <a:pt x="3061" y="972"/>
                  </a:cubicBezTo>
                  <a:cubicBezTo>
                    <a:pt x="3061" y="972"/>
                    <a:pt x="3061" y="996"/>
                    <a:pt x="3061" y="996"/>
                  </a:cubicBezTo>
                  <a:cubicBezTo>
                    <a:pt x="3037" y="1142"/>
                    <a:pt x="2745" y="1409"/>
                    <a:pt x="2551" y="1580"/>
                  </a:cubicBezTo>
                  <a:cubicBezTo>
                    <a:pt x="2527" y="1580"/>
                    <a:pt x="2527" y="1604"/>
                    <a:pt x="2527" y="1628"/>
                  </a:cubicBezTo>
                  <a:cubicBezTo>
                    <a:pt x="2551" y="1628"/>
                    <a:pt x="2551" y="1652"/>
                    <a:pt x="2575" y="1652"/>
                  </a:cubicBezTo>
                  <a:cubicBezTo>
                    <a:pt x="2721" y="1652"/>
                    <a:pt x="3134" y="1725"/>
                    <a:pt x="3134" y="1920"/>
                  </a:cubicBezTo>
                  <a:cubicBezTo>
                    <a:pt x="3134" y="2114"/>
                    <a:pt x="2624" y="2163"/>
                    <a:pt x="2430" y="2163"/>
                  </a:cubicBezTo>
                  <a:cubicBezTo>
                    <a:pt x="2430" y="2163"/>
                    <a:pt x="2405" y="2163"/>
                    <a:pt x="2405" y="2187"/>
                  </a:cubicBezTo>
                  <a:cubicBezTo>
                    <a:pt x="2381" y="2211"/>
                    <a:pt x="2381" y="2211"/>
                    <a:pt x="2405" y="2235"/>
                  </a:cubicBezTo>
                  <a:cubicBezTo>
                    <a:pt x="2405" y="2235"/>
                    <a:pt x="2697" y="2551"/>
                    <a:pt x="2527" y="2794"/>
                  </a:cubicBezTo>
                  <a:cubicBezTo>
                    <a:pt x="2503" y="2818"/>
                    <a:pt x="2454" y="2843"/>
                    <a:pt x="2430" y="2843"/>
                  </a:cubicBezTo>
                  <a:cubicBezTo>
                    <a:pt x="2260" y="2843"/>
                    <a:pt x="1992" y="2503"/>
                    <a:pt x="1895" y="2381"/>
                  </a:cubicBezTo>
                  <a:cubicBezTo>
                    <a:pt x="1883" y="2369"/>
                    <a:pt x="1871" y="2363"/>
                    <a:pt x="1862" y="2363"/>
                  </a:cubicBezTo>
                  <a:cubicBezTo>
                    <a:pt x="1853" y="2363"/>
                    <a:pt x="1847" y="2369"/>
                    <a:pt x="1847" y="2381"/>
                  </a:cubicBezTo>
                  <a:cubicBezTo>
                    <a:pt x="1822" y="2381"/>
                    <a:pt x="1798" y="2405"/>
                    <a:pt x="1798" y="2430"/>
                  </a:cubicBezTo>
                  <a:cubicBezTo>
                    <a:pt x="1798" y="2430"/>
                    <a:pt x="1871" y="2964"/>
                    <a:pt x="1579" y="3086"/>
                  </a:cubicBezTo>
                  <a:lnTo>
                    <a:pt x="1507" y="3086"/>
                  </a:lnTo>
                  <a:cubicBezTo>
                    <a:pt x="1312" y="3086"/>
                    <a:pt x="1215" y="2624"/>
                    <a:pt x="1215" y="2454"/>
                  </a:cubicBezTo>
                  <a:cubicBezTo>
                    <a:pt x="1215" y="2430"/>
                    <a:pt x="1191" y="2430"/>
                    <a:pt x="1166" y="2430"/>
                  </a:cubicBezTo>
                  <a:cubicBezTo>
                    <a:pt x="1166" y="2430"/>
                    <a:pt x="1166" y="2454"/>
                    <a:pt x="1166" y="2454"/>
                  </a:cubicBezTo>
                  <a:cubicBezTo>
                    <a:pt x="1045" y="2551"/>
                    <a:pt x="899" y="2624"/>
                    <a:pt x="754" y="2624"/>
                  </a:cubicBezTo>
                  <a:cubicBezTo>
                    <a:pt x="656" y="2624"/>
                    <a:pt x="583" y="2600"/>
                    <a:pt x="511" y="2575"/>
                  </a:cubicBezTo>
                  <a:cubicBezTo>
                    <a:pt x="462" y="2551"/>
                    <a:pt x="413" y="2503"/>
                    <a:pt x="413" y="2454"/>
                  </a:cubicBezTo>
                  <a:cubicBezTo>
                    <a:pt x="389" y="2235"/>
                    <a:pt x="729" y="1871"/>
                    <a:pt x="875" y="1725"/>
                  </a:cubicBezTo>
                  <a:cubicBezTo>
                    <a:pt x="875" y="1701"/>
                    <a:pt x="875" y="1701"/>
                    <a:pt x="875" y="1677"/>
                  </a:cubicBezTo>
                  <a:cubicBezTo>
                    <a:pt x="851" y="1652"/>
                    <a:pt x="826" y="1652"/>
                    <a:pt x="826" y="1652"/>
                  </a:cubicBezTo>
                  <a:lnTo>
                    <a:pt x="705" y="1652"/>
                  </a:lnTo>
                  <a:cubicBezTo>
                    <a:pt x="535" y="1652"/>
                    <a:pt x="195" y="1628"/>
                    <a:pt x="146" y="1409"/>
                  </a:cubicBezTo>
                  <a:cubicBezTo>
                    <a:pt x="122" y="1385"/>
                    <a:pt x="122" y="1361"/>
                    <a:pt x="146" y="1337"/>
                  </a:cubicBezTo>
                  <a:cubicBezTo>
                    <a:pt x="219" y="1215"/>
                    <a:pt x="559" y="1191"/>
                    <a:pt x="826" y="1191"/>
                  </a:cubicBezTo>
                  <a:lnTo>
                    <a:pt x="851" y="1191"/>
                  </a:lnTo>
                  <a:cubicBezTo>
                    <a:pt x="899" y="1167"/>
                    <a:pt x="924" y="1118"/>
                    <a:pt x="875" y="1094"/>
                  </a:cubicBezTo>
                  <a:cubicBezTo>
                    <a:pt x="778" y="1021"/>
                    <a:pt x="511" y="778"/>
                    <a:pt x="511" y="608"/>
                  </a:cubicBezTo>
                  <a:cubicBezTo>
                    <a:pt x="511" y="559"/>
                    <a:pt x="511" y="535"/>
                    <a:pt x="535" y="511"/>
                  </a:cubicBezTo>
                  <a:cubicBezTo>
                    <a:pt x="583" y="486"/>
                    <a:pt x="608" y="462"/>
                    <a:pt x="656" y="462"/>
                  </a:cubicBezTo>
                  <a:cubicBezTo>
                    <a:pt x="899" y="511"/>
                    <a:pt x="1118" y="632"/>
                    <a:pt x="1312" y="778"/>
                  </a:cubicBezTo>
                  <a:lnTo>
                    <a:pt x="1361" y="778"/>
                  </a:lnTo>
                  <a:cubicBezTo>
                    <a:pt x="1385" y="754"/>
                    <a:pt x="1385" y="754"/>
                    <a:pt x="1385" y="729"/>
                  </a:cubicBezTo>
                  <a:cubicBezTo>
                    <a:pt x="1361" y="608"/>
                    <a:pt x="1337" y="268"/>
                    <a:pt x="1434" y="146"/>
                  </a:cubicBezTo>
                  <a:cubicBezTo>
                    <a:pt x="1458" y="98"/>
                    <a:pt x="1507" y="98"/>
                    <a:pt x="1555" y="98"/>
                  </a:cubicBezTo>
                  <a:close/>
                  <a:moveTo>
                    <a:pt x="1531" y="1"/>
                  </a:moveTo>
                  <a:cubicBezTo>
                    <a:pt x="1458" y="1"/>
                    <a:pt x="1385" y="25"/>
                    <a:pt x="1337" y="73"/>
                  </a:cubicBezTo>
                  <a:cubicBezTo>
                    <a:pt x="1239" y="243"/>
                    <a:pt x="1215" y="438"/>
                    <a:pt x="1239" y="632"/>
                  </a:cubicBezTo>
                  <a:cubicBezTo>
                    <a:pt x="1069" y="486"/>
                    <a:pt x="875" y="389"/>
                    <a:pt x="632" y="365"/>
                  </a:cubicBezTo>
                  <a:cubicBezTo>
                    <a:pt x="583" y="365"/>
                    <a:pt x="511" y="389"/>
                    <a:pt x="462" y="413"/>
                  </a:cubicBezTo>
                  <a:cubicBezTo>
                    <a:pt x="413" y="462"/>
                    <a:pt x="389" y="535"/>
                    <a:pt x="389" y="584"/>
                  </a:cubicBezTo>
                  <a:cubicBezTo>
                    <a:pt x="438" y="778"/>
                    <a:pt x="559" y="948"/>
                    <a:pt x="705" y="1069"/>
                  </a:cubicBezTo>
                  <a:cubicBezTo>
                    <a:pt x="511" y="1069"/>
                    <a:pt x="171" y="1118"/>
                    <a:pt x="49" y="1264"/>
                  </a:cubicBezTo>
                  <a:cubicBezTo>
                    <a:pt x="0" y="1312"/>
                    <a:pt x="0" y="1361"/>
                    <a:pt x="0" y="1434"/>
                  </a:cubicBezTo>
                  <a:cubicBezTo>
                    <a:pt x="73" y="1701"/>
                    <a:pt x="462" y="1725"/>
                    <a:pt x="681" y="1725"/>
                  </a:cubicBezTo>
                  <a:cubicBezTo>
                    <a:pt x="511" y="1895"/>
                    <a:pt x="243" y="2211"/>
                    <a:pt x="268" y="2454"/>
                  </a:cubicBezTo>
                  <a:cubicBezTo>
                    <a:pt x="292" y="2527"/>
                    <a:pt x="341" y="2600"/>
                    <a:pt x="413" y="2624"/>
                  </a:cubicBezTo>
                  <a:cubicBezTo>
                    <a:pt x="511" y="2673"/>
                    <a:pt x="608" y="2697"/>
                    <a:pt x="705" y="2697"/>
                  </a:cubicBezTo>
                  <a:cubicBezTo>
                    <a:pt x="851" y="2697"/>
                    <a:pt x="996" y="2648"/>
                    <a:pt x="1118" y="2551"/>
                  </a:cubicBezTo>
                  <a:cubicBezTo>
                    <a:pt x="1166" y="2746"/>
                    <a:pt x="1264" y="3183"/>
                    <a:pt x="1507" y="3183"/>
                  </a:cubicBezTo>
                  <a:cubicBezTo>
                    <a:pt x="1531" y="3183"/>
                    <a:pt x="1579" y="3183"/>
                    <a:pt x="1604" y="3159"/>
                  </a:cubicBezTo>
                  <a:cubicBezTo>
                    <a:pt x="1822" y="3037"/>
                    <a:pt x="1944" y="2794"/>
                    <a:pt x="1895" y="2551"/>
                  </a:cubicBezTo>
                  <a:lnTo>
                    <a:pt x="1895" y="2551"/>
                  </a:lnTo>
                  <a:cubicBezTo>
                    <a:pt x="2041" y="2721"/>
                    <a:pt x="2260" y="2940"/>
                    <a:pt x="2430" y="2940"/>
                  </a:cubicBezTo>
                  <a:cubicBezTo>
                    <a:pt x="2503" y="2940"/>
                    <a:pt x="2551" y="2916"/>
                    <a:pt x="2600" y="2867"/>
                  </a:cubicBezTo>
                  <a:cubicBezTo>
                    <a:pt x="2697" y="2648"/>
                    <a:pt x="2673" y="2405"/>
                    <a:pt x="2527" y="2260"/>
                  </a:cubicBezTo>
                  <a:cubicBezTo>
                    <a:pt x="2745" y="2235"/>
                    <a:pt x="3207" y="2163"/>
                    <a:pt x="3207" y="1920"/>
                  </a:cubicBezTo>
                  <a:cubicBezTo>
                    <a:pt x="3207" y="1677"/>
                    <a:pt x="2867" y="1604"/>
                    <a:pt x="2673" y="1580"/>
                  </a:cubicBezTo>
                  <a:cubicBezTo>
                    <a:pt x="2818" y="1434"/>
                    <a:pt x="3134" y="1191"/>
                    <a:pt x="3134" y="1021"/>
                  </a:cubicBezTo>
                  <a:cubicBezTo>
                    <a:pt x="3134" y="972"/>
                    <a:pt x="3110" y="948"/>
                    <a:pt x="3086" y="899"/>
                  </a:cubicBezTo>
                  <a:cubicBezTo>
                    <a:pt x="3037" y="851"/>
                    <a:pt x="2940" y="826"/>
                    <a:pt x="2867" y="826"/>
                  </a:cubicBezTo>
                  <a:cubicBezTo>
                    <a:pt x="2745" y="826"/>
                    <a:pt x="2624" y="851"/>
                    <a:pt x="2503" y="899"/>
                  </a:cubicBezTo>
                  <a:cubicBezTo>
                    <a:pt x="2551" y="729"/>
                    <a:pt x="2648" y="341"/>
                    <a:pt x="2478" y="195"/>
                  </a:cubicBezTo>
                  <a:cubicBezTo>
                    <a:pt x="2430" y="171"/>
                    <a:pt x="2405" y="146"/>
                    <a:pt x="2357" y="146"/>
                  </a:cubicBezTo>
                  <a:cubicBezTo>
                    <a:pt x="2187" y="146"/>
                    <a:pt x="2017" y="389"/>
                    <a:pt x="1920" y="559"/>
                  </a:cubicBezTo>
                  <a:cubicBezTo>
                    <a:pt x="1895" y="365"/>
                    <a:pt x="1798" y="73"/>
                    <a:pt x="153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45" name="Google Shape;1545;p33"/>
            <p:cNvSpPr/>
            <p:nvPr/>
          </p:nvSpPr>
          <p:spPr>
            <a:xfrm>
              <a:off x="-990104" y="1535297"/>
              <a:ext cx="60606" cy="203864"/>
            </a:xfrm>
            <a:custGeom>
              <a:avLst/>
              <a:gdLst/>
              <a:ahLst/>
              <a:cxnLst/>
              <a:rect l="l" t="t" r="r" b="b"/>
              <a:pathLst>
                <a:path w="1556" h="5234" extrusionOk="0">
                  <a:moveTo>
                    <a:pt x="70" y="1"/>
                  </a:moveTo>
                  <a:cubicBezTo>
                    <a:pt x="64" y="1"/>
                    <a:pt x="56" y="4"/>
                    <a:pt x="49" y="11"/>
                  </a:cubicBezTo>
                  <a:cubicBezTo>
                    <a:pt x="25" y="11"/>
                    <a:pt x="1" y="35"/>
                    <a:pt x="25" y="60"/>
                  </a:cubicBezTo>
                  <a:cubicBezTo>
                    <a:pt x="49" y="108"/>
                    <a:pt x="1458" y="3290"/>
                    <a:pt x="948" y="5185"/>
                  </a:cubicBezTo>
                  <a:cubicBezTo>
                    <a:pt x="948" y="5210"/>
                    <a:pt x="948" y="5234"/>
                    <a:pt x="972" y="5234"/>
                  </a:cubicBezTo>
                  <a:cubicBezTo>
                    <a:pt x="1021" y="5234"/>
                    <a:pt x="1045" y="5234"/>
                    <a:pt x="1045" y="5185"/>
                  </a:cubicBezTo>
                  <a:cubicBezTo>
                    <a:pt x="1555" y="3290"/>
                    <a:pt x="122" y="60"/>
                    <a:pt x="98" y="35"/>
                  </a:cubicBezTo>
                  <a:cubicBezTo>
                    <a:pt x="98" y="18"/>
                    <a:pt x="86" y="1"/>
                    <a:pt x="7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46" name="Google Shape;1546;p33"/>
            <p:cNvSpPr/>
            <p:nvPr/>
          </p:nvSpPr>
          <p:spPr>
            <a:xfrm>
              <a:off x="-1056319" y="1471965"/>
              <a:ext cx="125886" cy="123394"/>
            </a:xfrm>
            <a:custGeom>
              <a:avLst/>
              <a:gdLst/>
              <a:ahLst/>
              <a:cxnLst/>
              <a:rect l="l" t="t" r="r" b="b"/>
              <a:pathLst>
                <a:path w="3232" h="3168" extrusionOk="0">
                  <a:moveTo>
                    <a:pt x="1513" y="97"/>
                  </a:moveTo>
                  <a:cubicBezTo>
                    <a:pt x="1527" y="97"/>
                    <a:pt x="1541" y="99"/>
                    <a:pt x="1555" y="107"/>
                  </a:cubicBezTo>
                  <a:cubicBezTo>
                    <a:pt x="1871" y="155"/>
                    <a:pt x="1895" y="714"/>
                    <a:pt x="1895" y="714"/>
                  </a:cubicBezTo>
                  <a:cubicBezTo>
                    <a:pt x="1895" y="738"/>
                    <a:pt x="1895" y="738"/>
                    <a:pt x="1919" y="738"/>
                  </a:cubicBezTo>
                  <a:cubicBezTo>
                    <a:pt x="1926" y="745"/>
                    <a:pt x="1934" y="748"/>
                    <a:pt x="1940" y="748"/>
                  </a:cubicBezTo>
                  <a:cubicBezTo>
                    <a:pt x="1956" y="748"/>
                    <a:pt x="1968" y="731"/>
                    <a:pt x="1968" y="714"/>
                  </a:cubicBezTo>
                  <a:cubicBezTo>
                    <a:pt x="2065" y="544"/>
                    <a:pt x="2259" y="228"/>
                    <a:pt x="2381" y="228"/>
                  </a:cubicBezTo>
                  <a:cubicBezTo>
                    <a:pt x="2405" y="228"/>
                    <a:pt x="2430" y="252"/>
                    <a:pt x="2454" y="252"/>
                  </a:cubicBezTo>
                  <a:cubicBezTo>
                    <a:pt x="2600" y="398"/>
                    <a:pt x="2478" y="811"/>
                    <a:pt x="2430" y="957"/>
                  </a:cubicBezTo>
                  <a:cubicBezTo>
                    <a:pt x="2405" y="957"/>
                    <a:pt x="2405" y="981"/>
                    <a:pt x="2430" y="1005"/>
                  </a:cubicBezTo>
                  <a:lnTo>
                    <a:pt x="2478" y="1005"/>
                  </a:lnTo>
                  <a:cubicBezTo>
                    <a:pt x="2600" y="933"/>
                    <a:pt x="2745" y="908"/>
                    <a:pt x="2891" y="908"/>
                  </a:cubicBezTo>
                  <a:cubicBezTo>
                    <a:pt x="2940" y="908"/>
                    <a:pt x="3013" y="908"/>
                    <a:pt x="3061" y="957"/>
                  </a:cubicBezTo>
                  <a:cubicBezTo>
                    <a:pt x="3061" y="957"/>
                    <a:pt x="3061" y="981"/>
                    <a:pt x="3061" y="981"/>
                  </a:cubicBezTo>
                  <a:cubicBezTo>
                    <a:pt x="3037" y="1127"/>
                    <a:pt x="2745" y="1394"/>
                    <a:pt x="2551" y="1540"/>
                  </a:cubicBezTo>
                  <a:cubicBezTo>
                    <a:pt x="2551" y="1564"/>
                    <a:pt x="2527" y="1588"/>
                    <a:pt x="2527" y="1588"/>
                  </a:cubicBezTo>
                  <a:cubicBezTo>
                    <a:pt x="2551" y="1613"/>
                    <a:pt x="2551" y="1637"/>
                    <a:pt x="2575" y="1637"/>
                  </a:cubicBezTo>
                  <a:cubicBezTo>
                    <a:pt x="2575" y="1637"/>
                    <a:pt x="3134" y="1710"/>
                    <a:pt x="3134" y="1904"/>
                  </a:cubicBezTo>
                  <a:cubicBezTo>
                    <a:pt x="3134" y="2099"/>
                    <a:pt x="2624" y="2147"/>
                    <a:pt x="2454" y="2147"/>
                  </a:cubicBezTo>
                  <a:cubicBezTo>
                    <a:pt x="2430" y="2147"/>
                    <a:pt x="2405" y="2147"/>
                    <a:pt x="2405" y="2171"/>
                  </a:cubicBezTo>
                  <a:cubicBezTo>
                    <a:pt x="2381" y="2171"/>
                    <a:pt x="2381" y="2196"/>
                    <a:pt x="2405" y="2220"/>
                  </a:cubicBezTo>
                  <a:cubicBezTo>
                    <a:pt x="2405" y="2220"/>
                    <a:pt x="2697" y="2536"/>
                    <a:pt x="2527" y="2779"/>
                  </a:cubicBezTo>
                  <a:cubicBezTo>
                    <a:pt x="2502" y="2803"/>
                    <a:pt x="2478" y="2827"/>
                    <a:pt x="2430" y="2827"/>
                  </a:cubicBezTo>
                  <a:cubicBezTo>
                    <a:pt x="2259" y="2827"/>
                    <a:pt x="1992" y="2487"/>
                    <a:pt x="1895" y="2341"/>
                  </a:cubicBezTo>
                  <a:cubicBezTo>
                    <a:pt x="1895" y="2341"/>
                    <a:pt x="1884" y="2331"/>
                    <a:pt x="1870" y="2331"/>
                  </a:cubicBezTo>
                  <a:cubicBezTo>
                    <a:pt x="1863" y="2331"/>
                    <a:pt x="1855" y="2333"/>
                    <a:pt x="1846" y="2341"/>
                  </a:cubicBezTo>
                  <a:cubicBezTo>
                    <a:pt x="1822" y="2341"/>
                    <a:pt x="1822" y="2366"/>
                    <a:pt x="1822" y="2390"/>
                  </a:cubicBezTo>
                  <a:cubicBezTo>
                    <a:pt x="1822" y="2390"/>
                    <a:pt x="1895" y="2924"/>
                    <a:pt x="1579" y="3046"/>
                  </a:cubicBezTo>
                  <a:lnTo>
                    <a:pt x="1531" y="3046"/>
                  </a:lnTo>
                  <a:cubicBezTo>
                    <a:pt x="1336" y="3046"/>
                    <a:pt x="1239" y="2609"/>
                    <a:pt x="1215" y="2439"/>
                  </a:cubicBezTo>
                  <a:cubicBezTo>
                    <a:pt x="1215" y="2414"/>
                    <a:pt x="1191" y="2414"/>
                    <a:pt x="1191" y="2414"/>
                  </a:cubicBezTo>
                  <a:lnTo>
                    <a:pt x="1142" y="2414"/>
                  </a:lnTo>
                  <a:cubicBezTo>
                    <a:pt x="1021" y="2512"/>
                    <a:pt x="875" y="2584"/>
                    <a:pt x="705" y="2584"/>
                  </a:cubicBezTo>
                  <a:cubicBezTo>
                    <a:pt x="632" y="2584"/>
                    <a:pt x="535" y="2560"/>
                    <a:pt x="462" y="2536"/>
                  </a:cubicBezTo>
                  <a:cubicBezTo>
                    <a:pt x="413" y="2512"/>
                    <a:pt x="389" y="2463"/>
                    <a:pt x="365" y="2414"/>
                  </a:cubicBezTo>
                  <a:cubicBezTo>
                    <a:pt x="340" y="2220"/>
                    <a:pt x="705" y="1831"/>
                    <a:pt x="826" y="1686"/>
                  </a:cubicBezTo>
                  <a:cubicBezTo>
                    <a:pt x="851" y="1661"/>
                    <a:pt x="826" y="1613"/>
                    <a:pt x="802" y="1613"/>
                  </a:cubicBezTo>
                  <a:lnTo>
                    <a:pt x="656" y="1613"/>
                  </a:lnTo>
                  <a:cubicBezTo>
                    <a:pt x="510" y="1613"/>
                    <a:pt x="170" y="1588"/>
                    <a:pt x="122" y="1394"/>
                  </a:cubicBezTo>
                  <a:cubicBezTo>
                    <a:pt x="122" y="1370"/>
                    <a:pt x="122" y="1345"/>
                    <a:pt x="146" y="1321"/>
                  </a:cubicBezTo>
                  <a:cubicBezTo>
                    <a:pt x="219" y="1200"/>
                    <a:pt x="559" y="1175"/>
                    <a:pt x="826" y="1175"/>
                  </a:cubicBezTo>
                  <a:lnTo>
                    <a:pt x="875" y="1175"/>
                  </a:lnTo>
                  <a:cubicBezTo>
                    <a:pt x="875" y="1175"/>
                    <a:pt x="899" y="1151"/>
                    <a:pt x="923" y="1151"/>
                  </a:cubicBezTo>
                  <a:cubicBezTo>
                    <a:pt x="923" y="1127"/>
                    <a:pt x="899" y="1103"/>
                    <a:pt x="899" y="1078"/>
                  </a:cubicBezTo>
                  <a:cubicBezTo>
                    <a:pt x="802" y="1005"/>
                    <a:pt x="510" y="762"/>
                    <a:pt x="510" y="592"/>
                  </a:cubicBezTo>
                  <a:cubicBezTo>
                    <a:pt x="510" y="568"/>
                    <a:pt x="535" y="520"/>
                    <a:pt x="559" y="495"/>
                  </a:cubicBezTo>
                  <a:cubicBezTo>
                    <a:pt x="583" y="471"/>
                    <a:pt x="632" y="471"/>
                    <a:pt x="680" y="471"/>
                  </a:cubicBezTo>
                  <a:cubicBezTo>
                    <a:pt x="899" y="520"/>
                    <a:pt x="1142" y="617"/>
                    <a:pt x="1312" y="762"/>
                  </a:cubicBezTo>
                  <a:cubicBezTo>
                    <a:pt x="1324" y="775"/>
                    <a:pt x="1336" y="781"/>
                    <a:pt x="1345" y="781"/>
                  </a:cubicBezTo>
                  <a:cubicBezTo>
                    <a:pt x="1355" y="781"/>
                    <a:pt x="1361" y="775"/>
                    <a:pt x="1361" y="762"/>
                  </a:cubicBezTo>
                  <a:cubicBezTo>
                    <a:pt x="1385" y="762"/>
                    <a:pt x="1409" y="738"/>
                    <a:pt x="1385" y="714"/>
                  </a:cubicBezTo>
                  <a:cubicBezTo>
                    <a:pt x="1361" y="592"/>
                    <a:pt x="1336" y="252"/>
                    <a:pt x="1434" y="131"/>
                  </a:cubicBezTo>
                  <a:cubicBezTo>
                    <a:pt x="1451" y="114"/>
                    <a:pt x="1480" y="97"/>
                    <a:pt x="1513" y="97"/>
                  </a:cubicBezTo>
                  <a:close/>
                  <a:moveTo>
                    <a:pt x="1497" y="0"/>
                  </a:moveTo>
                  <a:cubicBezTo>
                    <a:pt x="1437" y="0"/>
                    <a:pt x="1373" y="28"/>
                    <a:pt x="1336" y="82"/>
                  </a:cubicBezTo>
                  <a:cubicBezTo>
                    <a:pt x="1263" y="252"/>
                    <a:pt x="1215" y="447"/>
                    <a:pt x="1263" y="617"/>
                  </a:cubicBezTo>
                  <a:cubicBezTo>
                    <a:pt x="1093" y="471"/>
                    <a:pt x="875" y="398"/>
                    <a:pt x="656" y="349"/>
                  </a:cubicBezTo>
                  <a:cubicBezTo>
                    <a:pt x="583" y="349"/>
                    <a:pt x="535" y="374"/>
                    <a:pt x="462" y="422"/>
                  </a:cubicBezTo>
                  <a:cubicBezTo>
                    <a:pt x="413" y="447"/>
                    <a:pt x="389" y="520"/>
                    <a:pt x="389" y="568"/>
                  </a:cubicBezTo>
                  <a:cubicBezTo>
                    <a:pt x="413" y="762"/>
                    <a:pt x="608" y="957"/>
                    <a:pt x="729" y="1054"/>
                  </a:cubicBezTo>
                  <a:cubicBezTo>
                    <a:pt x="510" y="1078"/>
                    <a:pt x="170" y="1103"/>
                    <a:pt x="49" y="1248"/>
                  </a:cubicBezTo>
                  <a:cubicBezTo>
                    <a:pt x="25" y="1297"/>
                    <a:pt x="0" y="1370"/>
                    <a:pt x="25" y="1418"/>
                  </a:cubicBezTo>
                  <a:cubicBezTo>
                    <a:pt x="73" y="1686"/>
                    <a:pt x="462" y="1710"/>
                    <a:pt x="680" y="1710"/>
                  </a:cubicBezTo>
                  <a:cubicBezTo>
                    <a:pt x="535" y="1880"/>
                    <a:pt x="243" y="2220"/>
                    <a:pt x="292" y="2439"/>
                  </a:cubicBezTo>
                  <a:cubicBezTo>
                    <a:pt x="292" y="2536"/>
                    <a:pt x="340" y="2584"/>
                    <a:pt x="438" y="2633"/>
                  </a:cubicBezTo>
                  <a:cubicBezTo>
                    <a:pt x="510" y="2682"/>
                    <a:pt x="608" y="2706"/>
                    <a:pt x="705" y="2706"/>
                  </a:cubicBezTo>
                  <a:cubicBezTo>
                    <a:pt x="875" y="2682"/>
                    <a:pt x="1021" y="2633"/>
                    <a:pt x="1142" y="2560"/>
                  </a:cubicBezTo>
                  <a:cubicBezTo>
                    <a:pt x="1166" y="2730"/>
                    <a:pt x="1263" y="3167"/>
                    <a:pt x="1531" y="3167"/>
                  </a:cubicBezTo>
                  <a:lnTo>
                    <a:pt x="1628" y="3167"/>
                  </a:lnTo>
                  <a:cubicBezTo>
                    <a:pt x="1822" y="3046"/>
                    <a:pt x="1944" y="2803"/>
                    <a:pt x="1919" y="2560"/>
                  </a:cubicBezTo>
                  <a:lnTo>
                    <a:pt x="1919" y="2560"/>
                  </a:lnTo>
                  <a:cubicBezTo>
                    <a:pt x="2041" y="2706"/>
                    <a:pt x="2259" y="2949"/>
                    <a:pt x="2454" y="2949"/>
                  </a:cubicBezTo>
                  <a:cubicBezTo>
                    <a:pt x="2502" y="2949"/>
                    <a:pt x="2575" y="2900"/>
                    <a:pt x="2600" y="2852"/>
                  </a:cubicBezTo>
                  <a:cubicBezTo>
                    <a:pt x="2721" y="2657"/>
                    <a:pt x="2697" y="2414"/>
                    <a:pt x="2551" y="2244"/>
                  </a:cubicBezTo>
                  <a:cubicBezTo>
                    <a:pt x="2745" y="2220"/>
                    <a:pt x="3231" y="2147"/>
                    <a:pt x="3231" y="1904"/>
                  </a:cubicBezTo>
                  <a:cubicBezTo>
                    <a:pt x="3231" y="1661"/>
                    <a:pt x="2891" y="1588"/>
                    <a:pt x="2697" y="1564"/>
                  </a:cubicBezTo>
                  <a:cubicBezTo>
                    <a:pt x="2842" y="1443"/>
                    <a:pt x="3134" y="1175"/>
                    <a:pt x="3134" y="1005"/>
                  </a:cubicBezTo>
                  <a:cubicBezTo>
                    <a:pt x="3134" y="981"/>
                    <a:pt x="3134" y="933"/>
                    <a:pt x="3110" y="908"/>
                  </a:cubicBezTo>
                  <a:cubicBezTo>
                    <a:pt x="3055" y="854"/>
                    <a:pt x="3000" y="826"/>
                    <a:pt x="2935" y="826"/>
                  </a:cubicBezTo>
                  <a:cubicBezTo>
                    <a:pt x="2914" y="826"/>
                    <a:pt x="2891" y="829"/>
                    <a:pt x="2867" y="835"/>
                  </a:cubicBezTo>
                  <a:cubicBezTo>
                    <a:pt x="2745" y="835"/>
                    <a:pt x="2624" y="860"/>
                    <a:pt x="2527" y="884"/>
                  </a:cubicBezTo>
                  <a:cubicBezTo>
                    <a:pt x="2575" y="714"/>
                    <a:pt x="2672" y="349"/>
                    <a:pt x="2478" y="179"/>
                  </a:cubicBezTo>
                  <a:cubicBezTo>
                    <a:pt x="2454" y="155"/>
                    <a:pt x="2405" y="155"/>
                    <a:pt x="2381" y="131"/>
                  </a:cubicBezTo>
                  <a:cubicBezTo>
                    <a:pt x="2211" y="131"/>
                    <a:pt x="2041" y="374"/>
                    <a:pt x="1944" y="544"/>
                  </a:cubicBezTo>
                  <a:cubicBezTo>
                    <a:pt x="1919" y="349"/>
                    <a:pt x="1822" y="58"/>
                    <a:pt x="1555" y="9"/>
                  </a:cubicBezTo>
                  <a:cubicBezTo>
                    <a:pt x="1537" y="3"/>
                    <a:pt x="1517" y="0"/>
                    <a:pt x="149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47" name="Google Shape;1547;p33"/>
            <p:cNvSpPr/>
            <p:nvPr/>
          </p:nvSpPr>
          <p:spPr>
            <a:xfrm>
              <a:off x="-933315" y="1418369"/>
              <a:ext cx="55854" cy="54919"/>
            </a:xfrm>
            <a:custGeom>
              <a:avLst/>
              <a:gdLst/>
              <a:ahLst/>
              <a:cxnLst/>
              <a:rect l="l" t="t" r="r" b="b"/>
              <a:pathLst>
                <a:path w="1434" h="1410" extrusionOk="0">
                  <a:moveTo>
                    <a:pt x="729" y="1"/>
                  </a:moveTo>
                  <a:cubicBezTo>
                    <a:pt x="340" y="1"/>
                    <a:pt x="0" y="317"/>
                    <a:pt x="0" y="705"/>
                  </a:cubicBezTo>
                  <a:cubicBezTo>
                    <a:pt x="0" y="1094"/>
                    <a:pt x="340" y="1410"/>
                    <a:pt x="729" y="1410"/>
                  </a:cubicBezTo>
                  <a:cubicBezTo>
                    <a:pt x="1118" y="1410"/>
                    <a:pt x="1434" y="1094"/>
                    <a:pt x="1434" y="705"/>
                  </a:cubicBezTo>
                  <a:cubicBezTo>
                    <a:pt x="1434" y="317"/>
                    <a:pt x="1118" y="1"/>
                    <a:pt x="72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48" name="Google Shape;1548;p33"/>
            <p:cNvSpPr/>
            <p:nvPr/>
          </p:nvSpPr>
          <p:spPr>
            <a:xfrm>
              <a:off x="-1021303" y="1507331"/>
              <a:ext cx="55854" cy="54919"/>
            </a:xfrm>
            <a:custGeom>
              <a:avLst/>
              <a:gdLst/>
              <a:ahLst/>
              <a:cxnLst/>
              <a:rect l="l" t="t" r="r" b="b"/>
              <a:pathLst>
                <a:path w="1434" h="1410" extrusionOk="0">
                  <a:moveTo>
                    <a:pt x="705" y="0"/>
                  </a:moveTo>
                  <a:cubicBezTo>
                    <a:pt x="316" y="0"/>
                    <a:pt x="0" y="316"/>
                    <a:pt x="0" y="705"/>
                  </a:cubicBezTo>
                  <a:cubicBezTo>
                    <a:pt x="0" y="1093"/>
                    <a:pt x="316" y="1409"/>
                    <a:pt x="705" y="1409"/>
                  </a:cubicBezTo>
                  <a:cubicBezTo>
                    <a:pt x="1118" y="1409"/>
                    <a:pt x="1433" y="1093"/>
                    <a:pt x="1433" y="705"/>
                  </a:cubicBezTo>
                  <a:cubicBezTo>
                    <a:pt x="1433" y="316"/>
                    <a:pt x="1118" y="0"/>
                    <a:pt x="70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549" name="Google Shape;1549;p33"/>
          <p:cNvSpPr/>
          <p:nvPr/>
        </p:nvSpPr>
        <p:spPr>
          <a:xfrm>
            <a:off x="-65700" y="6431401"/>
            <a:ext cx="2138592" cy="492032"/>
          </a:xfrm>
          <a:custGeom>
            <a:avLst/>
            <a:gdLst/>
            <a:ahLst/>
            <a:cxnLst/>
            <a:rect l="l" t="t" r="r" b="b"/>
            <a:pathLst>
              <a:path w="7289" h="1677" extrusionOk="0">
                <a:moveTo>
                  <a:pt x="2819" y="1"/>
                </a:moveTo>
                <a:lnTo>
                  <a:pt x="2114" y="1191"/>
                </a:lnTo>
                <a:lnTo>
                  <a:pt x="1604" y="268"/>
                </a:lnTo>
                <a:lnTo>
                  <a:pt x="1118" y="1361"/>
                </a:lnTo>
                <a:lnTo>
                  <a:pt x="584" y="754"/>
                </a:lnTo>
                <a:lnTo>
                  <a:pt x="1" y="1677"/>
                </a:lnTo>
                <a:lnTo>
                  <a:pt x="7289" y="1677"/>
                </a:lnTo>
                <a:lnTo>
                  <a:pt x="6657" y="559"/>
                </a:lnTo>
                <a:lnTo>
                  <a:pt x="6001" y="1191"/>
                </a:lnTo>
                <a:lnTo>
                  <a:pt x="5394" y="268"/>
                </a:lnTo>
                <a:lnTo>
                  <a:pt x="4738" y="1191"/>
                </a:lnTo>
                <a:lnTo>
                  <a:pt x="4252" y="1"/>
                </a:lnTo>
                <a:lnTo>
                  <a:pt x="3353" y="1118"/>
                </a:lnTo>
                <a:lnTo>
                  <a:pt x="2819" y="1"/>
                </a:ln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50" name="Google Shape;1550;p33"/>
          <p:cNvSpPr/>
          <p:nvPr/>
        </p:nvSpPr>
        <p:spPr>
          <a:xfrm>
            <a:off x="2008236" y="6614303"/>
            <a:ext cx="1421248" cy="309132"/>
          </a:xfrm>
          <a:custGeom>
            <a:avLst/>
            <a:gdLst/>
            <a:ahLst/>
            <a:cxnLst/>
            <a:rect l="l" t="t" r="r" b="b"/>
            <a:pathLst>
              <a:path w="6147" h="1337" extrusionOk="0">
                <a:moveTo>
                  <a:pt x="2842" y="1"/>
                </a:moveTo>
                <a:lnTo>
                  <a:pt x="2259" y="924"/>
                </a:lnTo>
                <a:lnTo>
                  <a:pt x="1676" y="171"/>
                </a:lnTo>
                <a:lnTo>
                  <a:pt x="1191" y="972"/>
                </a:lnTo>
                <a:lnTo>
                  <a:pt x="535" y="365"/>
                </a:lnTo>
                <a:lnTo>
                  <a:pt x="0" y="1337"/>
                </a:lnTo>
                <a:lnTo>
                  <a:pt x="6146" y="1337"/>
                </a:lnTo>
                <a:lnTo>
                  <a:pt x="5587" y="268"/>
                </a:lnTo>
                <a:lnTo>
                  <a:pt x="4956" y="948"/>
                </a:lnTo>
                <a:cubicBezTo>
                  <a:pt x="4954" y="953"/>
                  <a:pt x="4951" y="956"/>
                  <a:pt x="4946" y="956"/>
                </a:cubicBezTo>
                <a:cubicBezTo>
                  <a:pt x="4857" y="956"/>
                  <a:pt x="4227" y="195"/>
                  <a:pt x="4227" y="195"/>
                </a:cubicBezTo>
                <a:lnTo>
                  <a:pt x="3620" y="900"/>
                </a:lnTo>
                <a:lnTo>
                  <a:pt x="2842" y="1"/>
                </a:ln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51" name="Google Shape;1551;p33"/>
          <p:cNvSpPr/>
          <p:nvPr/>
        </p:nvSpPr>
        <p:spPr>
          <a:xfrm>
            <a:off x="8005239" y="6458275"/>
            <a:ext cx="2138603" cy="465160"/>
          </a:xfrm>
          <a:custGeom>
            <a:avLst/>
            <a:gdLst/>
            <a:ahLst/>
            <a:cxnLst/>
            <a:rect l="l" t="t" r="r" b="b"/>
            <a:pathLst>
              <a:path w="6147" h="1337" extrusionOk="0">
                <a:moveTo>
                  <a:pt x="2842" y="1"/>
                </a:moveTo>
                <a:lnTo>
                  <a:pt x="2259" y="924"/>
                </a:lnTo>
                <a:lnTo>
                  <a:pt x="1676" y="171"/>
                </a:lnTo>
                <a:lnTo>
                  <a:pt x="1191" y="972"/>
                </a:lnTo>
                <a:lnTo>
                  <a:pt x="535" y="365"/>
                </a:lnTo>
                <a:lnTo>
                  <a:pt x="0" y="1337"/>
                </a:lnTo>
                <a:lnTo>
                  <a:pt x="6146" y="1337"/>
                </a:lnTo>
                <a:lnTo>
                  <a:pt x="5587" y="268"/>
                </a:lnTo>
                <a:lnTo>
                  <a:pt x="4956" y="948"/>
                </a:lnTo>
                <a:cubicBezTo>
                  <a:pt x="4954" y="953"/>
                  <a:pt x="4951" y="956"/>
                  <a:pt x="4946" y="956"/>
                </a:cubicBezTo>
                <a:cubicBezTo>
                  <a:pt x="4857" y="956"/>
                  <a:pt x="4227" y="195"/>
                  <a:pt x="4227" y="195"/>
                </a:cubicBezTo>
                <a:lnTo>
                  <a:pt x="3620" y="900"/>
                </a:lnTo>
                <a:lnTo>
                  <a:pt x="2842" y="1"/>
                </a:ln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52" name="Google Shape;1552;p33"/>
          <p:cNvSpPr/>
          <p:nvPr/>
        </p:nvSpPr>
        <p:spPr>
          <a:xfrm>
            <a:off x="10043135" y="6431401"/>
            <a:ext cx="2262260" cy="492033"/>
          </a:xfrm>
          <a:custGeom>
            <a:avLst/>
            <a:gdLst/>
            <a:ahLst/>
            <a:cxnLst/>
            <a:rect l="l" t="t" r="r" b="b"/>
            <a:pathLst>
              <a:path w="6147" h="1337" extrusionOk="0">
                <a:moveTo>
                  <a:pt x="2842" y="1"/>
                </a:moveTo>
                <a:lnTo>
                  <a:pt x="2259" y="924"/>
                </a:lnTo>
                <a:lnTo>
                  <a:pt x="1676" y="171"/>
                </a:lnTo>
                <a:lnTo>
                  <a:pt x="1191" y="972"/>
                </a:lnTo>
                <a:lnTo>
                  <a:pt x="535" y="365"/>
                </a:lnTo>
                <a:lnTo>
                  <a:pt x="0" y="1337"/>
                </a:lnTo>
                <a:lnTo>
                  <a:pt x="6146" y="1337"/>
                </a:lnTo>
                <a:lnTo>
                  <a:pt x="5587" y="268"/>
                </a:lnTo>
                <a:lnTo>
                  <a:pt x="4956" y="948"/>
                </a:lnTo>
                <a:cubicBezTo>
                  <a:pt x="4954" y="953"/>
                  <a:pt x="4951" y="956"/>
                  <a:pt x="4946" y="956"/>
                </a:cubicBezTo>
                <a:cubicBezTo>
                  <a:pt x="4857" y="956"/>
                  <a:pt x="4227" y="195"/>
                  <a:pt x="4227" y="195"/>
                </a:cubicBezTo>
                <a:lnTo>
                  <a:pt x="3620" y="900"/>
                </a:lnTo>
                <a:lnTo>
                  <a:pt x="2842" y="1"/>
                </a:ln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53" name="Google Shape;1553;p33"/>
          <p:cNvSpPr/>
          <p:nvPr/>
        </p:nvSpPr>
        <p:spPr>
          <a:xfrm>
            <a:off x="4194215" y="6458275"/>
            <a:ext cx="2138603" cy="465160"/>
          </a:xfrm>
          <a:custGeom>
            <a:avLst/>
            <a:gdLst/>
            <a:ahLst/>
            <a:cxnLst/>
            <a:rect l="l" t="t" r="r" b="b"/>
            <a:pathLst>
              <a:path w="6147" h="1337" extrusionOk="0">
                <a:moveTo>
                  <a:pt x="2842" y="1"/>
                </a:moveTo>
                <a:lnTo>
                  <a:pt x="2259" y="924"/>
                </a:lnTo>
                <a:lnTo>
                  <a:pt x="1676" y="171"/>
                </a:lnTo>
                <a:lnTo>
                  <a:pt x="1191" y="972"/>
                </a:lnTo>
                <a:lnTo>
                  <a:pt x="535" y="365"/>
                </a:lnTo>
                <a:lnTo>
                  <a:pt x="0" y="1337"/>
                </a:lnTo>
                <a:lnTo>
                  <a:pt x="6146" y="1337"/>
                </a:lnTo>
                <a:lnTo>
                  <a:pt x="5587" y="268"/>
                </a:lnTo>
                <a:lnTo>
                  <a:pt x="4956" y="948"/>
                </a:lnTo>
                <a:cubicBezTo>
                  <a:pt x="4954" y="953"/>
                  <a:pt x="4951" y="956"/>
                  <a:pt x="4946" y="956"/>
                </a:cubicBezTo>
                <a:cubicBezTo>
                  <a:pt x="4857" y="956"/>
                  <a:pt x="4227" y="195"/>
                  <a:pt x="4227" y="195"/>
                </a:cubicBezTo>
                <a:lnTo>
                  <a:pt x="3620" y="900"/>
                </a:lnTo>
                <a:lnTo>
                  <a:pt x="2842" y="1"/>
                </a:ln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54" name="Google Shape;1554;p33"/>
          <p:cNvSpPr/>
          <p:nvPr/>
        </p:nvSpPr>
        <p:spPr>
          <a:xfrm>
            <a:off x="6226152" y="6515214"/>
            <a:ext cx="1876864" cy="408217"/>
          </a:xfrm>
          <a:custGeom>
            <a:avLst/>
            <a:gdLst/>
            <a:ahLst/>
            <a:cxnLst/>
            <a:rect l="l" t="t" r="r" b="b"/>
            <a:pathLst>
              <a:path w="6147" h="1337" extrusionOk="0">
                <a:moveTo>
                  <a:pt x="2842" y="1"/>
                </a:moveTo>
                <a:lnTo>
                  <a:pt x="2259" y="924"/>
                </a:lnTo>
                <a:lnTo>
                  <a:pt x="1676" y="171"/>
                </a:lnTo>
                <a:lnTo>
                  <a:pt x="1191" y="972"/>
                </a:lnTo>
                <a:lnTo>
                  <a:pt x="535" y="365"/>
                </a:lnTo>
                <a:lnTo>
                  <a:pt x="0" y="1337"/>
                </a:lnTo>
                <a:lnTo>
                  <a:pt x="6146" y="1337"/>
                </a:lnTo>
                <a:lnTo>
                  <a:pt x="5587" y="268"/>
                </a:lnTo>
                <a:lnTo>
                  <a:pt x="4956" y="948"/>
                </a:lnTo>
                <a:cubicBezTo>
                  <a:pt x="4954" y="953"/>
                  <a:pt x="4951" y="956"/>
                  <a:pt x="4946" y="956"/>
                </a:cubicBezTo>
                <a:cubicBezTo>
                  <a:pt x="4857" y="956"/>
                  <a:pt x="4227" y="195"/>
                  <a:pt x="4227" y="195"/>
                </a:cubicBezTo>
                <a:lnTo>
                  <a:pt x="3620" y="900"/>
                </a:lnTo>
                <a:lnTo>
                  <a:pt x="2842" y="1"/>
                </a:ln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55" name="Google Shape;1555;p33"/>
          <p:cNvSpPr/>
          <p:nvPr/>
        </p:nvSpPr>
        <p:spPr>
          <a:xfrm>
            <a:off x="3157673" y="6614303"/>
            <a:ext cx="1421248" cy="309132"/>
          </a:xfrm>
          <a:custGeom>
            <a:avLst/>
            <a:gdLst/>
            <a:ahLst/>
            <a:cxnLst/>
            <a:rect l="l" t="t" r="r" b="b"/>
            <a:pathLst>
              <a:path w="6147" h="1337" extrusionOk="0">
                <a:moveTo>
                  <a:pt x="2842" y="1"/>
                </a:moveTo>
                <a:lnTo>
                  <a:pt x="2259" y="924"/>
                </a:lnTo>
                <a:lnTo>
                  <a:pt x="1676" y="171"/>
                </a:lnTo>
                <a:lnTo>
                  <a:pt x="1191" y="972"/>
                </a:lnTo>
                <a:lnTo>
                  <a:pt x="535" y="365"/>
                </a:lnTo>
                <a:lnTo>
                  <a:pt x="0" y="1337"/>
                </a:lnTo>
                <a:lnTo>
                  <a:pt x="6146" y="1337"/>
                </a:lnTo>
                <a:lnTo>
                  <a:pt x="5587" y="268"/>
                </a:lnTo>
                <a:lnTo>
                  <a:pt x="4956" y="948"/>
                </a:lnTo>
                <a:cubicBezTo>
                  <a:pt x="4954" y="953"/>
                  <a:pt x="4951" y="956"/>
                  <a:pt x="4946" y="956"/>
                </a:cubicBezTo>
                <a:cubicBezTo>
                  <a:pt x="4857" y="956"/>
                  <a:pt x="4227" y="195"/>
                  <a:pt x="4227" y="195"/>
                </a:cubicBezTo>
                <a:lnTo>
                  <a:pt x="3620" y="900"/>
                </a:lnTo>
                <a:lnTo>
                  <a:pt x="2842" y="1"/>
                </a:ln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1900401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ackground 2">
  <p:cSld name="Background 2">
    <p:bg>
      <p:bgPr>
        <a:blipFill>
          <a:blip r:embed="rId2">
            <a:alphaModFix/>
          </a:blip>
          <a:stretch>
            <a:fillRect/>
          </a:stretch>
        </a:blipFill>
        <a:effectLst/>
      </p:bgPr>
    </p:bg>
    <p:spTree>
      <p:nvGrpSpPr>
        <p:cNvPr id="1" name="Shape 1556"/>
        <p:cNvGrpSpPr/>
        <p:nvPr/>
      </p:nvGrpSpPr>
      <p:grpSpPr>
        <a:xfrm>
          <a:off x="0" y="0"/>
          <a:ext cx="0" cy="0"/>
          <a:chOff x="0" y="0"/>
          <a:chExt cx="0" cy="0"/>
        </a:xfrm>
      </p:grpSpPr>
      <p:grpSp>
        <p:nvGrpSpPr>
          <p:cNvPr id="1557" name="Google Shape;1557;p34"/>
          <p:cNvGrpSpPr/>
          <p:nvPr/>
        </p:nvGrpSpPr>
        <p:grpSpPr>
          <a:xfrm flipH="1">
            <a:off x="-79265" y="5456936"/>
            <a:ext cx="1424348" cy="1276733"/>
            <a:chOff x="6787377" y="436188"/>
            <a:chExt cx="235647" cy="211226"/>
          </a:xfrm>
        </p:grpSpPr>
        <p:sp>
          <p:nvSpPr>
            <p:cNvPr id="1558" name="Google Shape;1558;p34"/>
            <p:cNvSpPr/>
            <p:nvPr/>
          </p:nvSpPr>
          <p:spPr>
            <a:xfrm>
              <a:off x="6856435" y="522657"/>
              <a:ext cx="166589" cy="109566"/>
            </a:xfrm>
            <a:custGeom>
              <a:avLst/>
              <a:gdLst/>
              <a:ahLst/>
              <a:cxnLst/>
              <a:rect l="l" t="t" r="r" b="b"/>
              <a:pathLst>
                <a:path w="4277" h="2813" extrusionOk="0">
                  <a:moveTo>
                    <a:pt x="2187" y="626"/>
                  </a:moveTo>
                  <a:cubicBezTo>
                    <a:pt x="2236" y="651"/>
                    <a:pt x="2284" y="699"/>
                    <a:pt x="2284" y="723"/>
                  </a:cubicBezTo>
                  <a:cubicBezTo>
                    <a:pt x="2333" y="966"/>
                    <a:pt x="2260" y="1234"/>
                    <a:pt x="2090" y="1428"/>
                  </a:cubicBezTo>
                  <a:lnTo>
                    <a:pt x="2066" y="1428"/>
                  </a:lnTo>
                  <a:cubicBezTo>
                    <a:pt x="1896" y="1161"/>
                    <a:pt x="1847" y="942"/>
                    <a:pt x="1944" y="821"/>
                  </a:cubicBezTo>
                  <a:cubicBezTo>
                    <a:pt x="2017" y="699"/>
                    <a:pt x="2114" y="626"/>
                    <a:pt x="2187" y="626"/>
                  </a:cubicBezTo>
                  <a:close/>
                  <a:moveTo>
                    <a:pt x="62" y="1"/>
                  </a:moveTo>
                  <a:cubicBezTo>
                    <a:pt x="49" y="1"/>
                    <a:pt x="37" y="7"/>
                    <a:pt x="25" y="19"/>
                  </a:cubicBezTo>
                  <a:cubicBezTo>
                    <a:pt x="1" y="43"/>
                    <a:pt x="1" y="92"/>
                    <a:pt x="25" y="116"/>
                  </a:cubicBezTo>
                  <a:cubicBezTo>
                    <a:pt x="74" y="165"/>
                    <a:pt x="1337" y="1574"/>
                    <a:pt x="1944" y="1574"/>
                  </a:cubicBezTo>
                  <a:lnTo>
                    <a:pt x="2041" y="1574"/>
                  </a:lnTo>
                  <a:cubicBezTo>
                    <a:pt x="2090" y="1622"/>
                    <a:pt x="2114" y="1671"/>
                    <a:pt x="2163" y="1744"/>
                  </a:cubicBezTo>
                  <a:cubicBezTo>
                    <a:pt x="2600" y="2230"/>
                    <a:pt x="3402" y="2813"/>
                    <a:pt x="3961" y="2813"/>
                  </a:cubicBezTo>
                  <a:cubicBezTo>
                    <a:pt x="4058" y="2813"/>
                    <a:pt x="4155" y="2788"/>
                    <a:pt x="4228" y="2740"/>
                  </a:cubicBezTo>
                  <a:cubicBezTo>
                    <a:pt x="4252" y="2715"/>
                    <a:pt x="4276" y="2691"/>
                    <a:pt x="4252" y="2667"/>
                  </a:cubicBezTo>
                  <a:cubicBezTo>
                    <a:pt x="4252" y="2638"/>
                    <a:pt x="4235" y="2627"/>
                    <a:pt x="4217" y="2627"/>
                  </a:cubicBezTo>
                  <a:cubicBezTo>
                    <a:pt x="4203" y="2627"/>
                    <a:pt x="4189" y="2632"/>
                    <a:pt x="4179" y="2642"/>
                  </a:cubicBezTo>
                  <a:cubicBezTo>
                    <a:pt x="4119" y="2674"/>
                    <a:pt x="4046" y="2689"/>
                    <a:pt x="3965" y="2689"/>
                  </a:cubicBezTo>
                  <a:cubicBezTo>
                    <a:pt x="3490" y="2689"/>
                    <a:pt x="2713" y="2186"/>
                    <a:pt x="2236" y="1646"/>
                  </a:cubicBezTo>
                  <a:lnTo>
                    <a:pt x="2139" y="1501"/>
                  </a:lnTo>
                  <a:lnTo>
                    <a:pt x="2163" y="1476"/>
                  </a:lnTo>
                  <a:cubicBezTo>
                    <a:pt x="2382" y="1258"/>
                    <a:pt x="2454" y="966"/>
                    <a:pt x="2382" y="675"/>
                  </a:cubicBezTo>
                  <a:cubicBezTo>
                    <a:pt x="2357" y="578"/>
                    <a:pt x="2284" y="505"/>
                    <a:pt x="2187" y="505"/>
                  </a:cubicBezTo>
                  <a:cubicBezTo>
                    <a:pt x="2178" y="502"/>
                    <a:pt x="2168" y="500"/>
                    <a:pt x="2157" y="500"/>
                  </a:cubicBezTo>
                  <a:cubicBezTo>
                    <a:pt x="2078" y="500"/>
                    <a:pt x="1953" y="575"/>
                    <a:pt x="1847" y="723"/>
                  </a:cubicBezTo>
                  <a:cubicBezTo>
                    <a:pt x="1726" y="893"/>
                    <a:pt x="1750" y="1161"/>
                    <a:pt x="1969" y="1452"/>
                  </a:cubicBezTo>
                  <a:lnTo>
                    <a:pt x="1920" y="1452"/>
                  </a:lnTo>
                  <a:cubicBezTo>
                    <a:pt x="1361" y="1452"/>
                    <a:pt x="98" y="43"/>
                    <a:pt x="98" y="19"/>
                  </a:cubicBezTo>
                  <a:cubicBezTo>
                    <a:pt x="86" y="7"/>
                    <a:pt x="74" y="1"/>
                    <a:pt x="6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59" name="Google Shape;1559;p34"/>
            <p:cNvSpPr/>
            <p:nvPr/>
          </p:nvSpPr>
          <p:spPr>
            <a:xfrm>
              <a:off x="6789675" y="438253"/>
              <a:ext cx="109683" cy="116928"/>
            </a:xfrm>
            <a:custGeom>
              <a:avLst/>
              <a:gdLst/>
              <a:ahLst/>
              <a:cxnLst/>
              <a:rect l="l" t="t" r="r" b="b"/>
              <a:pathLst>
                <a:path w="2816" h="3002" extrusionOk="0">
                  <a:moveTo>
                    <a:pt x="1343" y="1"/>
                  </a:moveTo>
                  <a:cubicBezTo>
                    <a:pt x="1080" y="1"/>
                    <a:pt x="833" y="78"/>
                    <a:pt x="719" y="218"/>
                  </a:cubicBezTo>
                  <a:cubicBezTo>
                    <a:pt x="655" y="309"/>
                    <a:pt x="634" y="396"/>
                    <a:pt x="641" y="474"/>
                  </a:cubicBezTo>
                  <a:lnTo>
                    <a:pt x="641" y="474"/>
                  </a:lnTo>
                  <a:cubicBezTo>
                    <a:pt x="348" y="532"/>
                    <a:pt x="0" y="782"/>
                    <a:pt x="14" y="1263"/>
                  </a:cubicBezTo>
                  <a:cubicBezTo>
                    <a:pt x="22" y="1525"/>
                    <a:pt x="84" y="1690"/>
                    <a:pt x="168" y="1781"/>
                  </a:cubicBezTo>
                  <a:lnTo>
                    <a:pt x="168" y="1781"/>
                  </a:lnTo>
                  <a:cubicBezTo>
                    <a:pt x="126" y="1901"/>
                    <a:pt x="96" y="2051"/>
                    <a:pt x="87" y="2234"/>
                  </a:cubicBezTo>
                  <a:cubicBezTo>
                    <a:pt x="74" y="2792"/>
                    <a:pt x="365" y="3001"/>
                    <a:pt x="700" y="3001"/>
                  </a:cubicBezTo>
                  <a:cubicBezTo>
                    <a:pt x="852" y="3001"/>
                    <a:pt x="1014" y="2958"/>
                    <a:pt x="1160" y="2884"/>
                  </a:cubicBezTo>
                  <a:lnTo>
                    <a:pt x="1160" y="2884"/>
                  </a:lnTo>
                  <a:cubicBezTo>
                    <a:pt x="1247" y="2911"/>
                    <a:pt x="1357" y="2925"/>
                    <a:pt x="1477" y="2925"/>
                  </a:cubicBezTo>
                  <a:cubicBezTo>
                    <a:pt x="1765" y="2925"/>
                    <a:pt x="2105" y="2843"/>
                    <a:pt x="2298" y="2672"/>
                  </a:cubicBezTo>
                  <a:cubicBezTo>
                    <a:pt x="2532" y="2463"/>
                    <a:pt x="2535" y="2247"/>
                    <a:pt x="2428" y="2086"/>
                  </a:cubicBezTo>
                  <a:lnTo>
                    <a:pt x="2428" y="2086"/>
                  </a:lnTo>
                  <a:cubicBezTo>
                    <a:pt x="2505" y="2034"/>
                    <a:pt x="2571" y="1943"/>
                    <a:pt x="2614" y="1797"/>
                  </a:cubicBezTo>
                  <a:cubicBezTo>
                    <a:pt x="2816" y="1130"/>
                    <a:pt x="2481" y="998"/>
                    <a:pt x="2214" y="990"/>
                  </a:cubicBezTo>
                  <a:lnTo>
                    <a:pt x="2214" y="990"/>
                  </a:lnTo>
                  <a:cubicBezTo>
                    <a:pt x="2227" y="937"/>
                    <a:pt x="2239" y="875"/>
                    <a:pt x="2249" y="801"/>
                  </a:cubicBezTo>
                  <a:cubicBezTo>
                    <a:pt x="2327" y="242"/>
                    <a:pt x="1809" y="1"/>
                    <a:pt x="1343"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60" name="Google Shape;1560;p34"/>
            <p:cNvSpPr/>
            <p:nvPr/>
          </p:nvSpPr>
          <p:spPr>
            <a:xfrm>
              <a:off x="6787377" y="436188"/>
              <a:ext cx="109800" cy="121290"/>
            </a:xfrm>
            <a:custGeom>
              <a:avLst/>
              <a:gdLst/>
              <a:ahLst/>
              <a:cxnLst/>
              <a:rect l="l" t="t" r="r" b="b"/>
              <a:pathLst>
                <a:path w="2819" h="3114" extrusionOk="0">
                  <a:moveTo>
                    <a:pt x="851" y="587"/>
                  </a:moveTo>
                  <a:cubicBezTo>
                    <a:pt x="948" y="587"/>
                    <a:pt x="1045" y="611"/>
                    <a:pt x="1045" y="708"/>
                  </a:cubicBezTo>
                  <a:cubicBezTo>
                    <a:pt x="1045" y="733"/>
                    <a:pt x="1045" y="757"/>
                    <a:pt x="1045" y="781"/>
                  </a:cubicBezTo>
                  <a:lnTo>
                    <a:pt x="997" y="781"/>
                  </a:lnTo>
                  <a:cubicBezTo>
                    <a:pt x="899" y="757"/>
                    <a:pt x="826" y="684"/>
                    <a:pt x="802" y="587"/>
                  </a:cubicBezTo>
                  <a:close/>
                  <a:moveTo>
                    <a:pt x="2211" y="1097"/>
                  </a:moveTo>
                  <a:cubicBezTo>
                    <a:pt x="2187" y="1219"/>
                    <a:pt x="2138" y="1243"/>
                    <a:pt x="2114" y="1243"/>
                  </a:cubicBezTo>
                  <a:cubicBezTo>
                    <a:pt x="2090" y="1243"/>
                    <a:pt x="2065" y="1219"/>
                    <a:pt x="2041" y="1219"/>
                  </a:cubicBezTo>
                  <a:cubicBezTo>
                    <a:pt x="2017" y="1170"/>
                    <a:pt x="2017" y="1146"/>
                    <a:pt x="2017" y="1121"/>
                  </a:cubicBezTo>
                  <a:cubicBezTo>
                    <a:pt x="2065" y="1097"/>
                    <a:pt x="2138" y="1097"/>
                    <a:pt x="2211" y="1097"/>
                  </a:cubicBezTo>
                  <a:close/>
                  <a:moveTo>
                    <a:pt x="632" y="1486"/>
                  </a:moveTo>
                  <a:cubicBezTo>
                    <a:pt x="656" y="1486"/>
                    <a:pt x="681" y="1510"/>
                    <a:pt x="705" y="1534"/>
                  </a:cubicBezTo>
                  <a:cubicBezTo>
                    <a:pt x="729" y="1559"/>
                    <a:pt x="729" y="1607"/>
                    <a:pt x="705" y="1632"/>
                  </a:cubicBezTo>
                  <a:cubicBezTo>
                    <a:pt x="681" y="1753"/>
                    <a:pt x="559" y="1850"/>
                    <a:pt x="438" y="1850"/>
                  </a:cubicBezTo>
                  <a:cubicBezTo>
                    <a:pt x="389" y="1850"/>
                    <a:pt x="341" y="1850"/>
                    <a:pt x="292" y="1802"/>
                  </a:cubicBezTo>
                  <a:cubicBezTo>
                    <a:pt x="389" y="1583"/>
                    <a:pt x="535" y="1486"/>
                    <a:pt x="632" y="1486"/>
                  </a:cubicBezTo>
                  <a:close/>
                  <a:moveTo>
                    <a:pt x="2017" y="1947"/>
                  </a:moveTo>
                  <a:cubicBezTo>
                    <a:pt x="2163" y="1947"/>
                    <a:pt x="2308" y="1996"/>
                    <a:pt x="2405" y="2117"/>
                  </a:cubicBezTo>
                  <a:cubicBezTo>
                    <a:pt x="2357" y="2117"/>
                    <a:pt x="2333" y="2142"/>
                    <a:pt x="2284" y="2142"/>
                  </a:cubicBezTo>
                  <a:cubicBezTo>
                    <a:pt x="2163" y="2117"/>
                    <a:pt x="2041" y="2069"/>
                    <a:pt x="1944" y="1996"/>
                  </a:cubicBezTo>
                  <a:cubicBezTo>
                    <a:pt x="1944" y="1972"/>
                    <a:pt x="1920" y="1947"/>
                    <a:pt x="1920" y="1947"/>
                  </a:cubicBezTo>
                  <a:close/>
                  <a:moveTo>
                    <a:pt x="1589" y="2354"/>
                  </a:moveTo>
                  <a:cubicBezTo>
                    <a:pt x="1598" y="2354"/>
                    <a:pt x="1604" y="2360"/>
                    <a:pt x="1604" y="2385"/>
                  </a:cubicBezTo>
                  <a:cubicBezTo>
                    <a:pt x="1628" y="2409"/>
                    <a:pt x="1604" y="2506"/>
                    <a:pt x="1482" y="2652"/>
                  </a:cubicBezTo>
                  <a:cubicBezTo>
                    <a:pt x="1410" y="2749"/>
                    <a:pt x="1312" y="2822"/>
                    <a:pt x="1215" y="2871"/>
                  </a:cubicBezTo>
                  <a:cubicBezTo>
                    <a:pt x="1142" y="2846"/>
                    <a:pt x="1094" y="2798"/>
                    <a:pt x="1069" y="2773"/>
                  </a:cubicBezTo>
                  <a:cubicBezTo>
                    <a:pt x="1069" y="2725"/>
                    <a:pt x="1069" y="2676"/>
                    <a:pt x="1118" y="2628"/>
                  </a:cubicBezTo>
                  <a:cubicBezTo>
                    <a:pt x="1215" y="2482"/>
                    <a:pt x="1385" y="2385"/>
                    <a:pt x="1555" y="2360"/>
                  </a:cubicBezTo>
                  <a:cubicBezTo>
                    <a:pt x="1567" y="2360"/>
                    <a:pt x="1580" y="2354"/>
                    <a:pt x="1589" y="2354"/>
                  </a:cubicBezTo>
                  <a:close/>
                  <a:moveTo>
                    <a:pt x="1327" y="121"/>
                  </a:moveTo>
                  <a:cubicBezTo>
                    <a:pt x="1354" y="121"/>
                    <a:pt x="1382" y="122"/>
                    <a:pt x="1410" y="125"/>
                  </a:cubicBezTo>
                  <a:cubicBezTo>
                    <a:pt x="1436" y="123"/>
                    <a:pt x="1463" y="122"/>
                    <a:pt x="1490" y="122"/>
                  </a:cubicBezTo>
                  <a:cubicBezTo>
                    <a:pt x="1730" y="122"/>
                    <a:pt x="1961" y="218"/>
                    <a:pt x="2114" y="393"/>
                  </a:cubicBezTo>
                  <a:cubicBezTo>
                    <a:pt x="2235" y="514"/>
                    <a:pt x="2284" y="684"/>
                    <a:pt x="2260" y="854"/>
                  </a:cubicBezTo>
                  <a:cubicBezTo>
                    <a:pt x="2235" y="903"/>
                    <a:pt x="2235" y="951"/>
                    <a:pt x="2235" y="1000"/>
                  </a:cubicBezTo>
                  <a:cubicBezTo>
                    <a:pt x="2163" y="1000"/>
                    <a:pt x="2065" y="1000"/>
                    <a:pt x="1993" y="1024"/>
                  </a:cubicBezTo>
                  <a:cubicBezTo>
                    <a:pt x="1944" y="1024"/>
                    <a:pt x="1920" y="1024"/>
                    <a:pt x="1920" y="1049"/>
                  </a:cubicBezTo>
                  <a:cubicBezTo>
                    <a:pt x="1895" y="1073"/>
                    <a:pt x="1895" y="1097"/>
                    <a:pt x="1895" y="1121"/>
                  </a:cubicBezTo>
                  <a:cubicBezTo>
                    <a:pt x="1895" y="1219"/>
                    <a:pt x="2017" y="1364"/>
                    <a:pt x="2114" y="1364"/>
                  </a:cubicBezTo>
                  <a:cubicBezTo>
                    <a:pt x="2211" y="1364"/>
                    <a:pt x="2284" y="1292"/>
                    <a:pt x="2333" y="1121"/>
                  </a:cubicBezTo>
                  <a:cubicBezTo>
                    <a:pt x="2349" y="1117"/>
                    <a:pt x="2367" y="1115"/>
                    <a:pt x="2384" y="1115"/>
                  </a:cubicBezTo>
                  <a:cubicBezTo>
                    <a:pt x="2470" y="1115"/>
                    <a:pt x="2564" y="1162"/>
                    <a:pt x="2624" y="1243"/>
                  </a:cubicBezTo>
                  <a:cubicBezTo>
                    <a:pt x="2697" y="1413"/>
                    <a:pt x="2697" y="1632"/>
                    <a:pt x="2624" y="1802"/>
                  </a:cubicBezTo>
                  <a:cubicBezTo>
                    <a:pt x="2600" y="1899"/>
                    <a:pt x="2551" y="1972"/>
                    <a:pt x="2503" y="2045"/>
                  </a:cubicBezTo>
                  <a:cubicBezTo>
                    <a:pt x="2357" y="1875"/>
                    <a:pt x="2163" y="1802"/>
                    <a:pt x="1968" y="1802"/>
                  </a:cubicBezTo>
                  <a:cubicBezTo>
                    <a:pt x="1798" y="1826"/>
                    <a:pt x="1798" y="1899"/>
                    <a:pt x="1798" y="1947"/>
                  </a:cubicBezTo>
                  <a:cubicBezTo>
                    <a:pt x="1822" y="2069"/>
                    <a:pt x="2041" y="2239"/>
                    <a:pt x="2284" y="2239"/>
                  </a:cubicBezTo>
                  <a:cubicBezTo>
                    <a:pt x="2333" y="2239"/>
                    <a:pt x="2405" y="2239"/>
                    <a:pt x="2454" y="2190"/>
                  </a:cubicBezTo>
                  <a:lnTo>
                    <a:pt x="2454" y="2190"/>
                  </a:lnTo>
                  <a:cubicBezTo>
                    <a:pt x="2527" y="2360"/>
                    <a:pt x="2478" y="2555"/>
                    <a:pt x="2333" y="2652"/>
                  </a:cubicBezTo>
                  <a:cubicBezTo>
                    <a:pt x="2114" y="2805"/>
                    <a:pt x="1877" y="2898"/>
                    <a:pt x="1619" y="2898"/>
                  </a:cubicBezTo>
                  <a:cubicBezTo>
                    <a:pt x="1590" y="2898"/>
                    <a:pt x="1561" y="2897"/>
                    <a:pt x="1531" y="2895"/>
                  </a:cubicBezTo>
                  <a:cubicBezTo>
                    <a:pt x="1507" y="2907"/>
                    <a:pt x="1482" y="2913"/>
                    <a:pt x="1455" y="2913"/>
                  </a:cubicBezTo>
                  <a:cubicBezTo>
                    <a:pt x="1428" y="2913"/>
                    <a:pt x="1397" y="2907"/>
                    <a:pt x="1361" y="2895"/>
                  </a:cubicBezTo>
                  <a:cubicBezTo>
                    <a:pt x="1434" y="2846"/>
                    <a:pt x="1507" y="2798"/>
                    <a:pt x="1580" y="2725"/>
                  </a:cubicBezTo>
                  <a:cubicBezTo>
                    <a:pt x="1750" y="2530"/>
                    <a:pt x="1750" y="2385"/>
                    <a:pt x="1725" y="2336"/>
                  </a:cubicBezTo>
                  <a:cubicBezTo>
                    <a:pt x="1677" y="2263"/>
                    <a:pt x="1628" y="2239"/>
                    <a:pt x="1555" y="2239"/>
                  </a:cubicBezTo>
                  <a:cubicBezTo>
                    <a:pt x="1337" y="2263"/>
                    <a:pt x="1142" y="2385"/>
                    <a:pt x="1021" y="2555"/>
                  </a:cubicBezTo>
                  <a:cubicBezTo>
                    <a:pt x="972" y="2628"/>
                    <a:pt x="948" y="2725"/>
                    <a:pt x="972" y="2798"/>
                  </a:cubicBezTo>
                  <a:cubicBezTo>
                    <a:pt x="972" y="2871"/>
                    <a:pt x="1021" y="2895"/>
                    <a:pt x="1069" y="2943"/>
                  </a:cubicBezTo>
                  <a:cubicBezTo>
                    <a:pt x="972" y="2968"/>
                    <a:pt x="875" y="2992"/>
                    <a:pt x="778" y="2992"/>
                  </a:cubicBezTo>
                  <a:cubicBezTo>
                    <a:pt x="608" y="2992"/>
                    <a:pt x="486" y="2943"/>
                    <a:pt x="365" y="2846"/>
                  </a:cubicBezTo>
                  <a:cubicBezTo>
                    <a:pt x="243" y="2700"/>
                    <a:pt x="195" y="2482"/>
                    <a:pt x="219" y="2287"/>
                  </a:cubicBezTo>
                  <a:cubicBezTo>
                    <a:pt x="219" y="2166"/>
                    <a:pt x="219" y="2045"/>
                    <a:pt x="268" y="1923"/>
                  </a:cubicBezTo>
                  <a:cubicBezTo>
                    <a:pt x="316" y="1947"/>
                    <a:pt x="389" y="1972"/>
                    <a:pt x="462" y="1972"/>
                  </a:cubicBezTo>
                  <a:cubicBezTo>
                    <a:pt x="632" y="1972"/>
                    <a:pt x="778" y="1826"/>
                    <a:pt x="826" y="1656"/>
                  </a:cubicBezTo>
                  <a:cubicBezTo>
                    <a:pt x="851" y="1607"/>
                    <a:pt x="851" y="1534"/>
                    <a:pt x="802" y="1462"/>
                  </a:cubicBezTo>
                  <a:cubicBezTo>
                    <a:pt x="778" y="1413"/>
                    <a:pt x="705" y="1389"/>
                    <a:pt x="632" y="1389"/>
                  </a:cubicBezTo>
                  <a:cubicBezTo>
                    <a:pt x="462" y="1413"/>
                    <a:pt x="292" y="1534"/>
                    <a:pt x="243" y="1704"/>
                  </a:cubicBezTo>
                  <a:cubicBezTo>
                    <a:pt x="171" y="1583"/>
                    <a:pt x="146" y="1462"/>
                    <a:pt x="146" y="1316"/>
                  </a:cubicBezTo>
                  <a:cubicBezTo>
                    <a:pt x="146" y="976"/>
                    <a:pt x="365" y="684"/>
                    <a:pt x="681" y="611"/>
                  </a:cubicBezTo>
                  <a:cubicBezTo>
                    <a:pt x="705" y="757"/>
                    <a:pt x="826" y="879"/>
                    <a:pt x="972" y="903"/>
                  </a:cubicBezTo>
                  <a:cubicBezTo>
                    <a:pt x="1021" y="903"/>
                    <a:pt x="1069" y="879"/>
                    <a:pt x="1094" y="854"/>
                  </a:cubicBezTo>
                  <a:cubicBezTo>
                    <a:pt x="1142" y="806"/>
                    <a:pt x="1142" y="757"/>
                    <a:pt x="1142" y="708"/>
                  </a:cubicBezTo>
                  <a:cubicBezTo>
                    <a:pt x="1142" y="538"/>
                    <a:pt x="997" y="466"/>
                    <a:pt x="778" y="466"/>
                  </a:cubicBezTo>
                  <a:cubicBezTo>
                    <a:pt x="778" y="417"/>
                    <a:pt x="802" y="368"/>
                    <a:pt x="826" y="320"/>
                  </a:cubicBezTo>
                  <a:cubicBezTo>
                    <a:pt x="975" y="193"/>
                    <a:pt x="1142" y="121"/>
                    <a:pt x="1327" y="121"/>
                  </a:cubicBezTo>
                  <a:close/>
                  <a:moveTo>
                    <a:pt x="1335" y="0"/>
                  </a:moveTo>
                  <a:cubicBezTo>
                    <a:pt x="1118" y="0"/>
                    <a:pt x="906" y="94"/>
                    <a:pt x="754" y="247"/>
                  </a:cubicBezTo>
                  <a:cubicBezTo>
                    <a:pt x="681" y="320"/>
                    <a:pt x="656" y="393"/>
                    <a:pt x="656" y="490"/>
                  </a:cubicBezTo>
                  <a:cubicBezTo>
                    <a:pt x="268" y="563"/>
                    <a:pt x="1" y="927"/>
                    <a:pt x="25" y="1316"/>
                  </a:cubicBezTo>
                  <a:cubicBezTo>
                    <a:pt x="25" y="1486"/>
                    <a:pt x="73" y="1680"/>
                    <a:pt x="171" y="1826"/>
                  </a:cubicBezTo>
                  <a:cubicBezTo>
                    <a:pt x="122" y="1972"/>
                    <a:pt x="98" y="2142"/>
                    <a:pt x="98" y="2287"/>
                  </a:cubicBezTo>
                  <a:cubicBezTo>
                    <a:pt x="73" y="2530"/>
                    <a:pt x="146" y="2749"/>
                    <a:pt x="292" y="2919"/>
                  </a:cubicBezTo>
                  <a:cubicBezTo>
                    <a:pt x="414" y="3041"/>
                    <a:pt x="584" y="3113"/>
                    <a:pt x="778" y="3113"/>
                  </a:cubicBezTo>
                  <a:cubicBezTo>
                    <a:pt x="948" y="3113"/>
                    <a:pt x="1094" y="3065"/>
                    <a:pt x="1239" y="2992"/>
                  </a:cubicBezTo>
                  <a:cubicBezTo>
                    <a:pt x="1337" y="3016"/>
                    <a:pt x="1434" y="3041"/>
                    <a:pt x="1531" y="3041"/>
                  </a:cubicBezTo>
                  <a:cubicBezTo>
                    <a:pt x="1847" y="3041"/>
                    <a:pt x="2163" y="2943"/>
                    <a:pt x="2405" y="2773"/>
                  </a:cubicBezTo>
                  <a:cubicBezTo>
                    <a:pt x="2600" y="2628"/>
                    <a:pt x="2673" y="2360"/>
                    <a:pt x="2551" y="2166"/>
                  </a:cubicBezTo>
                  <a:cubicBezTo>
                    <a:pt x="2648" y="2069"/>
                    <a:pt x="2697" y="1972"/>
                    <a:pt x="2746" y="1850"/>
                  </a:cubicBezTo>
                  <a:cubicBezTo>
                    <a:pt x="2818" y="1632"/>
                    <a:pt x="2818" y="1389"/>
                    <a:pt x="2721" y="1170"/>
                  </a:cubicBezTo>
                  <a:cubicBezTo>
                    <a:pt x="2624" y="1073"/>
                    <a:pt x="2503" y="1000"/>
                    <a:pt x="2357" y="976"/>
                  </a:cubicBezTo>
                  <a:cubicBezTo>
                    <a:pt x="2357" y="951"/>
                    <a:pt x="2381" y="903"/>
                    <a:pt x="2381" y="854"/>
                  </a:cubicBezTo>
                  <a:cubicBezTo>
                    <a:pt x="2405" y="660"/>
                    <a:pt x="2357" y="441"/>
                    <a:pt x="2211" y="296"/>
                  </a:cubicBezTo>
                  <a:cubicBezTo>
                    <a:pt x="2011" y="118"/>
                    <a:pt x="1750" y="1"/>
                    <a:pt x="1484" y="1"/>
                  </a:cubicBezTo>
                  <a:cubicBezTo>
                    <a:pt x="1459" y="1"/>
                    <a:pt x="1434" y="2"/>
                    <a:pt x="1410" y="4"/>
                  </a:cubicBezTo>
                  <a:cubicBezTo>
                    <a:pt x="1385" y="2"/>
                    <a:pt x="1360" y="0"/>
                    <a:pt x="133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61" name="Google Shape;1561;p34"/>
            <p:cNvSpPr/>
            <p:nvPr/>
          </p:nvSpPr>
          <p:spPr>
            <a:xfrm>
              <a:off x="6824262" y="479851"/>
              <a:ext cx="34120" cy="35055"/>
            </a:xfrm>
            <a:custGeom>
              <a:avLst/>
              <a:gdLst/>
              <a:ahLst/>
              <a:cxnLst/>
              <a:rect l="l" t="t" r="r" b="b"/>
              <a:pathLst>
                <a:path w="876" h="900" extrusionOk="0">
                  <a:moveTo>
                    <a:pt x="438" y="0"/>
                  </a:moveTo>
                  <a:cubicBezTo>
                    <a:pt x="195" y="0"/>
                    <a:pt x="1" y="195"/>
                    <a:pt x="1" y="438"/>
                  </a:cubicBezTo>
                  <a:cubicBezTo>
                    <a:pt x="1" y="681"/>
                    <a:pt x="195" y="899"/>
                    <a:pt x="438" y="899"/>
                  </a:cubicBezTo>
                  <a:cubicBezTo>
                    <a:pt x="681" y="899"/>
                    <a:pt x="875" y="681"/>
                    <a:pt x="875" y="438"/>
                  </a:cubicBezTo>
                  <a:cubicBezTo>
                    <a:pt x="875" y="195"/>
                    <a:pt x="681" y="0"/>
                    <a:pt x="438"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62" name="Google Shape;1562;p34"/>
            <p:cNvSpPr/>
            <p:nvPr/>
          </p:nvSpPr>
          <p:spPr>
            <a:xfrm>
              <a:off x="6851527" y="561919"/>
              <a:ext cx="46117" cy="34120"/>
            </a:xfrm>
            <a:custGeom>
              <a:avLst/>
              <a:gdLst/>
              <a:ahLst/>
              <a:cxnLst/>
              <a:rect l="l" t="t" r="r" b="b"/>
              <a:pathLst>
                <a:path w="1184" h="876" extrusionOk="0">
                  <a:moveTo>
                    <a:pt x="974" y="1"/>
                  </a:moveTo>
                  <a:cubicBezTo>
                    <a:pt x="745" y="1"/>
                    <a:pt x="267" y="55"/>
                    <a:pt x="103" y="493"/>
                  </a:cubicBezTo>
                  <a:cubicBezTo>
                    <a:pt x="1" y="738"/>
                    <a:pt x="186" y="875"/>
                    <a:pt x="424" y="875"/>
                  </a:cubicBezTo>
                  <a:cubicBezTo>
                    <a:pt x="753" y="875"/>
                    <a:pt x="1183" y="613"/>
                    <a:pt x="1099" y="7"/>
                  </a:cubicBezTo>
                  <a:cubicBezTo>
                    <a:pt x="1099" y="7"/>
                    <a:pt x="1050" y="1"/>
                    <a:pt x="97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63" name="Google Shape;1563;p34"/>
            <p:cNvSpPr/>
            <p:nvPr/>
          </p:nvSpPr>
          <p:spPr>
            <a:xfrm>
              <a:off x="6870652" y="559894"/>
              <a:ext cx="25590" cy="24071"/>
            </a:xfrm>
            <a:custGeom>
              <a:avLst/>
              <a:gdLst/>
              <a:ahLst/>
              <a:cxnLst/>
              <a:rect l="l" t="t" r="r" b="b"/>
              <a:pathLst>
                <a:path w="657" h="618" extrusionOk="0">
                  <a:moveTo>
                    <a:pt x="586" y="0"/>
                  </a:moveTo>
                  <a:cubicBezTo>
                    <a:pt x="569" y="0"/>
                    <a:pt x="552" y="17"/>
                    <a:pt x="535" y="35"/>
                  </a:cubicBezTo>
                  <a:cubicBezTo>
                    <a:pt x="413" y="229"/>
                    <a:pt x="243" y="375"/>
                    <a:pt x="49" y="496"/>
                  </a:cubicBezTo>
                  <a:cubicBezTo>
                    <a:pt x="25" y="520"/>
                    <a:pt x="0" y="545"/>
                    <a:pt x="25" y="569"/>
                  </a:cubicBezTo>
                  <a:cubicBezTo>
                    <a:pt x="25" y="593"/>
                    <a:pt x="49" y="593"/>
                    <a:pt x="73" y="618"/>
                  </a:cubicBezTo>
                  <a:cubicBezTo>
                    <a:pt x="73" y="593"/>
                    <a:pt x="97" y="593"/>
                    <a:pt x="97" y="593"/>
                  </a:cubicBezTo>
                  <a:cubicBezTo>
                    <a:pt x="316" y="472"/>
                    <a:pt x="510" y="278"/>
                    <a:pt x="656" y="83"/>
                  </a:cubicBezTo>
                  <a:cubicBezTo>
                    <a:pt x="656" y="35"/>
                    <a:pt x="656" y="10"/>
                    <a:pt x="608" y="10"/>
                  </a:cubicBezTo>
                  <a:cubicBezTo>
                    <a:pt x="600" y="3"/>
                    <a:pt x="593" y="0"/>
                    <a:pt x="58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64" name="Google Shape;1564;p34"/>
            <p:cNvSpPr/>
            <p:nvPr/>
          </p:nvSpPr>
          <p:spPr>
            <a:xfrm>
              <a:off x="6924325" y="613021"/>
              <a:ext cx="46117" cy="34393"/>
            </a:xfrm>
            <a:custGeom>
              <a:avLst/>
              <a:gdLst/>
              <a:ahLst/>
              <a:cxnLst/>
              <a:rect l="l" t="t" r="r" b="b"/>
              <a:pathLst>
                <a:path w="1184" h="883" extrusionOk="0">
                  <a:moveTo>
                    <a:pt x="979" y="1"/>
                  </a:moveTo>
                  <a:cubicBezTo>
                    <a:pt x="755" y="1"/>
                    <a:pt x="286" y="55"/>
                    <a:pt x="104" y="493"/>
                  </a:cubicBezTo>
                  <a:cubicBezTo>
                    <a:pt x="1" y="740"/>
                    <a:pt x="191" y="883"/>
                    <a:pt x="434" y="883"/>
                  </a:cubicBezTo>
                  <a:cubicBezTo>
                    <a:pt x="761" y="883"/>
                    <a:pt x="1184" y="621"/>
                    <a:pt x="1100" y="7"/>
                  </a:cubicBezTo>
                  <a:cubicBezTo>
                    <a:pt x="1100" y="7"/>
                    <a:pt x="1053" y="1"/>
                    <a:pt x="979"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65" name="Google Shape;1565;p34"/>
            <p:cNvSpPr/>
            <p:nvPr/>
          </p:nvSpPr>
          <p:spPr>
            <a:xfrm>
              <a:off x="6943488" y="610996"/>
              <a:ext cx="25590" cy="24071"/>
            </a:xfrm>
            <a:custGeom>
              <a:avLst/>
              <a:gdLst/>
              <a:ahLst/>
              <a:cxnLst/>
              <a:rect l="l" t="t" r="r" b="b"/>
              <a:pathLst>
                <a:path w="657" h="618" extrusionOk="0">
                  <a:moveTo>
                    <a:pt x="596" y="0"/>
                  </a:moveTo>
                  <a:cubicBezTo>
                    <a:pt x="572" y="0"/>
                    <a:pt x="559" y="17"/>
                    <a:pt x="559" y="34"/>
                  </a:cubicBezTo>
                  <a:cubicBezTo>
                    <a:pt x="414" y="229"/>
                    <a:pt x="244" y="399"/>
                    <a:pt x="49" y="520"/>
                  </a:cubicBezTo>
                  <a:cubicBezTo>
                    <a:pt x="25" y="520"/>
                    <a:pt x="1" y="569"/>
                    <a:pt x="25" y="593"/>
                  </a:cubicBezTo>
                  <a:cubicBezTo>
                    <a:pt x="49" y="593"/>
                    <a:pt x="49" y="617"/>
                    <a:pt x="74" y="617"/>
                  </a:cubicBezTo>
                  <a:lnTo>
                    <a:pt x="98" y="617"/>
                  </a:lnTo>
                  <a:cubicBezTo>
                    <a:pt x="317" y="472"/>
                    <a:pt x="511" y="302"/>
                    <a:pt x="657" y="83"/>
                  </a:cubicBezTo>
                  <a:cubicBezTo>
                    <a:pt x="657" y="59"/>
                    <a:pt x="657" y="34"/>
                    <a:pt x="632" y="10"/>
                  </a:cubicBezTo>
                  <a:cubicBezTo>
                    <a:pt x="618" y="3"/>
                    <a:pt x="606" y="0"/>
                    <a:pt x="59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66" name="Google Shape;1566;p34"/>
            <p:cNvSpPr/>
            <p:nvPr/>
          </p:nvSpPr>
          <p:spPr>
            <a:xfrm>
              <a:off x="6898073" y="510778"/>
              <a:ext cx="46740" cy="38171"/>
            </a:xfrm>
            <a:custGeom>
              <a:avLst/>
              <a:gdLst/>
              <a:ahLst/>
              <a:cxnLst/>
              <a:rect l="l" t="t" r="r" b="b"/>
              <a:pathLst>
                <a:path w="1200" h="980" extrusionOk="0">
                  <a:moveTo>
                    <a:pt x="630" y="1"/>
                  </a:moveTo>
                  <a:cubicBezTo>
                    <a:pt x="560" y="1"/>
                    <a:pt x="487" y="25"/>
                    <a:pt x="414" y="81"/>
                  </a:cubicBezTo>
                  <a:cubicBezTo>
                    <a:pt x="1" y="372"/>
                    <a:pt x="900" y="980"/>
                    <a:pt x="900" y="980"/>
                  </a:cubicBezTo>
                  <a:cubicBezTo>
                    <a:pt x="1200" y="540"/>
                    <a:pt x="956" y="1"/>
                    <a:pt x="630"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67" name="Google Shape;1567;p34"/>
            <p:cNvSpPr/>
            <p:nvPr/>
          </p:nvSpPr>
          <p:spPr>
            <a:xfrm>
              <a:off x="6922689" y="524878"/>
              <a:ext cx="13282" cy="26914"/>
            </a:xfrm>
            <a:custGeom>
              <a:avLst/>
              <a:gdLst/>
              <a:ahLst/>
              <a:cxnLst/>
              <a:rect l="l" t="t" r="r" b="b"/>
              <a:pathLst>
                <a:path w="341" h="691" extrusionOk="0">
                  <a:moveTo>
                    <a:pt x="75" y="0"/>
                  </a:moveTo>
                  <a:cubicBezTo>
                    <a:pt x="65" y="0"/>
                    <a:pt x="56" y="3"/>
                    <a:pt x="49" y="10"/>
                  </a:cubicBezTo>
                  <a:cubicBezTo>
                    <a:pt x="25" y="10"/>
                    <a:pt x="0" y="59"/>
                    <a:pt x="25" y="83"/>
                  </a:cubicBezTo>
                  <a:cubicBezTo>
                    <a:pt x="122" y="253"/>
                    <a:pt x="195" y="423"/>
                    <a:pt x="219" y="618"/>
                  </a:cubicBezTo>
                  <a:cubicBezTo>
                    <a:pt x="219" y="642"/>
                    <a:pt x="243" y="666"/>
                    <a:pt x="268" y="691"/>
                  </a:cubicBezTo>
                  <a:cubicBezTo>
                    <a:pt x="316" y="691"/>
                    <a:pt x="340" y="666"/>
                    <a:pt x="340" y="642"/>
                  </a:cubicBezTo>
                  <a:cubicBezTo>
                    <a:pt x="316" y="423"/>
                    <a:pt x="243" y="205"/>
                    <a:pt x="122" y="35"/>
                  </a:cubicBezTo>
                  <a:cubicBezTo>
                    <a:pt x="122" y="18"/>
                    <a:pt x="98" y="0"/>
                    <a:pt x="7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68" name="Google Shape;1568;p34"/>
            <p:cNvSpPr/>
            <p:nvPr/>
          </p:nvSpPr>
          <p:spPr>
            <a:xfrm>
              <a:off x="6942865" y="561218"/>
              <a:ext cx="41365" cy="39768"/>
            </a:xfrm>
            <a:custGeom>
              <a:avLst/>
              <a:gdLst/>
              <a:ahLst/>
              <a:cxnLst/>
              <a:rect l="l" t="t" r="r" b="b"/>
              <a:pathLst>
                <a:path w="1062" h="1021" extrusionOk="0">
                  <a:moveTo>
                    <a:pt x="509" y="0"/>
                  </a:moveTo>
                  <a:cubicBezTo>
                    <a:pt x="0" y="0"/>
                    <a:pt x="333" y="1021"/>
                    <a:pt x="333" y="1021"/>
                  </a:cubicBezTo>
                  <a:cubicBezTo>
                    <a:pt x="940" y="827"/>
                    <a:pt x="1061" y="25"/>
                    <a:pt x="527" y="1"/>
                  </a:cubicBezTo>
                  <a:cubicBezTo>
                    <a:pt x="521" y="0"/>
                    <a:pt x="515" y="0"/>
                    <a:pt x="50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69" name="Google Shape;1569;p34"/>
            <p:cNvSpPr/>
            <p:nvPr/>
          </p:nvSpPr>
          <p:spPr>
            <a:xfrm>
              <a:off x="6952953" y="576370"/>
              <a:ext cx="12347" cy="26525"/>
            </a:xfrm>
            <a:custGeom>
              <a:avLst/>
              <a:gdLst/>
              <a:ahLst/>
              <a:cxnLst/>
              <a:rect l="l" t="t" r="r" b="b"/>
              <a:pathLst>
                <a:path w="317" h="681" extrusionOk="0">
                  <a:moveTo>
                    <a:pt x="268" y="0"/>
                  </a:moveTo>
                  <a:cubicBezTo>
                    <a:pt x="244" y="0"/>
                    <a:pt x="195" y="25"/>
                    <a:pt x="195" y="49"/>
                  </a:cubicBezTo>
                  <a:cubicBezTo>
                    <a:pt x="171" y="243"/>
                    <a:pt x="122" y="413"/>
                    <a:pt x="25" y="583"/>
                  </a:cubicBezTo>
                  <a:cubicBezTo>
                    <a:pt x="1" y="608"/>
                    <a:pt x="1" y="656"/>
                    <a:pt x="25" y="680"/>
                  </a:cubicBezTo>
                  <a:lnTo>
                    <a:pt x="98" y="680"/>
                  </a:lnTo>
                  <a:cubicBezTo>
                    <a:pt x="195" y="486"/>
                    <a:pt x="268" y="292"/>
                    <a:pt x="316" y="73"/>
                  </a:cubicBezTo>
                  <a:cubicBezTo>
                    <a:pt x="316" y="49"/>
                    <a:pt x="292" y="0"/>
                    <a:pt x="26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570" name="Google Shape;1570;p34"/>
          <p:cNvGrpSpPr/>
          <p:nvPr/>
        </p:nvGrpSpPr>
        <p:grpSpPr>
          <a:xfrm rot="-4477981" flipH="1">
            <a:off x="11187221" y="5626183"/>
            <a:ext cx="1065851" cy="939624"/>
            <a:chOff x="4508023" y="3764622"/>
            <a:chExt cx="161487" cy="142362"/>
          </a:xfrm>
        </p:grpSpPr>
        <p:sp>
          <p:nvSpPr>
            <p:cNvPr id="1571" name="Google Shape;1571;p34"/>
            <p:cNvSpPr/>
            <p:nvPr/>
          </p:nvSpPr>
          <p:spPr>
            <a:xfrm>
              <a:off x="4558151" y="3764622"/>
              <a:ext cx="65163" cy="54335"/>
            </a:xfrm>
            <a:custGeom>
              <a:avLst/>
              <a:gdLst/>
              <a:ahLst/>
              <a:cxnLst/>
              <a:rect l="l" t="t" r="r" b="b"/>
              <a:pathLst>
                <a:path w="1673" h="1395" extrusionOk="0">
                  <a:moveTo>
                    <a:pt x="947" y="1"/>
                  </a:moveTo>
                  <a:cubicBezTo>
                    <a:pt x="917" y="1"/>
                    <a:pt x="885" y="4"/>
                    <a:pt x="851" y="10"/>
                  </a:cubicBezTo>
                  <a:cubicBezTo>
                    <a:pt x="1" y="156"/>
                    <a:pt x="1118" y="1225"/>
                    <a:pt x="1118" y="1225"/>
                  </a:cubicBezTo>
                  <a:cubicBezTo>
                    <a:pt x="1208" y="1344"/>
                    <a:pt x="1284" y="1394"/>
                    <a:pt x="1346" y="1394"/>
                  </a:cubicBezTo>
                  <a:cubicBezTo>
                    <a:pt x="1672" y="1394"/>
                    <a:pt x="1599" y="1"/>
                    <a:pt x="94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72" name="Google Shape;1572;p34"/>
            <p:cNvSpPr/>
            <p:nvPr/>
          </p:nvSpPr>
          <p:spPr>
            <a:xfrm>
              <a:off x="4607735" y="3824527"/>
              <a:ext cx="61775" cy="35678"/>
            </a:xfrm>
            <a:custGeom>
              <a:avLst/>
              <a:gdLst/>
              <a:ahLst/>
              <a:cxnLst/>
              <a:rect l="l" t="t" r="r" b="b"/>
              <a:pathLst>
                <a:path w="1586" h="916" extrusionOk="0">
                  <a:moveTo>
                    <a:pt x="851" y="0"/>
                  </a:moveTo>
                  <a:cubicBezTo>
                    <a:pt x="473" y="0"/>
                    <a:pt x="137" y="537"/>
                    <a:pt x="137" y="537"/>
                  </a:cubicBezTo>
                  <a:cubicBezTo>
                    <a:pt x="0" y="811"/>
                    <a:pt x="113" y="915"/>
                    <a:pt x="310" y="915"/>
                  </a:cubicBezTo>
                  <a:cubicBezTo>
                    <a:pt x="744" y="915"/>
                    <a:pt x="1585" y="409"/>
                    <a:pt x="1084" y="75"/>
                  </a:cubicBezTo>
                  <a:cubicBezTo>
                    <a:pt x="1006" y="22"/>
                    <a:pt x="928" y="0"/>
                    <a:pt x="85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73" name="Google Shape;1573;p34"/>
            <p:cNvSpPr/>
            <p:nvPr/>
          </p:nvSpPr>
          <p:spPr>
            <a:xfrm>
              <a:off x="4552971" y="3869787"/>
              <a:ext cx="66682" cy="28044"/>
            </a:xfrm>
            <a:custGeom>
              <a:avLst/>
              <a:gdLst/>
              <a:ahLst/>
              <a:cxnLst/>
              <a:rect l="l" t="t" r="r" b="b"/>
              <a:pathLst>
                <a:path w="1712" h="720" extrusionOk="0">
                  <a:moveTo>
                    <a:pt x="1042" y="0"/>
                  </a:moveTo>
                  <a:cubicBezTo>
                    <a:pt x="818" y="0"/>
                    <a:pt x="620" y="55"/>
                    <a:pt x="620" y="55"/>
                  </a:cubicBezTo>
                  <a:cubicBezTo>
                    <a:pt x="0" y="300"/>
                    <a:pt x="770" y="719"/>
                    <a:pt x="1278" y="719"/>
                  </a:cubicBezTo>
                  <a:cubicBezTo>
                    <a:pt x="1526" y="719"/>
                    <a:pt x="1712" y="618"/>
                    <a:pt x="1640" y="347"/>
                  </a:cubicBezTo>
                  <a:cubicBezTo>
                    <a:pt x="1564" y="67"/>
                    <a:pt x="1287" y="0"/>
                    <a:pt x="1042"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74" name="Google Shape;1574;p34"/>
            <p:cNvSpPr/>
            <p:nvPr/>
          </p:nvSpPr>
          <p:spPr>
            <a:xfrm>
              <a:off x="4549660" y="3798275"/>
              <a:ext cx="44364" cy="50479"/>
            </a:xfrm>
            <a:custGeom>
              <a:avLst/>
              <a:gdLst/>
              <a:ahLst/>
              <a:cxnLst/>
              <a:rect l="l" t="t" r="r" b="b"/>
              <a:pathLst>
                <a:path w="1139" h="1296" extrusionOk="0">
                  <a:moveTo>
                    <a:pt x="675" y="0"/>
                  </a:moveTo>
                  <a:cubicBezTo>
                    <a:pt x="627" y="0"/>
                    <a:pt x="572" y="14"/>
                    <a:pt x="510" y="45"/>
                  </a:cubicBezTo>
                  <a:cubicBezTo>
                    <a:pt x="0" y="288"/>
                    <a:pt x="438" y="1114"/>
                    <a:pt x="438" y="1114"/>
                  </a:cubicBezTo>
                  <a:cubicBezTo>
                    <a:pt x="517" y="1242"/>
                    <a:pt x="592" y="1295"/>
                    <a:pt x="659" y="1295"/>
                  </a:cubicBezTo>
                  <a:cubicBezTo>
                    <a:pt x="992" y="1295"/>
                    <a:pt x="1139" y="0"/>
                    <a:pt x="675"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75" name="Google Shape;1575;p34"/>
            <p:cNvSpPr/>
            <p:nvPr/>
          </p:nvSpPr>
          <p:spPr>
            <a:xfrm>
              <a:off x="4526018" y="3790290"/>
              <a:ext cx="91805" cy="116694"/>
            </a:xfrm>
            <a:custGeom>
              <a:avLst/>
              <a:gdLst/>
              <a:ahLst/>
              <a:cxnLst/>
              <a:rect l="l" t="t" r="r" b="b"/>
              <a:pathLst>
                <a:path w="2357" h="2996" extrusionOk="0">
                  <a:moveTo>
                    <a:pt x="1917" y="1"/>
                  </a:moveTo>
                  <a:cubicBezTo>
                    <a:pt x="1880" y="1"/>
                    <a:pt x="1855" y="40"/>
                    <a:pt x="1895" y="80"/>
                  </a:cubicBezTo>
                  <a:cubicBezTo>
                    <a:pt x="2162" y="299"/>
                    <a:pt x="2283" y="663"/>
                    <a:pt x="2186" y="1027"/>
                  </a:cubicBezTo>
                  <a:cubicBezTo>
                    <a:pt x="2113" y="1416"/>
                    <a:pt x="1773" y="1708"/>
                    <a:pt x="1360" y="1732"/>
                  </a:cubicBezTo>
                  <a:cubicBezTo>
                    <a:pt x="704" y="1780"/>
                    <a:pt x="146" y="2266"/>
                    <a:pt x="0" y="2946"/>
                  </a:cubicBezTo>
                  <a:cubicBezTo>
                    <a:pt x="0" y="2971"/>
                    <a:pt x="24" y="2995"/>
                    <a:pt x="49" y="2995"/>
                  </a:cubicBezTo>
                  <a:cubicBezTo>
                    <a:pt x="49" y="2995"/>
                    <a:pt x="73" y="2971"/>
                    <a:pt x="73" y="2946"/>
                  </a:cubicBezTo>
                  <a:cubicBezTo>
                    <a:pt x="219" y="2339"/>
                    <a:pt x="729" y="1878"/>
                    <a:pt x="1360" y="1805"/>
                  </a:cubicBezTo>
                  <a:cubicBezTo>
                    <a:pt x="1822" y="1780"/>
                    <a:pt x="2186" y="1465"/>
                    <a:pt x="2283" y="1027"/>
                  </a:cubicBezTo>
                  <a:cubicBezTo>
                    <a:pt x="2356" y="663"/>
                    <a:pt x="2235" y="250"/>
                    <a:pt x="1943" y="7"/>
                  </a:cubicBezTo>
                  <a:cubicBezTo>
                    <a:pt x="1934" y="3"/>
                    <a:pt x="1926" y="1"/>
                    <a:pt x="1917" y="1"/>
                  </a:cubicBezTo>
                  <a:close/>
                </a:path>
              </a:pathLst>
            </a:custGeom>
            <a:solidFill>
              <a:srgbClr val="261C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76" name="Google Shape;1576;p34"/>
            <p:cNvSpPr/>
            <p:nvPr/>
          </p:nvSpPr>
          <p:spPr>
            <a:xfrm>
              <a:off x="4596946" y="3843534"/>
              <a:ext cx="44520" cy="12698"/>
            </a:xfrm>
            <a:custGeom>
              <a:avLst/>
              <a:gdLst/>
              <a:ahLst/>
              <a:cxnLst/>
              <a:rect l="l" t="t" r="r" b="b"/>
              <a:pathLst>
                <a:path w="1143" h="326" extrusionOk="0">
                  <a:moveTo>
                    <a:pt x="1070" y="0"/>
                  </a:moveTo>
                  <a:cubicBezTo>
                    <a:pt x="903" y="93"/>
                    <a:pt x="522" y="243"/>
                    <a:pt x="265" y="243"/>
                  </a:cubicBezTo>
                  <a:cubicBezTo>
                    <a:pt x="187" y="243"/>
                    <a:pt x="119" y="229"/>
                    <a:pt x="74" y="195"/>
                  </a:cubicBezTo>
                  <a:cubicBezTo>
                    <a:pt x="74" y="183"/>
                    <a:pt x="68" y="177"/>
                    <a:pt x="59" y="177"/>
                  </a:cubicBezTo>
                  <a:cubicBezTo>
                    <a:pt x="50" y="177"/>
                    <a:pt x="37" y="183"/>
                    <a:pt x="25" y="195"/>
                  </a:cubicBezTo>
                  <a:cubicBezTo>
                    <a:pt x="1" y="195"/>
                    <a:pt x="1" y="243"/>
                    <a:pt x="25" y="243"/>
                  </a:cubicBezTo>
                  <a:cubicBezTo>
                    <a:pt x="80" y="298"/>
                    <a:pt x="135" y="325"/>
                    <a:pt x="199" y="325"/>
                  </a:cubicBezTo>
                  <a:cubicBezTo>
                    <a:pt x="221" y="325"/>
                    <a:pt x="244" y="322"/>
                    <a:pt x="268" y="316"/>
                  </a:cubicBezTo>
                  <a:cubicBezTo>
                    <a:pt x="560" y="292"/>
                    <a:pt x="851" y="219"/>
                    <a:pt x="1094" y="98"/>
                  </a:cubicBezTo>
                  <a:cubicBezTo>
                    <a:pt x="1118" y="73"/>
                    <a:pt x="1143" y="49"/>
                    <a:pt x="1118" y="25"/>
                  </a:cubicBezTo>
                  <a:cubicBezTo>
                    <a:pt x="1118" y="0"/>
                    <a:pt x="1094" y="0"/>
                    <a:pt x="1070" y="0"/>
                  </a:cubicBezTo>
                  <a:close/>
                </a:path>
              </a:pathLst>
            </a:custGeom>
            <a:solidFill>
              <a:srgbClr val="261C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77" name="Google Shape;1577;p34"/>
            <p:cNvSpPr/>
            <p:nvPr/>
          </p:nvSpPr>
          <p:spPr>
            <a:xfrm>
              <a:off x="4569525" y="3818529"/>
              <a:ext cx="11373" cy="42066"/>
            </a:xfrm>
            <a:custGeom>
              <a:avLst/>
              <a:gdLst/>
              <a:ahLst/>
              <a:cxnLst/>
              <a:rect l="l" t="t" r="r" b="b"/>
              <a:pathLst>
                <a:path w="292" h="1080" extrusionOk="0">
                  <a:moveTo>
                    <a:pt x="223" y="1"/>
                  </a:moveTo>
                  <a:cubicBezTo>
                    <a:pt x="207" y="1"/>
                    <a:pt x="195" y="18"/>
                    <a:pt x="195" y="35"/>
                  </a:cubicBezTo>
                  <a:cubicBezTo>
                    <a:pt x="171" y="132"/>
                    <a:pt x="0" y="910"/>
                    <a:pt x="219" y="1080"/>
                  </a:cubicBezTo>
                  <a:lnTo>
                    <a:pt x="292" y="1080"/>
                  </a:lnTo>
                  <a:cubicBezTo>
                    <a:pt x="292" y="1055"/>
                    <a:pt x="292" y="1031"/>
                    <a:pt x="292" y="1007"/>
                  </a:cubicBezTo>
                  <a:cubicBezTo>
                    <a:pt x="146" y="910"/>
                    <a:pt x="195" y="351"/>
                    <a:pt x="292" y="59"/>
                  </a:cubicBezTo>
                  <a:cubicBezTo>
                    <a:pt x="292" y="35"/>
                    <a:pt x="268" y="11"/>
                    <a:pt x="243" y="11"/>
                  </a:cubicBezTo>
                  <a:cubicBezTo>
                    <a:pt x="236" y="4"/>
                    <a:pt x="229" y="1"/>
                    <a:pt x="223" y="1"/>
                  </a:cubicBezTo>
                  <a:close/>
                </a:path>
              </a:pathLst>
            </a:custGeom>
            <a:solidFill>
              <a:srgbClr val="261C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78" name="Google Shape;1578;p34"/>
            <p:cNvSpPr/>
            <p:nvPr/>
          </p:nvSpPr>
          <p:spPr>
            <a:xfrm>
              <a:off x="4508023" y="3819074"/>
              <a:ext cx="44364" cy="50479"/>
            </a:xfrm>
            <a:custGeom>
              <a:avLst/>
              <a:gdLst/>
              <a:ahLst/>
              <a:cxnLst/>
              <a:rect l="l" t="t" r="r" b="b"/>
              <a:pathLst>
                <a:path w="1139" h="1296" extrusionOk="0">
                  <a:moveTo>
                    <a:pt x="657" y="0"/>
                  </a:moveTo>
                  <a:cubicBezTo>
                    <a:pt x="607" y="0"/>
                    <a:pt x="550" y="15"/>
                    <a:pt x="486" y="45"/>
                  </a:cubicBezTo>
                  <a:cubicBezTo>
                    <a:pt x="0" y="288"/>
                    <a:pt x="438" y="1114"/>
                    <a:pt x="438" y="1114"/>
                  </a:cubicBezTo>
                  <a:cubicBezTo>
                    <a:pt x="521" y="1242"/>
                    <a:pt x="598" y="1296"/>
                    <a:pt x="667" y="1296"/>
                  </a:cubicBezTo>
                  <a:cubicBezTo>
                    <a:pt x="1008" y="1296"/>
                    <a:pt x="1139" y="0"/>
                    <a:pt x="657"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79" name="Google Shape;1579;p34"/>
            <p:cNvSpPr/>
            <p:nvPr/>
          </p:nvSpPr>
          <p:spPr>
            <a:xfrm>
              <a:off x="4527887" y="3839756"/>
              <a:ext cx="11412" cy="42611"/>
            </a:xfrm>
            <a:custGeom>
              <a:avLst/>
              <a:gdLst/>
              <a:ahLst/>
              <a:cxnLst/>
              <a:rect l="l" t="t" r="r" b="b"/>
              <a:pathLst>
                <a:path w="293" h="1094" extrusionOk="0">
                  <a:moveTo>
                    <a:pt x="244" y="0"/>
                  </a:moveTo>
                  <a:cubicBezTo>
                    <a:pt x="219" y="0"/>
                    <a:pt x="195" y="0"/>
                    <a:pt x="195" y="25"/>
                  </a:cubicBezTo>
                  <a:cubicBezTo>
                    <a:pt x="171" y="122"/>
                    <a:pt x="1" y="899"/>
                    <a:pt x="219" y="1093"/>
                  </a:cubicBezTo>
                  <a:lnTo>
                    <a:pt x="244" y="1093"/>
                  </a:lnTo>
                  <a:cubicBezTo>
                    <a:pt x="268" y="1093"/>
                    <a:pt x="268" y="1093"/>
                    <a:pt x="292" y="1069"/>
                  </a:cubicBezTo>
                  <a:cubicBezTo>
                    <a:pt x="292" y="1045"/>
                    <a:pt x="292" y="1021"/>
                    <a:pt x="292" y="1021"/>
                  </a:cubicBezTo>
                  <a:cubicBezTo>
                    <a:pt x="146" y="899"/>
                    <a:pt x="219" y="365"/>
                    <a:pt x="292" y="49"/>
                  </a:cubicBezTo>
                  <a:cubicBezTo>
                    <a:pt x="292" y="25"/>
                    <a:pt x="268" y="0"/>
                    <a:pt x="244" y="0"/>
                  </a:cubicBezTo>
                  <a:close/>
                </a:path>
              </a:pathLst>
            </a:custGeom>
            <a:solidFill>
              <a:srgbClr val="261C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80" name="Google Shape;1580;p34"/>
            <p:cNvSpPr/>
            <p:nvPr/>
          </p:nvSpPr>
          <p:spPr>
            <a:xfrm>
              <a:off x="4558151" y="3864334"/>
              <a:ext cx="37898" cy="22747"/>
            </a:xfrm>
            <a:custGeom>
              <a:avLst/>
              <a:gdLst/>
              <a:ahLst/>
              <a:cxnLst/>
              <a:rect l="l" t="t" r="r" b="b"/>
              <a:pathLst>
                <a:path w="973" h="584" extrusionOk="0">
                  <a:moveTo>
                    <a:pt x="25" y="1"/>
                  </a:moveTo>
                  <a:cubicBezTo>
                    <a:pt x="1" y="25"/>
                    <a:pt x="1" y="49"/>
                    <a:pt x="1" y="74"/>
                  </a:cubicBezTo>
                  <a:cubicBezTo>
                    <a:pt x="195" y="390"/>
                    <a:pt x="535" y="584"/>
                    <a:pt x="924" y="584"/>
                  </a:cubicBezTo>
                  <a:cubicBezTo>
                    <a:pt x="948" y="584"/>
                    <a:pt x="973" y="584"/>
                    <a:pt x="973" y="560"/>
                  </a:cubicBezTo>
                  <a:cubicBezTo>
                    <a:pt x="973" y="511"/>
                    <a:pt x="948" y="511"/>
                    <a:pt x="924" y="511"/>
                  </a:cubicBezTo>
                  <a:cubicBezTo>
                    <a:pt x="584" y="487"/>
                    <a:pt x="268" y="317"/>
                    <a:pt x="74" y="25"/>
                  </a:cubicBezTo>
                  <a:cubicBezTo>
                    <a:pt x="74" y="1"/>
                    <a:pt x="50" y="1"/>
                    <a:pt x="25" y="1"/>
                  </a:cubicBezTo>
                  <a:close/>
                </a:path>
              </a:pathLst>
            </a:custGeom>
            <a:solidFill>
              <a:srgbClr val="261C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581" name="Google Shape;1581;p34"/>
          <p:cNvGrpSpPr/>
          <p:nvPr/>
        </p:nvGrpSpPr>
        <p:grpSpPr>
          <a:xfrm flipH="1">
            <a:off x="488921" y="-240769"/>
            <a:ext cx="2829184" cy="1886120"/>
            <a:chOff x="6655952" y="-180577"/>
            <a:chExt cx="2121888" cy="1414590"/>
          </a:xfrm>
        </p:grpSpPr>
        <p:grpSp>
          <p:nvGrpSpPr>
            <p:cNvPr id="1582" name="Google Shape;1582;p34"/>
            <p:cNvGrpSpPr/>
            <p:nvPr/>
          </p:nvGrpSpPr>
          <p:grpSpPr>
            <a:xfrm rot="1685293">
              <a:off x="8051699" y="334351"/>
              <a:ext cx="652925" cy="474307"/>
              <a:chOff x="5211663" y="1358969"/>
              <a:chExt cx="483893" cy="351481"/>
            </a:xfrm>
          </p:grpSpPr>
          <p:sp>
            <p:nvSpPr>
              <p:cNvPr id="1583" name="Google Shape;1583;p34"/>
              <p:cNvSpPr/>
              <p:nvPr/>
            </p:nvSpPr>
            <p:spPr>
              <a:xfrm>
                <a:off x="5519159" y="1395927"/>
                <a:ext cx="71050" cy="66812"/>
              </a:xfrm>
              <a:custGeom>
                <a:avLst/>
                <a:gdLst/>
                <a:ahLst/>
                <a:cxnLst/>
                <a:rect l="l" t="t" r="r" b="b"/>
                <a:pathLst>
                  <a:path w="1040" h="978" extrusionOk="0">
                    <a:moveTo>
                      <a:pt x="914" y="1"/>
                    </a:moveTo>
                    <a:cubicBezTo>
                      <a:pt x="801" y="1"/>
                      <a:pt x="571" y="36"/>
                      <a:pt x="67" y="176"/>
                    </a:cubicBezTo>
                    <a:cubicBezTo>
                      <a:pt x="0" y="198"/>
                      <a:pt x="16" y="324"/>
                      <a:pt x="95" y="324"/>
                    </a:cubicBezTo>
                    <a:cubicBezTo>
                      <a:pt x="102" y="324"/>
                      <a:pt x="109" y="323"/>
                      <a:pt x="116" y="322"/>
                    </a:cubicBezTo>
                    <a:cubicBezTo>
                      <a:pt x="359" y="249"/>
                      <a:pt x="626" y="200"/>
                      <a:pt x="869" y="152"/>
                    </a:cubicBezTo>
                    <a:lnTo>
                      <a:pt x="869" y="152"/>
                    </a:lnTo>
                    <a:cubicBezTo>
                      <a:pt x="796" y="322"/>
                      <a:pt x="626" y="662"/>
                      <a:pt x="505" y="880"/>
                    </a:cubicBezTo>
                    <a:cubicBezTo>
                      <a:pt x="480" y="905"/>
                      <a:pt x="480" y="953"/>
                      <a:pt x="529" y="977"/>
                    </a:cubicBezTo>
                    <a:lnTo>
                      <a:pt x="553" y="977"/>
                    </a:lnTo>
                    <a:cubicBezTo>
                      <a:pt x="577" y="977"/>
                      <a:pt x="602" y="977"/>
                      <a:pt x="602" y="953"/>
                    </a:cubicBezTo>
                    <a:cubicBezTo>
                      <a:pt x="650" y="880"/>
                      <a:pt x="990" y="249"/>
                      <a:pt x="1039" y="127"/>
                    </a:cubicBezTo>
                    <a:cubicBezTo>
                      <a:pt x="1039" y="103"/>
                      <a:pt x="1039" y="79"/>
                      <a:pt x="1039" y="30"/>
                    </a:cubicBezTo>
                    <a:cubicBezTo>
                      <a:pt x="1018" y="20"/>
                      <a:pt x="998" y="1"/>
                      <a:pt x="914"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84" name="Google Shape;1584;p34"/>
              <p:cNvSpPr/>
              <p:nvPr/>
            </p:nvSpPr>
            <p:spPr>
              <a:xfrm>
                <a:off x="5211663" y="1358969"/>
                <a:ext cx="483893" cy="351481"/>
              </a:xfrm>
              <a:custGeom>
                <a:avLst/>
                <a:gdLst/>
                <a:ahLst/>
                <a:cxnLst/>
                <a:rect l="l" t="t" r="r" b="b"/>
                <a:pathLst>
                  <a:path w="7083" h="5145" extrusionOk="0">
                    <a:moveTo>
                      <a:pt x="3768" y="0"/>
                    </a:moveTo>
                    <a:cubicBezTo>
                      <a:pt x="3734" y="0"/>
                      <a:pt x="3701" y="4"/>
                      <a:pt x="3670" y="12"/>
                    </a:cubicBezTo>
                    <a:cubicBezTo>
                      <a:pt x="3014" y="207"/>
                      <a:pt x="3232" y="1713"/>
                      <a:pt x="3232" y="1713"/>
                    </a:cubicBezTo>
                    <a:cubicBezTo>
                      <a:pt x="3232" y="1713"/>
                      <a:pt x="1357" y="535"/>
                      <a:pt x="891" y="535"/>
                    </a:cubicBezTo>
                    <a:cubicBezTo>
                      <a:pt x="865" y="535"/>
                      <a:pt x="844" y="539"/>
                      <a:pt x="827" y="547"/>
                    </a:cubicBezTo>
                    <a:cubicBezTo>
                      <a:pt x="366" y="814"/>
                      <a:pt x="1483" y="1664"/>
                      <a:pt x="1483" y="1664"/>
                    </a:cubicBezTo>
                    <a:cubicBezTo>
                      <a:pt x="1483" y="1664"/>
                      <a:pt x="832" y="1473"/>
                      <a:pt x="445" y="1473"/>
                    </a:cubicBezTo>
                    <a:cubicBezTo>
                      <a:pt x="263" y="1473"/>
                      <a:pt x="140" y="1516"/>
                      <a:pt x="171" y="1640"/>
                    </a:cubicBezTo>
                    <a:cubicBezTo>
                      <a:pt x="269" y="2029"/>
                      <a:pt x="1022" y="2490"/>
                      <a:pt x="1022" y="2490"/>
                    </a:cubicBezTo>
                    <a:cubicBezTo>
                      <a:pt x="730" y="2490"/>
                      <a:pt x="439" y="2539"/>
                      <a:pt x="147" y="2587"/>
                    </a:cubicBezTo>
                    <a:cubicBezTo>
                      <a:pt x="1" y="2650"/>
                      <a:pt x="594" y="3616"/>
                      <a:pt x="1664" y="3616"/>
                    </a:cubicBezTo>
                    <a:cubicBezTo>
                      <a:pt x="1835" y="3616"/>
                      <a:pt x="2018" y="3592"/>
                      <a:pt x="2212" y="3535"/>
                    </a:cubicBezTo>
                    <a:lnTo>
                      <a:pt x="2212" y="3535"/>
                    </a:lnTo>
                    <a:lnTo>
                      <a:pt x="1095" y="4506"/>
                    </a:lnTo>
                    <a:cubicBezTo>
                      <a:pt x="1095" y="4506"/>
                      <a:pt x="2102" y="5144"/>
                      <a:pt x="3258" y="5144"/>
                    </a:cubicBezTo>
                    <a:cubicBezTo>
                      <a:pt x="3697" y="5144"/>
                      <a:pt x="4158" y="5052"/>
                      <a:pt x="4593" y="4798"/>
                    </a:cubicBezTo>
                    <a:cubicBezTo>
                      <a:pt x="7083" y="3365"/>
                      <a:pt x="4779" y="0"/>
                      <a:pt x="376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85" name="Google Shape;1585;p34"/>
              <p:cNvSpPr/>
              <p:nvPr/>
            </p:nvSpPr>
            <p:spPr>
              <a:xfrm>
                <a:off x="5467307" y="1398045"/>
                <a:ext cx="48164" cy="44746"/>
              </a:xfrm>
              <a:custGeom>
                <a:avLst/>
                <a:gdLst/>
                <a:ahLst/>
                <a:cxnLst/>
                <a:rect l="l" t="t" r="r" b="b"/>
                <a:pathLst>
                  <a:path w="705" h="655" extrusionOk="0">
                    <a:moveTo>
                      <a:pt x="443" y="1"/>
                    </a:moveTo>
                    <a:cubicBezTo>
                      <a:pt x="395" y="1"/>
                      <a:pt x="349" y="49"/>
                      <a:pt x="365" y="96"/>
                    </a:cubicBezTo>
                    <a:cubicBezTo>
                      <a:pt x="413" y="218"/>
                      <a:pt x="462" y="363"/>
                      <a:pt x="486" y="485"/>
                    </a:cubicBezTo>
                    <a:cubicBezTo>
                      <a:pt x="365" y="388"/>
                      <a:pt x="243" y="291"/>
                      <a:pt x="122" y="169"/>
                    </a:cubicBezTo>
                    <a:cubicBezTo>
                      <a:pt x="110" y="157"/>
                      <a:pt x="92" y="151"/>
                      <a:pt x="73" y="151"/>
                    </a:cubicBezTo>
                    <a:cubicBezTo>
                      <a:pt x="55" y="151"/>
                      <a:pt x="37" y="157"/>
                      <a:pt x="25" y="169"/>
                    </a:cubicBezTo>
                    <a:cubicBezTo>
                      <a:pt x="0" y="218"/>
                      <a:pt x="0" y="266"/>
                      <a:pt x="25" y="291"/>
                    </a:cubicBezTo>
                    <a:cubicBezTo>
                      <a:pt x="340" y="606"/>
                      <a:pt x="462" y="655"/>
                      <a:pt x="535" y="655"/>
                    </a:cubicBezTo>
                    <a:lnTo>
                      <a:pt x="559" y="655"/>
                    </a:lnTo>
                    <a:cubicBezTo>
                      <a:pt x="608" y="631"/>
                      <a:pt x="705" y="582"/>
                      <a:pt x="511" y="48"/>
                    </a:cubicBezTo>
                    <a:cubicBezTo>
                      <a:pt x="494" y="14"/>
                      <a:pt x="468" y="1"/>
                      <a:pt x="443"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86" name="Google Shape;1586;p34"/>
              <p:cNvSpPr/>
              <p:nvPr/>
            </p:nvSpPr>
            <p:spPr>
              <a:xfrm>
                <a:off x="5309630" y="1479885"/>
                <a:ext cx="102954" cy="109167"/>
              </a:xfrm>
              <a:custGeom>
                <a:avLst/>
                <a:gdLst/>
                <a:ahLst/>
                <a:cxnLst/>
                <a:rect l="l" t="t" r="r" b="b"/>
                <a:pathLst>
                  <a:path w="1507" h="1598" extrusionOk="0">
                    <a:moveTo>
                      <a:pt x="479" y="1"/>
                    </a:moveTo>
                    <a:cubicBezTo>
                      <a:pt x="444" y="1"/>
                      <a:pt x="427" y="9"/>
                      <a:pt x="414" y="16"/>
                    </a:cubicBezTo>
                    <a:cubicBezTo>
                      <a:pt x="389" y="40"/>
                      <a:pt x="389" y="64"/>
                      <a:pt x="389" y="113"/>
                    </a:cubicBezTo>
                    <a:cubicBezTo>
                      <a:pt x="389" y="210"/>
                      <a:pt x="535" y="380"/>
                      <a:pt x="657" y="477"/>
                    </a:cubicBezTo>
                    <a:cubicBezTo>
                      <a:pt x="1" y="526"/>
                      <a:pt x="1" y="599"/>
                      <a:pt x="1" y="672"/>
                    </a:cubicBezTo>
                    <a:cubicBezTo>
                      <a:pt x="1" y="744"/>
                      <a:pt x="74" y="793"/>
                      <a:pt x="98" y="817"/>
                    </a:cubicBezTo>
                    <a:cubicBezTo>
                      <a:pt x="219" y="890"/>
                      <a:pt x="316" y="963"/>
                      <a:pt x="438" y="1012"/>
                    </a:cubicBezTo>
                    <a:cubicBezTo>
                      <a:pt x="316" y="1036"/>
                      <a:pt x="195" y="1085"/>
                      <a:pt x="98" y="1157"/>
                    </a:cubicBezTo>
                    <a:cubicBezTo>
                      <a:pt x="49" y="1182"/>
                      <a:pt x="49" y="1255"/>
                      <a:pt x="74" y="1303"/>
                    </a:cubicBezTo>
                    <a:cubicBezTo>
                      <a:pt x="185" y="1481"/>
                      <a:pt x="397" y="1598"/>
                      <a:pt x="619" y="1598"/>
                    </a:cubicBezTo>
                    <a:cubicBezTo>
                      <a:pt x="639" y="1598"/>
                      <a:pt x="660" y="1597"/>
                      <a:pt x="681" y="1595"/>
                    </a:cubicBezTo>
                    <a:cubicBezTo>
                      <a:pt x="778" y="1595"/>
                      <a:pt x="875" y="1570"/>
                      <a:pt x="948" y="1546"/>
                    </a:cubicBezTo>
                    <a:cubicBezTo>
                      <a:pt x="997" y="1546"/>
                      <a:pt x="1021" y="1498"/>
                      <a:pt x="997" y="1473"/>
                    </a:cubicBezTo>
                    <a:cubicBezTo>
                      <a:pt x="997" y="1438"/>
                      <a:pt x="971" y="1415"/>
                      <a:pt x="938" y="1415"/>
                    </a:cubicBezTo>
                    <a:cubicBezTo>
                      <a:pt x="925" y="1415"/>
                      <a:pt x="912" y="1418"/>
                      <a:pt x="899" y="1425"/>
                    </a:cubicBezTo>
                    <a:cubicBezTo>
                      <a:pt x="829" y="1446"/>
                      <a:pt x="756" y="1457"/>
                      <a:pt x="683" y="1457"/>
                    </a:cubicBezTo>
                    <a:cubicBezTo>
                      <a:pt x="507" y="1457"/>
                      <a:pt x="333" y="1392"/>
                      <a:pt x="195" y="1255"/>
                    </a:cubicBezTo>
                    <a:cubicBezTo>
                      <a:pt x="365" y="1157"/>
                      <a:pt x="535" y="1109"/>
                      <a:pt x="705" y="1085"/>
                    </a:cubicBezTo>
                    <a:lnTo>
                      <a:pt x="729" y="1085"/>
                    </a:lnTo>
                    <a:cubicBezTo>
                      <a:pt x="754" y="1060"/>
                      <a:pt x="778" y="1036"/>
                      <a:pt x="778" y="1012"/>
                    </a:cubicBezTo>
                    <a:cubicBezTo>
                      <a:pt x="778" y="987"/>
                      <a:pt x="754" y="963"/>
                      <a:pt x="729" y="939"/>
                    </a:cubicBezTo>
                    <a:lnTo>
                      <a:pt x="705" y="939"/>
                    </a:lnTo>
                    <a:cubicBezTo>
                      <a:pt x="511" y="890"/>
                      <a:pt x="341" y="793"/>
                      <a:pt x="171" y="696"/>
                    </a:cubicBezTo>
                    <a:cubicBezTo>
                      <a:pt x="389" y="647"/>
                      <a:pt x="608" y="623"/>
                      <a:pt x="827" y="623"/>
                    </a:cubicBezTo>
                    <a:cubicBezTo>
                      <a:pt x="851" y="623"/>
                      <a:pt x="875" y="599"/>
                      <a:pt x="899" y="574"/>
                    </a:cubicBezTo>
                    <a:cubicBezTo>
                      <a:pt x="899" y="550"/>
                      <a:pt x="899" y="526"/>
                      <a:pt x="875" y="502"/>
                    </a:cubicBezTo>
                    <a:cubicBezTo>
                      <a:pt x="754" y="404"/>
                      <a:pt x="657" y="283"/>
                      <a:pt x="559" y="161"/>
                    </a:cubicBezTo>
                    <a:lnTo>
                      <a:pt x="559" y="161"/>
                    </a:lnTo>
                    <a:cubicBezTo>
                      <a:pt x="851" y="259"/>
                      <a:pt x="1118" y="380"/>
                      <a:pt x="1385" y="526"/>
                    </a:cubicBezTo>
                    <a:cubicBezTo>
                      <a:pt x="1434" y="526"/>
                      <a:pt x="1482" y="526"/>
                      <a:pt x="1482" y="477"/>
                    </a:cubicBezTo>
                    <a:cubicBezTo>
                      <a:pt x="1507" y="429"/>
                      <a:pt x="1482" y="404"/>
                      <a:pt x="1458" y="380"/>
                    </a:cubicBezTo>
                    <a:cubicBezTo>
                      <a:pt x="803" y="61"/>
                      <a:pt x="574" y="1"/>
                      <a:pt x="479"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87" name="Google Shape;1587;p34"/>
              <p:cNvSpPr/>
              <p:nvPr/>
            </p:nvSpPr>
            <p:spPr>
              <a:xfrm>
                <a:off x="5442439" y="1508440"/>
                <a:ext cx="151050" cy="201598"/>
              </a:xfrm>
              <a:custGeom>
                <a:avLst/>
                <a:gdLst/>
                <a:ahLst/>
                <a:cxnLst/>
                <a:rect l="l" t="t" r="r" b="b"/>
                <a:pathLst>
                  <a:path w="2211" h="2951" extrusionOk="0">
                    <a:moveTo>
                      <a:pt x="2131" y="1"/>
                    </a:moveTo>
                    <a:cubicBezTo>
                      <a:pt x="2118" y="1"/>
                      <a:pt x="2103" y="4"/>
                      <a:pt x="2089" y="11"/>
                    </a:cubicBezTo>
                    <a:cubicBezTo>
                      <a:pt x="2089" y="11"/>
                      <a:pt x="0" y="982"/>
                      <a:pt x="49" y="2877"/>
                    </a:cubicBezTo>
                    <a:cubicBezTo>
                      <a:pt x="49" y="2901"/>
                      <a:pt x="73" y="2950"/>
                      <a:pt x="121" y="2950"/>
                    </a:cubicBezTo>
                    <a:cubicBezTo>
                      <a:pt x="170" y="2950"/>
                      <a:pt x="194" y="2901"/>
                      <a:pt x="194" y="2877"/>
                    </a:cubicBezTo>
                    <a:cubicBezTo>
                      <a:pt x="170" y="1080"/>
                      <a:pt x="2138" y="132"/>
                      <a:pt x="2162" y="132"/>
                    </a:cubicBezTo>
                    <a:cubicBezTo>
                      <a:pt x="2186" y="108"/>
                      <a:pt x="2211" y="84"/>
                      <a:pt x="2186" y="35"/>
                    </a:cubicBezTo>
                    <a:cubicBezTo>
                      <a:pt x="2186" y="18"/>
                      <a:pt x="2162" y="1"/>
                      <a:pt x="2131"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588" name="Google Shape;1588;p34"/>
            <p:cNvSpPr/>
            <p:nvPr/>
          </p:nvSpPr>
          <p:spPr>
            <a:xfrm rot="-2700000">
              <a:off x="7005059" y="-115361"/>
              <a:ext cx="716375" cy="1284157"/>
            </a:xfrm>
            <a:custGeom>
              <a:avLst/>
              <a:gdLst/>
              <a:ahLst/>
              <a:cxnLst/>
              <a:rect l="l" t="t" r="r" b="b"/>
              <a:pathLst>
                <a:path w="6681" h="11977" extrusionOk="0">
                  <a:moveTo>
                    <a:pt x="4276" y="0"/>
                  </a:moveTo>
                  <a:cubicBezTo>
                    <a:pt x="4276" y="0"/>
                    <a:pt x="4082" y="49"/>
                    <a:pt x="3839" y="146"/>
                  </a:cubicBezTo>
                  <a:lnTo>
                    <a:pt x="3887" y="267"/>
                  </a:lnTo>
                  <a:lnTo>
                    <a:pt x="3863" y="292"/>
                  </a:lnTo>
                  <a:cubicBezTo>
                    <a:pt x="4009" y="243"/>
                    <a:pt x="4155" y="195"/>
                    <a:pt x="4300" y="146"/>
                  </a:cubicBezTo>
                  <a:lnTo>
                    <a:pt x="4276" y="0"/>
                  </a:lnTo>
                  <a:close/>
                  <a:moveTo>
                    <a:pt x="3426" y="316"/>
                  </a:moveTo>
                  <a:cubicBezTo>
                    <a:pt x="3280" y="365"/>
                    <a:pt x="3134" y="437"/>
                    <a:pt x="3013" y="510"/>
                  </a:cubicBezTo>
                  <a:lnTo>
                    <a:pt x="3080" y="645"/>
                  </a:lnTo>
                  <a:lnTo>
                    <a:pt x="3080" y="645"/>
                  </a:lnTo>
                  <a:cubicBezTo>
                    <a:pt x="3198" y="578"/>
                    <a:pt x="3336" y="530"/>
                    <a:pt x="3474" y="437"/>
                  </a:cubicBezTo>
                  <a:lnTo>
                    <a:pt x="3426" y="316"/>
                  </a:lnTo>
                  <a:close/>
                  <a:moveTo>
                    <a:pt x="3080" y="645"/>
                  </a:moveTo>
                  <a:cubicBezTo>
                    <a:pt x="3074" y="649"/>
                    <a:pt x="3068" y="652"/>
                    <a:pt x="3061" y="656"/>
                  </a:cubicBezTo>
                  <a:lnTo>
                    <a:pt x="3086" y="656"/>
                  </a:lnTo>
                  <a:lnTo>
                    <a:pt x="3080" y="645"/>
                  </a:lnTo>
                  <a:close/>
                  <a:moveTo>
                    <a:pt x="2624" y="753"/>
                  </a:moveTo>
                  <a:cubicBezTo>
                    <a:pt x="2503" y="850"/>
                    <a:pt x="2406" y="948"/>
                    <a:pt x="2284" y="1069"/>
                  </a:cubicBezTo>
                  <a:lnTo>
                    <a:pt x="2403" y="1164"/>
                  </a:lnTo>
                  <a:lnTo>
                    <a:pt x="2403" y="1164"/>
                  </a:lnTo>
                  <a:cubicBezTo>
                    <a:pt x="2496" y="1055"/>
                    <a:pt x="2609" y="965"/>
                    <a:pt x="2721" y="875"/>
                  </a:cubicBezTo>
                  <a:lnTo>
                    <a:pt x="2624" y="753"/>
                  </a:lnTo>
                  <a:close/>
                  <a:moveTo>
                    <a:pt x="2403" y="1164"/>
                  </a:moveTo>
                  <a:cubicBezTo>
                    <a:pt x="2396" y="1173"/>
                    <a:pt x="2388" y="1182"/>
                    <a:pt x="2381" y="1191"/>
                  </a:cubicBezTo>
                  <a:lnTo>
                    <a:pt x="2406" y="1166"/>
                  </a:lnTo>
                  <a:lnTo>
                    <a:pt x="2403" y="1164"/>
                  </a:lnTo>
                  <a:close/>
                  <a:moveTo>
                    <a:pt x="1993" y="1409"/>
                  </a:moveTo>
                  <a:cubicBezTo>
                    <a:pt x="1895" y="1531"/>
                    <a:pt x="1823" y="1676"/>
                    <a:pt x="1774" y="1822"/>
                  </a:cubicBezTo>
                  <a:lnTo>
                    <a:pt x="1895" y="1871"/>
                  </a:lnTo>
                  <a:lnTo>
                    <a:pt x="1895" y="1895"/>
                  </a:lnTo>
                  <a:cubicBezTo>
                    <a:pt x="1944" y="1749"/>
                    <a:pt x="2017" y="1628"/>
                    <a:pt x="2114" y="1506"/>
                  </a:cubicBezTo>
                  <a:lnTo>
                    <a:pt x="1993" y="1409"/>
                  </a:lnTo>
                  <a:close/>
                  <a:moveTo>
                    <a:pt x="1628" y="2259"/>
                  </a:moveTo>
                  <a:cubicBezTo>
                    <a:pt x="1604" y="2405"/>
                    <a:pt x="1580" y="2551"/>
                    <a:pt x="1580" y="2697"/>
                  </a:cubicBezTo>
                  <a:lnTo>
                    <a:pt x="1701" y="2697"/>
                  </a:lnTo>
                  <a:cubicBezTo>
                    <a:pt x="1704" y="2559"/>
                    <a:pt x="1728" y="2421"/>
                    <a:pt x="1774" y="2284"/>
                  </a:cubicBezTo>
                  <a:lnTo>
                    <a:pt x="1628" y="2259"/>
                  </a:lnTo>
                  <a:close/>
                  <a:moveTo>
                    <a:pt x="1701" y="2697"/>
                  </a:moveTo>
                  <a:cubicBezTo>
                    <a:pt x="1701" y="2705"/>
                    <a:pt x="1701" y="2713"/>
                    <a:pt x="1701" y="2721"/>
                  </a:cubicBezTo>
                  <a:lnTo>
                    <a:pt x="1725" y="2697"/>
                  </a:lnTo>
                  <a:close/>
                  <a:moveTo>
                    <a:pt x="1774" y="3158"/>
                  </a:moveTo>
                  <a:lnTo>
                    <a:pt x="1628" y="3183"/>
                  </a:lnTo>
                  <a:cubicBezTo>
                    <a:pt x="1628" y="3304"/>
                    <a:pt x="1677" y="3401"/>
                    <a:pt x="1701" y="3523"/>
                  </a:cubicBezTo>
                  <a:lnTo>
                    <a:pt x="1725" y="3620"/>
                  </a:lnTo>
                  <a:lnTo>
                    <a:pt x="1871" y="3571"/>
                  </a:lnTo>
                  <a:lnTo>
                    <a:pt x="1847" y="3474"/>
                  </a:lnTo>
                  <a:cubicBezTo>
                    <a:pt x="1798" y="3377"/>
                    <a:pt x="1774" y="3255"/>
                    <a:pt x="1774" y="3158"/>
                  </a:cubicBezTo>
                  <a:close/>
                  <a:moveTo>
                    <a:pt x="3329" y="3863"/>
                  </a:moveTo>
                  <a:cubicBezTo>
                    <a:pt x="3232" y="3887"/>
                    <a:pt x="3061" y="3887"/>
                    <a:pt x="2867" y="3887"/>
                  </a:cubicBezTo>
                  <a:lnTo>
                    <a:pt x="2867" y="4054"/>
                  </a:lnTo>
                  <a:lnTo>
                    <a:pt x="2867" y="4054"/>
                  </a:lnTo>
                  <a:cubicBezTo>
                    <a:pt x="3049" y="4033"/>
                    <a:pt x="3189" y="4032"/>
                    <a:pt x="3329" y="4008"/>
                  </a:cubicBezTo>
                  <a:lnTo>
                    <a:pt x="3329" y="3863"/>
                  </a:lnTo>
                  <a:close/>
                  <a:moveTo>
                    <a:pt x="2867" y="4054"/>
                  </a:moveTo>
                  <a:cubicBezTo>
                    <a:pt x="2859" y="4055"/>
                    <a:pt x="2851" y="4056"/>
                    <a:pt x="2843" y="4057"/>
                  </a:cubicBezTo>
                  <a:lnTo>
                    <a:pt x="2867" y="4057"/>
                  </a:lnTo>
                  <a:lnTo>
                    <a:pt x="2867" y="4054"/>
                  </a:lnTo>
                  <a:close/>
                  <a:moveTo>
                    <a:pt x="2406" y="3960"/>
                  </a:moveTo>
                  <a:cubicBezTo>
                    <a:pt x="2284" y="3984"/>
                    <a:pt x="2163" y="4008"/>
                    <a:pt x="2041" y="4033"/>
                  </a:cubicBezTo>
                  <a:lnTo>
                    <a:pt x="2017" y="3984"/>
                  </a:lnTo>
                  <a:lnTo>
                    <a:pt x="1871" y="4033"/>
                  </a:lnTo>
                  <a:cubicBezTo>
                    <a:pt x="1944" y="4178"/>
                    <a:pt x="2017" y="4324"/>
                    <a:pt x="2090" y="4446"/>
                  </a:cubicBezTo>
                  <a:lnTo>
                    <a:pt x="2211" y="4373"/>
                  </a:lnTo>
                  <a:cubicBezTo>
                    <a:pt x="2163" y="4300"/>
                    <a:pt x="2138" y="4227"/>
                    <a:pt x="2090" y="4178"/>
                  </a:cubicBezTo>
                  <a:cubicBezTo>
                    <a:pt x="2211" y="4130"/>
                    <a:pt x="2333" y="4130"/>
                    <a:pt x="2430" y="4106"/>
                  </a:cubicBezTo>
                  <a:lnTo>
                    <a:pt x="2406" y="3960"/>
                  </a:lnTo>
                  <a:close/>
                  <a:moveTo>
                    <a:pt x="1531" y="4178"/>
                  </a:moveTo>
                  <a:cubicBezTo>
                    <a:pt x="1385" y="4227"/>
                    <a:pt x="1240" y="4300"/>
                    <a:pt x="1118" y="4349"/>
                  </a:cubicBezTo>
                  <a:lnTo>
                    <a:pt x="1185" y="4483"/>
                  </a:lnTo>
                  <a:lnTo>
                    <a:pt x="1185" y="4483"/>
                  </a:lnTo>
                  <a:cubicBezTo>
                    <a:pt x="1303" y="4416"/>
                    <a:pt x="1441" y="4370"/>
                    <a:pt x="1580" y="4324"/>
                  </a:cubicBezTo>
                  <a:lnTo>
                    <a:pt x="1531" y="4178"/>
                  </a:lnTo>
                  <a:close/>
                  <a:moveTo>
                    <a:pt x="1185" y="4483"/>
                  </a:moveTo>
                  <a:lnTo>
                    <a:pt x="1185" y="4483"/>
                  </a:lnTo>
                  <a:cubicBezTo>
                    <a:pt x="1179" y="4487"/>
                    <a:pt x="1173" y="4491"/>
                    <a:pt x="1167" y="4494"/>
                  </a:cubicBezTo>
                  <a:lnTo>
                    <a:pt x="1191" y="4494"/>
                  </a:lnTo>
                  <a:lnTo>
                    <a:pt x="1185" y="4483"/>
                  </a:lnTo>
                  <a:close/>
                  <a:moveTo>
                    <a:pt x="3426" y="4203"/>
                  </a:moveTo>
                  <a:cubicBezTo>
                    <a:pt x="3377" y="4324"/>
                    <a:pt x="3304" y="4446"/>
                    <a:pt x="3207" y="4519"/>
                  </a:cubicBezTo>
                  <a:lnTo>
                    <a:pt x="3304" y="4640"/>
                  </a:lnTo>
                  <a:cubicBezTo>
                    <a:pt x="3426" y="4543"/>
                    <a:pt x="3499" y="4397"/>
                    <a:pt x="3572" y="4251"/>
                  </a:cubicBezTo>
                  <a:lnTo>
                    <a:pt x="3426" y="4203"/>
                  </a:lnTo>
                  <a:close/>
                  <a:moveTo>
                    <a:pt x="2478" y="4664"/>
                  </a:moveTo>
                  <a:lnTo>
                    <a:pt x="2406" y="4786"/>
                  </a:lnTo>
                  <a:cubicBezTo>
                    <a:pt x="2503" y="4859"/>
                    <a:pt x="2624" y="4883"/>
                    <a:pt x="2746" y="4883"/>
                  </a:cubicBezTo>
                  <a:lnTo>
                    <a:pt x="2891" y="4883"/>
                  </a:lnTo>
                  <a:lnTo>
                    <a:pt x="2867" y="4737"/>
                  </a:lnTo>
                  <a:cubicBezTo>
                    <a:pt x="2831" y="4743"/>
                    <a:pt x="2796" y="4746"/>
                    <a:pt x="2762" y="4746"/>
                  </a:cubicBezTo>
                  <a:cubicBezTo>
                    <a:pt x="2661" y="4746"/>
                    <a:pt x="2570" y="4719"/>
                    <a:pt x="2478" y="4664"/>
                  </a:cubicBezTo>
                  <a:close/>
                  <a:moveTo>
                    <a:pt x="705" y="4616"/>
                  </a:moveTo>
                  <a:cubicBezTo>
                    <a:pt x="584" y="4713"/>
                    <a:pt x="486" y="4810"/>
                    <a:pt x="389" y="4932"/>
                  </a:cubicBezTo>
                  <a:lnTo>
                    <a:pt x="486" y="5004"/>
                  </a:lnTo>
                  <a:lnTo>
                    <a:pt x="486" y="5029"/>
                  </a:lnTo>
                  <a:cubicBezTo>
                    <a:pt x="584" y="4907"/>
                    <a:pt x="681" y="4810"/>
                    <a:pt x="802" y="4737"/>
                  </a:cubicBezTo>
                  <a:lnTo>
                    <a:pt x="705" y="4616"/>
                  </a:lnTo>
                  <a:close/>
                  <a:moveTo>
                    <a:pt x="146" y="5320"/>
                  </a:moveTo>
                  <a:cubicBezTo>
                    <a:pt x="74" y="5466"/>
                    <a:pt x="49" y="5612"/>
                    <a:pt x="25" y="5757"/>
                  </a:cubicBezTo>
                  <a:lnTo>
                    <a:pt x="171" y="5782"/>
                  </a:lnTo>
                  <a:cubicBezTo>
                    <a:pt x="171" y="5636"/>
                    <a:pt x="219" y="5515"/>
                    <a:pt x="268" y="5369"/>
                  </a:cubicBezTo>
                  <a:lnTo>
                    <a:pt x="146" y="5320"/>
                  </a:lnTo>
                  <a:close/>
                  <a:moveTo>
                    <a:pt x="1" y="6219"/>
                  </a:moveTo>
                  <a:cubicBezTo>
                    <a:pt x="25" y="6389"/>
                    <a:pt x="49" y="6535"/>
                    <a:pt x="98" y="6681"/>
                  </a:cubicBezTo>
                  <a:lnTo>
                    <a:pt x="219" y="6656"/>
                  </a:lnTo>
                  <a:cubicBezTo>
                    <a:pt x="195" y="6511"/>
                    <a:pt x="171" y="6365"/>
                    <a:pt x="171" y="6219"/>
                  </a:cubicBezTo>
                  <a:close/>
                  <a:moveTo>
                    <a:pt x="341" y="7045"/>
                  </a:moveTo>
                  <a:lnTo>
                    <a:pt x="219" y="7118"/>
                  </a:lnTo>
                  <a:cubicBezTo>
                    <a:pt x="268" y="7239"/>
                    <a:pt x="316" y="7385"/>
                    <a:pt x="389" y="7531"/>
                  </a:cubicBezTo>
                  <a:lnTo>
                    <a:pt x="535" y="7458"/>
                  </a:lnTo>
                  <a:cubicBezTo>
                    <a:pt x="462" y="7312"/>
                    <a:pt x="414" y="7191"/>
                    <a:pt x="341" y="7045"/>
                  </a:cubicBezTo>
                  <a:close/>
                  <a:moveTo>
                    <a:pt x="729" y="7871"/>
                  </a:moveTo>
                  <a:lnTo>
                    <a:pt x="608" y="7944"/>
                  </a:lnTo>
                  <a:lnTo>
                    <a:pt x="632" y="7992"/>
                  </a:lnTo>
                  <a:cubicBezTo>
                    <a:pt x="705" y="8114"/>
                    <a:pt x="778" y="8211"/>
                    <a:pt x="827" y="8308"/>
                  </a:cubicBezTo>
                  <a:lnTo>
                    <a:pt x="948" y="8235"/>
                  </a:lnTo>
                  <a:cubicBezTo>
                    <a:pt x="899" y="8138"/>
                    <a:pt x="827" y="8041"/>
                    <a:pt x="778" y="7920"/>
                  </a:cubicBezTo>
                  <a:lnTo>
                    <a:pt x="729" y="7871"/>
                  </a:lnTo>
                  <a:close/>
                  <a:moveTo>
                    <a:pt x="1191" y="8600"/>
                  </a:moveTo>
                  <a:lnTo>
                    <a:pt x="1069" y="8673"/>
                  </a:lnTo>
                  <a:cubicBezTo>
                    <a:pt x="1191" y="8794"/>
                    <a:pt x="1288" y="8915"/>
                    <a:pt x="1385" y="9037"/>
                  </a:cubicBezTo>
                  <a:lnTo>
                    <a:pt x="1482" y="8915"/>
                  </a:lnTo>
                  <a:cubicBezTo>
                    <a:pt x="1385" y="8818"/>
                    <a:pt x="1288" y="8697"/>
                    <a:pt x="1191" y="8600"/>
                  </a:cubicBezTo>
                  <a:close/>
                  <a:moveTo>
                    <a:pt x="1798" y="9231"/>
                  </a:moveTo>
                  <a:lnTo>
                    <a:pt x="1701" y="9353"/>
                  </a:lnTo>
                  <a:cubicBezTo>
                    <a:pt x="1823" y="9450"/>
                    <a:pt x="1944" y="9547"/>
                    <a:pt x="2065" y="9644"/>
                  </a:cubicBezTo>
                  <a:lnTo>
                    <a:pt x="2138" y="9523"/>
                  </a:lnTo>
                  <a:cubicBezTo>
                    <a:pt x="2017" y="9426"/>
                    <a:pt x="1920" y="9328"/>
                    <a:pt x="1798" y="9231"/>
                  </a:cubicBezTo>
                  <a:close/>
                  <a:moveTo>
                    <a:pt x="5029" y="9328"/>
                  </a:moveTo>
                  <a:cubicBezTo>
                    <a:pt x="4981" y="9328"/>
                    <a:pt x="4932" y="9328"/>
                    <a:pt x="4908" y="9353"/>
                  </a:cubicBezTo>
                  <a:lnTo>
                    <a:pt x="4932" y="9499"/>
                  </a:lnTo>
                  <a:lnTo>
                    <a:pt x="5053" y="9499"/>
                  </a:lnTo>
                  <a:cubicBezTo>
                    <a:pt x="5029" y="9523"/>
                    <a:pt x="5005" y="9547"/>
                    <a:pt x="4981" y="9571"/>
                  </a:cubicBezTo>
                  <a:lnTo>
                    <a:pt x="5078" y="9693"/>
                  </a:lnTo>
                  <a:cubicBezTo>
                    <a:pt x="5151" y="9644"/>
                    <a:pt x="5199" y="9571"/>
                    <a:pt x="5223" y="9474"/>
                  </a:cubicBezTo>
                  <a:cubicBezTo>
                    <a:pt x="5223" y="9450"/>
                    <a:pt x="5199" y="9328"/>
                    <a:pt x="5029" y="9328"/>
                  </a:cubicBezTo>
                  <a:close/>
                  <a:moveTo>
                    <a:pt x="2527" y="9717"/>
                  </a:moveTo>
                  <a:lnTo>
                    <a:pt x="2478" y="9863"/>
                  </a:lnTo>
                  <a:cubicBezTo>
                    <a:pt x="2600" y="9936"/>
                    <a:pt x="2746" y="9984"/>
                    <a:pt x="2891" y="10033"/>
                  </a:cubicBezTo>
                  <a:lnTo>
                    <a:pt x="2940" y="9887"/>
                  </a:lnTo>
                  <a:cubicBezTo>
                    <a:pt x="2794" y="9839"/>
                    <a:pt x="2673" y="9790"/>
                    <a:pt x="2527" y="9717"/>
                  </a:cubicBezTo>
                  <a:close/>
                  <a:moveTo>
                    <a:pt x="4470" y="9596"/>
                  </a:moveTo>
                  <a:cubicBezTo>
                    <a:pt x="4373" y="9693"/>
                    <a:pt x="4300" y="9814"/>
                    <a:pt x="4276" y="9936"/>
                  </a:cubicBezTo>
                  <a:lnTo>
                    <a:pt x="4203" y="9936"/>
                  </a:lnTo>
                  <a:lnTo>
                    <a:pt x="4252" y="10082"/>
                  </a:lnTo>
                  <a:lnTo>
                    <a:pt x="4373" y="10057"/>
                  </a:lnTo>
                  <a:cubicBezTo>
                    <a:pt x="4495" y="10033"/>
                    <a:pt x="4592" y="9984"/>
                    <a:pt x="4689" y="9960"/>
                  </a:cubicBezTo>
                  <a:lnTo>
                    <a:pt x="4616" y="9814"/>
                  </a:lnTo>
                  <a:lnTo>
                    <a:pt x="4446" y="9887"/>
                  </a:lnTo>
                  <a:cubicBezTo>
                    <a:pt x="4495" y="9814"/>
                    <a:pt x="4519" y="9766"/>
                    <a:pt x="4568" y="9717"/>
                  </a:cubicBezTo>
                  <a:lnTo>
                    <a:pt x="4470" y="9596"/>
                  </a:lnTo>
                  <a:close/>
                  <a:moveTo>
                    <a:pt x="3353" y="9984"/>
                  </a:moveTo>
                  <a:lnTo>
                    <a:pt x="3329" y="10130"/>
                  </a:lnTo>
                  <a:cubicBezTo>
                    <a:pt x="3450" y="10130"/>
                    <a:pt x="3547" y="10154"/>
                    <a:pt x="3669" y="10154"/>
                  </a:cubicBezTo>
                  <a:lnTo>
                    <a:pt x="3790" y="10154"/>
                  </a:lnTo>
                  <a:lnTo>
                    <a:pt x="3790" y="9984"/>
                  </a:lnTo>
                  <a:cubicBezTo>
                    <a:pt x="3742" y="9992"/>
                    <a:pt x="3693" y="9995"/>
                    <a:pt x="3644" y="9995"/>
                  </a:cubicBezTo>
                  <a:cubicBezTo>
                    <a:pt x="3547" y="9995"/>
                    <a:pt x="3450" y="9984"/>
                    <a:pt x="3353" y="9984"/>
                  </a:cubicBezTo>
                  <a:close/>
                  <a:moveTo>
                    <a:pt x="4203" y="10494"/>
                  </a:moveTo>
                  <a:cubicBezTo>
                    <a:pt x="4227" y="10640"/>
                    <a:pt x="4252" y="10810"/>
                    <a:pt x="4325" y="10956"/>
                  </a:cubicBezTo>
                  <a:lnTo>
                    <a:pt x="4446" y="10907"/>
                  </a:lnTo>
                  <a:cubicBezTo>
                    <a:pt x="4398" y="10786"/>
                    <a:pt x="4373" y="10640"/>
                    <a:pt x="4349" y="10494"/>
                  </a:cubicBezTo>
                  <a:close/>
                  <a:moveTo>
                    <a:pt x="4665" y="11248"/>
                  </a:moveTo>
                  <a:lnTo>
                    <a:pt x="4543" y="11345"/>
                  </a:lnTo>
                  <a:cubicBezTo>
                    <a:pt x="4640" y="11466"/>
                    <a:pt x="4762" y="11563"/>
                    <a:pt x="4883" y="11661"/>
                  </a:cubicBezTo>
                  <a:lnTo>
                    <a:pt x="4981" y="11563"/>
                  </a:lnTo>
                  <a:cubicBezTo>
                    <a:pt x="4859" y="11466"/>
                    <a:pt x="4762" y="11369"/>
                    <a:pt x="4665" y="11248"/>
                  </a:cubicBezTo>
                  <a:close/>
                  <a:moveTo>
                    <a:pt x="5345" y="11733"/>
                  </a:moveTo>
                  <a:lnTo>
                    <a:pt x="5296" y="11855"/>
                  </a:lnTo>
                  <a:cubicBezTo>
                    <a:pt x="5442" y="11928"/>
                    <a:pt x="5588" y="11952"/>
                    <a:pt x="5758" y="11976"/>
                  </a:cubicBezTo>
                  <a:lnTo>
                    <a:pt x="5758" y="11831"/>
                  </a:lnTo>
                  <a:cubicBezTo>
                    <a:pt x="5636" y="11806"/>
                    <a:pt x="5491" y="11782"/>
                    <a:pt x="5345" y="11733"/>
                  </a:cubicBezTo>
                  <a:close/>
                  <a:moveTo>
                    <a:pt x="6632" y="11758"/>
                  </a:moveTo>
                  <a:cubicBezTo>
                    <a:pt x="6487" y="11782"/>
                    <a:pt x="6365" y="11806"/>
                    <a:pt x="6219" y="11831"/>
                  </a:cubicBezTo>
                  <a:lnTo>
                    <a:pt x="6219" y="11976"/>
                  </a:lnTo>
                  <a:cubicBezTo>
                    <a:pt x="6365" y="11952"/>
                    <a:pt x="6511" y="11928"/>
                    <a:pt x="6681" y="11879"/>
                  </a:cubicBezTo>
                  <a:lnTo>
                    <a:pt x="6632" y="11758"/>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589" name="Google Shape;1589;p34"/>
          <p:cNvGrpSpPr/>
          <p:nvPr/>
        </p:nvGrpSpPr>
        <p:grpSpPr>
          <a:xfrm flipH="1">
            <a:off x="10974386" y="2382291"/>
            <a:ext cx="1703989" cy="1347004"/>
            <a:chOff x="855987" y="2204128"/>
            <a:chExt cx="1217483" cy="962421"/>
          </a:xfrm>
        </p:grpSpPr>
        <p:grpSp>
          <p:nvGrpSpPr>
            <p:cNvPr id="1590" name="Google Shape;1590;p34"/>
            <p:cNvGrpSpPr/>
            <p:nvPr/>
          </p:nvGrpSpPr>
          <p:grpSpPr>
            <a:xfrm>
              <a:off x="855987" y="2204128"/>
              <a:ext cx="1146639" cy="962421"/>
              <a:chOff x="958238" y="2157575"/>
              <a:chExt cx="1115191" cy="936025"/>
            </a:xfrm>
          </p:grpSpPr>
          <p:sp>
            <p:nvSpPr>
              <p:cNvPr id="1591" name="Google Shape;1591;p34"/>
              <p:cNvSpPr/>
              <p:nvPr/>
            </p:nvSpPr>
            <p:spPr>
              <a:xfrm>
                <a:off x="1253863" y="2157575"/>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92" name="Google Shape;1592;p34"/>
              <p:cNvSpPr/>
              <p:nvPr/>
            </p:nvSpPr>
            <p:spPr>
              <a:xfrm>
                <a:off x="1441088" y="2325100"/>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93" name="Google Shape;1593;p34"/>
              <p:cNvSpPr/>
              <p:nvPr/>
            </p:nvSpPr>
            <p:spPr>
              <a:xfrm>
                <a:off x="997663" y="2334950"/>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94" name="Google Shape;1594;p34"/>
              <p:cNvSpPr/>
              <p:nvPr/>
            </p:nvSpPr>
            <p:spPr>
              <a:xfrm>
                <a:off x="958238" y="2551725"/>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95" name="Google Shape;1595;p34"/>
              <p:cNvSpPr/>
              <p:nvPr/>
            </p:nvSpPr>
            <p:spPr>
              <a:xfrm>
                <a:off x="1165163" y="2601000"/>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96" name="Google Shape;1596;p34"/>
              <p:cNvSpPr/>
              <p:nvPr/>
            </p:nvSpPr>
            <p:spPr>
              <a:xfrm>
                <a:off x="1450928" y="2561600"/>
                <a:ext cx="622500" cy="4926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597" name="Google Shape;1597;p34"/>
            <p:cNvSpPr/>
            <p:nvPr/>
          </p:nvSpPr>
          <p:spPr>
            <a:xfrm>
              <a:off x="926851" y="2206843"/>
              <a:ext cx="1146619" cy="869887"/>
            </a:xfrm>
            <a:custGeom>
              <a:avLst/>
              <a:gdLst/>
              <a:ahLst/>
              <a:cxnLst/>
              <a:rect l="l" t="t" r="r" b="b"/>
              <a:pathLst>
                <a:path w="6074" h="4608" extrusionOk="0">
                  <a:moveTo>
                    <a:pt x="1749" y="936"/>
                  </a:moveTo>
                  <a:cubicBezTo>
                    <a:pt x="1968" y="985"/>
                    <a:pt x="2187" y="1131"/>
                    <a:pt x="2284" y="1325"/>
                  </a:cubicBezTo>
                  <a:cubicBezTo>
                    <a:pt x="2284" y="1398"/>
                    <a:pt x="2260" y="1446"/>
                    <a:pt x="2211" y="1471"/>
                  </a:cubicBezTo>
                  <a:cubicBezTo>
                    <a:pt x="2162" y="1519"/>
                    <a:pt x="2114" y="1519"/>
                    <a:pt x="2065" y="1544"/>
                  </a:cubicBezTo>
                  <a:cubicBezTo>
                    <a:pt x="1871" y="1544"/>
                    <a:pt x="1725" y="1276"/>
                    <a:pt x="1677" y="1155"/>
                  </a:cubicBezTo>
                  <a:lnTo>
                    <a:pt x="1677" y="1131"/>
                  </a:lnTo>
                  <a:cubicBezTo>
                    <a:pt x="1701" y="1058"/>
                    <a:pt x="1725" y="1009"/>
                    <a:pt x="1749" y="936"/>
                  </a:cubicBezTo>
                  <a:close/>
                  <a:moveTo>
                    <a:pt x="3936" y="1301"/>
                  </a:moveTo>
                  <a:lnTo>
                    <a:pt x="3936" y="1301"/>
                  </a:lnTo>
                  <a:cubicBezTo>
                    <a:pt x="3960" y="1446"/>
                    <a:pt x="3936" y="1616"/>
                    <a:pt x="3839" y="1762"/>
                  </a:cubicBezTo>
                  <a:cubicBezTo>
                    <a:pt x="3790" y="1714"/>
                    <a:pt x="3814" y="1495"/>
                    <a:pt x="3936" y="1301"/>
                  </a:cubicBezTo>
                  <a:close/>
                  <a:moveTo>
                    <a:pt x="750" y="2166"/>
                  </a:moveTo>
                  <a:cubicBezTo>
                    <a:pt x="776" y="2166"/>
                    <a:pt x="802" y="2169"/>
                    <a:pt x="826" y="2175"/>
                  </a:cubicBezTo>
                  <a:cubicBezTo>
                    <a:pt x="1142" y="2199"/>
                    <a:pt x="1264" y="2394"/>
                    <a:pt x="1264" y="2564"/>
                  </a:cubicBezTo>
                  <a:cubicBezTo>
                    <a:pt x="1264" y="2661"/>
                    <a:pt x="1166" y="2758"/>
                    <a:pt x="1045" y="2782"/>
                  </a:cubicBezTo>
                  <a:cubicBezTo>
                    <a:pt x="996" y="2758"/>
                    <a:pt x="924" y="2758"/>
                    <a:pt x="875" y="2734"/>
                  </a:cubicBezTo>
                  <a:cubicBezTo>
                    <a:pt x="705" y="2612"/>
                    <a:pt x="583" y="2442"/>
                    <a:pt x="535" y="2248"/>
                  </a:cubicBezTo>
                  <a:cubicBezTo>
                    <a:pt x="590" y="2193"/>
                    <a:pt x="672" y="2166"/>
                    <a:pt x="750" y="2166"/>
                  </a:cubicBezTo>
                  <a:close/>
                  <a:moveTo>
                    <a:pt x="5199" y="2588"/>
                  </a:moveTo>
                  <a:cubicBezTo>
                    <a:pt x="5078" y="2855"/>
                    <a:pt x="4883" y="3025"/>
                    <a:pt x="4762" y="3025"/>
                  </a:cubicBezTo>
                  <a:cubicBezTo>
                    <a:pt x="4713" y="3025"/>
                    <a:pt x="4665" y="3001"/>
                    <a:pt x="4640" y="2977"/>
                  </a:cubicBezTo>
                  <a:cubicBezTo>
                    <a:pt x="4567" y="2855"/>
                    <a:pt x="4592" y="2807"/>
                    <a:pt x="4592" y="2782"/>
                  </a:cubicBezTo>
                  <a:cubicBezTo>
                    <a:pt x="4640" y="2685"/>
                    <a:pt x="4883" y="2588"/>
                    <a:pt x="5150" y="2588"/>
                  </a:cubicBezTo>
                  <a:close/>
                  <a:moveTo>
                    <a:pt x="3596" y="3293"/>
                  </a:moveTo>
                  <a:cubicBezTo>
                    <a:pt x="3596" y="3293"/>
                    <a:pt x="3620" y="3317"/>
                    <a:pt x="3620" y="3317"/>
                  </a:cubicBezTo>
                  <a:cubicBezTo>
                    <a:pt x="3669" y="3390"/>
                    <a:pt x="3644" y="3608"/>
                    <a:pt x="3426" y="3851"/>
                  </a:cubicBezTo>
                  <a:cubicBezTo>
                    <a:pt x="3353" y="3754"/>
                    <a:pt x="3328" y="3633"/>
                    <a:pt x="3377" y="3511"/>
                  </a:cubicBezTo>
                  <a:cubicBezTo>
                    <a:pt x="3401" y="3414"/>
                    <a:pt x="3474" y="3341"/>
                    <a:pt x="3596" y="3317"/>
                  </a:cubicBezTo>
                  <a:lnTo>
                    <a:pt x="3596" y="3293"/>
                  </a:lnTo>
                  <a:close/>
                  <a:moveTo>
                    <a:pt x="1822" y="3366"/>
                  </a:moveTo>
                  <a:cubicBezTo>
                    <a:pt x="1847" y="3366"/>
                    <a:pt x="1944" y="3366"/>
                    <a:pt x="1968" y="3487"/>
                  </a:cubicBezTo>
                  <a:cubicBezTo>
                    <a:pt x="1944" y="3754"/>
                    <a:pt x="1798" y="3997"/>
                    <a:pt x="1555" y="4094"/>
                  </a:cubicBezTo>
                  <a:cubicBezTo>
                    <a:pt x="1482" y="3924"/>
                    <a:pt x="1507" y="3706"/>
                    <a:pt x="1604" y="3511"/>
                  </a:cubicBezTo>
                  <a:cubicBezTo>
                    <a:pt x="1652" y="3438"/>
                    <a:pt x="1725" y="3366"/>
                    <a:pt x="1822" y="3366"/>
                  </a:cubicBezTo>
                  <a:close/>
                  <a:moveTo>
                    <a:pt x="2745" y="159"/>
                  </a:moveTo>
                  <a:cubicBezTo>
                    <a:pt x="2867" y="159"/>
                    <a:pt x="3013" y="183"/>
                    <a:pt x="3158" y="256"/>
                  </a:cubicBezTo>
                  <a:cubicBezTo>
                    <a:pt x="3523" y="378"/>
                    <a:pt x="3814" y="693"/>
                    <a:pt x="3911" y="1058"/>
                  </a:cubicBezTo>
                  <a:cubicBezTo>
                    <a:pt x="3693" y="1325"/>
                    <a:pt x="3596" y="1714"/>
                    <a:pt x="3766" y="1859"/>
                  </a:cubicBezTo>
                  <a:cubicBezTo>
                    <a:pt x="3790" y="1908"/>
                    <a:pt x="3839" y="1932"/>
                    <a:pt x="3863" y="1932"/>
                  </a:cubicBezTo>
                  <a:cubicBezTo>
                    <a:pt x="3936" y="1932"/>
                    <a:pt x="3984" y="1884"/>
                    <a:pt x="4009" y="1835"/>
                  </a:cubicBezTo>
                  <a:cubicBezTo>
                    <a:pt x="4130" y="1616"/>
                    <a:pt x="4154" y="1349"/>
                    <a:pt x="4082" y="1106"/>
                  </a:cubicBezTo>
                  <a:cubicBezTo>
                    <a:pt x="4203" y="961"/>
                    <a:pt x="4397" y="863"/>
                    <a:pt x="4592" y="863"/>
                  </a:cubicBezTo>
                  <a:cubicBezTo>
                    <a:pt x="4762" y="863"/>
                    <a:pt x="4932" y="936"/>
                    <a:pt x="5053" y="1033"/>
                  </a:cubicBezTo>
                  <a:cubicBezTo>
                    <a:pt x="5466" y="1325"/>
                    <a:pt x="5466" y="1932"/>
                    <a:pt x="5272" y="2418"/>
                  </a:cubicBezTo>
                  <a:lnTo>
                    <a:pt x="5150" y="2418"/>
                  </a:lnTo>
                  <a:cubicBezTo>
                    <a:pt x="4907" y="2418"/>
                    <a:pt x="4567" y="2491"/>
                    <a:pt x="4470" y="2710"/>
                  </a:cubicBezTo>
                  <a:cubicBezTo>
                    <a:pt x="4397" y="2928"/>
                    <a:pt x="4543" y="3171"/>
                    <a:pt x="4762" y="3195"/>
                  </a:cubicBezTo>
                  <a:cubicBezTo>
                    <a:pt x="5029" y="3195"/>
                    <a:pt x="5248" y="2904"/>
                    <a:pt x="5369" y="2612"/>
                  </a:cubicBezTo>
                  <a:cubicBezTo>
                    <a:pt x="5612" y="2637"/>
                    <a:pt x="5806" y="2807"/>
                    <a:pt x="5879" y="3025"/>
                  </a:cubicBezTo>
                  <a:cubicBezTo>
                    <a:pt x="5903" y="3220"/>
                    <a:pt x="5831" y="3414"/>
                    <a:pt x="5685" y="3560"/>
                  </a:cubicBezTo>
                  <a:cubicBezTo>
                    <a:pt x="5320" y="3949"/>
                    <a:pt x="4810" y="4191"/>
                    <a:pt x="4252" y="4191"/>
                  </a:cubicBezTo>
                  <a:cubicBezTo>
                    <a:pt x="4082" y="4191"/>
                    <a:pt x="3887" y="4167"/>
                    <a:pt x="3741" y="4070"/>
                  </a:cubicBezTo>
                  <a:cubicBezTo>
                    <a:pt x="3669" y="4046"/>
                    <a:pt x="3620" y="4021"/>
                    <a:pt x="3571" y="3973"/>
                  </a:cubicBezTo>
                  <a:cubicBezTo>
                    <a:pt x="3814" y="3681"/>
                    <a:pt x="3887" y="3366"/>
                    <a:pt x="3766" y="3220"/>
                  </a:cubicBezTo>
                  <a:cubicBezTo>
                    <a:pt x="3717" y="3171"/>
                    <a:pt x="3669" y="3147"/>
                    <a:pt x="3596" y="3147"/>
                  </a:cubicBezTo>
                  <a:cubicBezTo>
                    <a:pt x="3426" y="3171"/>
                    <a:pt x="3280" y="3268"/>
                    <a:pt x="3231" y="3438"/>
                  </a:cubicBezTo>
                  <a:cubicBezTo>
                    <a:pt x="3158" y="3633"/>
                    <a:pt x="3207" y="3851"/>
                    <a:pt x="3328" y="3973"/>
                  </a:cubicBezTo>
                  <a:cubicBezTo>
                    <a:pt x="3037" y="4264"/>
                    <a:pt x="2648" y="4434"/>
                    <a:pt x="2260" y="4434"/>
                  </a:cubicBezTo>
                  <a:cubicBezTo>
                    <a:pt x="2215" y="4444"/>
                    <a:pt x="2169" y="4449"/>
                    <a:pt x="2124" y="4449"/>
                  </a:cubicBezTo>
                  <a:cubicBezTo>
                    <a:pt x="1946" y="4449"/>
                    <a:pt x="1768" y="4375"/>
                    <a:pt x="1652" y="4240"/>
                  </a:cubicBezTo>
                  <a:cubicBezTo>
                    <a:pt x="1944" y="4094"/>
                    <a:pt x="2138" y="3778"/>
                    <a:pt x="2138" y="3463"/>
                  </a:cubicBezTo>
                  <a:cubicBezTo>
                    <a:pt x="2116" y="3307"/>
                    <a:pt x="2013" y="3192"/>
                    <a:pt x="1865" y="3192"/>
                  </a:cubicBezTo>
                  <a:cubicBezTo>
                    <a:pt x="1851" y="3192"/>
                    <a:pt x="1837" y="3193"/>
                    <a:pt x="1822" y="3195"/>
                  </a:cubicBezTo>
                  <a:cubicBezTo>
                    <a:pt x="1677" y="3195"/>
                    <a:pt x="1531" y="3293"/>
                    <a:pt x="1458" y="3438"/>
                  </a:cubicBezTo>
                  <a:cubicBezTo>
                    <a:pt x="1337" y="3657"/>
                    <a:pt x="1312" y="3924"/>
                    <a:pt x="1409" y="4143"/>
                  </a:cubicBezTo>
                  <a:cubicBezTo>
                    <a:pt x="1361" y="4149"/>
                    <a:pt x="1314" y="4152"/>
                    <a:pt x="1268" y="4152"/>
                  </a:cubicBezTo>
                  <a:cubicBezTo>
                    <a:pt x="1130" y="4152"/>
                    <a:pt x="1002" y="4125"/>
                    <a:pt x="875" y="4070"/>
                  </a:cubicBezTo>
                  <a:cubicBezTo>
                    <a:pt x="535" y="3924"/>
                    <a:pt x="316" y="3633"/>
                    <a:pt x="268" y="3268"/>
                  </a:cubicBezTo>
                  <a:cubicBezTo>
                    <a:pt x="195" y="2977"/>
                    <a:pt x="243" y="2637"/>
                    <a:pt x="413" y="2370"/>
                  </a:cubicBezTo>
                  <a:cubicBezTo>
                    <a:pt x="486" y="2564"/>
                    <a:pt x="632" y="2734"/>
                    <a:pt x="802" y="2855"/>
                  </a:cubicBezTo>
                  <a:cubicBezTo>
                    <a:pt x="899" y="2880"/>
                    <a:pt x="972" y="2904"/>
                    <a:pt x="1069" y="2904"/>
                  </a:cubicBezTo>
                  <a:cubicBezTo>
                    <a:pt x="1264" y="2904"/>
                    <a:pt x="1434" y="2758"/>
                    <a:pt x="1434" y="2540"/>
                  </a:cubicBezTo>
                  <a:cubicBezTo>
                    <a:pt x="1434" y="2224"/>
                    <a:pt x="1166" y="1981"/>
                    <a:pt x="851" y="1981"/>
                  </a:cubicBezTo>
                  <a:cubicBezTo>
                    <a:pt x="828" y="1976"/>
                    <a:pt x="806" y="1974"/>
                    <a:pt x="784" y="1974"/>
                  </a:cubicBezTo>
                  <a:cubicBezTo>
                    <a:pt x="685" y="1974"/>
                    <a:pt x="590" y="2014"/>
                    <a:pt x="511" y="2054"/>
                  </a:cubicBezTo>
                  <a:cubicBezTo>
                    <a:pt x="438" y="1568"/>
                    <a:pt x="608" y="1058"/>
                    <a:pt x="1069" y="936"/>
                  </a:cubicBezTo>
                  <a:cubicBezTo>
                    <a:pt x="1194" y="901"/>
                    <a:pt x="1331" y="878"/>
                    <a:pt x="1463" y="878"/>
                  </a:cubicBezTo>
                  <a:cubicBezTo>
                    <a:pt x="1511" y="878"/>
                    <a:pt x="1558" y="881"/>
                    <a:pt x="1604" y="888"/>
                  </a:cubicBezTo>
                  <a:cubicBezTo>
                    <a:pt x="1555" y="1009"/>
                    <a:pt x="1507" y="1106"/>
                    <a:pt x="1507" y="1106"/>
                  </a:cubicBezTo>
                  <a:cubicBezTo>
                    <a:pt x="1507" y="1131"/>
                    <a:pt x="1507" y="1131"/>
                    <a:pt x="1507" y="1155"/>
                  </a:cubicBezTo>
                  <a:cubicBezTo>
                    <a:pt x="1531" y="1179"/>
                    <a:pt x="1725" y="1665"/>
                    <a:pt x="2065" y="1665"/>
                  </a:cubicBezTo>
                  <a:cubicBezTo>
                    <a:pt x="2162" y="1665"/>
                    <a:pt x="2235" y="1641"/>
                    <a:pt x="2308" y="1592"/>
                  </a:cubicBezTo>
                  <a:cubicBezTo>
                    <a:pt x="2405" y="1544"/>
                    <a:pt x="2478" y="1422"/>
                    <a:pt x="2454" y="1301"/>
                  </a:cubicBezTo>
                  <a:cubicBezTo>
                    <a:pt x="2357" y="1033"/>
                    <a:pt x="2114" y="839"/>
                    <a:pt x="1847" y="791"/>
                  </a:cubicBezTo>
                  <a:cubicBezTo>
                    <a:pt x="1992" y="426"/>
                    <a:pt x="2332" y="183"/>
                    <a:pt x="2745" y="159"/>
                  </a:cubicBezTo>
                  <a:close/>
                  <a:moveTo>
                    <a:pt x="2728" y="1"/>
                  </a:moveTo>
                  <a:cubicBezTo>
                    <a:pt x="2260" y="1"/>
                    <a:pt x="1815" y="296"/>
                    <a:pt x="1652" y="766"/>
                  </a:cubicBezTo>
                  <a:cubicBezTo>
                    <a:pt x="1569" y="748"/>
                    <a:pt x="1485" y="740"/>
                    <a:pt x="1403" y="740"/>
                  </a:cubicBezTo>
                  <a:cubicBezTo>
                    <a:pt x="1270" y="740"/>
                    <a:pt x="1141" y="760"/>
                    <a:pt x="1021" y="791"/>
                  </a:cubicBezTo>
                  <a:cubicBezTo>
                    <a:pt x="438" y="936"/>
                    <a:pt x="219" y="1616"/>
                    <a:pt x="341" y="2199"/>
                  </a:cubicBezTo>
                  <a:cubicBezTo>
                    <a:pt x="98" y="2515"/>
                    <a:pt x="0" y="2928"/>
                    <a:pt x="73" y="3317"/>
                  </a:cubicBezTo>
                  <a:cubicBezTo>
                    <a:pt x="146" y="3730"/>
                    <a:pt x="413" y="4070"/>
                    <a:pt x="802" y="4240"/>
                  </a:cubicBezTo>
                  <a:cubicBezTo>
                    <a:pt x="960" y="4293"/>
                    <a:pt x="1130" y="4332"/>
                    <a:pt x="1294" y="4332"/>
                  </a:cubicBezTo>
                  <a:cubicBezTo>
                    <a:pt x="1358" y="4332"/>
                    <a:pt x="1421" y="4326"/>
                    <a:pt x="1482" y="4313"/>
                  </a:cubicBezTo>
                  <a:cubicBezTo>
                    <a:pt x="1638" y="4491"/>
                    <a:pt x="1875" y="4607"/>
                    <a:pt x="2119" y="4607"/>
                  </a:cubicBezTo>
                  <a:cubicBezTo>
                    <a:pt x="2141" y="4607"/>
                    <a:pt x="2164" y="4606"/>
                    <a:pt x="2187" y="4604"/>
                  </a:cubicBezTo>
                  <a:lnTo>
                    <a:pt x="2260" y="4604"/>
                  </a:lnTo>
                  <a:cubicBezTo>
                    <a:pt x="2721" y="4580"/>
                    <a:pt x="3134" y="4410"/>
                    <a:pt x="3450" y="4094"/>
                  </a:cubicBezTo>
                  <a:cubicBezTo>
                    <a:pt x="3523" y="4143"/>
                    <a:pt x="3596" y="4191"/>
                    <a:pt x="3669" y="4240"/>
                  </a:cubicBezTo>
                  <a:cubicBezTo>
                    <a:pt x="3839" y="4313"/>
                    <a:pt x="4057" y="4361"/>
                    <a:pt x="4276" y="4361"/>
                  </a:cubicBezTo>
                  <a:cubicBezTo>
                    <a:pt x="4859" y="4361"/>
                    <a:pt x="5418" y="4094"/>
                    <a:pt x="5831" y="3681"/>
                  </a:cubicBezTo>
                  <a:cubicBezTo>
                    <a:pt x="6001" y="3487"/>
                    <a:pt x="6073" y="3244"/>
                    <a:pt x="6049" y="3001"/>
                  </a:cubicBezTo>
                  <a:cubicBezTo>
                    <a:pt x="5976" y="2710"/>
                    <a:pt x="5733" y="2491"/>
                    <a:pt x="5442" y="2467"/>
                  </a:cubicBezTo>
                  <a:cubicBezTo>
                    <a:pt x="5636" y="1908"/>
                    <a:pt x="5612" y="1252"/>
                    <a:pt x="5126" y="912"/>
                  </a:cubicBezTo>
                  <a:cubicBezTo>
                    <a:pt x="4972" y="781"/>
                    <a:pt x="4776" y="715"/>
                    <a:pt x="4580" y="715"/>
                  </a:cubicBezTo>
                  <a:cubicBezTo>
                    <a:pt x="4376" y="715"/>
                    <a:pt x="4170" y="787"/>
                    <a:pt x="4009" y="936"/>
                  </a:cubicBezTo>
                  <a:cubicBezTo>
                    <a:pt x="3887" y="548"/>
                    <a:pt x="3571" y="256"/>
                    <a:pt x="3207" y="110"/>
                  </a:cubicBezTo>
                  <a:cubicBezTo>
                    <a:pt x="3052" y="36"/>
                    <a:pt x="2889" y="1"/>
                    <a:pt x="272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598" name="Google Shape;1598;p34"/>
          <p:cNvGrpSpPr/>
          <p:nvPr/>
        </p:nvGrpSpPr>
        <p:grpSpPr>
          <a:xfrm rot="10800000" flipH="1">
            <a:off x="4932665" y="-249093"/>
            <a:ext cx="2120540" cy="924348"/>
            <a:chOff x="3965010" y="571479"/>
            <a:chExt cx="1651683" cy="719972"/>
          </a:xfrm>
        </p:grpSpPr>
        <p:grpSp>
          <p:nvGrpSpPr>
            <p:cNvPr id="1599" name="Google Shape;1599;p34"/>
            <p:cNvGrpSpPr/>
            <p:nvPr/>
          </p:nvGrpSpPr>
          <p:grpSpPr>
            <a:xfrm>
              <a:off x="3965010" y="571479"/>
              <a:ext cx="1446820" cy="719972"/>
              <a:chOff x="3953250" y="571500"/>
              <a:chExt cx="1383325" cy="766825"/>
            </a:xfrm>
          </p:grpSpPr>
          <p:grpSp>
            <p:nvGrpSpPr>
              <p:cNvPr id="1600" name="Google Shape;1600;p34"/>
              <p:cNvGrpSpPr/>
              <p:nvPr/>
            </p:nvGrpSpPr>
            <p:grpSpPr>
              <a:xfrm>
                <a:off x="3953250" y="571500"/>
                <a:ext cx="1383166" cy="669650"/>
                <a:chOff x="897088" y="2374675"/>
                <a:chExt cx="1383166" cy="669650"/>
              </a:xfrm>
            </p:grpSpPr>
            <p:sp>
              <p:nvSpPr>
                <p:cNvPr id="1601" name="Google Shape;1601;p34"/>
                <p:cNvSpPr/>
                <p:nvPr/>
              </p:nvSpPr>
              <p:spPr>
                <a:xfrm>
                  <a:off x="1135613" y="2416700"/>
                  <a:ext cx="622500" cy="6225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02" name="Google Shape;1602;p34"/>
                <p:cNvSpPr/>
                <p:nvPr/>
              </p:nvSpPr>
              <p:spPr>
                <a:xfrm>
                  <a:off x="1479050" y="2374675"/>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03" name="Google Shape;1603;p34"/>
                <p:cNvSpPr/>
                <p:nvPr/>
              </p:nvSpPr>
              <p:spPr>
                <a:xfrm>
                  <a:off x="897088" y="2689700"/>
                  <a:ext cx="492600" cy="3546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04" name="Google Shape;1604;p34"/>
                <p:cNvSpPr/>
                <p:nvPr/>
              </p:nvSpPr>
              <p:spPr>
                <a:xfrm>
                  <a:off x="1657753" y="2551725"/>
                  <a:ext cx="622500" cy="4926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605" name="Google Shape;1605;p34"/>
              <p:cNvSpPr/>
              <p:nvPr/>
            </p:nvSpPr>
            <p:spPr>
              <a:xfrm>
                <a:off x="3972775" y="907225"/>
                <a:ext cx="1363800" cy="4311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606" name="Google Shape;1606;p34"/>
            <p:cNvSpPr/>
            <p:nvPr/>
          </p:nvSpPr>
          <p:spPr>
            <a:xfrm>
              <a:off x="4006544" y="571481"/>
              <a:ext cx="1610148" cy="660750"/>
            </a:xfrm>
            <a:custGeom>
              <a:avLst/>
              <a:gdLst/>
              <a:ahLst/>
              <a:cxnLst/>
              <a:rect l="l" t="t" r="r" b="b"/>
              <a:pathLst>
                <a:path w="3864" h="1872" extrusionOk="0">
                  <a:moveTo>
                    <a:pt x="1847" y="365"/>
                  </a:moveTo>
                  <a:cubicBezTo>
                    <a:pt x="1920" y="487"/>
                    <a:pt x="1920" y="633"/>
                    <a:pt x="1871" y="754"/>
                  </a:cubicBezTo>
                  <a:lnTo>
                    <a:pt x="1847" y="754"/>
                  </a:lnTo>
                  <a:cubicBezTo>
                    <a:pt x="1847" y="754"/>
                    <a:pt x="1823" y="754"/>
                    <a:pt x="1798" y="705"/>
                  </a:cubicBezTo>
                  <a:cubicBezTo>
                    <a:pt x="1774" y="608"/>
                    <a:pt x="1774" y="487"/>
                    <a:pt x="1847" y="390"/>
                  </a:cubicBezTo>
                  <a:lnTo>
                    <a:pt x="1847" y="365"/>
                  </a:lnTo>
                  <a:close/>
                  <a:moveTo>
                    <a:pt x="2891" y="584"/>
                  </a:moveTo>
                  <a:lnTo>
                    <a:pt x="2891" y="608"/>
                  </a:lnTo>
                  <a:cubicBezTo>
                    <a:pt x="2940" y="754"/>
                    <a:pt x="2940" y="900"/>
                    <a:pt x="2867" y="948"/>
                  </a:cubicBezTo>
                  <a:cubicBezTo>
                    <a:pt x="2831" y="960"/>
                    <a:pt x="2806" y="967"/>
                    <a:pt x="2791" y="967"/>
                  </a:cubicBezTo>
                  <a:cubicBezTo>
                    <a:pt x="2776" y="967"/>
                    <a:pt x="2770" y="960"/>
                    <a:pt x="2770" y="948"/>
                  </a:cubicBezTo>
                  <a:cubicBezTo>
                    <a:pt x="2770" y="803"/>
                    <a:pt x="2794" y="681"/>
                    <a:pt x="2891" y="584"/>
                  </a:cubicBezTo>
                  <a:close/>
                  <a:moveTo>
                    <a:pt x="754" y="1021"/>
                  </a:moveTo>
                  <a:cubicBezTo>
                    <a:pt x="851" y="1021"/>
                    <a:pt x="924" y="1070"/>
                    <a:pt x="972" y="1143"/>
                  </a:cubicBezTo>
                  <a:cubicBezTo>
                    <a:pt x="997" y="1216"/>
                    <a:pt x="972" y="1288"/>
                    <a:pt x="899" y="1337"/>
                  </a:cubicBezTo>
                  <a:cubicBezTo>
                    <a:pt x="887" y="1349"/>
                    <a:pt x="875" y="1355"/>
                    <a:pt x="863" y="1355"/>
                  </a:cubicBezTo>
                  <a:cubicBezTo>
                    <a:pt x="851" y="1355"/>
                    <a:pt x="839" y="1349"/>
                    <a:pt x="827" y="1337"/>
                  </a:cubicBezTo>
                  <a:cubicBezTo>
                    <a:pt x="754" y="1240"/>
                    <a:pt x="754" y="1143"/>
                    <a:pt x="754" y="1045"/>
                  </a:cubicBezTo>
                  <a:lnTo>
                    <a:pt x="754" y="1021"/>
                  </a:lnTo>
                  <a:close/>
                  <a:moveTo>
                    <a:pt x="2357" y="74"/>
                  </a:moveTo>
                  <a:cubicBezTo>
                    <a:pt x="2600" y="122"/>
                    <a:pt x="2794" y="268"/>
                    <a:pt x="2867" y="487"/>
                  </a:cubicBezTo>
                  <a:cubicBezTo>
                    <a:pt x="2746" y="608"/>
                    <a:pt x="2673" y="778"/>
                    <a:pt x="2697" y="973"/>
                  </a:cubicBezTo>
                  <a:cubicBezTo>
                    <a:pt x="2725" y="1015"/>
                    <a:pt x="2745" y="1041"/>
                    <a:pt x="2786" y="1041"/>
                  </a:cubicBezTo>
                  <a:cubicBezTo>
                    <a:pt x="2815" y="1041"/>
                    <a:pt x="2855" y="1027"/>
                    <a:pt x="2916" y="997"/>
                  </a:cubicBezTo>
                  <a:cubicBezTo>
                    <a:pt x="3061" y="924"/>
                    <a:pt x="3037" y="681"/>
                    <a:pt x="2964" y="487"/>
                  </a:cubicBezTo>
                  <a:cubicBezTo>
                    <a:pt x="2989" y="462"/>
                    <a:pt x="3013" y="462"/>
                    <a:pt x="3061" y="462"/>
                  </a:cubicBezTo>
                  <a:cubicBezTo>
                    <a:pt x="3329" y="535"/>
                    <a:pt x="3572" y="730"/>
                    <a:pt x="3693" y="997"/>
                  </a:cubicBezTo>
                  <a:cubicBezTo>
                    <a:pt x="3766" y="1143"/>
                    <a:pt x="3766" y="1337"/>
                    <a:pt x="3644" y="1483"/>
                  </a:cubicBezTo>
                  <a:cubicBezTo>
                    <a:pt x="3474" y="1677"/>
                    <a:pt x="2819" y="1799"/>
                    <a:pt x="1774" y="1799"/>
                  </a:cubicBezTo>
                  <a:cubicBezTo>
                    <a:pt x="1118" y="1799"/>
                    <a:pt x="535" y="1750"/>
                    <a:pt x="535" y="1750"/>
                  </a:cubicBezTo>
                  <a:cubicBezTo>
                    <a:pt x="316" y="1726"/>
                    <a:pt x="195" y="1653"/>
                    <a:pt x="146" y="1507"/>
                  </a:cubicBezTo>
                  <a:cubicBezTo>
                    <a:pt x="98" y="1386"/>
                    <a:pt x="219" y="1216"/>
                    <a:pt x="438" y="1118"/>
                  </a:cubicBezTo>
                  <a:cubicBezTo>
                    <a:pt x="511" y="1070"/>
                    <a:pt x="584" y="1045"/>
                    <a:pt x="681" y="1045"/>
                  </a:cubicBezTo>
                  <a:cubicBezTo>
                    <a:pt x="657" y="1167"/>
                    <a:pt x="705" y="1288"/>
                    <a:pt x="778" y="1410"/>
                  </a:cubicBezTo>
                  <a:cubicBezTo>
                    <a:pt x="808" y="1440"/>
                    <a:pt x="857" y="1461"/>
                    <a:pt x="901" y="1461"/>
                  </a:cubicBezTo>
                  <a:cubicBezTo>
                    <a:pt x="928" y="1461"/>
                    <a:pt x="954" y="1453"/>
                    <a:pt x="972" y="1434"/>
                  </a:cubicBezTo>
                  <a:cubicBezTo>
                    <a:pt x="1070" y="1361"/>
                    <a:pt x="1118" y="1240"/>
                    <a:pt x="1094" y="1118"/>
                  </a:cubicBezTo>
                  <a:cubicBezTo>
                    <a:pt x="1045" y="1021"/>
                    <a:pt x="924" y="924"/>
                    <a:pt x="802" y="924"/>
                  </a:cubicBezTo>
                  <a:cubicBezTo>
                    <a:pt x="851" y="681"/>
                    <a:pt x="1021" y="462"/>
                    <a:pt x="1264" y="365"/>
                  </a:cubicBezTo>
                  <a:cubicBezTo>
                    <a:pt x="1395" y="278"/>
                    <a:pt x="1517" y="234"/>
                    <a:pt x="1621" y="234"/>
                  </a:cubicBezTo>
                  <a:cubicBezTo>
                    <a:pt x="1689" y="234"/>
                    <a:pt x="1750" y="254"/>
                    <a:pt x="1798" y="292"/>
                  </a:cubicBezTo>
                  <a:cubicBezTo>
                    <a:pt x="1701" y="414"/>
                    <a:pt x="1677" y="584"/>
                    <a:pt x="1750" y="730"/>
                  </a:cubicBezTo>
                  <a:cubicBezTo>
                    <a:pt x="1750" y="778"/>
                    <a:pt x="1798" y="827"/>
                    <a:pt x="1871" y="827"/>
                  </a:cubicBezTo>
                  <a:cubicBezTo>
                    <a:pt x="1895" y="827"/>
                    <a:pt x="1920" y="803"/>
                    <a:pt x="1944" y="778"/>
                  </a:cubicBezTo>
                  <a:cubicBezTo>
                    <a:pt x="2041" y="633"/>
                    <a:pt x="2017" y="438"/>
                    <a:pt x="1920" y="292"/>
                  </a:cubicBezTo>
                  <a:cubicBezTo>
                    <a:pt x="1993" y="220"/>
                    <a:pt x="2090" y="147"/>
                    <a:pt x="2187" y="122"/>
                  </a:cubicBezTo>
                  <a:cubicBezTo>
                    <a:pt x="2236" y="98"/>
                    <a:pt x="2308" y="98"/>
                    <a:pt x="2357" y="74"/>
                  </a:cubicBezTo>
                  <a:close/>
                  <a:moveTo>
                    <a:pt x="2333" y="1"/>
                  </a:moveTo>
                  <a:cubicBezTo>
                    <a:pt x="2260" y="1"/>
                    <a:pt x="2211" y="25"/>
                    <a:pt x="2138" y="50"/>
                  </a:cubicBezTo>
                  <a:cubicBezTo>
                    <a:pt x="2017" y="74"/>
                    <a:pt x="1920" y="147"/>
                    <a:pt x="1823" y="244"/>
                  </a:cubicBezTo>
                  <a:cubicBezTo>
                    <a:pt x="1756" y="188"/>
                    <a:pt x="1674" y="158"/>
                    <a:pt x="1579" y="158"/>
                  </a:cubicBezTo>
                  <a:cubicBezTo>
                    <a:pt x="1466" y="158"/>
                    <a:pt x="1336" y="200"/>
                    <a:pt x="1191" y="292"/>
                  </a:cubicBezTo>
                  <a:cubicBezTo>
                    <a:pt x="924" y="414"/>
                    <a:pt x="754" y="657"/>
                    <a:pt x="681" y="948"/>
                  </a:cubicBezTo>
                  <a:cubicBezTo>
                    <a:pt x="584" y="948"/>
                    <a:pt x="487" y="973"/>
                    <a:pt x="414" y="1021"/>
                  </a:cubicBezTo>
                  <a:cubicBezTo>
                    <a:pt x="146" y="1167"/>
                    <a:pt x="1" y="1361"/>
                    <a:pt x="49" y="1531"/>
                  </a:cubicBezTo>
                  <a:cubicBezTo>
                    <a:pt x="74" y="1701"/>
                    <a:pt x="268" y="1823"/>
                    <a:pt x="511" y="1847"/>
                  </a:cubicBezTo>
                  <a:cubicBezTo>
                    <a:pt x="511" y="1847"/>
                    <a:pt x="1118" y="1871"/>
                    <a:pt x="1774" y="1871"/>
                  </a:cubicBezTo>
                  <a:cubicBezTo>
                    <a:pt x="2867" y="1871"/>
                    <a:pt x="3523" y="1774"/>
                    <a:pt x="3717" y="1556"/>
                  </a:cubicBezTo>
                  <a:cubicBezTo>
                    <a:pt x="3839" y="1386"/>
                    <a:pt x="3863" y="1167"/>
                    <a:pt x="3766" y="973"/>
                  </a:cubicBezTo>
                  <a:cubicBezTo>
                    <a:pt x="3620" y="681"/>
                    <a:pt x="3353" y="438"/>
                    <a:pt x="3037" y="365"/>
                  </a:cubicBezTo>
                  <a:cubicBezTo>
                    <a:pt x="2989" y="365"/>
                    <a:pt x="2940" y="390"/>
                    <a:pt x="2916" y="414"/>
                  </a:cubicBezTo>
                  <a:cubicBezTo>
                    <a:pt x="2819" y="171"/>
                    <a:pt x="2600" y="25"/>
                    <a:pt x="233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12323388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 and body">
    <p:bg>
      <p:bgPr>
        <a:blipFill>
          <a:blip r:embed="rId2">
            <a:alphaModFix/>
          </a:blip>
          <a:stretch>
            <a:fillRect/>
          </a:stretch>
        </a:blipFill>
        <a:effectLst/>
      </p:bgPr>
    </p:bg>
    <p:spTree>
      <p:nvGrpSpPr>
        <p:cNvPr id="1" name="Shape 107"/>
        <p:cNvGrpSpPr/>
        <p:nvPr/>
      </p:nvGrpSpPr>
      <p:grpSpPr>
        <a:xfrm>
          <a:off x="0" y="0"/>
          <a:ext cx="0" cy="0"/>
          <a:chOff x="0" y="0"/>
          <a:chExt cx="0" cy="0"/>
        </a:xfrm>
      </p:grpSpPr>
      <p:sp>
        <p:nvSpPr>
          <p:cNvPr id="108" name="Google Shape;108;p4"/>
          <p:cNvSpPr txBox="1">
            <a:spLocks noGrp="1"/>
          </p:cNvSpPr>
          <p:nvPr>
            <p:ph type="body" idx="1"/>
          </p:nvPr>
        </p:nvSpPr>
        <p:spPr>
          <a:xfrm>
            <a:off x="1005100" y="1446433"/>
            <a:ext cx="10120400" cy="4649600"/>
          </a:xfrm>
          <a:prstGeom prst="rect">
            <a:avLst/>
          </a:prstGeom>
          <a:noFill/>
          <a:ln>
            <a:noFill/>
          </a:ln>
        </p:spPr>
        <p:txBody>
          <a:bodyPr spcFirstLastPara="1" wrap="square" lIns="91425" tIns="91425" rIns="91425" bIns="91425" anchor="t" anchorCtr="0">
            <a:noAutofit/>
          </a:bodyPr>
          <a:lstStyle>
            <a:lvl1pPr marL="609585" lvl="0" indent="-507987" rtl="0">
              <a:spcBef>
                <a:spcPts val="0"/>
              </a:spcBef>
              <a:spcAft>
                <a:spcPts val="0"/>
              </a:spcAft>
              <a:buClr>
                <a:schemeClr val="lt1"/>
              </a:buClr>
              <a:buSzPts val="2400"/>
              <a:buFont typeface="Work Sans"/>
              <a:buAutoNum type="arabicPeriod"/>
              <a:defRPr sz="1467">
                <a:solidFill>
                  <a:schemeClr val="dk1"/>
                </a:solidFill>
                <a:latin typeface="Comfortaa"/>
                <a:ea typeface="Comfortaa"/>
                <a:cs typeface="Comfortaa"/>
                <a:sym typeface="Comfortaa"/>
              </a:defRPr>
            </a:lvl1pPr>
            <a:lvl2pPr marL="1219170" lvl="1" indent="-423323" rtl="0">
              <a:spcBef>
                <a:spcPts val="0"/>
              </a:spcBef>
              <a:spcAft>
                <a:spcPts val="0"/>
              </a:spcAft>
              <a:buClr>
                <a:schemeClr val="lt1"/>
              </a:buClr>
              <a:buSzPts val="1400"/>
              <a:buFont typeface="Roboto Slab Regular"/>
              <a:buAutoNum type="alphaLcPeriod"/>
              <a:defRPr>
                <a:solidFill>
                  <a:schemeClr val="dk1"/>
                </a:solidFill>
                <a:latin typeface="Roboto Slab Regular"/>
                <a:ea typeface="Roboto Slab Regular"/>
                <a:cs typeface="Roboto Slab Regular"/>
                <a:sym typeface="Roboto Slab Regular"/>
              </a:defRPr>
            </a:lvl2pPr>
            <a:lvl3pPr marL="1828754" lvl="2" indent="-423323" rtl="0">
              <a:spcBef>
                <a:spcPts val="0"/>
              </a:spcBef>
              <a:spcAft>
                <a:spcPts val="0"/>
              </a:spcAft>
              <a:buClr>
                <a:schemeClr val="lt1"/>
              </a:buClr>
              <a:buSzPts val="1400"/>
              <a:buFont typeface="Roboto Slab Regular"/>
              <a:buAutoNum type="romanLcPeriod"/>
              <a:defRPr>
                <a:solidFill>
                  <a:schemeClr val="dk1"/>
                </a:solidFill>
                <a:latin typeface="Roboto Slab Regular"/>
                <a:ea typeface="Roboto Slab Regular"/>
                <a:cs typeface="Roboto Slab Regular"/>
                <a:sym typeface="Roboto Slab Regular"/>
              </a:defRPr>
            </a:lvl3pPr>
            <a:lvl4pPr marL="2438339" lvl="3" indent="-423323" rtl="0">
              <a:spcBef>
                <a:spcPts val="0"/>
              </a:spcBef>
              <a:spcAft>
                <a:spcPts val="0"/>
              </a:spcAft>
              <a:buClr>
                <a:schemeClr val="lt1"/>
              </a:buClr>
              <a:buSzPts val="1400"/>
              <a:buFont typeface="Roboto Slab Regular"/>
              <a:buAutoNum type="arabicPeriod"/>
              <a:defRPr>
                <a:solidFill>
                  <a:schemeClr val="dk1"/>
                </a:solidFill>
                <a:latin typeface="Roboto Slab Regular"/>
                <a:ea typeface="Roboto Slab Regular"/>
                <a:cs typeface="Roboto Slab Regular"/>
                <a:sym typeface="Roboto Slab Regular"/>
              </a:defRPr>
            </a:lvl4pPr>
            <a:lvl5pPr marL="3047924" lvl="4" indent="-423323" rtl="0">
              <a:spcBef>
                <a:spcPts val="0"/>
              </a:spcBef>
              <a:spcAft>
                <a:spcPts val="0"/>
              </a:spcAft>
              <a:buClr>
                <a:schemeClr val="lt1"/>
              </a:buClr>
              <a:buSzPts val="1400"/>
              <a:buFont typeface="Roboto Slab Regular"/>
              <a:buAutoNum type="alphaLcPeriod"/>
              <a:defRPr>
                <a:solidFill>
                  <a:schemeClr val="dk1"/>
                </a:solidFill>
                <a:latin typeface="Roboto Slab Regular"/>
                <a:ea typeface="Roboto Slab Regular"/>
                <a:cs typeface="Roboto Slab Regular"/>
                <a:sym typeface="Roboto Slab Regular"/>
              </a:defRPr>
            </a:lvl5pPr>
            <a:lvl6pPr marL="3657509" lvl="5" indent="-423323" rtl="0">
              <a:spcBef>
                <a:spcPts val="0"/>
              </a:spcBef>
              <a:spcAft>
                <a:spcPts val="0"/>
              </a:spcAft>
              <a:buClr>
                <a:schemeClr val="lt1"/>
              </a:buClr>
              <a:buSzPts val="1400"/>
              <a:buFont typeface="Roboto Slab Regular"/>
              <a:buAutoNum type="romanLcPeriod"/>
              <a:defRPr>
                <a:solidFill>
                  <a:schemeClr val="dk1"/>
                </a:solidFill>
                <a:latin typeface="Roboto Slab Regular"/>
                <a:ea typeface="Roboto Slab Regular"/>
                <a:cs typeface="Roboto Slab Regular"/>
                <a:sym typeface="Roboto Slab Regular"/>
              </a:defRPr>
            </a:lvl6pPr>
            <a:lvl7pPr marL="4267093" lvl="6" indent="-423323" rtl="0">
              <a:spcBef>
                <a:spcPts val="0"/>
              </a:spcBef>
              <a:spcAft>
                <a:spcPts val="0"/>
              </a:spcAft>
              <a:buClr>
                <a:schemeClr val="lt1"/>
              </a:buClr>
              <a:buSzPts val="1400"/>
              <a:buFont typeface="Roboto Slab Regular"/>
              <a:buAutoNum type="arabicPeriod"/>
              <a:defRPr>
                <a:solidFill>
                  <a:schemeClr val="dk1"/>
                </a:solidFill>
                <a:latin typeface="Roboto Slab Regular"/>
                <a:ea typeface="Roboto Slab Regular"/>
                <a:cs typeface="Roboto Slab Regular"/>
                <a:sym typeface="Roboto Slab Regular"/>
              </a:defRPr>
            </a:lvl7pPr>
            <a:lvl8pPr marL="4876678" lvl="7" indent="-423323" rtl="0">
              <a:spcBef>
                <a:spcPts val="0"/>
              </a:spcBef>
              <a:spcAft>
                <a:spcPts val="0"/>
              </a:spcAft>
              <a:buClr>
                <a:schemeClr val="lt1"/>
              </a:buClr>
              <a:buSzPts val="1400"/>
              <a:buFont typeface="Roboto Slab Regular"/>
              <a:buAutoNum type="alphaLcPeriod"/>
              <a:defRPr>
                <a:solidFill>
                  <a:schemeClr val="dk1"/>
                </a:solidFill>
                <a:latin typeface="Roboto Slab Regular"/>
                <a:ea typeface="Roboto Slab Regular"/>
                <a:cs typeface="Roboto Slab Regular"/>
                <a:sym typeface="Roboto Slab Regular"/>
              </a:defRPr>
            </a:lvl8pPr>
            <a:lvl9pPr marL="5486263" lvl="8" indent="-423323" rtl="0">
              <a:spcBef>
                <a:spcPts val="0"/>
              </a:spcBef>
              <a:spcAft>
                <a:spcPts val="0"/>
              </a:spcAft>
              <a:buClr>
                <a:schemeClr val="lt1"/>
              </a:buClr>
              <a:buSzPts val="1400"/>
              <a:buFont typeface="Roboto Slab Regular"/>
              <a:buAutoNum type="romanLcPeriod"/>
              <a:defRPr>
                <a:solidFill>
                  <a:schemeClr val="dk1"/>
                </a:solidFill>
                <a:latin typeface="Roboto Slab Regular"/>
                <a:ea typeface="Roboto Slab Regular"/>
                <a:cs typeface="Roboto Slab Regular"/>
                <a:sym typeface="Roboto Slab Regular"/>
              </a:defRPr>
            </a:lvl9pPr>
          </a:lstStyle>
          <a:p>
            <a:endParaRPr/>
          </a:p>
        </p:txBody>
      </p:sp>
      <p:sp>
        <p:nvSpPr>
          <p:cNvPr id="109" name="Google Shape;109;p4"/>
          <p:cNvSpPr txBox="1">
            <a:spLocks noGrp="1"/>
          </p:cNvSpPr>
          <p:nvPr>
            <p:ph type="title"/>
          </p:nvPr>
        </p:nvSpPr>
        <p:spPr>
          <a:xfrm>
            <a:off x="1005100" y="560133"/>
            <a:ext cx="9926400" cy="8620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110" name="Google Shape;110;p4"/>
          <p:cNvGrpSpPr/>
          <p:nvPr/>
        </p:nvGrpSpPr>
        <p:grpSpPr>
          <a:xfrm>
            <a:off x="10458773" y="302305"/>
            <a:ext cx="1831183" cy="1662655"/>
            <a:chOff x="7844079" y="226728"/>
            <a:chExt cx="1373387" cy="1246991"/>
          </a:xfrm>
        </p:grpSpPr>
        <p:sp>
          <p:nvSpPr>
            <p:cNvPr id="111" name="Google Shape;111;p4"/>
            <p:cNvSpPr/>
            <p:nvPr/>
          </p:nvSpPr>
          <p:spPr>
            <a:xfrm rot="-1688081">
              <a:off x="8295818" y="1015024"/>
              <a:ext cx="222185" cy="222398"/>
            </a:xfrm>
            <a:custGeom>
              <a:avLst/>
              <a:gdLst/>
              <a:ahLst/>
              <a:cxnLst/>
              <a:rect l="l" t="t" r="r" b="b"/>
              <a:pathLst>
                <a:path w="1118" h="1119" extrusionOk="0">
                  <a:moveTo>
                    <a:pt x="607" y="98"/>
                  </a:moveTo>
                  <a:cubicBezTo>
                    <a:pt x="607" y="147"/>
                    <a:pt x="632" y="219"/>
                    <a:pt x="632" y="268"/>
                  </a:cubicBezTo>
                  <a:cubicBezTo>
                    <a:pt x="656" y="317"/>
                    <a:pt x="656" y="389"/>
                    <a:pt x="680" y="438"/>
                  </a:cubicBezTo>
                  <a:cubicBezTo>
                    <a:pt x="705" y="438"/>
                    <a:pt x="729" y="462"/>
                    <a:pt x="826" y="487"/>
                  </a:cubicBezTo>
                  <a:lnTo>
                    <a:pt x="972" y="560"/>
                  </a:lnTo>
                  <a:cubicBezTo>
                    <a:pt x="899" y="584"/>
                    <a:pt x="802" y="632"/>
                    <a:pt x="705" y="657"/>
                  </a:cubicBezTo>
                  <a:cubicBezTo>
                    <a:pt x="705" y="657"/>
                    <a:pt x="705" y="657"/>
                    <a:pt x="680" y="681"/>
                  </a:cubicBezTo>
                  <a:cubicBezTo>
                    <a:pt x="656" y="802"/>
                    <a:pt x="583" y="924"/>
                    <a:pt x="559" y="972"/>
                  </a:cubicBezTo>
                  <a:cubicBezTo>
                    <a:pt x="535" y="924"/>
                    <a:pt x="486" y="802"/>
                    <a:pt x="462" y="681"/>
                  </a:cubicBezTo>
                  <a:cubicBezTo>
                    <a:pt x="462" y="657"/>
                    <a:pt x="437" y="657"/>
                    <a:pt x="413" y="632"/>
                  </a:cubicBezTo>
                  <a:cubicBezTo>
                    <a:pt x="316" y="632"/>
                    <a:pt x="194" y="584"/>
                    <a:pt x="122" y="584"/>
                  </a:cubicBezTo>
                  <a:cubicBezTo>
                    <a:pt x="219" y="511"/>
                    <a:pt x="340" y="462"/>
                    <a:pt x="462" y="414"/>
                  </a:cubicBezTo>
                  <a:cubicBezTo>
                    <a:pt x="462" y="414"/>
                    <a:pt x="462" y="389"/>
                    <a:pt x="486" y="389"/>
                  </a:cubicBezTo>
                  <a:cubicBezTo>
                    <a:pt x="510" y="292"/>
                    <a:pt x="559" y="195"/>
                    <a:pt x="607" y="98"/>
                  </a:cubicBezTo>
                  <a:close/>
                  <a:moveTo>
                    <a:pt x="607" y="1"/>
                  </a:moveTo>
                  <a:cubicBezTo>
                    <a:pt x="583" y="1"/>
                    <a:pt x="535" y="1"/>
                    <a:pt x="389" y="341"/>
                  </a:cubicBezTo>
                  <a:cubicBezTo>
                    <a:pt x="24" y="487"/>
                    <a:pt x="0" y="560"/>
                    <a:pt x="0" y="560"/>
                  </a:cubicBezTo>
                  <a:cubicBezTo>
                    <a:pt x="0" y="584"/>
                    <a:pt x="0" y="608"/>
                    <a:pt x="0" y="608"/>
                  </a:cubicBezTo>
                  <a:cubicBezTo>
                    <a:pt x="0" y="632"/>
                    <a:pt x="49" y="657"/>
                    <a:pt x="364" y="730"/>
                  </a:cubicBezTo>
                  <a:cubicBezTo>
                    <a:pt x="462" y="1118"/>
                    <a:pt x="510" y="1118"/>
                    <a:pt x="535" y="1118"/>
                  </a:cubicBezTo>
                  <a:lnTo>
                    <a:pt x="559" y="1118"/>
                  </a:lnTo>
                  <a:cubicBezTo>
                    <a:pt x="583" y="1118"/>
                    <a:pt x="607" y="1118"/>
                    <a:pt x="777" y="754"/>
                  </a:cubicBezTo>
                  <a:cubicBezTo>
                    <a:pt x="875" y="705"/>
                    <a:pt x="996" y="681"/>
                    <a:pt x="1093" y="608"/>
                  </a:cubicBezTo>
                  <a:cubicBezTo>
                    <a:pt x="1118" y="608"/>
                    <a:pt x="1118" y="584"/>
                    <a:pt x="1118" y="560"/>
                  </a:cubicBezTo>
                  <a:cubicBezTo>
                    <a:pt x="1118" y="511"/>
                    <a:pt x="1045" y="487"/>
                    <a:pt x="875" y="414"/>
                  </a:cubicBezTo>
                  <a:lnTo>
                    <a:pt x="753" y="389"/>
                  </a:lnTo>
                  <a:cubicBezTo>
                    <a:pt x="753" y="341"/>
                    <a:pt x="729" y="317"/>
                    <a:pt x="729" y="268"/>
                  </a:cubicBezTo>
                  <a:cubicBezTo>
                    <a:pt x="729" y="171"/>
                    <a:pt x="680" y="98"/>
                    <a:pt x="656" y="25"/>
                  </a:cubicBezTo>
                  <a:cubicBezTo>
                    <a:pt x="632" y="1"/>
                    <a:pt x="632" y="1"/>
                    <a:pt x="60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2" name="Google Shape;112;p4"/>
            <p:cNvSpPr/>
            <p:nvPr/>
          </p:nvSpPr>
          <p:spPr>
            <a:xfrm rot="-1688081">
              <a:off x="8403840" y="292330"/>
              <a:ext cx="164354" cy="141707"/>
            </a:xfrm>
            <a:custGeom>
              <a:avLst/>
              <a:gdLst/>
              <a:ahLst/>
              <a:cxnLst/>
              <a:rect l="l" t="t" r="r" b="b"/>
              <a:pathLst>
                <a:path w="827" h="713" extrusionOk="0">
                  <a:moveTo>
                    <a:pt x="462" y="105"/>
                  </a:moveTo>
                  <a:cubicBezTo>
                    <a:pt x="802" y="105"/>
                    <a:pt x="802" y="615"/>
                    <a:pt x="462" y="615"/>
                  </a:cubicBezTo>
                  <a:cubicBezTo>
                    <a:pt x="317" y="591"/>
                    <a:pt x="219" y="494"/>
                    <a:pt x="219" y="348"/>
                  </a:cubicBezTo>
                  <a:cubicBezTo>
                    <a:pt x="219" y="202"/>
                    <a:pt x="341" y="105"/>
                    <a:pt x="462" y="105"/>
                  </a:cubicBezTo>
                  <a:close/>
                  <a:moveTo>
                    <a:pt x="481" y="1"/>
                  </a:moveTo>
                  <a:cubicBezTo>
                    <a:pt x="392" y="1"/>
                    <a:pt x="299" y="33"/>
                    <a:pt x="219" y="105"/>
                  </a:cubicBezTo>
                  <a:cubicBezTo>
                    <a:pt x="1" y="324"/>
                    <a:pt x="171" y="688"/>
                    <a:pt x="462" y="712"/>
                  </a:cubicBezTo>
                  <a:cubicBezTo>
                    <a:pt x="657" y="712"/>
                    <a:pt x="827" y="542"/>
                    <a:pt x="827" y="348"/>
                  </a:cubicBezTo>
                  <a:cubicBezTo>
                    <a:pt x="827" y="136"/>
                    <a:pt x="663" y="1"/>
                    <a:pt x="48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3" name="Google Shape;113;p4"/>
            <p:cNvSpPr/>
            <p:nvPr/>
          </p:nvSpPr>
          <p:spPr>
            <a:xfrm rot="-1688081">
              <a:off x="7886315" y="509903"/>
              <a:ext cx="222384" cy="213454"/>
            </a:xfrm>
            <a:custGeom>
              <a:avLst/>
              <a:gdLst/>
              <a:ahLst/>
              <a:cxnLst/>
              <a:rect l="l" t="t" r="r" b="b"/>
              <a:pathLst>
                <a:path w="1119" h="1074" extrusionOk="0">
                  <a:moveTo>
                    <a:pt x="681" y="441"/>
                  </a:moveTo>
                  <a:cubicBezTo>
                    <a:pt x="681" y="441"/>
                    <a:pt x="681" y="441"/>
                    <a:pt x="681" y="466"/>
                  </a:cubicBezTo>
                  <a:cubicBezTo>
                    <a:pt x="681" y="466"/>
                    <a:pt x="657" y="490"/>
                    <a:pt x="584" y="490"/>
                  </a:cubicBezTo>
                  <a:cubicBezTo>
                    <a:pt x="608" y="466"/>
                    <a:pt x="632" y="441"/>
                    <a:pt x="657" y="441"/>
                  </a:cubicBezTo>
                  <a:close/>
                  <a:moveTo>
                    <a:pt x="384" y="97"/>
                  </a:moveTo>
                  <a:cubicBezTo>
                    <a:pt x="401" y="97"/>
                    <a:pt x="420" y="98"/>
                    <a:pt x="438" y="101"/>
                  </a:cubicBezTo>
                  <a:cubicBezTo>
                    <a:pt x="559" y="101"/>
                    <a:pt x="681" y="126"/>
                    <a:pt x="778" y="150"/>
                  </a:cubicBezTo>
                  <a:cubicBezTo>
                    <a:pt x="924" y="199"/>
                    <a:pt x="1021" y="369"/>
                    <a:pt x="972" y="514"/>
                  </a:cubicBezTo>
                  <a:cubicBezTo>
                    <a:pt x="924" y="733"/>
                    <a:pt x="705" y="976"/>
                    <a:pt x="559" y="976"/>
                  </a:cubicBezTo>
                  <a:lnTo>
                    <a:pt x="511" y="976"/>
                  </a:lnTo>
                  <a:cubicBezTo>
                    <a:pt x="414" y="879"/>
                    <a:pt x="438" y="733"/>
                    <a:pt x="511" y="612"/>
                  </a:cubicBezTo>
                  <a:cubicBezTo>
                    <a:pt x="608" y="587"/>
                    <a:pt x="754" y="563"/>
                    <a:pt x="778" y="490"/>
                  </a:cubicBezTo>
                  <a:cubicBezTo>
                    <a:pt x="802" y="441"/>
                    <a:pt x="778" y="393"/>
                    <a:pt x="754" y="369"/>
                  </a:cubicBezTo>
                  <a:cubicBezTo>
                    <a:pt x="730" y="344"/>
                    <a:pt x="705" y="344"/>
                    <a:pt x="681" y="344"/>
                  </a:cubicBezTo>
                  <a:cubicBezTo>
                    <a:pt x="608" y="344"/>
                    <a:pt x="535" y="417"/>
                    <a:pt x="462" y="514"/>
                  </a:cubicBezTo>
                  <a:cubicBezTo>
                    <a:pt x="441" y="519"/>
                    <a:pt x="419" y="521"/>
                    <a:pt x="398" y="521"/>
                  </a:cubicBezTo>
                  <a:cubicBezTo>
                    <a:pt x="299" y="521"/>
                    <a:pt x="202" y="477"/>
                    <a:pt x="122" y="417"/>
                  </a:cubicBezTo>
                  <a:cubicBezTo>
                    <a:pt x="98" y="369"/>
                    <a:pt x="98" y="344"/>
                    <a:pt x="122" y="296"/>
                  </a:cubicBezTo>
                  <a:cubicBezTo>
                    <a:pt x="165" y="168"/>
                    <a:pt x="263" y="97"/>
                    <a:pt x="384" y="97"/>
                  </a:cubicBezTo>
                  <a:close/>
                  <a:moveTo>
                    <a:pt x="386" y="1"/>
                  </a:moveTo>
                  <a:cubicBezTo>
                    <a:pt x="230" y="1"/>
                    <a:pt x="69" y="97"/>
                    <a:pt x="25" y="271"/>
                  </a:cubicBezTo>
                  <a:cubicBezTo>
                    <a:pt x="1" y="344"/>
                    <a:pt x="1" y="417"/>
                    <a:pt x="49" y="466"/>
                  </a:cubicBezTo>
                  <a:cubicBezTo>
                    <a:pt x="147" y="563"/>
                    <a:pt x="292" y="612"/>
                    <a:pt x="414" y="612"/>
                  </a:cubicBezTo>
                  <a:cubicBezTo>
                    <a:pt x="341" y="733"/>
                    <a:pt x="341" y="927"/>
                    <a:pt x="462" y="1049"/>
                  </a:cubicBezTo>
                  <a:cubicBezTo>
                    <a:pt x="487" y="1073"/>
                    <a:pt x="511" y="1073"/>
                    <a:pt x="559" y="1073"/>
                  </a:cubicBezTo>
                  <a:cubicBezTo>
                    <a:pt x="754" y="1073"/>
                    <a:pt x="1021" y="782"/>
                    <a:pt x="1070" y="539"/>
                  </a:cubicBezTo>
                  <a:cubicBezTo>
                    <a:pt x="1118" y="320"/>
                    <a:pt x="997" y="126"/>
                    <a:pt x="827" y="77"/>
                  </a:cubicBezTo>
                  <a:cubicBezTo>
                    <a:pt x="705" y="29"/>
                    <a:pt x="584" y="4"/>
                    <a:pt x="438" y="4"/>
                  </a:cubicBezTo>
                  <a:cubicBezTo>
                    <a:pt x="421" y="2"/>
                    <a:pt x="403" y="1"/>
                    <a:pt x="38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4" name="Google Shape;114;p4"/>
            <p:cNvSpPr/>
            <p:nvPr/>
          </p:nvSpPr>
          <p:spPr>
            <a:xfrm rot="-1688081">
              <a:off x="7968779" y="265401"/>
              <a:ext cx="217416" cy="213057"/>
            </a:xfrm>
            <a:custGeom>
              <a:avLst/>
              <a:gdLst/>
              <a:ahLst/>
              <a:cxnLst/>
              <a:rect l="l" t="t" r="r" b="b"/>
              <a:pathLst>
                <a:path w="1094" h="1072" extrusionOk="0">
                  <a:moveTo>
                    <a:pt x="484" y="620"/>
                  </a:moveTo>
                  <a:cubicBezTo>
                    <a:pt x="474" y="660"/>
                    <a:pt x="413" y="681"/>
                    <a:pt x="413" y="681"/>
                  </a:cubicBezTo>
                  <a:cubicBezTo>
                    <a:pt x="433" y="641"/>
                    <a:pt x="452" y="634"/>
                    <a:pt x="484" y="620"/>
                  </a:cubicBezTo>
                  <a:close/>
                  <a:moveTo>
                    <a:pt x="480" y="88"/>
                  </a:moveTo>
                  <a:cubicBezTo>
                    <a:pt x="512" y="88"/>
                    <a:pt x="542" y="105"/>
                    <a:pt x="559" y="122"/>
                  </a:cubicBezTo>
                  <a:cubicBezTo>
                    <a:pt x="607" y="243"/>
                    <a:pt x="607" y="365"/>
                    <a:pt x="559" y="486"/>
                  </a:cubicBezTo>
                  <a:cubicBezTo>
                    <a:pt x="462" y="486"/>
                    <a:pt x="389" y="535"/>
                    <a:pt x="340" y="608"/>
                  </a:cubicBezTo>
                  <a:cubicBezTo>
                    <a:pt x="316" y="632"/>
                    <a:pt x="316" y="681"/>
                    <a:pt x="340" y="681"/>
                  </a:cubicBezTo>
                  <a:cubicBezTo>
                    <a:pt x="365" y="729"/>
                    <a:pt x="389" y="753"/>
                    <a:pt x="437" y="753"/>
                  </a:cubicBezTo>
                  <a:cubicBezTo>
                    <a:pt x="535" y="753"/>
                    <a:pt x="607" y="632"/>
                    <a:pt x="632" y="559"/>
                  </a:cubicBezTo>
                  <a:lnTo>
                    <a:pt x="778" y="559"/>
                  </a:lnTo>
                  <a:cubicBezTo>
                    <a:pt x="790" y="555"/>
                    <a:pt x="804" y="553"/>
                    <a:pt x="818" y="553"/>
                  </a:cubicBezTo>
                  <a:cubicBezTo>
                    <a:pt x="883" y="553"/>
                    <a:pt x="956" y="596"/>
                    <a:pt x="996" y="656"/>
                  </a:cubicBezTo>
                  <a:cubicBezTo>
                    <a:pt x="996" y="681"/>
                    <a:pt x="996" y="729"/>
                    <a:pt x="972" y="753"/>
                  </a:cubicBezTo>
                  <a:cubicBezTo>
                    <a:pt x="850" y="899"/>
                    <a:pt x="656" y="972"/>
                    <a:pt x="462" y="972"/>
                  </a:cubicBezTo>
                  <a:cubicBezTo>
                    <a:pt x="449" y="974"/>
                    <a:pt x="437" y="975"/>
                    <a:pt x="424" y="975"/>
                  </a:cubicBezTo>
                  <a:cubicBezTo>
                    <a:pt x="268" y="975"/>
                    <a:pt x="122" y="838"/>
                    <a:pt x="122" y="681"/>
                  </a:cubicBezTo>
                  <a:cubicBezTo>
                    <a:pt x="97" y="511"/>
                    <a:pt x="146" y="316"/>
                    <a:pt x="243" y="170"/>
                  </a:cubicBezTo>
                  <a:cubicBezTo>
                    <a:pt x="292" y="122"/>
                    <a:pt x="365" y="98"/>
                    <a:pt x="437" y="98"/>
                  </a:cubicBezTo>
                  <a:cubicBezTo>
                    <a:pt x="452" y="90"/>
                    <a:pt x="466" y="88"/>
                    <a:pt x="480" y="88"/>
                  </a:cubicBezTo>
                  <a:close/>
                  <a:moveTo>
                    <a:pt x="437" y="0"/>
                  </a:moveTo>
                  <a:cubicBezTo>
                    <a:pt x="340" y="0"/>
                    <a:pt x="243" y="49"/>
                    <a:pt x="170" y="122"/>
                  </a:cubicBezTo>
                  <a:cubicBezTo>
                    <a:pt x="49" y="292"/>
                    <a:pt x="0" y="511"/>
                    <a:pt x="24" y="705"/>
                  </a:cubicBezTo>
                  <a:cubicBezTo>
                    <a:pt x="24" y="910"/>
                    <a:pt x="195" y="1072"/>
                    <a:pt x="396" y="1072"/>
                  </a:cubicBezTo>
                  <a:cubicBezTo>
                    <a:pt x="410" y="1072"/>
                    <a:pt x="423" y="1071"/>
                    <a:pt x="437" y="1069"/>
                  </a:cubicBezTo>
                  <a:cubicBezTo>
                    <a:pt x="656" y="1069"/>
                    <a:pt x="875" y="972"/>
                    <a:pt x="1045" y="826"/>
                  </a:cubicBezTo>
                  <a:cubicBezTo>
                    <a:pt x="1069" y="753"/>
                    <a:pt x="1093" y="705"/>
                    <a:pt x="1069" y="632"/>
                  </a:cubicBezTo>
                  <a:cubicBezTo>
                    <a:pt x="1006" y="548"/>
                    <a:pt x="906" y="482"/>
                    <a:pt x="801" y="482"/>
                  </a:cubicBezTo>
                  <a:cubicBezTo>
                    <a:pt x="785" y="482"/>
                    <a:pt x="769" y="483"/>
                    <a:pt x="753" y="486"/>
                  </a:cubicBezTo>
                  <a:lnTo>
                    <a:pt x="656" y="486"/>
                  </a:lnTo>
                  <a:cubicBezTo>
                    <a:pt x="705" y="365"/>
                    <a:pt x="680" y="219"/>
                    <a:pt x="632" y="98"/>
                  </a:cubicBezTo>
                  <a:cubicBezTo>
                    <a:pt x="583" y="49"/>
                    <a:pt x="510" y="0"/>
                    <a:pt x="43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5" name="Google Shape;115;p4"/>
            <p:cNvSpPr/>
            <p:nvPr/>
          </p:nvSpPr>
          <p:spPr>
            <a:xfrm rot="-1688081">
              <a:off x="8097363" y="456906"/>
              <a:ext cx="198138" cy="172512"/>
            </a:xfrm>
            <a:custGeom>
              <a:avLst/>
              <a:gdLst/>
              <a:ahLst/>
              <a:cxnLst/>
              <a:rect l="l" t="t" r="r" b="b"/>
              <a:pathLst>
                <a:path w="997" h="868" extrusionOk="0">
                  <a:moveTo>
                    <a:pt x="405" y="1"/>
                  </a:moveTo>
                  <a:cubicBezTo>
                    <a:pt x="214" y="1"/>
                    <a:pt x="67" y="97"/>
                    <a:pt x="49" y="168"/>
                  </a:cubicBezTo>
                  <a:cubicBezTo>
                    <a:pt x="0" y="363"/>
                    <a:pt x="49" y="557"/>
                    <a:pt x="195" y="703"/>
                  </a:cubicBezTo>
                  <a:cubicBezTo>
                    <a:pt x="350" y="801"/>
                    <a:pt x="529" y="867"/>
                    <a:pt x="667" y="867"/>
                  </a:cubicBezTo>
                  <a:cubicBezTo>
                    <a:pt x="767" y="867"/>
                    <a:pt x="844" y="833"/>
                    <a:pt x="875" y="751"/>
                  </a:cubicBezTo>
                  <a:cubicBezTo>
                    <a:pt x="996" y="484"/>
                    <a:pt x="875" y="168"/>
                    <a:pt x="632" y="47"/>
                  </a:cubicBezTo>
                  <a:cubicBezTo>
                    <a:pt x="553" y="14"/>
                    <a:pt x="476" y="1"/>
                    <a:pt x="405"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6" name="Google Shape;116;p4"/>
            <p:cNvSpPr/>
            <p:nvPr/>
          </p:nvSpPr>
          <p:spPr>
            <a:xfrm rot="-1688081">
              <a:off x="8096253" y="485759"/>
              <a:ext cx="92014" cy="96790"/>
            </a:xfrm>
            <a:custGeom>
              <a:avLst/>
              <a:gdLst/>
              <a:ahLst/>
              <a:cxnLst/>
              <a:rect l="l" t="t" r="r" b="b"/>
              <a:pathLst>
                <a:path w="463" h="487" extrusionOk="0">
                  <a:moveTo>
                    <a:pt x="462" y="0"/>
                  </a:moveTo>
                  <a:lnTo>
                    <a:pt x="1" y="486"/>
                  </a:lnTo>
                  <a:cubicBezTo>
                    <a:pt x="1" y="486"/>
                    <a:pt x="438" y="98"/>
                    <a:pt x="462"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7" name="Google Shape;117;p4"/>
            <p:cNvSpPr/>
            <p:nvPr/>
          </p:nvSpPr>
          <p:spPr>
            <a:xfrm rot="-1688081">
              <a:off x="8086573" y="475658"/>
              <a:ext cx="111093" cy="116466"/>
            </a:xfrm>
            <a:custGeom>
              <a:avLst/>
              <a:gdLst/>
              <a:ahLst/>
              <a:cxnLst/>
              <a:rect l="l" t="t" r="r" b="b"/>
              <a:pathLst>
                <a:path w="559" h="586" extrusionOk="0">
                  <a:moveTo>
                    <a:pt x="504" y="1"/>
                  </a:moveTo>
                  <a:cubicBezTo>
                    <a:pt x="487" y="1"/>
                    <a:pt x="471" y="9"/>
                    <a:pt x="462" y="27"/>
                  </a:cubicBezTo>
                  <a:cubicBezTo>
                    <a:pt x="340" y="197"/>
                    <a:pt x="195" y="367"/>
                    <a:pt x="25" y="489"/>
                  </a:cubicBezTo>
                  <a:cubicBezTo>
                    <a:pt x="0" y="513"/>
                    <a:pt x="0" y="537"/>
                    <a:pt x="25" y="562"/>
                  </a:cubicBezTo>
                  <a:cubicBezTo>
                    <a:pt x="25" y="562"/>
                    <a:pt x="49" y="562"/>
                    <a:pt x="49" y="586"/>
                  </a:cubicBezTo>
                  <a:cubicBezTo>
                    <a:pt x="73" y="562"/>
                    <a:pt x="73" y="562"/>
                    <a:pt x="73" y="562"/>
                  </a:cubicBezTo>
                  <a:cubicBezTo>
                    <a:pt x="267" y="416"/>
                    <a:pt x="413" y="246"/>
                    <a:pt x="559" y="51"/>
                  </a:cubicBezTo>
                  <a:cubicBezTo>
                    <a:pt x="559" y="21"/>
                    <a:pt x="531" y="1"/>
                    <a:pt x="50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8" name="Google Shape;118;p4"/>
            <p:cNvSpPr/>
            <p:nvPr/>
          </p:nvSpPr>
          <p:spPr>
            <a:xfrm rot="-1688081">
              <a:off x="8145749" y="485303"/>
              <a:ext cx="101553" cy="116068"/>
            </a:xfrm>
            <a:custGeom>
              <a:avLst/>
              <a:gdLst/>
              <a:ahLst/>
              <a:cxnLst/>
              <a:rect l="l" t="t" r="r" b="b"/>
              <a:pathLst>
                <a:path w="511" h="584" extrusionOk="0">
                  <a:moveTo>
                    <a:pt x="510" y="1"/>
                  </a:moveTo>
                  <a:lnTo>
                    <a:pt x="0" y="584"/>
                  </a:lnTo>
                  <a:cubicBezTo>
                    <a:pt x="194" y="390"/>
                    <a:pt x="365" y="195"/>
                    <a:pt x="510"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9" name="Google Shape;119;p4"/>
            <p:cNvSpPr/>
            <p:nvPr/>
          </p:nvSpPr>
          <p:spPr>
            <a:xfrm rot="-1688081">
              <a:off x="8132238" y="479541"/>
              <a:ext cx="125600" cy="132564"/>
            </a:xfrm>
            <a:custGeom>
              <a:avLst/>
              <a:gdLst/>
              <a:ahLst/>
              <a:cxnLst/>
              <a:rect l="l" t="t" r="r" b="b"/>
              <a:pathLst>
                <a:path w="632" h="667" extrusionOk="0">
                  <a:moveTo>
                    <a:pt x="563" y="1"/>
                  </a:moveTo>
                  <a:cubicBezTo>
                    <a:pt x="547" y="1"/>
                    <a:pt x="535" y="18"/>
                    <a:pt x="535" y="35"/>
                  </a:cubicBezTo>
                  <a:cubicBezTo>
                    <a:pt x="389" y="254"/>
                    <a:pt x="219" y="448"/>
                    <a:pt x="25" y="594"/>
                  </a:cubicBezTo>
                  <a:cubicBezTo>
                    <a:pt x="0" y="618"/>
                    <a:pt x="0" y="642"/>
                    <a:pt x="25" y="667"/>
                  </a:cubicBezTo>
                  <a:lnTo>
                    <a:pt x="97" y="667"/>
                  </a:lnTo>
                  <a:cubicBezTo>
                    <a:pt x="292" y="496"/>
                    <a:pt x="486" y="278"/>
                    <a:pt x="632" y="59"/>
                  </a:cubicBezTo>
                  <a:cubicBezTo>
                    <a:pt x="632" y="35"/>
                    <a:pt x="608" y="11"/>
                    <a:pt x="583" y="11"/>
                  </a:cubicBezTo>
                  <a:cubicBezTo>
                    <a:pt x="576" y="3"/>
                    <a:pt x="569" y="1"/>
                    <a:pt x="56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0" name="Google Shape;120;p4"/>
            <p:cNvSpPr/>
            <p:nvPr/>
          </p:nvSpPr>
          <p:spPr>
            <a:xfrm rot="-1688081">
              <a:off x="7848968" y="476562"/>
              <a:ext cx="144878" cy="57040"/>
            </a:xfrm>
            <a:custGeom>
              <a:avLst/>
              <a:gdLst/>
              <a:ahLst/>
              <a:cxnLst/>
              <a:rect l="l" t="t" r="r" b="b"/>
              <a:pathLst>
                <a:path w="729" h="287" extrusionOk="0">
                  <a:moveTo>
                    <a:pt x="254" y="0"/>
                  </a:moveTo>
                  <a:cubicBezTo>
                    <a:pt x="184" y="0"/>
                    <a:pt x="114" y="14"/>
                    <a:pt x="49" y="43"/>
                  </a:cubicBezTo>
                  <a:cubicBezTo>
                    <a:pt x="0" y="68"/>
                    <a:pt x="25" y="140"/>
                    <a:pt x="73" y="140"/>
                  </a:cubicBezTo>
                  <a:cubicBezTo>
                    <a:pt x="133" y="118"/>
                    <a:pt x="196" y="107"/>
                    <a:pt x="258" y="107"/>
                  </a:cubicBezTo>
                  <a:cubicBezTo>
                    <a:pt x="396" y="107"/>
                    <a:pt x="531" y="161"/>
                    <a:pt x="632" y="262"/>
                  </a:cubicBezTo>
                  <a:cubicBezTo>
                    <a:pt x="656" y="286"/>
                    <a:pt x="656" y="286"/>
                    <a:pt x="680" y="286"/>
                  </a:cubicBezTo>
                  <a:lnTo>
                    <a:pt x="705" y="286"/>
                  </a:lnTo>
                  <a:cubicBezTo>
                    <a:pt x="729" y="262"/>
                    <a:pt x="729" y="213"/>
                    <a:pt x="705" y="213"/>
                  </a:cubicBezTo>
                  <a:cubicBezTo>
                    <a:pt x="585" y="77"/>
                    <a:pt x="418" y="0"/>
                    <a:pt x="25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1" name="Google Shape;121;p4"/>
            <p:cNvSpPr/>
            <p:nvPr/>
          </p:nvSpPr>
          <p:spPr>
            <a:xfrm rot="-1688081">
              <a:off x="8202326" y="503855"/>
              <a:ext cx="77308" cy="91821"/>
            </a:xfrm>
            <a:custGeom>
              <a:avLst/>
              <a:gdLst/>
              <a:ahLst/>
              <a:cxnLst/>
              <a:rect l="l" t="t" r="r" b="b"/>
              <a:pathLst>
                <a:path w="389" h="462" extrusionOk="0">
                  <a:moveTo>
                    <a:pt x="389" y="0"/>
                  </a:moveTo>
                  <a:lnTo>
                    <a:pt x="0" y="462"/>
                  </a:lnTo>
                  <a:cubicBezTo>
                    <a:pt x="0" y="462"/>
                    <a:pt x="364" y="146"/>
                    <a:pt x="389"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2" name="Google Shape;122;p4"/>
            <p:cNvSpPr/>
            <p:nvPr/>
          </p:nvSpPr>
          <p:spPr>
            <a:xfrm rot="-1688081">
              <a:off x="8187819" y="494119"/>
              <a:ext cx="101553" cy="112491"/>
            </a:xfrm>
            <a:custGeom>
              <a:avLst/>
              <a:gdLst/>
              <a:ahLst/>
              <a:cxnLst/>
              <a:rect l="l" t="t" r="r" b="b"/>
              <a:pathLst>
                <a:path w="511" h="566" extrusionOk="0">
                  <a:moveTo>
                    <a:pt x="462" y="1"/>
                  </a:moveTo>
                  <a:cubicBezTo>
                    <a:pt x="444" y="1"/>
                    <a:pt x="425" y="19"/>
                    <a:pt x="413" y="55"/>
                  </a:cubicBezTo>
                  <a:cubicBezTo>
                    <a:pt x="389" y="152"/>
                    <a:pt x="170" y="371"/>
                    <a:pt x="24" y="468"/>
                  </a:cubicBezTo>
                  <a:cubicBezTo>
                    <a:pt x="0" y="493"/>
                    <a:pt x="0" y="517"/>
                    <a:pt x="24" y="541"/>
                  </a:cubicBezTo>
                  <a:cubicBezTo>
                    <a:pt x="24" y="541"/>
                    <a:pt x="49" y="565"/>
                    <a:pt x="73" y="565"/>
                  </a:cubicBezTo>
                  <a:cubicBezTo>
                    <a:pt x="73" y="565"/>
                    <a:pt x="73" y="541"/>
                    <a:pt x="73" y="541"/>
                  </a:cubicBezTo>
                  <a:cubicBezTo>
                    <a:pt x="122" y="493"/>
                    <a:pt x="486" y="225"/>
                    <a:pt x="510" y="55"/>
                  </a:cubicBezTo>
                  <a:cubicBezTo>
                    <a:pt x="498" y="19"/>
                    <a:pt x="480" y="1"/>
                    <a:pt x="46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3" name="Google Shape;123;p4"/>
            <p:cNvSpPr/>
            <p:nvPr/>
          </p:nvSpPr>
          <p:spPr>
            <a:xfrm rot="-1688081">
              <a:off x="7905638" y="365861"/>
              <a:ext cx="77507" cy="138924"/>
            </a:xfrm>
            <a:custGeom>
              <a:avLst/>
              <a:gdLst/>
              <a:ahLst/>
              <a:cxnLst/>
              <a:rect l="l" t="t" r="r" b="b"/>
              <a:pathLst>
                <a:path w="390" h="699" extrusionOk="0">
                  <a:moveTo>
                    <a:pt x="158" y="0"/>
                  </a:moveTo>
                  <a:cubicBezTo>
                    <a:pt x="146" y="0"/>
                    <a:pt x="134" y="6"/>
                    <a:pt x="122" y="18"/>
                  </a:cubicBezTo>
                  <a:cubicBezTo>
                    <a:pt x="0" y="237"/>
                    <a:pt x="98" y="529"/>
                    <a:pt x="292" y="699"/>
                  </a:cubicBezTo>
                  <a:lnTo>
                    <a:pt x="365" y="699"/>
                  </a:lnTo>
                  <a:cubicBezTo>
                    <a:pt x="389" y="674"/>
                    <a:pt x="389" y="650"/>
                    <a:pt x="365" y="626"/>
                  </a:cubicBezTo>
                  <a:cubicBezTo>
                    <a:pt x="171" y="504"/>
                    <a:pt x="122" y="261"/>
                    <a:pt x="195" y="67"/>
                  </a:cubicBezTo>
                  <a:cubicBezTo>
                    <a:pt x="219" y="43"/>
                    <a:pt x="219" y="18"/>
                    <a:pt x="195" y="18"/>
                  </a:cubicBezTo>
                  <a:cubicBezTo>
                    <a:pt x="183" y="6"/>
                    <a:pt x="171" y="0"/>
                    <a:pt x="15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4" name="Google Shape;124;p4"/>
            <p:cNvSpPr/>
            <p:nvPr/>
          </p:nvSpPr>
          <p:spPr>
            <a:xfrm rot="-1688081">
              <a:off x="8626261" y="406849"/>
              <a:ext cx="367262" cy="1041832"/>
            </a:xfrm>
            <a:custGeom>
              <a:avLst/>
              <a:gdLst/>
              <a:ahLst/>
              <a:cxnLst/>
              <a:rect l="l" t="t" r="r" b="b"/>
              <a:pathLst>
                <a:path w="1848" h="5242" extrusionOk="0">
                  <a:moveTo>
                    <a:pt x="156" y="1"/>
                  </a:moveTo>
                  <a:cubicBezTo>
                    <a:pt x="122" y="1"/>
                    <a:pt x="86" y="7"/>
                    <a:pt x="49" y="19"/>
                  </a:cubicBezTo>
                  <a:cubicBezTo>
                    <a:pt x="25" y="19"/>
                    <a:pt x="1" y="43"/>
                    <a:pt x="1" y="68"/>
                  </a:cubicBezTo>
                  <a:cubicBezTo>
                    <a:pt x="25" y="92"/>
                    <a:pt x="25" y="116"/>
                    <a:pt x="49" y="116"/>
                  </a:cubicBezTo>
                  <a:lnTo>
                    <a:pt x="74" y="92"/>
                  </a:lnTo>
                  <a:lnTo>
                    <a:pt x="244" y="92"/>
                  </a:lnTo>
                  <a:cubicBezTo>
                    <a:pt x="251" y="99"/>
                    <a:pt x="258" y="102"/>
                    <a:pt x="265" y="102"/>
                  </a:cubicBezTo>
                  <a:cubicBezTo>
                    <a:pt x="280" y="102"/>
                    <a:pt x="292" y="85"/>
                    <a:pt x="292" y="68"/>
                  </a:cubicBezTo>
                  <a:cubicBezTo>
                    <a:pt x="292" y="43"/>
                    <a:pt x="268" y="19"/>
                    <a:pt x="244" y="19"/>
                  </a:cubicBezTo>
                  <a:cubicBezTo>
                    <a:pt x="220" y="7"/>
                    <a:pt x="189" y="1"/>
                    <a:pt x="156" y="1"/>
                  </a:cubicBezTo>
                  <a:close/>
                  <a:moveTo>
                    <a:pt x="438" y="43"/>
                  </a:moveTo>
                  <a:cubicBezTo>
                    <a:pt x="414" y="43"/>
                    <a:pt x="390" y="68"/>
                    <a:pt x="390" y="92"/>
                  </a:cubicBezTo>
                  <a:cubicBezTo>
                    <a:pt x="390" y="116"/>
                    <a:pt x="390" y="141"/>
                    <a:pt x="414" y="141"/>
                  </a:cubicBezTo>
                  <a:cubicBezTo>
                    <a:pt x="487" y="165"/>
                    <a:pt x="535" y="165"/>
                    <a:pt x="584" y="189"/>
                  </a:cubicBezTo>
                  <a:lnTo>
                    <a:pt x="608" y="189"/>
                  </a:lnTo>
                  <a:cubicBezTo>
                    <a:pt x="632" y="189"/>
                    <a:pt x="632" y="189"/>
                    <a:pt x="657" y="165"/>
                  </a:cubicBezTo>
                  <a:cubicBezTo>
                    <a:pt x="657" y="141"/>
                    <a:pt x="657" y="116"/>
                    <a:pt x="632" y="116"/>
                  </a:cubicBezTo>
                  <a:cubicBezTo>
                    <a:pt x="560" y="92"/>
                    <a:pt x="511" y="68"/>
                    <a:pt x="438" y="43"/>
                  </a:cubicBezTo>
                  <a:close/>
                  <a:moveTo>
                    <a:pt x="778" y="195"/>
                  </a:moveTo>
                  <a:cubicBezTo>
                    <a:pt x="766" y="195"/>
                    <a:pt x="754" y="201"/>
                    <a:pt x="754" y="213"/>
                  </a:cubicBezTo>
                  <a:cubicBezTo>
                    <a:pt x="730" y="238"/>
                    <a:pt x="730" y="262"/>
                    <a:pt x="754" y="286"/>
                  </a:cubicBezTo>
                  <a:cubicBezTo>
                    <a:pt x="803" y="311"/>
                    <a:pt x="851" y="359"/>
                    <a:pt x="875" y="384"/>
                  </a:cubicBezTo>
                  <a:cubicBezTo>
                    <a:pt x="900" y="408"/>
                    <a:pt x="900" y="408"/>
                    <a:pt x="924" y="408"/>
                  </a:cubicBezTo>
                  <a:lnTo>
                    <a:pt x="973" y="408"/>
                  </a:lnTo>
                  <a:cubicBezTo>
                    <a:pt x="973" y="384"/>
                    <a:pt x="973" y="359"/>
                    <a:pt x="973" y="335"/>
                  </a:cubicBezTo>
                  <a:cubicBezTo>
                    <a:pt x="924" y="286"/>
                    <a:pt x="875" y="238"/>
                    <a:pt x="803" y="213"/>
                  </a:cubicBezTo>
                  <a:cubicBezTo>
                    <a:pt x="803" y="201"/>
                    <a:pt x="790" y="195"/>
                    <a:pt x="778" y="195"/>
                  </a:cubicBezTo>
                  <a:close/>
                  <a:moveTo>
                    <a:pt x="1033" y="438"/>
                  </a:moveTo>
                  <a:cubicBezTo>
                    <a:pt x="1021" y="438"/>
                    <a:pt x="1009" y="444"/>
                    <a:pt x="997" y="456"/>
                  </a:cubicBezTo>
                  <a:cubicBezTo>
                    <a:pt x="973" y="456"/>
                    <a:pt x="973" y="505"/>
                    <a:pt x="997" y="529"/>
                  </a:cubicBezTo>
                  <a:cubicBezTo>
                    <a:pt x="1021" y="578"/>
                    <a:pt x="1045" y="626"/>
                    <a:pt x="1070" y="675"/>
                  </a:cubicBezTo>
                  <a:cubicBezTo>
                    <a:pt x="1070" y="699"/>
                    <a:pt x="1094" y="724"/>
                    <a:pt x="1118" y="724"/>
                  </a:cubicBezTo>
                  <a:lnTo>
                    <a:pt x="1118" y="699"/>
                  </a:lnTo>
                  <a:cubicBezTo>
                    <a:pt x="1143" y="675"/>
                    <a:pt x="1167" y="651"/>
                    <a:pt x="1143" y="626"/>
                  </a:cubicBezTo>
                  <a:cubicBezTo>
                    <a:pt x="1118" y="578"/>
                    <a:pt x="1094" y="505"/>
                    <a:pt x="1070" y="456"/>
                  </a:cubicBezTo>
                  <a:cubicBezTo>
                    <a:pt x="1058" y="444"/>
                    <a:pt x="1045" y="438"/>
                    <a:pt x="1033" y="438"/>
                  </a:cubicBezTo>
                  <a:close/>
                  <a:moveTo>
                    <a:pt x="1143" y="796"/>
                  </a:moveTo>
                  <a:cubicBezTo>
                    <a:pt x="1118" y="821"/>
                    <a:pt x="1118" y="845"/>
                    <a:pt x="1118" y="869"/>
                  </a:cubicBezTo>
                  <a:cubicBezTo>
                    <a:pt x="1118" y="918"/>
                    <a:pt x="1143" y="991"/>
                    <a:pt x="1143" y="991"/>
                  </a:cubicBezTo>
                  <a:lnTo>
                    <a:pt x="1143" y="1039"/>
                  </a:lnTo>
                  <a:cubicBezTo>
                    <a:pt x="1143" y="1064"/>
                    <a:pt x="1167" y="1088"/>
                    <a:pt x="1191" y="1088"/>
                  </a:cubicBezTo>
                  <a:cubicBezTo>
                    <a:pt x="1215" y="1088"/>
                    <a:pt x="1240" y="1064"/>
                    <a:pt x="1240" y="1039"/>
                  </a:cubicBezTo>
                  <a:cubicBezTo>
                    <a:pt x="1240" y="1015"/>
                    <a:pt x="1240" y="1015"/>
                    <a:pt x="1240" y="991"/>
                  </a:cubicBezTo>
                  <a:cubicBezTo>
                    <a:pt x="1215" y="942"/>
                    <a:pt x="1215" y="894"/>
                    <a:pt x="1215" y="845"/>
                  </a:cubicBezTo>
                  <a:cubicBezTo>
                    <a:pt x="1191" y="821"/>
                    <a:pt x="1167" y="796"/>
                    <a:pt x="1143" y="796"/>
                  </a:cubicBezTo>
                  <a:close/>
                  <a:moveTo>
                    <a:pt x="1191" y="1185"/>
                  </a:moveTo>
                  <a:cubicBezTo>
                    <a:pt x="1167" y="1185"/>
                    <a:pt x="1143" y="1209"/>
                    <a:pt x="1143" y="1234"/>
                  </a:cubicBezTo>
                  <a:cubicBezTo>
                    <a:pt x="1143" y="1282"/>
                    <a:pt x="1143" y="1355"/>
                    <a:pt x="1118" y="1404"/>
                  </a:cubicBezTo>
                  <a:cubicBezTo>
                    <a:pt x="1118" y="1428"/>
                    <a:pt x="1143" y="1452"/>
                    <a:pt x="1167" y="1452"/>
                  </a:cubicBezTo>
                  <a:cubicBezTo>
                    <a:pt x="1191" y="1452"/>
                    <a:pt x="1215" y="1452"/>
                    <a:pt x="1215" y="1428"/>
                  </a:cubicBezTo>
                  <a:cubicBezTo>
                    <a:pt x="1215" y="1355"/>
                    <a:pt x="1240" y="1307"/>
                    <a:pt x="1240" y="1234"/>
                  </a:cubicBezTo>
                  <a:cubicBezTo>
                    <a:pt x="1240" y="1209"/>
                    <a:pt x="1215" y="1185"/>
                    <a:pt x="1191" y="1185"/>
                  </a:cubicBezTo>
                  <a:close/>
                  <a:moveTo>
                    <a:pt x="1107" y="1549"/>
                  </a:moveTo>
                  <a:cubicBezTo>
                    <a:pt x="1093" y="1549"/>
                    <a:pt x="1078" y="1557"/>
                    <a:pt x="1070" y="1574"/>
                  </a:cubicBezTo>
                  <a:cubicBezTo>
                    <a:pt x="1045" y="1622"/>
                    <a:pt x="997" y="1695"/>
                    <a:pt x="973" y="1744"/>
                  </a:cubicBezTo>
                  <a:cubicBezTo>
                    <a:pt x="948" y="1744"/>
                    <a:pt x="948" y="1792"/>
                    <a:pt x="973" y="1792"/>
                  </a:cubicBezTo>
                  <a:lnTo>
                    <a:pt x="1045" y="1792"/>
                  </a:lnTo>
                  <a:cubicBezTo>
                    <a:pt x="1094" y="1744"/>
                    <a:pt x="1118" y="1671"/>
                    <a:pt x="1143" y="1622"/>
                  </a:cubicBezTo>
                  <a:cubicBezTo>
                    <a:pt x="1158" y="1575"/>
                    <a:pt x="1133" y="1549"/>
                    <a:pt x="1107" y="1549"/>
                  </a:cubicBezTo>
                  <a:close/>
                  <a:moveTo>
                    <a:pt x="438" y="1792"/>
                  </a:moveTo>
                  <a:cubicBezTo>
                    <a:pt x="394" y="1792"/>
                    <a:pt x="390" y="1893"/>
                    <a:pt x="426" y="1893"/>
                  </a:cubicBezTo>
                  <a:cubicBezTo>
                    <a:pt x="430" y="1893"/>
                    <a:pt x="434" y="1892"/>
                    <a:pt x="438" y="1890"/>
                  </a:cubicBezTo>
                  <a:lnTo>
                    <a:pt x="632" y="1890"/>
                  </a:lnTo>
                  <a:cubicBezTo>
                    <a:pt x="657" y="1890"/>
                    <a:pt x="681" y="1890"/>
                    <a:pt x="681" y="1841"/>
                  </a:cubicBezTo>
                  <a:cubicBezTo>
                    <a:pt x="681" y="1817"/>
                    <a:pt x="657" y="1817"/>
                    <a:pt x="632" y="1792"/>
                  </a:cubicBezTo>
                  <a:close/>
                  <a:moveTo>
                    <a:pt x="244" y="1841"/>
                  </a:moveTo>
                  <a:cubicBezTo>
                    <a:pt x="171" y="1865"/>
                    <a:pt x="98" y="1914"/>
                    <a:pt x="74" y="1963"/>
                  </a:cubicBezTo>
                  <a:cubicBezTo>
                    <a:pt x="49" y="1987"/>
                    <a:pt x="49" y="2011"/>
                    <a:pt x="74" y="2011"/>
                  </a:cubicBezTo>
                  <a:cubicBezTo>
                    <a:pt x="74" y="2023"/>
                    <a:pt x="74" y="2029"/>
                    <a:pt x="77" y="2029"/>
                  </a:cubicBezTo>
                  <a:cubicBezTo>
                    <a:pt x="80" y="2029"/>
                    <a:pt x="86" y="2023"/>
                    <a:pt x="98" y="2011"/>
                  </a:cubicBezTo>
                  <a:cubicBezTo>
                    <a:pt x="98" y="2023"/>
                    <a:pt x="104" y="2029"/>
                    <a:pt x="110" y="2029"/>
                  </a:cubicBezTo>
                  <a:cubicBezTo>
                    <a:pt x="116" y="2029"/>
                    <a:pt x="122" y="2023"/>
                    <a:pt x="122" y="2011"/>
                  </a:cubicBezTo>
                  <a:cubicBezTo>
                    <a:pt x="171" y="1987"/>
                    <a:pt x="220" y="1938"/>
                    <a:pt x="268" y="1938"/>
                  </a:cubicBezTo>
                  <a:cubicBezTo>
                    <a:pt x="292" y="1938"/>
                    <a:pt x="317" y="1914"/>
                    <a:pt x="292" y="1865"/>
                  </a:cubicBezTo>
                  <a:cubicBezTo>
                    <a:pt x="292" y="1841"/>
                    <a:pt x="268" y="1841"/>
                    <a:pt x="244" y="1841"/>
                  </a:cubicBezTo>
                  <a:close/>
                  <a:moveTo>
                    <a:pt x="803" y="1841"/>
                  </a:moveTo>
                  <a:cubicBezTo>
                    <a:pt x="778" y="1841"/>
                    <a:pt x="754" y="1841"/>
                    <a:pt x="754" y="1865"/>
                  </a:cubicBezTo>
                  <a:cubicBezTo>
                    <a:pt x="754" y="1890"/>
                    <a:pt x="754" y="1914"/>
                    <a:pt x="778" y="1938"/>
                  </a:cubicBezTo>
                  <a:lnTo>
                    <a:pt x="705" y="1987"/>
                  </a:lnTo>
                  <a:cubicBezTo>
                    <a:pt x="681" y="2011"/>
                    <a:pt x="681" y="2035"/>
                    <a:pt x="705" y="2060"/>
                  </a:cubicBezTo>
                  <a:lnTo>
                    <a:pt x="754" y="2060"/>
                  </a:lnTo>
                  <a:cubicBezTo>
                    <a:pt x="754" y="2060"/>
                    <a:pt x="754" y="2060"/>
                    <a:pt x="754" y="2035"/>
                  </a:cubicBezTo>
                  <a:cubicBezTo>
                    <a:pt x="803" y="2011"/>
                    <a:pt x="827" y="1987"/>
                    <a:pt x="875" y="1938"/>
                  </a:cubicBezTo>
                  <a:lnTo>
                    <a:pt x="948" y="1963"/>
                  </a:lnTo>
                  <a:cubicBezTo>
                    <a:pt x="955" y="1970"/>
                    <a:pt x="963" y="1973"/>
                    <a:pt x="970" y="1973"/>
                  </a:cubicBezTo>
                  <a:cubicBezTo>
                    <a:pt x="987" y="1973"/>
                    <a:pt x="1004" y="1955"/>
                    <a:pt x="1021" y="1938"/>
                  </a:cubicBezTo>
                  <a:cubicBezTo>
                    <a:pt x="1021" y="1914"/>
                    <a:pt x="997" y="1890"/>
                    <a:pt x="997" y="1890"/>
                  </a:cubicBezTo>
                  <a:lnTo>
                    <a:pt x="900" y="1841"/>
                  </a:lnTo>
                  <a:close/>
                  <a:moveTo>
                    <a:pt x="1143" y="1993"/>
                  </a:moveTo>
                  <a:cubicBezTo>
                    <a:pt x="1130" y="1993"/>
                    <a:pt x="1118" y="1999"/>
                    <a:pt x="1118" y="2011"/>
                  </a:cubicBezTo>
                  <a:cubicBezTo>
                    <a:pt x="1094" y="2035"/>
                    <a:pt x="1094" y="2060"/>
                    <a:pt x="1118" y="2084"/>
                  </a:cubicBezTo>
                  <a:cubicBezTo>
                    <a:pt x="1167" y="2108"/>
                    <a:pt x="1191" y="2157"/>
                    <a:pt x="1240" y="2205"/>
                  </a:cubicBezTo>
                  <a:cubicBezTo>
                    <a:pt x="1240" y="2205"/>
                    <a:pt x="1264" y="2205"/>
                    <a:pt x="1264" y="2230"/>
                  </a:cubicBezTo>
                  <a:lnTo>
                    <a:pt x="1313" y="2230"/>
                  </a:lnTo>
                  <a:cubicBezTo>
                    <a:pt x="1337" y="2205"/>
                    <a:pt x="1337" y="2181"/>
                    <a:pt x="1313" y="2157"/>
                  </a:cubicBezTo>
                  <a:cubicBezTo>
                    <a:pt x="1264" y="2108"/>
                    <a:pt x="1215" y="2060"/>
                    <a:pt x="1167" y="2011"/>
                  </a:cubicBezTo>
                  <a:cubicBezTo>
                    <a:pt x="1167" y="1999"/>
                    <a:pt x="1155" y="1993"/>
                    <a:pt x="1143" y="1993"/>
                  </a:cubicBezTo>
                  <a:close/>
                  <a:moveTo>
                    <a:pt x="585" y="2074"/>
                  </a:moveTo>
                  <a:cubicBezTo>
                    <a:pt x="576" y="2074"/>
                    <a:pt x="567" y="2077"/>
                    <a:pt x="560" y="2084"/>
                  </a:cubicBezTo>
                  <a:cubicBezTo>
                    <a:pt x="511" y="2108"/>
                    <a:pt x="462" y="2133"/>
                    <a:pt x="414" y="2157"/>
                  </a:cubicBezTo>
                  <a:cubicBezTo>
                    <a:pt x="365" y="2157"/>
                    <a:pt x="365" y="2230"/>
                    <a:pt x="414" y="2254"/>
                  </a:cubicBezTo>
                  <a:lnTo>
                    <a:pt x="438" y="2230"/>
                  </a:lnTo>
                  <a:cubicBezTo>
                    <a:pt x="487" y="2205"/>
                    <a:pt x="560" y="2181"/>
                    <a:pt x="608" y="2157"/>
                  </a:cubicBezTo>
                  <a:cubicBezTo>
                    <a:pt x="632" y="2157"/>
                    <a:pt x="632" y="2133"/>
                    <a:pt x="632" y="2108"/>
                  </a:cubicBezTo>
                  <a:cubicBezTo>
                    <a:pt x="632" y="2091"/>
                    <a:pt x="608" y="2074"/>
                    <a:pt x="585" y="2074"/>
                  </a:cubicBezTo>
                  <a:close/>
                  <a:moveTo>
                    <a:pt x="49" y="2108"/>
                  </a:moveTo>
                  <a:cubicBezTo>
                    <a:pt x="25" y="2133"/>
                    <a:pt x="1" y="2157"/>
                    <a:pt x="25" y="2181"/>
                  </a:cubicBezTo>
                  <a:cubicBezTo>
                    <a:pt x="74" y="2230"/>
                    <a:pt x="147" y="2278"/>
                    <a:pt x="220" y="2278"/>
                  </a:cubicBezTo>
                  <a:lnTo>
                    <a:pt x="244" y="2278"/>
                  </a:lnTo>
                  <a:cubicBezTo>
                    <a:pt x="244" y="2278"/>
                    <a:pt x="268" y="2254"/>
                    <a:pt x="268" y="2230"/>
                  </a:cubicBezTo>
                  <a:cubicBezTo>
                    <a:pt x="268" y="2205"/>
                    <a:pt x="244" y="2181"/>
                    <a:pt x="220" y="2181"/>
                  </a:cubicBezTo>
                  <a:cubicBezTo>
                    <a:pt x="195" y="2181"/>
                    <a:pt x="122" y="2181"/>
                    <a:pt x="98" y="2133"/>
                  </a:cubicBezTo>
                  <a:cubicBezTo>
                    <a:pt x="98" y="2108"/>
                    <a:pt x="74" y="2108"/>
                    <a:pt x="49" y="2108"/>
                  </a:cubicBezTo>
                  <a:close/>
                  <a:moveTo>
                    <a:pt x="1361" y="2278"/>
                  </a:moveTo>
                  <a:cubicBezTo>
                    <a:pt x="1337" y="2303"/>
                    <a:pt x="1313" y="2327"/>
                    <a:pt x="1337" y="2351"/>
                  </a:cubicBezTo>
                  <a:cubicBezTo>
                    <a:pt x="1337" y="2400"/>
                    <a:pt x="1361" y="2448"/>
                    <a:pt x="1361" y="2521"/>
                  </a:cubicBezTo>
                  <a:cubicBezTo>
                    <a:pt x="1361" y="2546"/>
                    <a:pt x="1386" y="2570"/>
                    <a:pt x="1410" y="2570"/>
                  </a:cubicBezTo>
                  <a:cubicBezTo>
                    <a:pt x="1434" y="2570"/>
                    <a:pt x="1458" y="2546"/>
                    <a:pt x="1458" y="2521"/>
                  </a:cubicBezTo>
                  <a:cubicBezTo>
                    <a:pt x="1458" y="2448"/>
                    <a:pt x="1434" y="2375"/>
                    <a:pt x="1410" y="2327"/>
                  </a:cubicBezTo>
                  <a:cubicBezTo>
                    <a:pt x="1410" y="2303"/>
                    <a:pt x="1361" y="2278"/>
                    <a:pt x="1361" y="2278"/>
                  </a:cubicBezTo>
                  <a:close/>
                  <a:moveTo>
                    <a:pt x="1402" y="2657"/>
                  </a:moveTo>
                  <a:cubicBezTo>
                    <a:pt x="1383" y="2657"/>
                    <a:pt x="1378" y="2674"/>
                    <a:pt x="1361" y="2691"/>
                  </a:cubicBezTo>
                  <a:cubicBezTo>
                    <a:pt x="1361" y="2764"/>
                    <a:pt x="1337" y="2813"/>
                    <a:pt x="1313" y="2861"/>
                  </a:cubicBezTo>
                  <a:cubicBezTo>
                    <a:pt x="1313" y="2886"/>
                    <a:pt x="1337" y="2910"/>
                    <a:pt x="1361" y="2934"/>
                  </a:cubicBezTo>
                  <a:cubicBezTo>
                    <a:pt x="1386" y="2934"/>
                    <a:pt x="1410" y="2934"/>
                    <a:pt x="1410" y="2910"/>
                  </a:cubicBezTo>
                  <a:cubicBezTo>
                    <a:pt x="1434" y="2837"/>
                    <a:pt x="1458" y="2764"/>
                    <a:pt x="1458" y="2716"/>
                  </a:cubicBezTo>
                  <a:cubicBezTo>
                    <a:pt x="1458" y="2691"/>
                    <a:pt x="1458" y="2667"/>
                    <a:pt x="1434" y="2667"/>
                  </a:cubicBezTo>
                  <a:cubicBezTo>
                    <a:pt x="1420" y="2660"/>
                    <a:pt x="1410" y="2657"/>
                    <a:pt x="1402" y="2657"/>
                  </a:cubicBezTo>
                  <a:close/>
                  <a:moveTo>
                    <a:pt x="1288" y="3021"/>
                  </a:moveTo>
                  <a:cubicBezTo>
                    <a:pt x="1272" y="3021"/>
                    <a:pt x="1256" y="3031"/>
                    <a:pt x="1240" y="3031"/>
                  </a:cubicBezTo>
                  <a:lnTo>
                    <a:pt x="1167" y="3201"/>
                  </a:lnTo>
                  <a:cubicBezTo>
                    <a:pt x="1143" y="3226"/>
                    <a:pt x="1167" y="3250"/>
                    <a:pt x="1191" y="3274"/>
                  </a:cubicBezTo>
                  <a:cubicBezTo>
                    <a:pt x="1215" y="3274"/>
                    <a:pt x="1240" y="3274"/>
                    <a:pt x="1240" y="3250"/>
                  </a:cubicBezTo>
                  <a:cubicBezTo>
                    <a:pt x="1264" y="3201"/>
                    <a:pt x="1313" y="3153"/>
                    <a:pt x="1337" y="3080"/>
                  </a:cubicBezTo>
                  <a:cubicBezTo>
                    <a:pt x="1337" y="3056"/>
                    <a:pt x="1337" y="3031"/>
                    <a:pt x="1313" y="3031"/>
                  </a:cubicBezTo>
                  <a:cubicBezTo>
                    <a:pt x="1305" y="3023"/>
                    <a:pt x="1296" y="3021"/>
                    <a:pt x="1288" y="3021"/>
                  </a:cubicBezTo>
                  <a:close/>
                  <a:moveTo>
                    <a:pt x="1124" y="3351"/>
                  </a:moveTo>
                  <a:cubicBezTo>
                    <a:pt x="1112" y="3351"/>
                    <a:pt x="1101" y="3357"/>
                    <a:pt x="1094" y="3371"/>
                  </a:cubicBezTo>
                  <a:cubicBezTo>
                    <a:pt x="1045" y="3444"/>
                    <a:pt x="1021" y="3493"/>
                    <a:pt x="997" y="3542"/>
                  </a:cubicBezTo>
                  <a:cubicBezTo>
                    <a:pt x="973" y="3542"/>
                    <a:pt x="973" y="3566"/>
                    <a:pt x="997" y="3590"/>
                  </a:cubicBezTo>
                  <a:lnTo>
                    <a:pt x="1070" y="3590"/>
                  </a:lnTo>
                  <a:cubicBezTo>
                    <a:pt x="1094" y="3542"/>
                    <a:pt x="1143" y="3493"/>
                    <a:pt x="1167" y="3420"/>
                  </a:cubicBezTo>
                  <a:cubicBezTo>
                    <a:pt x="1184" y="3386"/>
                    <a:pt x="1153" y="3351"/>
                    <a:pt x="1124" y="3351"/>
                  </a:cubicBezTo>
                  <a:close/>
                  <a:moveTo>
                    <a:pt x="705" y="3566"/>
                  </a:moveTo>
                  <a:cubicBezTo>
                    <a:pt x="632" y="3566"/>
                    <a:pt x="560" y="3590"/>
                    <a:pt x="511" y="3639"/>
                  </a:cubicBezTo>
                  <a:cubicBezTo>
                    <a:pt x="487" y="3639"/>
                    <a:pt x="487" y="3687"/>
                    <a:pt x="511" y="3687"/>
                  </a:cubicBezTo>
                  <a:cubicBezTo>
                    <a:pt x="511" y="3699"/>
                    <a:pt x="511" y="3705"/>
                    <a:pt x="514" y="3705"/>
                  </a:cubicBezTo>
                  <a:cubicBezTo>
                    <a:pt x="517" y="3705"/>
                    <a:pt x="523" y="3699"/>
                    <a:pt x="535" y="3687"/>
                  </a:cubicBezTo>
                  <a:cubicBezTo>
                    <a:pt x="535" y="3687"/>
                    <a:pt x="535" y="3712"/>
                    <a:pt x="560" y="3712"/>
                  </a:cubicBezTo>
                  <a:cubicBezTo>
                    <a:pt x="608" y="3663"/>
                    <a:pt x="657" y="3663"/>
                    <a:pt x="705" y="3663"/>
                  </a:cubicBezTo>
                  <a:cubicBezTo>
                    <a:pt x="730" y="3663"/>
                    <a:pt x="754" y="3639"/>
                    <a:pt x="754" y="3614"/>
                  </a:cubicBezTo>
                  <a:cubicBezTo>
                    <a:pt x="754" y="3590"/>
                    <a:pt x="730" y="3566"/>
                    <a:pt x="705" y="3566"/>
                  </a:cubicBezTo>
                  <a:close/>
                  <a:moveTo>
                    <a:pt x="900" y="3590"/>
                  </a:moveTo>
                  <a:cubicBezTo>
                    <a:pt x="875" y="3590"/>
                    <a:pt x="851" y="3614"/>
                    <a:pt x="851" y="3639"/>
                  </a:cubicBezTo>
                  <a:cubicBezTo>
                    <a:pt x="827" y="3639"/>
                    <a:pt x="851" y="3663"/>
                    <a:pt x="851" y="3687"/>
                  </a:cubicBezTo>
                  <a:cubicBezTo>
                    <a:pt x="827" y="3736"/>
                    <a:pt x="778" y="3760"/>
                    <a:pt x="730" y="3809"/>
                  </a:cubicBezTo>
                  <a:cubicBezTo>
                    <a:pt x="730" y="3833"/>
                    <a:pt x="730" y="3857"/>
                    <a:pt x="730" y="3882"/>
                  </a:cubicBezTo>
                  <a:lnTo>
                    <a:pt x="803" y="3882"/>
                  </a:lnTo>
                  <a:cubicBezTo>
                    <a:pt x="851" y="3833"/>
                    <a:pt x="900" y="3784"/>
                    <a:pt x="948" y="3736"/>
                  </a:cubicBezTo>
                  <a:cubicBezTo>
                    <a:pt x="948" y="3736"/>
                    <a:pt x="948" y="3712"/>
                    <a:pt x="948" y="3712"/>
                  </a:cubicBezTo>
                  <a:cubicBezTo>
                    <a:pt x="973" y="3712"/>
                    <a:pt x="1021" y="3736"/>
                    <a:pt x="1045" y="3736"/>
                  </a:cubicBezTo>
                  <a:cubicBezTo>
                    <a:pt x="1053" y="3743"/>
                    <a:pt x="1060" y="3746"/>
                    <a:pt x="1067" y="3746"/>
                  </a:cubicBezTo>
                  <a:cubicBezTo>
                    <a:pt x="1084" y="3746"/>
                    <a:pt x="1101" y="3729"/>
                    <a:pt x="1118" y="3712"/>
                  </a:cubicBezTo>
                  <a:cubicBezTo>
                    <a:pt x="1118" y="3712"/>
                    <a:pt x="1118" y="3663"/>
                    <a:pt x="1094" y="3663"/>
                  </a:cubicBezTo>
                  <a:cubicBezTo>
                    <a:pt x="1021" y="3639"/>
                    <a:pt x="973" y="3614"/>
                    <a:pt x="900" y="3590"/>
                  </a:cubicBezTo>
                  <a:close/>
                  <a:moveTo>
                    <a:pt x="1231" y="3742"/>
                  </a:moveTo>
                  <a:cubicBezTo>
                    <a:pt x="1222" y="3742"/>
                    <a:pt x="1215" y="3748"/>
                    <a:pt x="1215" y="3760"/>
                  </a:cubicBezTo>
                  <a:cubicBezTo>
                    <a:pt x="1191" y="3784"/>
                    <a:pt x="1191" y="3809"/>
                    <a:pt x="1215" y="3833"/>
                  </a:cubicBezTo>
                  <a:cubicBezTo>
                    <a:pt x="1264" y="3857"/>
                    <a:pt x="1313" y="3882"/>
                    <a:pt x="1361" y="3930"/>
                  </a:cubicBezTo>
                  <a:lnTo>
                    <a:pt x="1386" y="3930"/>
                  </a:lnTo>
                  <a:cubicBezTo>
                    <a:pt x="1386" y="3930"/>
                    <a:pt x="1396" y="3941"/>
                    <a:pt x="1411" y="3941"/>
                  </a:cubicBezTo>
                  <a:cubicBezTo>
                    <a:pt x="1418" y="3941"/>
                    <a:pt x="1426" y="3938"/>
                    <a:pt x="1434" y="3930"/>
                  </a:cubicBezTo>
                  <a:cubicBezTo>
                    <a:pt x="1434" y="3930"/>
                    <a:pt x="1434" y="3882"/>
                    <a:pt x="1434" y="3882"/>
                  </a:cubicBezTo>
                  <a:cubicBezTo>
                    <a:pt x="1386" y="3833"/>
                    <a:pt x="1313" y="3784"/>
                    <a:pt x="1264" y="3760"/>
                  </a:cubicBezTo>
                  <a:cubicBezTo>
                    <a:pt x="1252" y="3748"/>
                    <a:pt x="1240" y="3742"/>
                    <a:pt x="1231" y="3742"/>
                  </a:cubicBezTo>
                  <a:close/>
                  <a:moveTo>
                    <a:pt x="462" y="3784"/>
                  </a:moveTo>
                  <a:cubicBezTo>
                    <a:pt x="438" y="3784"/>
                    <a:pt x="414" y="3809"/>
                    <a:pt x="438" y="3833"/>
                  </a:cubicBezTo>
                  <a:cubicBezTo>
                    <a:pt x="438" y="3906"/>
                    <a:pt x="487" y="3979"/>
                    <a:pt x="584" y="3979"/>
                  </a:cubicBezTo>
                  <a:lnTo>
                    <a:pt x="608" y="3979"/>
                  </a:lnTo>
                  <a:cubicBezTo>
                    <a:pt x="632" y="3979"/>
                    <a:pt x="657" y="3954"/>
                    <a:pt x="657" y="3906"/>
                  </a:cubicBezTo>
                  <a:cubicBezTo>
                    <a:pt x="632" y="3882"/>
                    <a:pt x="608" y="3882"/>
                    <a:pt x="584" y="3882"/>
                  </a:cubicBezTo>
                  <a:cubicBezTo>
                    <a:pt x="560" y="3882"/>
                    <a:pt x="511" y="3882"/>
                    <a:pt x="511" y="3809"/>
                  </a:cubicBezTo>
                  <a:cubicBezTo>
                    <a:pt x="511" y="3784"/>
                    <a:pt x="487" y="3784"/>
                    <a:pt x="462" y="3784"/>
                  </a:cubicBezTo>
                  <a:close/>
                  <a:moveTo>
                    <a:pt x="1520" y="3963"/>
                  </a:moveTo>
                  <a:cubicBezTo>
                    <a:pt x="1480" y="3963"/>
                    <a:pt x="1445" y="4014"/>
                    <a:pt x="1483" y="4052"/>
                  </a:cubicBezTo>
                  <a:cubicBezTo>
                    <a:pt x="1507" y="4100"/>
                    <a:pt x="1556" y="4149"/>
                    <a:pt x="1580" y="4197"/>
                  </a:cubicBezTo>
                  <a:cubicBezTo>
                    <a:pt x="1604" y="4197"/>
                    <a:pt x="1604" y="4222"/>
                    <a:pt x="1628" y="4222"/>
                  </a:cubicBezTo>
                  <a:lnTo>
                    <a:pt x="1628" y="4197"/>
                  </a:lnTo>
                  <a:lnTo>
                    <a:pt x="1653" y="4197"/>
                  </a:lnTo>
                  <a:cubicBezTo>
                    <a:pt x="1677" y="4197"/>
                    <a:pt x="1677" y="4173"/>
                    <a:pt x="1677" y="4149"/>
                  </a:cubicBezTo>
                  <a:cubicBezTo>
                    <a:pt x="1628" y="4100"/>
                    <a:pt x="1604" y="4027"/>
                    <a:pt x="1556" y="3979"/>
                  </a:cubicBezTo>
                  <a:cubicBezTo>
                    <a:pt x="1544" y="3967"/>
                    <a:pt x="1532" y="3963"/>
                    <a:pt x="1520" y="3963"/>
                  </a:cubicBezTo>
                  <a:close/>
                  <a:moveTo>
                    <a:pt x="1722" y="4285"/>
                  </a:moveTo>
                  <a:cubicBezTo>
                    <a:pt x="1716" y="4285"/>
                    <a:pt x="1708" y="4287"/>
                    <a:pt x="1701" y="4295"/>
                  </a:cubicBezTo>
                  <a:cubicBezTo>
                    <a:pt x="1677" y="4295"/>
                    <a:pt x="1653" y="4319"/>
                    <a:pt x="1677" y="4343"/>
                  </a:cubicBezTo>
                  <a:cubicBezTo>
                    <a:pt x="1701" y="4416"/>
                    <a:pt x="1726" y="4465"/>
                    <a:pt x="1726" y="4513"/>
                  </a:cubicBezTo>
                  <a:cubicBezTo>
                    <a:pt x="1726" y="4537"/>
                    <a:pt x="1750" y="4562"/>
                    <a:pt x="1774" y="4562"/>
                  </a:cubicBezTo>
                  <a:cubicBezTo>
                    <a:pt x="1799" y="4562"/>
                    <a:pt x="1823" y="4513"/>
                    <a:pt x="1823" y="4489"/>
                  </a:cubicBezTo>
                  <a:cubicBezTo>
                    <a:pt x="1799" y="4440"/>
                    <a:pt x="1774" y="4367"/>
                    <a:pt x="1750" y="4319"/>
                  </a:cubicBezTo>
                  <a:cubicBezTo>
                    <a:pt x="1750" y="4302"/>
                    <a:pt x="1738" y="4285"/>
                    <a:pt x="1722" y="4285"/>
                  </a:cubicBezTo>
                  <a:close/>
                  <a:moveTo>
                    <a:pt x="1799" y="4635"/>
                  </a:moveTo>
                  <a:cubicBezTo>
                    <a:pt x="1774" y="4659"/>
                    <a:pt x="1750" y="4683"/>
                    <a:pt x="1750" y="4708"/>
                  </a:cubicBezTo>
                  <a:lnTo>
                    <a:pt x="1750" y="4780"/>
                  </a:lnTo>
                  <a:lnTo>
                    <a:pt x="1750" y="4878"/>
                  </a:lnTo>
                  <a:cubicBezTo>
                    <a:pt x="1750" y="4902"/>
                    <a:pt x="1774" y="4926"/>
                    <a:pt x="1799" y="4926"/>
                  </a:cubicBezTo>
                  <a:cubicBezTo>
                    <a:pt x="1823" y="4926"/>
                    <a:pt x="1847" y="4902"/>
                    <a:pt x="1847" y="4878"/>
                  </a:cubicBezTo>
                  <a:lnTo>
                    <a:pt x="1847" y="4780"/>
                  </a:lnTo>
                  <a:lnTo>
                    <a:pt x="1847" y="4683"/>
                  </a:lnTo>
                  <a:cubicBezTo>
                    <a:pt x="1847" y="4659"/>
                    <a:pt x="1823" y="4635"/>
                    <a:pt x="1799" y="4635"/>
                  </a:cubicBezTo>
                  <a:close/>
                  <a:moveTo>
                    <a:pt x="1799" y="5023"/>
                  </a:moveTo>
                  <a:cubicBezTo>
                    <a:pt x="1774" y="5023"/>
                    <a:pt x="1750" y="5023"/>
                    <a:pt x="1750" y="5048"/>
                  </a:cubicBezTo>
                  <a:cubicBezTo>
                    <a:pt x="1726" y="5096"/>
                    <a:pt x="1726" y="5145"/>
                    <a:pt x="1726" y="5169"/>
                  </a:cubicBezTo>
                  <a:cubicBezTo>
                    <a:pt x="1701" y="5193"/>
                    <a:pt x="1726" y="5218"/>
                    <a:pt x="1750" y="5242"/>
                  </a:cubicBezTo>
                  <a:cubicBezTo>
                    <a:pt x="1774" y="5242"/>
                    <a:pt x="1799" y="5218"/>
                    <a:pt x="1799" y="5193"/>
                  </a:cubicBezTo>
                  <a:cubicBezTo>
                    <a:pt x="1823" y="5169"/>
                    <a:pt x="1823" y="5121"/>
                    <a:pt x="1823" y="5072"/>
                  </a:cubicBezTo>
                  <a:cubicBezTo>
                    <a:pt x="1847" y="5048"/>
                    <a:pt x="1823" y="5023"/>
                    <a:pt x="1799" y="5023"/>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25" name="Google Shape;125;p4"/>
          <p:cNvGrpSpPr/>
          <p:nvPr/>
        </p:nvGrpSpPr>
        <p:grpSpPr>
          <a:xfrm>
            <a:off x="122343" y="5276980"/>
            <a:ext cx="944459" cy="1638049"/>
            <a:chOff x="-1056319" y="1385262"/>
            <a:chExt cx="212940" cy="369285"/>
          </a:xfrm>
        </p:grpSpPr>
        <p:sp>
          <p:nvSpPr>
            <p:cNvPr id="126" name="Google Shape;126;p4"/>
            <p:cNvSpPr/>
            <p:nvPr/>
          </p:nvSpPr>
          <p:spPr>
            <a:xfrm>
              <a:off x="-933315" y="1467563"/>
              <a:ext cx="27460" cy="279194"/>
            </a:xfrm>
            <a:custGeom>
              <a:avLst/>
              <a:gdLst/>
              <a:ahLst/>
              <a:cxnLst/>
              <a:rect l="l" t="t" r="r" b="b"/>
              <a:pathLst>
                <a:path w="705" h="7168" extrusionOk="0">
                  <a:moveTo>
                    <a:pt x="680" y="1"/>
                  </a:moveTo>
                  <a:cubicBezTo>
                    <a:pt x="656" y="1"/>
                    <a:pt x="632" y="25"/>
                    <a:pt x="632" y="50"/>
                  </a:cubicBezTo>
                  <a:cubicBezTo>
                    <a:pt x="608" y="292"/>
                    <a:pt x="0" y="6123"/>
                    <a:pt x="170" y="7119"/>
                  </a:cubicBezTo>
                  <a:cubicBezTo>
                    <a:pt x="170" y="7143"/>
                    <a:pt x="170" y="7167"/>
                    <a:pt x="195" y="7167"/>
                  </a:cubicBezTo>
                  <a:lnTo>
                    <a:pt x="219" y="7167"/>
                  </a:lnTo>
                  <a:cubicBezTo>
                    <a:pt x="243" y="7143"/>
                    <a:pt x="243" y="7119"/>
                    <a:pt x="243" y="7094"/>
                  </a:cubicBezTo>
                  <a:cubicBezTo>
                    <a:pt x="97" y="6123"/>
                    <a:pt x="705" y="122"/>
                    <a:pt x="705" y="74"/>
                  </a:cubicBezTo>
                  <a:cubicBezTo>
                    <a:pt x="705" y="25"/>
                    <a:pt x="705" y="25"/>
                    <a:pt x="68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7" name="Google Shape;127;p4"/>
            <p:cNvSpPr/>
            <p:nvPr/>
          </p:nvSpPr>
          <p:spPr>
            <a:xfrm>
              <a:off x="-968331" y="1385262"/>
              <a:ext cx="124952" cy="123978"/>
            </a:xfrm>
            <a:custGeom>
              <a:avLst/>
              <a:gdLst/>
              <a:ahLst/>
              <a:cxnLst/>
              <a:rect l="l" t="t" r="r" b="b"/>
              <a:pathLst>
                <a:path w="3208" h="3183" extrusionOk="0">
                  <a:moveTo>
                    <a:pt x="1555" y="98"/>
                  </a:moveTo>
                  <a:cubicBezTo>
                    <a:pt x="1871" y="171"/>
                    <a:pt x="1871" y="705"/>
                    <a:pt x="1871" y="705"/>
                  </a:cubicBezTo>
                  <a:cubicBezTo>
                    <a:pt x="1871" y="729"/>
                    <a:pt x="1895" y="754"/>
                    <a:pt x="1920" y="754"/>
                  </a:cubicBezTo>
                  <a:cubicBezTo>
                    <a:pt x="1944" y="754"/>
                    <a:pt x="1968" y="754"/>
                    <a:pt x="1968" y="729"/>
                  </a:cubicBezTo>
                  <a:cubicBezTo>
                    <a:pt x="2065" y="535"/>
                    <a:pt x="2260" y="243"/>
                    <a:pt x="2381" y="243"/>
                  </a:cubicBezTo>
                  <a:cubicBezTo>
                    <a:pt x="2405" y="243"/>
                    <a:pt x="2430" y="243"/>
                    <a:pt x="2430" y="268"/>
                  </a:cubicBezTo>
                  <a:cubicBezTo>
                    <a:pt x="2600" y="389"/>
                    <a:pt x="2478" y="802"/>
                    <a:pt x="2405" y="948"/>
                  </a:cubicBezTo>
                  <a:cubicBezTo>
                    <a:pt x="2386" y="988"/>
                    <a:pt x="2414" y="1027"/>
                    <a:pt x="2452" y="1027"/>
                  </a:cubicBezTo>
                  <a:cubicBezTo>
                    <a:pt x="2460" y="1027"/>
                    <a:pt x="2469" y="1025"/>
                    <a:pt x="2478" y="1021"/>
                  </a:cubicBezTo>
                  <a:cubicBezTo>
                    <a:pt x="2600" y="972"/>
                    <a:pt x="2745" y="924"/>
                    <a:pt x="2891" y="924"/>
                  </a:cubicBezTo>
                  <a:cubicBezTo>
                    <a:pt x="2940" y="924"/>
                    <a:pt x="3013" y="924"/>
                    <a:pt x="3061" y="972"/>
                  </a:cubicBezTo>
                  <a:cubicBezTo>
                    <a:pt x="3061" y="972"/>
                    <a:pt x="3061" y="996"/>
                    <a:pt x="3061" y="996"/>
                  </a:cubicBezTo>
                  <a:cubicBezTo>
                    <a:pt x="3037" y="1142"/>
                    <a:pt x="2745" y="1409"/>
                    <a:pt x="2551" y="1580"/>
                  </a:cubicBezTo>
                  <a:cubicBezTo>
                    <a:pt x="2527" y="1580"/>
                    <a:pt x="2527" y="1604"/>
                    <a:pt x="2527" y="1628"/>
                  </a:cubicBezTo>
                  <a:cubicBezTo>
                    <a:pt x="2551" y="1628"/>
                    <a:pt x="2551" y="1652"/>
                    <a:pt x="2575" y="1652"/>
                  </a:cubicBezTo>
                  <a:cubicBezTo>
                    <a:pt x="2721" y="1652"/>
                    <a:pt x="3134" y="1725"/>
                    <a:pt x="3134" y="1920"/>
                  </a:cubicBezTo>
                  <a:cubicBezTo>
                    <a:pt x="3134" y="2114"/>
                    <a:pt x="2624" y="2163"/>
                    <a:pt x="2430" y="2163"/>
                  </a:cubicBezTo>
                  <a:cubicBezTo>
                    <a:pt x="2430" y="2163"/>
                    <a:pt x="2405" y="2163"/>
                    <a:pt x="2405" y="2187"/>
                  </a:cubicBezTo>
                  <a:cubicBezTo>
                    <a:pt x="2381" y="2211"/>
                    <a:pt x="2381" y="2211"/>
                    <a:pt x="2405" y="2235"/>
                  </a:cubicBezTo>
                  <a:cubicBezTo>
                    <a:pt x="2405" y="2235"/>
                    <a:pt x="2697" y="2551"/>
                    <a:pt x="2527" y="2794"/>
                  </a:cubicBezTo>
                  <a:cubicBezTo>
                    <a:pt x="2503" y="2818"/>
                    <a:pt x="2454" y="2843"/>
                    <a:pt x="2430" y="2843"/>
                  </a:cubicBezTo>
                  <a:cubicBezTo>
                    <a:pt x="2260" y="2843"/>
                    <a:pt x="1992" y="2503"/>
                    <a:pt x="1895" y="2381"/>
                  </a:cubicBezTo>
                  <a:cubicBezTo>
                    <a:pt x="1883" y="2369"/>
                    <a:pt x="1871" y="2363"/>
                    <a:pt x="1862" y="2363"/>
                  </a:cubicBezTo>
                  <a:cubicBezTo>
                    <a:pt x="1853" y="2363"/>
                    <a:pt x="1847" y="2369"/>
                    <a:pt x="1847" y="2381"/>
                  </a:cubicBezTo>
                  <a:cubicBezTo>
                    <a:pt x="1822" y="2381"/>
                    <a:pt x="1798" y="2405"/>
                    <a:pt x="1798" y="2430"/>
                  </a:cubicBezTo>
                  <a:cubicBezTo>
                    <a:pt x="1798" y="2430"/>
                    <a:pt x="1871" y="2964"/>
                    <a:pt x="1579" y="3086"/>
                  </a:cubicBezTo>
                  <a:lnTo>
                    <a:pt x="1507" y="3086"/>
                  </a:lnTo>
                  <a:cubicBezTo>
                    <a:pt x="1312" y="3086"/>
                    <a:pt x="1215" y="2624"/>
                    <a:pt x="1215" y="2454"/>
                  </a:cubicBezTo>
                  <a:cubicBezTo>
                    <a:pt x="1215" y="2430"/>
                    <a:pt x="1191" y="2430"/>
                    <a:pt x="1166" y="2430"/>
                  </a:cubicBezTo>
                  <a:cubicBezTo>
                    <a:pt x="1166" y="2430"/>
                    <a:pt x="1166" y="2454"/>
                    <a:pt x="1166" y="2454"/>
                  </a:cubicBezTo>
                  <a:cubicBezTo>
                    <a:pt x="1045" y="2551"/>
                    <a:pt x="899" y="2624"/>
                    <a:pt x="754" y="2624"/>
                  </a:cubicBezTo>
                  <a:cubicBezTo>
                    <a:pt x="656" y="2624"/>
                    <a:pt x="583" y="2600"/>
                    <a:pt x="511" y="2575"/>
                  </a:cubicBezTo>
                  <a:cubicBezTo>
                    <a:pt x="462" y="2551"/>
                    <a:pt x="413" y="2503"/>
                    <a:pt x="413" y="2454"/>
                  </a:cubicBezTo>
                  <a:cubicBezTo>
                    <a:pt x="389" y="2235"/>
                    <a:pt x="729" y="1871"/>
                    <a:pt x="875" y="1725"/>
                  </a:cubicBezTo>
                  <a:cubicBezTo>
                    <a:pt x="875" y="1701"/>
                    <a:pt x="875" y="1701"/>
                    <a:pt x="875" y="1677"/>
                  </a:cubicBezTo>
                  <a:cubicBezTo>
                    <a:pt x="851" y="1652"/>
                    <a:pt x="826" y="1652"/>
                    <a:pt x="826" y="1652"/>
                  </a:cubicBezTo>
                  <a:lnTo>
                    <a:pt x="705" y="1652"/>
                  </a:lnTo>
                  <a:cubicBezTo>
                    <a:pt x="535" y="1652"/>
                    <a:pt x="195" y="1628"/>
                    <a:pt x="146" y="1409"/>
                  </a:cubicBezTo>
                  <a:cubicBezTo>
                    <a:pt x="122" y="1385"/>
                    <a:pt x="122" y="1361"/>
                    <a:pt x="146" y="1337"/>
                  </a:cubicBezTo>
                  <a:cubicBezTo>
                    <a:pt x="219" y="1215"/>
                    <a:pt x="559" y="1191"/>
                    <a:pt x="826" y="1191"/>
                  </a:cubicBezTo>
                  <a:lnTo>
                    <a:pt x="851" y="1191"/>
                  </a:lnTo>
                  <a:cubicBezTo>
                    <a:pt x="899" y="1167"/>
                    <a:pt x="924" y="1118"/>
                    <a:pt x="875" y="1094"/>
                  </a:cubicBezTo>
                  <a:cubicBezTo>
                    <a:pt x="778" y="1021"/>
                    <a:pt x="511" y="778"/>
                    <a:pt x="511" y="608"/>
                  </a:cubicBezTo>
                  <a:cubicBezTo>
                    <a:pt x="511" y="559"/>
                    <a:pt x="511" y="535"/>
                    <a:pt x="535" y="511"/>
                  </a:cubicBezTo>
                  <a:cubicBezTo>
                    <a:pt x="583" y="486"/>
                    <a:pt x="608" y="462"/>
                    <a:pt x="656" y="462"/>
                  </a:cubicBezTo>
                  <a:cubicBezTo>
                    <a:pt x="899" y="511"/>
                    <a:pt x="1118" y="632"/>
                    <a:pt x="1312" y="778"/>
                  </a:cubicBezTo>
                  <a:lnTo>
                    <a:pt x="1361" y="778"/>
                  </a:lnTo>
                  <a:cubicBezTo>
                    <a:pt x="1385" y="754"/>
                    <a:pt x="1385" y="754"/>
                    <a:pt x="1385" y="729"/>
                  </a:cubicBezTo>
                  <a:cubicBezTo>
                    <a:pt x="1361" y="608"/>
                    <a:pt x="1337" y="268"/>
                    <a:pt x="1434" y="146"/>
                  </a:cubicBezTo>
                  <a:cubicBezTo>
                    <a:pt x="1458" y="98"/>
                    <a:pt x="1507" y="98"/>
                    <a:pt x="1555" y="98"/>
                  </a:cubicBezTo>
                  <a:close/>
                  <a:moveTo>
                    <a:pt x="1531" y="1"/>
                  </a:moveTo>
                  <a:cubicBezTo>
                    <a:pt x="1458" y="1"/>
                    <a:pt x="1385" y="25"/>
                    <a:pt x="1337" y="73"/>
                  </a:cubicBezTo>
                  <a:cubicBezTo>
                    <a:pt x="1239" y="243"/>
                    <a:pt x="1215" y="438"/>
                    <a:pt x="1239" y="632"/>
                  </a:cubicBezTo>
                  <a:cubicBezTo>
                    <a:pt x="1069" y="486"/>
                    <a:pt x="875" y="389"/>
                    <a:pt x="632" y="365"/>
                  </a:cubicBezTo>
                  <a:cubicBezTo>
                    <a:pt x="583" y="365"/>
                    <a:pt x="511" y="389"/>
                    <a:pt x="462" y="413"/>
                  </a:cubicBezTo>
                  <a:cubicBezTo>
                    <a:pt x="413" y="462"/>
                    <a:pt x="389" y="535"/>
                    <a:pt x="389" y="584"/>
                  </a:cubicBezTo>
                  <a:cubicBezTo>
                    <a:pt x="438" y="778"/>
                    <a:pt x="559" y="948"/>
                    <a:pt x="705" y="1069"/>
                  </a:cubicBezTo>
                  <a:cubicBezTo>
                    <a:pt x="511" y="1069"/>
                    <a:pt x="171" y="1118"/>
                    <a:pt x="49" y="1264"/>
                  </a:cubicBezTo>
                  <a:cubicBezTo>
                    <a:pt x="0" y="1312"/>
                    <a:pt x="0" y="1361"/>
                    <a:pt x="0" y="1434"/>
                  </a:cubicBezTo>
                  <a:cubicBezTo>
                    <a:pt x="73" y="1701"/>
                    <a:pt x="462" y="1725"/>
                    <a:pt x="681" y="1725"/>
                  </a:cubicBezTo>
                  <a:cubicBezTo>
                    <a:pt x="511" y="1895"/>
                    <a:pt x="243" y="2211"/>
                    <a:pt x="268" y="2454"/>
                  </a:cubicBezTo>
                  <a:cubicBezTo>
                    <a:pt x="292" y="2527"/>
                    <a:pt x="341" y="2600"/>
                    <a:pt x="413" y="2624"/>
                  </a:cubicBezTo>
                  <a:cubicBezTo>
                    <a:pt x="511" y="2673"/>
                    <a:pt x="608" y="2697"/>
                    <a:pt x="705" y="2697"/>
                  </a:cubicBezTo>
                  <a:cubicBezTo>
                    <a:pt x="851" y="2697"/>
                    <a:pt x="996" y="2648"/>
                    <a:pt x="1118" y="2551"/>
                  </a:cubicBezTo>
                  <a:cubicBezTo>
                    <a:pt x="1166" y="2746"/>
                    <a:pt x="1264" y="3183"/>
                    <a:pt x="1507" y="3183"/>
                  </a:cubicBezTo>
                  <a:cubicBezTo>
                    <a:pt x="1531" y="3183"/>
                    <a:pt x="1579" y="3183"/>
                    <a:pt x="1604" y="3159"/>
                  </a:cubicBezTo>
                  <a:cubicBezTo>
                    <a:pt x="1822" y="3037"/>
                    <a:pt x="1944" y="2794"/>
                    <a:pt x="1895" y="2551"/>
                  </a:cubicBezTo>
                  <a:lnTo>
                    <a:pt x="1895" y="2551"/>
                  </a:lnTo>
                  <a:cubicBezTo>
                    <a:pt x="2041" y="2721"/>
                    <a:pt x="2260" y="2940"/>
                    <a:pt x="2430" y="2940"/>
                  </a:cubicBezTo>
                  <a:cubicBezTo>
                    <a:pt x="2503" y="2940"/>
                    <a:pt x="2551" y="2916"/>
                    <a:pt x="2600" y="2867"/>
                  </a:cubicBezTo>
                  <a:cubicBezTo>
                    <a:pt x="2697" y="2648"/>
                    <a:pt x="2673" y="2405"/>
                    <a:pt x="2527" y="2260"/>
                  </a:cubicBezTo>
                  <a:cubicBezTo>
                    <a:pt x="2745" y="2235"/>
                    <a:pt x="3207" y="2163"/>
                    <a:pt x="3207" y="1920"/>
                  </a:cubicBezTo>
                  <a:cubicBezTo>
                    <a:pt x="3207" y="1677"/>
                    <a:pt x="2867" y="1604"/>
                    <a:pt x="2673" y="1580"/>
                  </a:cubicBezTo>
                  <a:cubicBezTo>
                    <a:pt x="2818" y="1434"/>
                    <a:pt x="3134" y="1191"/>
                    <a:pt x="3134" y="1021"/>
                  </a:cubicBezTo>
                  <a:cubicBezTo>
                    <a:pt x="3134" y="972"/>
                    <a:pt x="3110" y="948"/>
                    <a:pt x="3086" y="899"/>
                  </a:cubicBezTo>
                  <a:cubicBezTo>
                    <a:pt x="3037" y="851"/>
                    <a:pt x="2940" y="826"/>
                    <a:pt x="2867" y="826"/>
                  </a:cubicBezTo>
                  <a:cubicBezTo>
                    <a:pt x="2745" y="826"/>
                    <a:pt x="2624" y="851"/>
                    <a:pt x="2503" y="899"/>
                  </a:cubicBezTo>
                  <a:cubicBezTo>
                    <a:pt x="2551" y="729"/>
                    <a:pt x="2648" y="341"/>
                    <a:pt x="2478" y="195"/>
                  </a:cubicBezTo>
                  <a:cubicBezTo>
                    <a:pt x="2430" y="171"/>
                    <a:pt x="2405" y="146"/>
                    <a:pt x="2357" y="146"/>
                  </a:cubicBezTo>
                  <a:cubicBezTo>
                    <a:pt x="2187" y="146"/>
                    <a:pt x="2017" y="389"/>
                    <a:pt x="1920" y="559"/>
                  </a:cubicBezTo>
                  <a:cubicBezTo>
                    <a:pt x="1895" y="365"/>
                    <a:pt x="1798" y="73"/>
                    <a:pt x="153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8" name="Google Shape;128;p4"/>
            <p:cNvSpPr/>
            <p:nvPr/>
          </p:nvSpPr>
          <p:spPr>
            <a:xfrm>
              <a:off x="-990104" y="1535297"/>
              <a:ext cx="60606" cy="203864"/>
            </a:xfrm>
            <a:custGeom>
              <a:avLst/>
              <a:gdLst/>
              <a:ahLst/>
              <a:cxnLst/>
              <a:rect l="l" t="t" r="r" b="b"/>
              <a:pathLst>
                <a:path w="1556" h="5234" extrusionOk="0">
                  <a:moveTo>
                    <a:pt x="70" y="1"/>
                  </a:moveTo>
                  <a:cubicBezTo>
                    <a:pt x="64" y="1"/>
                    <a:pt x="56" y="4"/>
                    <a:pt x="49" y="11"/>
                  </a:cubicBezTo>
                  <a:cubicBezTo>
                    <a:pt x="25" y="11"/>
                    <a:pt x="1" y="35"/>
                    <a:pt x="25" y="60"/>
                  </a:cubicBezTo>
                  <a:cubicBezTo>
                    <a:pt x="49" y="108"/>
                    <a:pt x="1458" y="3290"/>
                    <a:pt x="948" y="5185"/>
                  </a:cubicBezTo>
                  <a:cubicBezTo>
                    <a:pt x="948" y="5210"/>
                    <a:pt x="948" y="5234"/>
                    <a:pt x="972" y="5234"/>
                  </a:cubicBezTo>
                  <a:cubicBezTo>
                    <a:pt x="1021" y="5234"/>
                    <a:pt x="1045" y="5234"/>
                    <a:pt x="1045" y="5185"/>
                  </a:cubicBezTo>
                  <a:cubicBezTo>
                    <a:pt x="1555" y="3290"/>
                    <a:pt x="122" y="60"/>
                    <a:pt x="98" y="35"/>
                  </a:cubicBezTo>
                  <a:cubicBezTo>
                    <a:pt x="98" y="18"/>
                    <a:pt x="86" y="1"/>
                    <a:pt x="7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9" name="Google Shape;129;p4"/>
            <p:cNvSpPr/>
            <p:nvPr/>
          </p:nvSpPr>
          <p:spPr>
            <a:xfrm>
              <a:off x="-1056319" y="1471965"/>
              <a:ext cx="125886" cy="123394"/>
            </a:xfrm>
            <a:custGeom>
              <a:avLst/>
              <a:gdLst/>
              <a:ahLst/>
              <a:cxnLst/>
              <a:rect l="l" t="t" r="r" b="b"/>
              <a:pathLst>
                <a:path w="3232" h="3168" extrusionOk="0">
                  <a:moveTo>
                    <a:pt x="1513" y="97"/>
                  </a:moveTo>
                  <a:cubicBezTo>
                    <a:pt x="1527" y="97"/>
                    <a:pt x="1541" y="99"/>
                    <a:pt x="1555" y="107"/>
                  </a:cubicBezTo>
                  <a:cubicBezTo>
                    <a:pt x="1871" y="155"/>
                    <a:pt x="1895" y="714"/>
                    <a:pt x="1895" y="714"/>
                  </a:cubicBezTo>
                  <a:cubicBezTo>
                    <a:pt x="1895" y="738"/>
                    <a:pt x="1895" y="738"/>
                    <a:pt x="1919" y="738"/>
                  </a:cubicBezTo>
                  <a:cubicBezTo>
                    <a:pt x="1926" y="745"/>
                    <a:pt x="1934" y="748"/>
                    <a:pt x="1940" y="748"/>
                  </a:cubicBezTo>
                  <a:cubicBezTo>
                    <a:pt x="1956" y="748"/>
                    <a:pt x="1968" y="731"/>
                    <a:pt x="1968" y="714"/>
                  </a:cubicBezTo>
                  <a:cubicBezTo>
                    <a:pt x="2065" y="544"/>
                    <a:pt x="2259" y="228"/>
                    <a:pt x="2381" y="228"/>
                  </a:cubicBezTo>
                  <a:cubicBezTo>
                    <a:pt x="2405" y="228"/>
                    <a:pt x="2430" y="252"/>
                    <a:pt x="2454" y="252"/>
                  </a:cubicBezTo>
                  <a:cubicBezTo>
                    <a:pt x="2600" y="398"/>
                    <a:pt x="2478" y="811"/>
                    <a:pt x="2430" y="957"/>
                  </a:cubicBezTo>
                  <a:cubicBezTo>
                    <a:pt x="2405" y="957"/>
                    <a:pt x="2405" y="981"/>
                    <a:pt x="2430" y="1005"/>
                  </a:cubicBezTo>
                  <a:lnTo>
                    <a:pt x="2478" y="1005"/>
                  </a:lnTo>
                  <a:cubicBezTo>
                    <a:pt x="2600" y="933"/>
                    <a:pt x="2745" y="908"/>
                    <a:pt x="2891" y="908"/>
                  </a:cubicBezTo>
                  <a:cubicBezTo>
                    <a:pt x="2940" y="908"/>
                    <a:pt x="3013" y="908"/>
                    <a:pt x="3061" y="957"/>
                  </a:cubicBezTo>
                  <a:cubicBezTo>
                    <a:pt x="3061" y="957"/>
                    <a:pt x="3061" y="981"/>
                    <a:pt x="3061" y="981"/>
                  </a:cubicBezTo>
                  <a:cubicBezTo>
                    <a:pt x="3037" y="1127"/>
                    <a:pt x="2745" y="1394"/>
                    <a:pt x="2551" y="1540"/>
                  </a:cubicBezTo>
                  <a:cubicBezTo>
                    <a:pt x="2551" y="1564"/>
                    <a:pt x="2527" y="1588"/>
                    <a:pt x="2527" y="1588"/>
                  </a:cubicBezTo>
                  <a:cubicBezTo>
                    <a:pt x="2551" y="1613"/>
                    <a:pt x="2551" y="1637"/>
                    <a:pt x="2575" y="1637"/>
                  </a:cubicBezTo>
                  <a:cubicBezTo>
                    <a:pt x="2575" y="1637"/>
                    <a:pt x="3134" y="1710"/>
                    <a:pt x="3134" y="1904"/>
                  </a:cubicBezTo>
                  <a:cubicBezTo>
                    <a:pt x="3134" y="2099"/>
                    <a:pt x="2624" y="2147"/>
                    <a:pt x="2454" y="2147"/>
                  </a:cubicBezTo>
                  <a:cubicBezTo>
                    <a:pt x="2430" y="2147"/>
                    <a:pt x="2405" y="2147"/>
                    <a:pt x="2405" y="2171"/>
                  </a:cubicBezTo>
                  <a:cubicBezTo>
                    <a:pt x="2381" y="2171"/>
                    <a:pt x="2381" y="2196"/>
                    <a:pt x="2405" y="2220"/>
                  </a:cubicBezTo>
                  <a:cubicBezTo>
                    <a:pt x="2405" y="2220"/>
                    <a:pt x="2697" y="2536"/>
                    <a:pt x="2527" y="2779"/>
                  </a:cubicBezTo>
                  <a:cubicBezTo>
                    <a:pt x="2502" y="2803"/>
                    <a:pt x="2478" y="2827"/>
                    <a:pt x="2430" y="2827"/>
                  </a:cubicBezTo>
                  <a:cubicBezTo>
                    <a:pt x="2259" y="2827"/>
                    <a:pt x="1992" y="2487"/>
                    <a:pt x="1895" y="2341"/>
                  </a:cubicBezTo>
                  <a:cubicBezTo>
                    <a:pt x="1895" y="2341"/>
                    <a:pt x="1884" y="2331"/>
                    <a:pt x="1870" y="2331"/>
                  </a:cubicBezTo>
                  <a:cubicBezTo>
                    <a:pt x="1863" y="2331"/>
                    <a:pt x="1855" y="2333"/>
                    <a:pt x="1846" y="2341"/>
                  </a:cubicBezTo>
                  <a:cubicBezTo>
                    <a:pt x="1822" y="2341"/>
                    <a:pt x="1822" y="2366"/>
                    <a:pt x="1822" y="2390"/>
                  </a:cubicBezTo>
                  <a:cubicBezTo>
                    <a:pt x="1822" y="2390"/>
                    <a:pt x="1895" y="2924"/>
                    <a:pt x="1579" y="3046"/>
                  </a:cubicBezTo>
                  <a:lnTo>
                    <a:pt x="1531" y="3046"/>
                  </a:lnTo>
                  <a:cubicBezTo>
                    <a:pt x="1336" y="3046"/>
                    <a:pt x="1239" y="2609"/>
                    <a:pt x="1215" y="2439"/>
                  </a:cubicBezTo>
                  <a:cubicBezTo>
                    <a:pt x="1215" y="2414"/>
                    <a:pt x="1191" y="2414"/>
                    <a:pt x="1191" y="2414"/>
                  </a:cubicBezTo>
                  <a:lnTo>
                    <a:pt x="1142" y="2414"/>
                  </a:lnTo>
                  <a:cubicBezTo>
                    <a:pt x="1021" y="2512"/>
                    <a:pt x="875" y="2584"/>
                    <a:pt x="705" y="2584"/>
                  </a:cubicBezTo>
                  <a:cubicBezTo>
                    <a:pt x="632" y="2584"/>
                    <a:pt x="535" y="2560"/>
                    <a:pt x="462" y="2536"/>
                  </a:cubicBezTo>
                  <a:cubicBezTo>
                    <a:pt x="413" y="2512"/>
                    <a:pt x="389" y="2463"/>
                    <a:pt x="365" y="2414"/>
                  </a:cubicBezTo>
                  <a:cubicBezTo>
                    <a:pt x="340" y="2220"/>
                    <a:pt x="705" y="1831"/>
                    <a:pt x="826" y="1686"/>
                  </a:cubicBezTo>
                  <a:cubicBezTo>
                    <a:pt x="851" y="1661"/>
                    <a:pt x="826" y="1613"/>
                    <a:pt x="802" y="1613"/>
                  </a:cubicBezTo>
                  <a:lnTo>
                    <a:pt x="656" y="1613"/>
                  </a:lnTo>
                  <a:cubicBezTo>
                    <a:pt x="510" y="1613"/>
                    <a:pt x="170" y="1588"/>
                    <a:pt x="122" y="1394"/>
                  </a:cubicBezTo>
                  <a:cubicBezTo>
                    <a:pt x="122" y="1370"/>
                    <a:pt x="122" y="1345"/>
                    <a:pt x="146" y="1321"/>
                  </a:cubicBezTo>
                  <a:cubicBezTo>
                    <a:pt x="219" y="1200"/>
                    <a:pt x="559" y="1175"/>
                    <a:pt x="826" y="1175"/>
                  </a:cubicBezTo>
                  <a:lnTo>
                    <a:pt x="875" y="1175"/>
                  </a:lnTo>
                  <a:cubicBezTo>
                    <a:pt x="875" y="1175"/>
                    <a:pt x="899" y="1151"/>
                    <a:pt x="923" y="1151"/>
                  </a:cubicBezTo>
                  <a:cubicBezTo>
                    <a:pt x="923" y="1127"/>
                    <a:pt x="899" y="1103"/>
                    <a:pt x="899" y="1078"/>
                  </a:cubicBezTo>
                  <a:cubicBezTo>
                    <a:pt x="802" y="1005"/>
                    <a:pt x="510" y="762"/>
                    <a:pt x="510" y="592"/>
                  </a:cubicBezTo>
                  <a:cubicBezTo>
                    <a:pt x="510" y="568"/>
                    <a:pt x="535" y="520"/>
                    <a:pt x="559" y="495"/>
                  </a:cubicBezTo>
                  <a:cubicBezTo>
                    <a:pt x="583" y="471"/>
                    <a:pt x="632" y="471"/>
                    <a:pt x="680" y="471"/>
                  </a:cubicBezTo>
                  <a:cubicBezTo>
                    <a:pt x="899" y="520"/>
                    <a:pt x="1142" y="617"/>
                    <a:pt x="1312" y="762"/>
                  </a:cubicBezTo>
                  <a:cubicBezTo>
                    <a:pt x="1324" y="775"/>
                    <a:pt x="1336" y="781"/>
                    <a:pt x="1345" y="781"/>
                  </a:cubicBezTo>
                  <a:cubicBezTo>
                    <a:pt x="1355" y="781"/>
                    <a:pt x="1361" y="775"/>
                    <a:pt x="1361" y="762"/>
                  </a:cubicBezTo>
                  <a:cubicBezTo>
                    <a:pt x="1385" y="762"/>
                    <a:pt x="1409" y="738"/>
                    <a:pt x="1385" y="714"/>
                  </a:cubicBezTo>
                  <a:cubicBezTo>
                    <a:pt x="1361" y="592"/>
                    <a:pt x="1336" y="252"/>
                    <a:pt x="1434" y="131"/>
                  </a:cubicBezTo>
                  <a:cubicBezTo>
                    <a:pt x="1451" y="114"/>
                    <a:pt x="1480" y="97"/>
                    <a:pt x="1513" y="97"/>
                  </a:cubicBezTo>
                  <a:close/>
                  <a:moveTo>
                    <a:pt x="1497" y="0"/>
                  </a:moveTo>
                  <a:cubicBezTo>
                    <a:pt x="1437" y="0"/>
                    <a:pt x="1373" y="28"/>
                    <a:pt x="1336" y="82"/>
                  </a:cubicBezTo>
                  <a:cubicBezTo>
                    <a:pt x="1263" y="252"/>
                    <a:pt x="1215" y="447"/>
                    <a:pt x="1263" y="617"/>
                  </a:cubicBezTo>
                  <a:cubicBezTo>
                    <a:pt x="1093" y="471"/>
                    <a:pt x="875" y="398"/>
                    <a:pt x="656" y="349"/>
                  </a:cubicBezTo>
                  <a:cubicBezTo>
                    <a:pt x="583" y="349"/>
                    <a:pt x="535" y="374"/>
                    <a:pt x="462" y="422"/>
                  </a:cubicBezTo>
                  <a:cubicBezTo>
                    <a:pt x="413" y="447"/>
                    <a:pt x="389" y="520"/>
                    <a:pt x="389" y="568"/>
                  </a:cubicBezTo>
                  <a:cubicBezTo>
                    <a:pt x="413" y="762"/>
                    <a:pt x="608" y="957"/>
                    <a:pt x="729" y="1054"/>
                  </a:cubicBezTo>
                  <a:cubicBezTo>
                    <a:pt x="510" y="1078"/>
                    <a:pt x="170" y="1103"/>
                    <a:pt x="49" y="1248"/>
                  </a:cubicBezTo>
                  <a:cubicBezTo>
                    <a:pt x="25" y="1297"/>
                    <a:pt x="0" y="1370"/>
                    <a:pt x="25" y="1418"/>
                  </a:cubicBezTo>
                  <a:cubicBezTo>
                    <a:pt x="73" y="1686"/>
                    <a:pt x="462" y="1710"/>
                    <a:pt x="680" y="1710"/>
                  </a:cubicBezTo>
                  <a:cubicBezTo>
                    <a:pt x="535" y="1880"/>
                    <a:pt x="243" y="2220"/>
                    <a:pt x="292" y="2439"/>
                  </a:cubicBezTo>
                  <a:cubicBezTo>
                    <a:pt x="292" y="2536"/>
                    <a:pt x="340" y="2584"/>
                    <a:pt x="438" y="2633"/>
                  </a:cubicBezTo>
                  <a:cubicBezTo>
                    <a:pt x="510" y="2682"/>
                    <a:pt x="608" y="2706"/>
                    <a:pt x="705" y="2706"/>
                  </a:cubicBezTo>
                  <a:cubicBezTo>
                    <a:pt x="875" y="2682"/>
                    <a:pt x="1021" y="2633"/>
                    <a:pt x="1142" y="2560"/>
                  </a:cubicBezTo>
                  <a:cubicBezTo>
                    <a:pt x="1166" y="2730"/>
                    <a:pt x="1263" y="3167"/>
                    <a:pt x="1531" y="3167"/>
                  </a:cubicBezTo>
                  <a:lnTo>
                    <a:pt x="1628" y="3167"/>
                  </a:lnTo>
                  <a:cubicBezTo>
                    <a:pt x="1822" y="3046"/>
                    <a:pt x="1944" y="2803"/>
                    <a:pt x="1919" y="2560"/>
                  </a:cubicBezTo>
                  <a:lnTo>
                    <a:pt x="1919" y="2560"/>
                  </a:lnTo>
                  <a:cubicBezTo>
                    <a:pt x="2041" y="2706"/>
                    <a:pt x="2259" y="2949"/>
                    <a:pt x="2454" y="2949"/>
                  </a:cubicBezTo>
                  <a:cubicBezTo>
                    <a:pt x="2502" y="2949"/>
                    <a:pt x="2575" y="2900"/>
                    <a:pt x="2600" y="2852"/>
                  </a:cubicBezTo>
                  <a:cubicBezTo>
                    <a:pt x="2721" y="2657"/>
                    <a:pt x="2697" y="2414"/>
                    <a:pt x="2551" y="2244"/>
                  </a:cubicBezTo>
                  <a:cubicBezTo>
                    <a:pt x="2745" y="2220"/>
                    <a:pt x="3231" y="2147"/>
                    <a:pt x="3231" y="1904"/>
                  </a:cubicBezTo>
                  <a:cubicBezTo>
                    <a:pt x="3231" y="1661"/>
                    <a:pt x="2891" y="1588"/>
                    <a:pt x="2697" y="1564"/>
                  </a:cubicBezTo>
                  <a:cubicBezTo>
                    <a:pt x="2842" y="1443"/>
                    <a:pt x="3134" y="1175"/>
                    <a:pt x="3134" y="1005"/>
                  </a:cubicBezTo>
                  <a:cubicBezTo>
                    <a:pt x="3134" y="981"/>
                    <a:pt x="3134" y="933"/>
                    <a:pt x="3110" y="908"/>
                  </a:cubicBezTo>
                  <a:cubicBezTo>
                    <a:pt x="3055" y="854"/>
                    <a:pt x="3000" y="826"/>
                    <a:pt x="2935" y="826"/>
                  </a:cubicBezTo>
                  <a:cubicBezTo>
                    <a:pt x="2914" y="826"/>
                    <a:pt x="2891" y="829"/>
                    <a:pt x="2867" y="835"/>
                  </a:cubicBezTo>
                  <a:cubicBezTo>
                    <a:pt x="2745" y="835"/>
                    <a:pt x="2624" y="860"/>
                    <a:pt x="2527" y="884"/>
                  </a:cubicBezTo>
                  <a:cubicBezTo>
                    <a:pt x="2575" y="714"/>
                    <a:pt x="2672" y="349"/>
                    <a:pt x="2478" y="179"/>
                  </a:cubicBezTo>
                  <a:cubicBezTo>
                    <a:pt x="2454" y="155"/>
                    <a:pt x="2405" y="155"/>
                    <a:pt x="2381" y="131"/>
                  </a:cubicBezTo>
                  <a:cubicBezTo>
                    <a:pt x="2211" y="131"/>
                    <a:pt x="2041" y="374"/>
                    <a:pt x="1944" y="544"/>
                  </a:cubicBezTo>
                  <a:cubicBezTo>
                    <a:pt x="1919" y="349"/>
                    <a:pt x="1822" y="58"/>
                    <a:pt x="1555" y="9"/>
                  </a:cubicBezTo>
                  <a:cubicBezTo>
                    <a:pt x="1537" y="3"/>
                    <a:pt x="1517" y="0"/>
                    <a:pt x="149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0" name="Google Shape;130;p4"/>
            <p:cNvSpPr/>
            <p:nvPr/>
          </p:nvSpPr>
          <p:spPr>
            <a:xfrm>
              <a:off x="-933315" y="1418369"/>
              <a:ext cx="55854" cy="54919"/>
            </a:xfrm>
            <a:custGeom>
              <a:avLst/>
              <a:gdLst/>
              <a:ahLst/>
              <a:cxnLst/>
              <a:rect l="l" t="t" r="r" b="b"/>
              <a:pathLst>
                <a:path w="1434" h="1410" extrusionOk="0">
                  <a:moveTo>
                    <a:pt x="729" y="1"/>
                  </a:moveTo>
                  <a:cubicBezTo>
                    <a:pt x="340" y="1"/>
                    <a:pt x="0" y="317"/>
                    <a:pt x="0" y="705"/>
                  </a:cubicBezTo>
                  <a:cubicBezTo>
                    <a:pt x="0" y="1094"/>
                    <a:pt x="340" y="1410"/>
                    <a:pt x="729" y="1410"/>
                  </a:cubicBezTo>
                  <a:cubicBezTo>
                    <a:pt x="1118" y="1410"/>
                    <a:pt x="1434" y="1094"/>
                    <a:pt x="1434" y="705"/>
                  </a:cubicBezTo>
                  <a:cubicBezTo>
                    <a:pt x="1434" y="317"/>
                    <a:pt x="1118" y="1"/>
                    <a:pt x="72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1" name="Google Shape;131;p4"/>
            <p:cNvSpPr/>
            <p:nvPr/>
          </p:nvSpPr>
          <p:spPr>
            <a:xfrm>
              <a:off x="-1021303" y="1507331"/>
              <a:ext cx="55854" cy="54919"/>
            </a:xfrm>
            <a:custGeom>
              <a:avLst/>
              <a:gdLst/>
              <a:ahLst/>
              <a:cxnLst/>
              <a:rect l="l" t="t" r="r" b="b"/>
              <a:pathLst>
                <a:path w="1434" h="1410" extrusionOk="0">
                  <a:moveTo>
                    <a:pt x="705" y="0"/>
                  </a:moveTo>
                  <a:cubicBezTo>
                    <a:pt x="316" y="0"/>
                    <a:pt x="0" y="316"/>
                    <a:pt x="0" y="705"/>
                  </a:cubicBezTo>
                  <a:cubicBezTo>
                    <a:pt x="0" y="1093"/>
                    <a:pt x="316" y="1409"/>
                    <a:pt x="705" y="1409"/>
                  </a:cubicBezTo>
                  <a:cubicBezTo>
                    <a:pt x="1118" y="1409"/>
                    <a:pt x="1433" y="1093"/>
                    <a:pt x="1433" y="705"/>
                  </a:cubicBezTo>
                  <a:cubicBezTo>
                    <a:pt x="1433" y="316"/>
                    <a:pt x="1118" y="0"/>
                    <a:pt x="70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2" name="Google Shape;132;p4"/>
            <p:cNvSpPr/>
            <p:nvPr/>
          </p:nvSpPr>
          <p:spPr>
            <a:xfrm>
              <a:off x="-1029833" y="1690513"/>
              <a:ext cx="173717" cy="64034"/>
            </a:xfrm>
            <a:custGeom>
              <a:avLst/>
              <a:gdLst/>
              <a:ahLst/>
              <a:cxnLst/>
              <a:rect l="l" t="t" r="r" b="b"/>
              <a:pathLst>
                <a:path w="4460" h="1644" extrusionOk="0">
                  <a:moveTo>
                    <a:pt x="2533" y="0"/>
                  </a:moveTo>
                  <a:cubicBezTo>
                    <a:pt x="2511" y="0"/>
                    <a:pt x="2492" y="11"/>
                    <a:pt x="2478" y="34"/>
                  </a:cubicBezTo>
                  <a:cubicBezTo>
                    <a:pt x="2308" y="253"/>
                    <a:pt x="1920" y="763"/>
                    <a:pt x="1920" y="763"/>
                  </a:cubicBezTo>
                  <a:cubicBezTo>
                    <a:pt x="1920" y="763"/>
                    <a:pt x="1830" y="97"/>
                    <a:pt x="1603" y="97"/>
                  </a:cubicBezTo>
                  <a:cubicBezTo>
                    <a:pt x="1567" y="97"/>
                    <a:pt x="1526" y="115"/>
                    <a:pt x="1482" y="156"/>
                  </a:cubicBezTo>
                  <a:cubicBezTo>
                    <a:pt x="1288" y="350"/>
                    <a:pt x="1094" y="544"/>
                    <a:pt x="924" y="739"/>
                  </a:cubicBezTo>
                  <a:cubicBezTo>
                    <a:pt x="924" y="739"/>
                    <a:pt x="672" y="73"/>
                    <a:pt x="493" y="73"/>
                  </a:cubicBezTo>
                  <a:cubicBezTo>
                    <a:pt x="464" y="73"/>
                    <a:pt x="437" y="91"/>
                    <a:pt x="413" y="131"/>
                  </a:cubicBezTo>
                  <a:cubicBezTo>
                    <a:pt x="243" y="617"/>
                    <a:pt x="98" y="1103"/>
                    <a:pt x="0" y="1613"/>
                  </a:cubicBezTo>
                  <a:cubicBezTo>
                    <a:pt x="0" y="1613"/>
                    <a:pt x="1039" y="1644"/>
                    <a:pt x="2099" y="1644"/>
                  </a:cubicBezTo>
                  <a:cubicBezTo>
                    <a:pt x="3158" y="1644"/>
                    <a:pt x="4239" y="1613"/>
                    <a:pt x="4324" y="1492"/>
                  </a:cubicBezTo>
                  <a:cubicBezTo>
                    <a:pt x="4459" y="1289"/>
                    <a:pt x="4115" y="108"/>
                    <a:pt x="3813" y="108"/>
                  </a:cubicBezTo>
                  <a:cubicBezTo>
                    <a:pt x="3789" y="108"/>
                    <a:pt x="3765" y="115"/>
                    <a:pt x="3741" y="131"/>
                  </a:cubicBezTo>
                  <a:cubicBezTo>
                    <a:pt x="3523" y="350"/>
                    <a:pt x="3353" y="642"/>
                    <a:pt x="3280" y="933"/>
                  </a:cubicBezTo>
                  <a:cubicBezTo>
                    <a:pt x="3280" y="933"/>
                    <a:pt x="2744" y="0"/>
                    <a:pt x="253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33" name="Google Shape;133;p4"/>
          <p:cNvGrpSpPr/>
          <p:nvPr/>
        </p:nvGrpSpPr>
        <p:grpSpPr>
          <a:xfrm>
            <a:off x="11214428" y="5965307"/>
            <a:ext cx="717137" cy="741144"/>
            <a:chOff x="5294267" y="4624350"/>
            <a:chExt cx="383004" cy="395854"/>
          </a:xfrm>
        </p:grpSpPr>
        <p:sp>
          <p:nvSpPr>
            <p:cNvPr id="134" name="Google Shape;134;p4"/>
            <p:cNvSpPr/>
            <p:nvPr/>
          </p:nvSpPr>
          <p:spPr>
            <a:xfrm>
              <a:off x="5358550" y="4859712"/>
              <a:ext cx="58369" cy="160492"/>
            </a:xfrm>
            <a:custGeom>
              <a:avLst/>
              <a:gdLst/>
              <a:ahLst/>
              <a:cxnLst/>
              <a:rect l="l" t="t" r="r" b="b"/>
              <a:pathLst>
                <a:path w="671" h="1845" extrusionOk="0">
                  <a:moveTo>
                    <a:pt x="106" y="0"/>
                  </a:moveTo>
                  <a:cubicBezTo>
                    <a:pt x="55" y="0"/>
                    <a:pt x="0" y="47"/>
                    <a:pt x="15" y="119"/>
                  </a:cubicBezTo>
                  <a:lnTo>
                    <a:pt x="501" y="1796"/>
                  </a:lnTo>
                  <a:cubicBezTo>
                    <a:pt x="501" y="1820"/>
                    <a:pt x="525" y="1844"/>
                    <a:pt x="573" y="1844"/>
                  </a:cubicBezTo>
                  <a:lnTo>
                    <a:pt x="598" y="1844"/>
                  </a:lnTo>
                  <a:cubicBezTo>
                    <a:pt x="646" y="1844"/>
                    <a:pt x="671" y="1796"/>
                    <a:pt x="646" y="1747"/>
                  </a:cubicBezTo>
                  <a:lnTo>
                    <a:pt x="185" y="71"/>
                  </a:lnTo>
                  <a:cubicBezTo>
                    <a:pt x="175" y="22"/>
                    <a:pt x="141" y="0"/>
                    <a:pt x="10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5" name="Google Shape;135;p4"/>
            <p:cNvSpPr/>
            <p:nvPr/>
          </p:nvSpPr>
          <p:spPr>
            <a:xfrm>
              <a:off x="5294267" y="4894594"/>
              <a:ext cx="175454" cy="68546"/>
            </a:xfrm>
            <a:custGeom>
              <a:avLst/>
              <a:gdLst/>
              <a:ahLst/>
              <a:cxnLst/>
              <a:rect l="l" t="t" r="r" b="b"/>
              <a:pathLst>
                <a:path w="2017" h="788" extrusionOk="0">
                  <a:moveTo>
                    <a:pt x="1934" y="0"/>
                  </a:moveTo>
                  <a:cubicBezTo>
                    <a:pt x="1921" y="0"/>
                    <a:pt x="1908" y="3"/>
                    <a:pt x="1895" y="10"/>
                  </a:cubicBezTo>
                  <a:lnTo>
                    <a:pt x="49" y="617"/>
                  </a:lnTo>
                  <a:cubicBezTo>
                    <a:pt x="25" y="642"/>
                    <a:pt x="1" y="666"/>
                    <a:pt x="1" y="714"/>
                  </a:cubicBezTo>
                  <a:cubicBezTo>
                    <a:pt x="1" y="739"/>
                    <a:pt x="49" y="763"/>
                    <a:pt x="74" y="763"/>
                  </a:cubicBezTo>
                  <a:lnTo>
                    <a:pt x="98" y="787"/>
                  </a:lnTo>
                  <a:lnTo>
                    <a:pt x="1944" y="180"/>
                  </a:lnTo>
                  <a:cubicBezTo>
                    <a:pt x="1993" y="156"/>
                    <a:pt x="2017" y="107"/>
                    <a:pt x="1993" y="59"/>
                  </a:cubicBezTo>
                  <a:cubicBezTo>
                    <a:pt x="1993" y="23"/>
                    <a:pt x="1967" y="0"/>
                    <a:pt x="193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6" name="Google Shape;136;p4"/>
            <p:cNvSpPr/>
            <p:nvPr/>
          </p:nvSpPr>
          <p:spPr>
            <a:xfrm>
              <a:off x="5310447" y="4883895"/>
              <a:ext cx="150836" cy="94033"/>
            </a:xfrm>
            <a:custGeom>
              <a:avLst/>
              <a:gdLst/>
              <a:ahLst/>
              <a:cxnLst/>
              <a:rect l="l" t="t" r="r" b="b"/>
              <a:pathLst>
                <a:path w="1734" h="1081" extrusionOk="0">
                  <a:moveTo>
                    <a:pt x="110" y="0"/>
                  </a:moveTo>
                  <a:cubicBezTo>
                    <a:pt x="38" y="0"/>
                    <a:pt x="0" y="92"/>
                    <a:pt x="82" y="133"/>
                  </a:cubicBezTo>
                  <a:lnTo>
                    <a:pt x="1588" y="1080"/>
                  </a:lnTo>
                  <a:lnTo>
                    <a:pt x="1637" y="1080"/>
                  </a:lnTo>
                  <a:cubicBezTo>
                    <a:pt x="1661" y="1080"/>
                    <a:pt x="1685" y="1080"/>
                    <a:pt x="1709" y="1056"/>
                  </a:cubicBezTo>
                  <a:cubicBezTo>
                    <a:pt x="1734" y="1007"/>
                    <a:pt x="1709" y="959"/>
                    <a:pt x="1685" y="935"/>
                  </a:cubicBezTo>
                  <a:lnTo>
                    <a:pt x="155" y="11"/>
                  </a:lnTo>
                  <a:cubicBezTo>
                    <a:pt x="139" y="4"/>
                    <a:pt x="124" y="0"/>
                    <a:pt x="11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7" name="Google Shape;137;p4"/>
            <p:cNvSpPr/>
            <p:nvPr/>
          </p:nvSpPr>
          <p:spPr>
            <a:xfrm>
              <a:off x="5340805" y="4845446"/>
              <a:ext cx="97252" cy="157795"/>
            </a:xfrm>
            <a:custGeom>
              <a:avLst/>
              <a:gdLst/>
              <a:ahLst/>
              <a:cxnLst/>
              <a:rect l="l" t="t" r="r" b="b"/>
              <a:pathLst>
                <a:path w="1118" h="1814" extrusionOk="0">
                  <a:moveTo>
                    <a:pt x="1010" y="0"/>
                  </a:moveTo>
                  <a:cubicBezTo>
                    <a:pt x="984" y="0"/>
                    <a:pt x="962" y="12"/>
                    <a:pt x="947" y="41"/>
                  </a:cubicBezTo>
                  <a:lnTo>
                    <a:pt x="24" y="1717"/>
                  </a:lnTo>
                  <a:cubicBezTo>
                    <a:pt x="0" y="1741"/>
                    <a:pt x="24" y="1790"/>
                    <a:pt x="49" y="1814"/>
                  </a:cubicBezTo>
                  <a:lnTo>
                    <a:pt x="97" y="1814"/>
                  </a:lnTo>
                  <a:cubicBezTo>
                    <a:pt x="122" y="1814"/>
                    <a:pt x="146" y="1814"/>
                    <a:pt x="170" y="1790"/>
                  </a:cubicBezTo>
                  <a:lnTo>
                    <a:pt x="1093" y="113"/>
                  </a:lnTo>
                  <a:cubicBezTo>
                    <a:pt x="1118" y="89"/>
                    <a:pt x="1093" y="41"/>
                    <a:pt x="1069" y="16"/>
                  </a:cubicBezTo>
                  <a:cubicBezTo>
                    <a:pt x="1049" y="6"/>
                    <a:pt x="1029" y="0"/>
                    <a:pt x="101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8" name="Google Shape;138;p4"/>
            <p:cNvSpPr/>
            <p:nvPr/>
          </p:nvSpPr>
          <p:spPr>
            <a:xfrm>
              <a:off x="5499297" y="4624350"/>
              <a:ext cx="175454" cy="150575"/>
            </a:xfrm>
            <a:custGeom>
              <a:avLst/>
              <a:gdLst/>
              <a:ahLst/>
              <a:cxnLst/>
              <a:rect l="l" t="t" r="r" b="b"/>
              <a:pathLst>
                <a:path w="2017" h="1731" extrusionOk="0">
                  <a:moveTo>
                    <a:pt x="1166" y="175"/>
                  </a:moveTo>
                  <a:cubicBezTo>
                    <a:pt x="1555" y="175"/>
                    <a:pt x="1871" y="467"/>
                    <a:pt x="1871" y="856"/>
                  </a:cubicBezTo>
                  <a:cubicBezTo>
                    <a:pt x="1871" y="1285"/>
                    <a:pt x="1511" y="1569"/>
                    <a:pt x="1144" y="1569"/>
                  </a:cubicBezTo>
                  <a:cubicBezTo>
                    <a:pt x="971" y="1569"/>
                    <a:pt x="796" y="1506"/>
                    <a:pt x="656" y="1366"/>
                  </a:cubicBezTo>
                  <a:cubicBezTo>
                    <a:pt x="219" y="929"/>
                    <a:pt x="534" y="175"/>
                    <a:pt x="1166" y="175"/>
                  </a:cubicBezTo>
                  <a:close/>
                  <a:moveTo>
                    <a:pt x="1142" y="1"/>
                  </a:moveTo>
                  <a:cubicBezTo>
                    <a:pt x="930" y="1"/>
                    <a:pt x="714" y="77"/>
                    <a:pt x="534" y="248"/>
                  </a:cubicBezTo>
                  <a:cubicBezTo>
                    <a:pt x="0" y="807"/>
                    <a:pt x="389" y="1730"/>
                    <a:pt x="1166" y="1730"/>
                  </a:cubicBezTo>
                  <a:cubicBezTo>
                    <a:pt x="1628" y="1730"/>
                    <a:pt x="2016" y="1342"/>
                    <a:pt x="2016" y="856"/>
                  </a:cubicBezTo>
                  <a:cubicBezTo>
                    <a:pt x="2016" y="344"/>
                    <a:pt x="1590" y="1"/>
                    <a:pt x="114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9" name="Google Shape;139;p4"/>
            <p:cNvSpPr/>
            <p:nvPr/>
          </p:nvSpPr>
          <p:spPr>
            <a:xfrm>
              <a:off x="5615653" y="4833656"/>
              <a:ext cx="32352" cy="88957"/>
            </a:xfrm>
            <a:custGeom>
              <a:avLst/>
              <a:gdLst/>
              <a:ahLst/>
              <a:cxnLst/>
              <a:rect l="l" t="t" r="r" b="b"/>
              <a:pathLst>
                <a:path w="671" h="1845" extrusionOk="0">
                  <a:moveTo>
                    <a:pt x="106" y="0"/>
                  </a:moveTo>
                  <a:cubicBezTo>
                    <a:pt x="55" y="0"/>
                    <a:pt x="0" y="47"/>
                    <a:pt x="15" y="119"/>
                  </a:cubicBezTo>
                  <a:lnTo>
                    <a:pt x="501" y="1796"/>
                  </a:lnTo>
                  <a:cubicBezTo>
                    <a:pt x="501" y="1820"/>
                    <a:pt x="525" y="1844"/>
                    <a:pt x="573" y="1844"/>
                  </a:cubicBezTo>
                  <a:lnTo>
                    <a:pt x="598" y="1844"/>
                  </a:lnTo>
                  <a:cubicBezTo>
                    <a:pt x="646" y="1844"/>
                    <a:pt x="671" y="1796"/>
                    <a:pt x="646" y="1747"/>
                  </a:cubicBezTo>
                  <a:lnTo>
                    <a:pt x="185" y="71"/>
                  </a:lnTo>
                  <a:cubicBezTo>
                    <a:pt x="175" y="22"/>
                    <a:pt x="141" y="0"/>
                    <a:pt x="10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0" name="Google Shape;140;p4"/>
            <p:cNvSpPr/>
            <p:nvPr/>
          </p:nvSpPr>
          <p:spPr>
            <a:xfrm>
              <a:off x="5580022" y="4852990"/>
              <a:ext cx="97250" cy="37993"/>
            </a:xfrm>
            <a:custGeom>
              <a:avLst/>
              <a:gdLst/>
              <a:ahLst/>
              <a:cxnLst/>
              <a:rect l="l" t="t" r="r" b="b"/>
              <a:pathLst>
                <a:path w="2017" h="788" extrusionOk="0">
                  <a:moveTo>
                    <a:pt x="1934" y="0"/>
                  </a:moveTo>
                  <a:cubicBezTo>
                    <a:pt x="1921" y="0"/>
                    <a:pt x="1908" y="3"/>
                    <a:pt x="1895" y="10"/>
                  </a:cubicBezTo>
                  <a:lnTo>
                    <a:pt x="49" y="617"/>
                  </a:lnTo>
                  <a:cubicBezTo>
                    <a:pt x="25" y="642"/>
                    <a:pt x="1" y="666"/>
                    <a:pt x="1" y="714"/>
                  </a:cubicBezTo>
                  <a:cubicBezTo>
                    <a:pt x="1" y="739"/>
                    <a:pt x="49" y="763"/>
                    <a:pt x="74" y="763"/>
                  </a:cubicBezTo>
                  <a:lnTo>
                    <a:pt x="98" y="787"/>
                  </a:lnTo>
                  <a:lnTo>
                    <a:pt x="1944" y="180"/>
                  </a:lnTo>
                  <a:cubicBezTo>
                    <a:pt x="1993" y="156"/>
                    <a:pt x="2017" y="107"/>
                    <a:pt x="1993" y="59"/>
                  </a:cubicBezTo>
                  <a:cubicBezTo>
                    <a:pt x="1993" y="23"/>
                    <a:pt x="1967" y="0"/>
                    <a:pt x="193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1" name="Google Shape;141;p4"/>
            <p:cNvSpPr/>
            <p:nvPr/>
          </p:nvSpPr>
          <p:spPr>
            <a:xfrm>
              <a:off x="5588990" y="4847059"/>
              <a:ext cx="83605" cy="52120"/>
            </a:xfrm>
            <a:custGeom>
              <a:avLst/>
              <a:gdLst/>
              <a:ahLst/>
              <a:cxnLst/>
              <a:rect l="l" t="t" r="r" b="b"/>
              <a:pathLst>
                <a:path w="1734" h="1081" extrusionOk="0">
                  <a:moveTo>
                    <a:pt x="110" y="0"/>
                  </a:moveTo>
                  <a:cubicBezTo>
                    <a:pt x="38" y="0"/>
                    <a:pt x="0" y="92"/>
                    <a:pt x="82" y="133"/>
                  </a:cubicBezTo>
                  <a:lnTo>
                    <a:pt x="1588" y="1080"/>
                  </a:lnTo>
                  <a:lnTo>
                    <a:pt x="1637" y="1080"/>
                  </a:lnTo>
                  <a:cubicBezTo>
                    <a:pt x="1661" y="1080"/>
                    <a:pt x="1685" y="1080"/>
                    <a:pt x="1709" y="1056"/>
                  </a:cubicBezTo>
                  <a:cubicBezTo>
                    <a:pt x="1734" y="1007"/>
                    <a:pt x="1709" y="959"/>
                    <a:pt x="1685" y="935"/>
                  </a:cubicBezTo>
                  <a:lnTo>
                    <a:pt x="155" y="11"/>
                  </a:lnTo>
                  <a:cubicBezTo>
                    <a:pt x="139" y="4"/>
                    <a:pt x="124" y="0"/>
                    <a:pt x="11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2" name="Google Shape;142;p4"/>
            <p:cNvSpPr/>
            <p:nvPr/>
          </p:nvSpPr>
          <p:spPr>
            <a:xfrm>
              <a:off x="5605817" y="4825749"/>
              <a:ext cx="53904" cy="87462"/>
            </a:xfrm>
            <a:custGeom>
              <a:avLst/>
              <a:gdLst/>
              <a:ahLst/>
              <a:cxnLst/>
              <a:rect l="l" t="t" r="r" b="b"/>
              <a:pathLst>
                <a:path w="1118" h="1814" extrusionOk="0">
                  <a:moveTo>
                    <a:pt x="1010" y="0"/>
                  </a:moveTo>
                  <a:cubicBezTo>
                    <a:pt x="984" y="0"/>
                    <a:pt x="962" y="12"/>
                    <a:pt x="947" y="41"/>
                  </a:cubicBezTo>
                  <a:lnTo>
                    <a:pt x="24" y="1717"/>
                  </a:lnTo>
                  <a:cubicBezTo>
                    <a:pt x="0" y="1741"/>
                    <a:pt x="24" y="1790"/>
                    <a:pt x="49" y="1814"/>
                  </a:cubicBezTo>
                  <a:lnTo>
                    <a:pt x="97" y="1814"/>
                  </a:lnTo>
                  <a:cubicBezTo>
                    <a:pt x="122" y="1814"/>
                    <a:pt x="146" y="1814"/>
                    <a:pt x="170" y="1790"/>
                  </a:cubicBezTo>
                  <a:lnTo>
                    <a:pt x="1093" y="113"/>
                  </a:lnTo>
                  <a:cubicBezTo>
                    <a:pt x="1118" y="89"/>
                    <a:pt x="1093" y="41"/>
                    <a:pt x="1069" y="16"/>
                  </a:cubicBezTo>
                  <a:cubicBezTo>
                    <a:pt x="1049" y="6"/>
                    <a:pt x="1029" y="0"/>
                    <a:pt x="101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43" name="Google Shape;143;p4"/>
          <p:cNvGrpSpPr/>
          <p:nvPr/>
        </p:nvGrpSpPr>
        <p:grpSpPr>
          <a:xfrm>
            <a:off x="163786" y="167089"/>
            <a:ext cx="806205" cy="770716"/>
            <a:chOff x="122839" y="125316"/>
            <a:chExt cx="604654" cy="578037"/>
          </a:xfrm>
        </p:grpSpPr>
        <p:sp>
          <p:nvSpPr>
            <p:cNvPr id="144" name="Google Shape;144;p4"/>
            <p:cNvSpPr/>
            <p:nvPr/>
          </p:nvSpPr>
          <p:spPr>
            <a:xfrm rot="10232062">
              <a:off x="183718" y="463675"/>
              <a:ext cx="246284" cy="220932"/>
            </a:xfrm>
            <a:custGeom>
              <a:avLst/>
              <a:gdLst/>
              <a:ahLst/>
              <a:cxnLst/>
              <a:rect l="l" t="t" r="r" b="b"/>
              <a:pathLst>
                <a:path w="2891" h="2593" extrusionOk="0">
                  <a:moveTo>
                    <a:pt x="2397" y="0"/>
                  </a:moveTo>
                  <a:cubicBezTo>
                    <a:pt x="2197" y="0"/>
                    <a:pt x="1879" y="238"/>
                    <a:pt x="1117" y="367"/>
                  </a:cubicBezTo>
                  <a:cubicBezTo>
                    <a:pt x="0" y="586"/>
                    <a:pt x="389" y="2213"/>
                    <a:pt x="389" y="2335"/>
                  </a:cubicBezTo>
                  <a:cubicBezTo>
                    <a:pt x="672" y="2505"/>
                    <a:pt x="988" y="2592"/>
                    <a:pt x="1309" y="2592"/>
                  </a:cubicBezTo>
                  <a:cubicBezTo>
                    <a:pt x="1538" y="2592"/>
                    <a:pt x="1769" y="2547"/>
                    <a:pt x="1992" y="2456"/>
                  </a:cubicBezTo>
                  <a:cubicBezTo>
                    <a:pt x="2891" y="2092"/>
                    <a:pt x="2891" y="683"/>
                    <a:pt x="2648" y="221"/>
                  </a:cubicBezTo>
                  <a:cubicBezTo>
                    <a:pt x="2567" y="59"/>
                    <a:pt x="2497" y="0"/>
                    <a:pt x="239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5" name="Google Shape;145;p4"/>
            <p:cNvSpPr/>
            <p:nvPr/>
          </p:nvSpPr>
          <p:spPr>
            <a:xfrm rot="10232062">
              <a:off x="259551" y="505895"/>
              <a:ext cx="122162" cy="100199"/>
            </a:xfrm>
            <a:custGeom>
              <a:avLst/>
              <a:gdLst/>
              <a:ahLst/>
              <a:cxnLst/>
              <a:rect l="l" t="t" r="r" b="b"/>
              <a:pathLst>
                <a:path w="1434" h="1176" extrusionOk="0">
                  <a:moveTo>
                    <a:pt x="1347" y="0"/>
                  </a:moveTo>
                  <a:cubicBezTo>
                    <a:pt x="1312" y="0"/>
                    <a:pt x="1281" y="23"/>
                    <a:pt x="1264" y="58"/>
                  </a:cubicBezTo>
                  <a:cubicBezTo>
                    <a:pt x="1069" y="520"/>
                    <a:pt x="49" y="1030"/>
                    <a:pt x="49" y="1030"/>
                  </a:cubicBezTo>
                  <a:cubicBezTo>
                    <a:pt x="25" y="1054"/>
                    <a:pt x="0" y="1103"/>
                    <a:pt x="25" y="1151"/>
                  </a:cubicBezTo>
                  <a:cubicBezTo>
                    <a:pt x="49" y="1176"/>
                    <a:pt x="73" y="1176"/>
                    <a:pt x="98" y="1176"/>
                  </a:cubicBezTo>
                  <a:lnTo>
                    <a:pt x="122" y="1176"/>
                  </a:lnTo>
                  <a:cubicBezTo>
                    <a:pt x="171" y="1151"/>
                    <a:pt x="1166" y="641"/>
                    <a:pt x="1409" y="107"/>
                  </a:cubicBezTo>
                  <a:cubicBezTo>
                    <a:pt x="1434" y="82"/>
                    <a:pt x="1409" y="34"/>
                    <a:pt x="1385" y="10"/>
                  </a:cubicBezTo>
                  <a:cubicBezTo>
                    <a:pt x="1372" y="3"/>
                    <a:pt x="1359" y="0"/>
                    <a:pt x="1347" y="0"/>
                  </a:cubicBezTo>
                  <a:close/>
                </a:path>
              </a:pathLst>
            </a:custGeom>
            <a:solidFill>
              <a:srgbClr val="261B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6" name="Google Shape;146;p4"/>
            <p:cNvSpPr/>
            <p:nvPr/>
          </p:nvSpPr>
          <p:spPr>
            <a:xfrm rot="10232062">
              <a:off x="138246" y="172035"/>
              <a:ext cx="254633" cy="208407"/>
            </a:xfrm>
            <a:custGeom>
              <a:avLst/>
              <a:gdLst/>
              <a:ahLst/>
              <a:cxnLst/>
              <a:rect l="l" t="t" r="r" b="b"/>
              <a:pathLst>
                <a:path w="2989" h="2446" extrusionOk="0">
                  <a:moveTo>
                    <a:pt x="1122" y="0"/>
                  </a:moveTo>
                  <a:cubicBezTo>
                    <a:pt x="708" y="0"/>
                    <a:pt x="337" y="106"/>
                    <a:pt x="292" y="117"/>
                  </a:cubicBezTo>
                  <a:cubicBezTo>
                    <a:pt x="25" y="628"/>
                    <a:pt x="0" y="1211"/>
                    <a:pt x="267" y="1721"/>
                  </a:cubicBezTo>
                  <a:cubicBezTo>
                    <a:pt x="520" y="2255"/>
                    <a:pt x="1145" y="2445"/>
                    <a:pt x="1692" y="2445"/>
                  </a:cubicBezTo>
                  <a:cubicBezTo>
                    <a:pt x="2040" y="2445"/>
                    <a:pt x="2357" y="2368"/>
                    <a:pt x="2527" y="2255"/>
                  </a:cubicBezTo>
                  <a:cubicBezTo>
                    <a:pt x="2988" y="1939"/>
                    <a:pt x="2551" y="1842"/>
                    <a:pt x="2284" y="725"/>
                  </a:cubicBezTo>
                  <a:cubicBezTo>
                    <a:pt x="2128" y="140"/>
                    <a:pt x="1597" y="0"/>
                    <a:pt x="112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7" name="Google Shape;147;p4"/>
            <p:cNvSpPr/>
            <p:nvPr/>
          </p:nvSpPr>
          <p:spPr>
            <a:xfrm rot="10232062">
              <a:off x="241030" y="237329"/>
              <a:ext cx="109810" cy="114769"/>
            </a:xfrm>
            <a:custGeom>
              <a:avLst/>
              <a:gdLst/>
              <a:ahLst/>
              <a:cxnLst/>
              <a:rect l="l" t="t" r="r" b="b"/>
              <a:pathLst>
                <a:path w="1289" h="1347" extrusionOk="0">
                  <a:moveTo>
                    <a:pt x="91" y="0"/>
                  </a:moveTo>
                  <a:cubicBezTo>
                    <a:pt x="78" y="0"/>
                    <a:pt x="64" y="3"/>
                    <a:pt x="49" y="11"/>
                  </a:cubicBezTo>
                  <a:cubicBezTo>
                    <a:pt x="1" y="35"/>
                    <a:pt x="1" y="83"/>
                    <a:pt x="25" y="132"/>
                  </a:cubicBezTo>
                  <a:cubicBezTo>
                    <a:pt x="49" y="156"/>
                    <a:pt x="632" y="1128"/>
                    <a:pt x="1167" y="1347"/>
                  </a:cubicBezTo>
                  <a:lnTo>
                    <a:pt x="1191" y="1347"/>
                  </a:lnTo>
                  <a:cubicBezTo>
                    <a:pt x="1215" y="1347"/>
                    <a:pt x="1240" y="1322"/>
                    <a:pt x="1264" y="1298"/>
                  </a:cubicBezTo>
                  <a:cubicBezTo>
                    <a:pt x="1288" y="1249"/>
                    <a:pt x="1264" y="1201"/>
                    <a:pt x="1215" y="1201"/>
                  </a:cubicBezTo>
                  <a:cubicBezTo>
                    <a:pt x="754" y="1006"/>
                    <a:pt x="171" y="35"/>
                    <a:pt x="171" y="35"/>
                  </a:cubicBezTo>
                  <a:cubicBezTo>
                    <a:pt x="154" y="18"/>
                    <a:pt x="124" y="0"/>
                    <a:pt x="91" y="0"/>
                  </a:cubicBezTo>
                  <a:close/>
                </a:path>
              </a:pathLst>
            </a:custGeom>
            <a:solidFill>
              <a:srgbClr val="261B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8" name="Google Shape;148;p4"/>
            <p:cNvSpPr/>
            <p:nvPr/>
          </p:nvSpPr>
          <p:spPr>
            <a:xfrm rot="10232062">
              <a:off x="467454" y="143954"/>
              <a:ext cx="244239" cy="212326"/>
            </a:xfrm>
            <a:custGeom>
              <a:avLst/>
              <a:gdLst/>
              <a:ahLst/>
              <a:cxnLst/>
              <a:rect l="l" t="t" r="r" b="b"/>
              <a:pathLst>
                <a:path w="2867" h="2492" extrusionOk="0">
                  <a:moveTo>
                    <a:pt x="1588" y="0"/>
                  </a:moveTo>
                  <a:cubicBezTo>
                    <a:pt x="1396" y="0"/>
                    <a:pt x="1204" y="32"/>
                    <a:pt x="1021" y="99"/>
                  </a:cubicBezTo>
                  <a:cubicBezTo>
                    <a:pt x="122" y="391"/>
                    <a:pt x="0" y="1775"/>
                    <a:pt x="195" y="2261"/>
                  </a:cubicBezTo>
                  <a:cubicBezTo>
                    <a:pt x="272" y="2432"/>
                    <a:pt x="340" y="2492"/>
                    <a:pt x="447" y="2492"/>
                  </a:cubicBezTo>
                  <a:cubicBezTo>
                    <a:pt x="643" y="2492"/>
                    <a:pt x="970" y="2291"/>
                    <a:pt x="1725" y="2213"/>
                  </a:cubicBezTo>
                  <a:cubicBezTo>
                    <a:pt x="2867" y="2115"/>
                    <a:pt x="2624" y="439"/>
                    <a:pt x="2624" y="342"/>
                  </a:cubicBezTo>
                  <a:cubicBezTo>
                    <a:pt x="2321" y="119"/>
                    <a:pt x="1955" y="0"/>
                    <a:pt x="158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9" name="Google Shape;149;p4"/>
            <p:cNvSpPr/>
            <p:nvPr/>
          </p:nvSpPr>
          <p:spPr>
            <a:xfrm rot="10232062">
              <a:off x="506806" y="218606"/>
              <a:ext cx="128381" cy="91934"/>
            </a:xfrm>
            <a:custGeom>
              <a:avLst/>
              <a:gdLst/>
              <a:ahLst/>
              <a:cxnLst/>
              <a:rect l="l" t="t" r="r" b="b"/>
              <a:pathLst>
                <a:path w="1507" h="1079" extrusionOk="0">
                  <a:moveTo>
                    <a:pt x="1423" y="0"/>
                  </a:moveTo>
                  <a:cubicBezTo>
                    <a:pt x="1411" y="0"/>
                    <a:pt x="1398" y="3"/>
                    <a:pt x="1385" y="10"/>
                  </a:cubicBezTo>
                  <a:cubicBezTo>
                    <a:pt x="1336" y="34"/>
                    <a:pt x="292" y="471"/>
                    <a:pt x="25" y="957"/>
                  </a:cubicBezTo>
                  <a:cubicBezTo>
                    <a:pt x="0" y="1006"/>
                    <a:pt x="0" y="1054"/>
                    <a:pt x="49" y="1079"/>
                  </a:cubicBezTo>
                  <a:lnTo>
                    <a:pt x="98" y="1079"/>
                  </a:lnTo>
                  <a:cubicBezTo>
                    <a:pt x="122" y="1079"/>
                    <a:pt x="146" y="1054"/>
                    <a:pt x="146" y="1054"/>
                  </a:cubicBezTo>
                  <a:cubicBezTo>
                    <a:pt x="413" y="593"/>
                    <a:pt x="1458" y="156"/>
                    <a:pt x="1458" y="156"/>
                  </a:cubicBezTo>
                  <a:cubicBezTo>
                    <a:pt x="1482" y="131"/>
                    <a:pt x="1506" y="83"/>
                    <a:pt x="1482" y="59"/>
                  </a:cubicBezTo>
                  <a:cubicBezTo>
                    <a:pt x="1482" y="23"/>
                    <a:pt x="1456" y="0"/>
                    <a:pt x="1423" y="0"/>
                  </a:cubicBezTo>
                  <a:close/>
                </a:path>
              </a:pathLst>
            </a:custGeom>
            <a:solidFill>
              <a:srgbClr val="261B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0" name="Google Shape;150;p4"/>
            <p:cNvSpPr/>
            <p:nvPr/>
          </p:nvSpPr>
          <p:spPr>
            <a:xfrm rot="10232062">
              <a:off x="212752" y="211973"/>
              <a:ext cx="453381" cy="339193"/>
            </a:xfrm>
            <a:custGeom>
              <a:avLst/>
              <a:gdLst/>
              <a:ahLst/>
              <a:cxnLst/>
              <a:rect l="l" t="t" r="r" b="b"/>
              <a:pathLst>
                <a:path w="5322" h="3981" extrusionOk="0">
                  <a:moveTo>
                    <a:pt x="2229" y="0"/>
                  </a:moveTo>
                  <a:cubicBezTo>
                    <a:pt x="2176" y="0"/>
                    <a:pt x="2121" y="3"/>
                    <a:pt x="2061" y="9"/>
                  </a:cubicBezTo>
                  <a:cubicBezTo>
                    <a:pt x="1523" y="53"/>
                    <a:pt x="1298" y="507"/>
                    <a:pt x="1299" y="894"/>
                  </a:cubicBezTo>
                  <a:lnTo>
                    <a:pt x="1299" y="894"/>
                  </a:lnTo>
                  <a:cubicBezTo>
                    <a:pt x="1256" y="882"/>
                    <a:pt x="1211" y="870"/>
                    <a:pt x="1163" y="859"/>
                  </a:cubicBezTo>
                  <a:cubicBezTo>
                    <a:pt x="1123" y="851"/>
                    <a:pt x="1085" y="847"/>
                    <a:pt x="1048" y="847"/>
                  </a:cubicBezTo>
                  <a:cubicBezTo>
                    <a:pt x="240" y="847"/>
                    <a:pt x="0" y="2788"/>
                    <a:pt x="604" y="2997"/>
                  </a:cubicBezTo>
                  <a:cubicBezTo>
                    <a:pt x="676" y="3025"/>
                    <a:pt x="742" y="3037"/>
                    <a:pt x="801" y="3037"/>
                  </a:cubicBezTo>
                  <a:cubicBezTo>
                    <a:pt x="824" y="3037"/>
                    <a:pt x="847" y="3035"/>
                    <a:pt x="868" y="3032"/>
                  </a:cubicBezTo>
                  <a:lnTo>
                    <a:pt x="868" y="3032"/>
                  </a:lnTo>
                  <a:cubicBezTo>
                    <a:pt x="1077" y="3454"/>
                    <a:pt x="1536" y="3921"/>
                    <a:pt x="2132" y="3921"/>
                  </a:cubicBezTo>
                  <a:cubicBezTo>
                    <a:pt x="2149" y="3921"/>
                    <a:pt x="2166" y="3921"/>
                    <a:pt x="2183" y="3920"/>
                  </a:cubicBezTo>
                  <a:cubicBezTo>
                    <a:pt x="2358" y="3908"/>
                    <a:pt x="2491" y="3882"/>
                    <a:pt x="2590" y="3846"/>
                  </a:cubicBezTo>
                  <a:lnTo>
                    <a:pt x="2590" y="3846"/>
                  </a:lnTo>
                  <a:cubicBezTo>
                    <a:pt x="2678" y="3927"/>
                    <a:pt x="2799" y="3981"/>
                    <a:pt x="2960" y="3981"/>
                  </a:cubicBezTo>
                  <a:cubicBezTo>
                    <a:pt x="3070" y="3981"/>
                    <a:pt x="3199" y="3955"/>
                    <a:pt x="3349" y="3896"/>
                  </a:cubicBezTo>
                  <a:cubicBezTo>
                    <a:pt x="3931" y="3671"/>
                    <a:pt x="4211" y="3324"/>
                    <a:pt x="4262" y="3034"/>
                  </a:cubicBezTo>
                  <a:lnTo>
                    <a:pt x="4262" y="3034"/>
                  </a:lnTo>
                  <a:cubicBezTo>
                    <a:pt x="4365" y="3023"/>
                    <a:pt x="4482" y="2989"/>
                    <a:pt x="4612" y="2924"/>
                  </a:cubicBezTo>
                  <a:cubicBezTo>
                    <a:pt x="5321" y="2580"/>
                    <a:pt x="4915" y="1660"/>
                    <a:pt x="4479" y="1295"/>
                  </a:cubicBezTo>
                  <a:lnTo>
                    <a:pt x="4479" y="1295"/>
                  </a:lnTo>
                  <a:cubicBezTo>
                    <a:pt x="4597" y="1026"/>
                    <a:pt x="4485" y="563"/>
                    <a:pt x="3835" y="179"/>
                  </a:cubicBezTo>
                  <a:cubicBezTo>
                    <a:pt x="3619" y="52"/>
                    <a:pt x="3439" y="3"/>
                    <a:pt x="3289" y="3"/>
                  </a:cubicBezTo>
                  <a:cubicBezTo>
                    <a:pt x="3074" y="3"/>
                    <a:pt x="2921" y="104"/>
                    <a:pt x="2817" y="220"/>
                  </a:cubicBezTo>
                  <a:lnTo>
                    <a:pt x="2817" y="220"/>
                  </a:lnTo>
                  <a:cubicBezTo>
                    <a:pt x="2713" y="96"/>
                    <a:pt x="2527" y="0"/>
                    <a:pt x="2229"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1" name="Google Shape;151;p4"/>
            <p:cNvSpPr/>
            <p:nvPr/>
          </p:nvSpPr>
          <p:spPr>
            <a:xfrm rot="10232062">
              <a:off x="230506" y="204162"/>
              <a:ext cx="422201" cy="355297"/>
            </a:xfrm>
            <a:custGeom>
              <a:avLst/>
              <a:gdLst/>
              <a:ahLst/>
              <a:cxnLst/>
              <a:rect l="l" t="t" r="r" b="b"/>
              <a:pathLst>
                <a:path w="4956" h="4170" extrusionOk="0">
                  <a:moveTo>
                    <a:pt x="2673" y="452"/>
                  </a:moveTo>
                  <a:cubicBezTo>
                    <a:pt x="2697" y="501"/>
                    <a:pt x="2721" y="574"/>
                    <a:pt x="2697" y="647"/>
                  </a:cubicBezTo>
                  <a:cubicBezTo>
                    <a:pt x="2697" y="695"/>
                    <a:pt x="2697" y="744"/>
                    <a:pt x="2648" y="768"/>
                  </a:cubicBezTo>
                  <a:lnTo>
                    <a:pt x="2600" y="768"/>
                  </a:lnTo>
                  <a:cubicBezTo>
                    <a:pt x="2575" y="768"/>
                    <a:pt x="2551" y="720"/>
                    <a:pt x="2551" y="671"/>
                  </a:cubicBezTo>
                  <a:cubicBezTo>
                    <a:pt x="2575" y="598"/>
                    <a:pt x="2624" y="525"/>
                    <a:pt x="2673" y="452"/>
                  </a:cubicBezTo>
                  <a:close/>
                  <a:moveTo>
                    <a:pt x="1264" y="1108"/>
                  </a:moveTo>
                  <a:lnTo>
                    <a:pt x="1264" y="1108"/>
                  </a:lnTo>
                  <a:cubicBezTo>
                    <a:pt x="1579" y="1230"/>
                    <a:pt x="1677" y="1400"/>
                    <a:pt x="1652" y="1448"/>
                  </a:cubicBezTo>
                  <a:cubicBezTo>
                    <a:pt x="1652" y="1473"/>
                    <a:pt x="1604" y="1473"/>
                    <a:pt x="1579" y="1473"/>
                  </a:cubicBezTo>
                  <a:cubicBezTo>
                    <a:pt x="1531" y="1473"/>
                    <a:pt x="1506" y="1473"/>
                    <a:pt x="1458" y="1448"/>
                  </a:cubicBezTo>
                  <a:cubicBezTo>
                    <a:pt x="1336" y="1400"/>
                    <a:pt x="1264" y="1254"/>
                    <a:pt x="1264" y="1108"/>
                  </a:cubicBezTo>
                  <a:close/>
                  <a:moveTo>
                    <a:pt x="3984" y="1303"/>
                  </a:moveTo>
                  <a:cubicBezTo>
                    <a:pt x="4009" y="1303"/>
                    <a:pt x="4033" y="1327"/>
                    <a:pt x="4081" y="1327"/>
                  </a:cubicBezTo>
                  <a:cubicBezTo>
                    <a:pt x="4130" y="1351"/>
                    <a:pt x="4179" y="1375"/>
                    <a:pt x="4252" y="1424"/>
                  </a:cubicBezTo>
                  <a:cubicBezTo>
                    <a:pt x="4203" y="1473"/>
                    <a:pt x="4130" y="1521"/>
                    <a:pt x="4057" y="1545"/>
                  </a:cubicBezTo>
                  <a:cubicBezTo>
                    <a:pt x="4039" y="1552"/>
                    <a:pt x="4019" y="1555"/>
                    <a:pt x="3999" y="1555"/>
                  </a:cubicBezTo>
                  <a:cubicBezTo>
                    <a:pt x="3940" y="1555"/>
                    <a:pt x="3881" y="1527"/>
                    <a:pt x="3863" y="1473"/>
                  </a:cubicBezTo>
                  <a:cubicBezTo>
                    <a:pt x="3839" y="1424"/>
                    <a:pt x="3839" y="1400"/>
                    <a:pt x="3863" y="1351"/>
                  </a:cubicBezTo>
                  <a:cubicBezTo>
                    <a:pt x="3887" y="1327"/>
                    <a:pt x="3936" y="1303"/>
                    <a:pt x="3984" y="1303"/>
                  </a:cubicBezTo>
                  <a:close/>
                  <a:moveTo>
                    <a:pt x="826" y="2541"/>
                  </a:moveTo>
                  <a:cubicBezTo>
                    <a:pt x="923" y="2541"/>
                    <a:pt x="972" y="2614"/>
                    <a:pt x="972" y="2687"/>
                  </a:cubicBezTo>
                  <a:cubicBezTo>
                    <a:pt x="996" y="2833"/>
                    <a:pt x="923" y="2979"/>
                    <a:pt x="778" y="3027"/>
                  </a:cubicBezTo>
                  <a:cubicBezTo>
                    <a:pt x="705" y="2906"/>
                    <a:pt x="681" y="2736"/>
                    <a:pt x="729" y="2590"/>
                  </a:cubicBezTo>
                  <a:cubicBezTo>
                    <a:pt x="729" y="2566"/>
                    <a:pt x="753" y="2541"/>
                    <a:pt x="802" y="2541"/>
                  </a:cubicBezTo>
                  <a:close/>
                  <a:moveTo>
                    <a:pt x="3720" y="2701"/>
                  </a:moveTo>
                  <a:cubicBezTo>
                    <a:pt x="3727" y="2701"/>
                    <a:pt x="3734" y="2704"/>
                    <a:pt x="3741" y="2712"/>
                  </a:cubicBezTo>
                  <a:lnTo>
                    <a:pt x="3814" y="2712"/>
                  </a:lnTo>
                  <a:cubicBezTo>
                    <a:pt x="3960" y="2736"/>
                    <a:pt x="4081" y="2906"/>
                    <a:pt x="4057" y="3052"/>
                  </a:cubicBezTo>
                  <a:cubicBezTo>
                    <a:pt x="4038" y="3055"/>
                    <a:pt x="4020" y="3056"/>
                    <a:pt x="4001" y="3056"/>
                  </a:cubicBezTo>
                  <a:cubicBezTo>
                    <a:pt x="3875" y="3056"/>
                    <a:pt x="3756" y="2987"/>
                    <a:pt x="3693" y="2882"/>
                  </a:cubicBezTo>
                  <a:cubicBezTo>
                    <a:pt x="3669" y="2833"/>
                    <a:pt x="3644" y="2784"/>
                    <a:pt x="3669" y="2736"/>
                  </a:cubicBezTo>
                  <a:cubicBezTo>
                    <a:pt x="3686" y="2719"/>
                    <a:pt x="3703" y="2701"/>
                    <a:pt x="3720" y="2701"/>
                  </a:cubicBezTo>
                  <a:close/>
                  <a:moveTo>
                    <a:pt x="2381" y="3343"/>
                  </a:moveTo>
                  <a:cubicBezTo>
                    <a:pt x="2527" y="3392"/>
                    <a:pt x="2624" y="3537"/>
                    <a:pt x="2648" y="3683"/>
                  </a:cubicBezTo>
                  <a:cubicBezTo>
                    <a:pt x="2648" y="3756"/>
                    <a:pt x="2600" y="3805"/>
                    <a:pt x="2478" y="3853"/>
                  </a:cubicBezTo>
                  <a:cubicBezTo>
                    <a:pt x="2405" y="3756"/>
                    <a:pt x="2357" y="3610"/>
                    <a:pt x="2357" y="3465"/>
                  </a:cubicBezTo>
                  <a:cubicBezTo>
                    <a:pt x="2357" y="3367"/>
                    <a:pt x="2381" y="3343"/>
                    <a:pt x="2381" y="3343"/>
                  </a:cubicBezTo>
                  <a:close/>
                  <a:moveTo>
                    <a:pt x="3124" y="188"/>
                  </a:moveTo>
                  <a:cubicBezTo>
                    <a:pt x="3276" y="188"/>
                    <a:pt x="3445" y="243"/>
                    <a:pt x="3620" y="355"/>
                  </a:cubicBezTo>
                  <a:cubicBezTo>
                    <a:pt x="4130" y="671"/>
                    <a:pt x="4300" y="1011"/>
                    <a:pt x="4276" y="1278"/>
                  </a:cubicBezTo>
                  <a:cubicBezTo>
                    <a:pt x="4203" y="1230"/>
                    <a:pt x="4154" y="1205"/>
                    <a:pt x="4081" y="1181"/>
                  </a:cubicBezTo>
                  <a:cubicBezTo>
                    <a:pt x="4033" y="1157"/>
                    <a:pt x="3984" y="1157"/>
                    <a:pt x="3936" y="1157"/>
                  </a:cubicBezTo>
                  <a:cubicBezTo>
                    <a:pt x="3839" y="1157"/>
                    <a:pt x="3741" y="1205"/>
                    <a:pt x="3693" y="1303"/>
                  </a:cubicBezTo>
                  <a:cubicBezTo>
                    <a:pt x="3644" y="1375"/>
                    <a:pt x="3644" y="1473"/>
                    <a:pt x="3693" y="1570"/>
                  </a:cubicBezTo>
                  <a:cubicBezTo>
                    <a:pt x="3741" y="1667"/>
                    <a:pt x="3863" y="1716"/>
                    <a:pt x="3984" y="1716"/>
                  </a:cubicBezTo>
                  <a:lnTo>
                    <a:pt x="4033" y="1716"/>
                  </a:lnTo>
                  <a:cubicBezTo>
                    <a:pt x="4154" y="1716"/>
                    <a:pt x="4276" y="1643"/>
                    <a:pt x="4349" y="1545"/>
                  </a:cubicBezTo>
                  <a:cubicBezTo>
                    <a:pt x="4616" y="1788"/>
                    <a:pt x="4762" y="2153"/>
                    <a:pt x="4762" y="2541"/>
                  </a:cubicBezTo>
                  <a:cubicBezTo>
                    <a:pt x="4737" y="2736"/>
                    <a:pt x="4592" y="2906"/>
                    <a:pt x="4422" y="2979"/>
                  </a:cubicBezTo>
                  <a:cubicBezTo>
                    <a:pt x="4349" y="3027"/>
                    <a:pt x="4276" y="3052"/>
                    <a:pt x="4203" y="3052"/>
                  </a:cubicBezTo>
                  <a:cubicBezTo>
                    <a:pt x="4203" y="2833"/>
                    <a:pt x="4057" y="2614"/>
                    <a:pt x="3814" y="2566"/>
                  </a:cubicBezTo>
                  <a:cubicBezTo>
                    <a:pt x="3791" y="2560"/>
                    <a:pt x="3767" y="2557"/>
                    <a:pt x="3742" y="2557"/>
                  </a:cubicBezTo>
                  <a:cubicBezTo>
                    <a:pt x="3662" y="2557"/>
                    <a:pt x="3578" y="2589"/>
                    <a:pt x="3523" y="2663"/>
                  </a:cubicBezTo>
                  <a:cubicBezTo>
                    <a:pt x="3474" y="2760"/>
                    <a:pt x="3474" y="2882"/>
                    <a:pt x="3547" y="2979"/>
                  </a:cubicBezTo>
                  <a:cubicBezTo>
                    <a:pt x="3644" y="3124"/>
                    <a:pt x="3814" y="3222"/>
                    <a:pt x="4009" y="3246"/>
                  </a:cubicBezTo>
                  <a:cubicBezTo>
                    <a:pt x="3839" y="3562"/>
                    <a:pt x="3547" y="3805"/>
                    <a:pt x="3207" y="3926"/>
                  </a:cubicBezTo>
                  <a:cubicBezTo>
                    <a:pt x="3093" y="3983"/>
                    <a:pt x="2979" y="4007"/>
                    <a:pt x="2865" y="4007"/>
                  </a:cubicBezTo>
                  <a:cubicBezTo>
                    <a:pt x="2785" y="4007"/>
                    <a:pt x="2704" y="3995"/>
                    <a:pt x="2624" y="3975"/>
                  </a:cubicBezTo>
                  <a:cubicBezTo>
                    <a:pt x="2721" y="3902"/>
                    <a:pt x="2770" y="3805"/>
                    <a:pt x="2794" y="3707"/>
                  </a:cubicBezTo>
                  <a:cubicBezTo>
                    <a:pt x="2770" y="3489"/>
                    <a:pt x="2624" y="3295"/>
                    <a:pt x="2405" y="3222"/>
                  </a:cubicBezTo>
                  <a:cubicBezTo>
                    <a:pt x="2393" y="3209"/>
                    <a:pt x="2387" y="3203"/>
                    <a:pt x="2381" y="3203"/>
                  </a:cubicBezTo>
                  <a:cubicBezTo>
                    <a:pt x="2375" y="3203"/>
                    <a:pt x="2369" y="3209"/>
                    <a:pt x="2357" y="3222"/>
                  </a:cubicBezTo>
                  <a:cubicBezTo>
                    <a:pt x="2284" y="3222"/>
                    <a:pt x="2211" y="3270"/>
                    <a:pt x="2211" y="3343"/>
                  </a:cubicBezTo>
                  <a:cubicBezTo>
                    <a:pt x="2138" y="3537"/>
                    <a:pt x="2187" y="3756"/>
                    <a:pt x="2308" y="3950"/>
                  </a:cubicBezTo>
                  <a:cubicBezTo>
                    <a:pt x="2211" y="3950"/>
                    <a:pt x="2114" y="3975"/>
                    <a:pt x="2041" y="3975"/>
                  </a:cubicBezTo>
                  <a:cubicBezTo>
                    <a:pt x="1531" y="3975"/>
                    <a:pt x="1069" y="3683"/>
                    <a:pt x="851" y="3222"/>
                  </a:cubicBezTo>
                  <a:cubicBezTo>
                    <a:pt x="1021" y="3124"/>
                    <a:pt x="1142" y="2930"/>
                    <a:pt x="1118" y="2736"/>
                  </a:cubicBezTo>
                  <a:cubicBezTo>
                    <a:pt x="1118" y="2546"/>
                    <a:pt x="989" y="2411"/>
                    <a:pt x="828" y="2411"/>
                  </a:cubicBezTo>
                  <a:cubicBezTo>
                    <a:pt x="804" y="2411"/>
                    <a:pt x="779" y="2414"/>
                    <a:pt x="753" y="2420"/>
                  </a:cubicBezTo>
                  <a:cubicBezTo>
                    <a:pt x="681" y="2420"/>
                    <a:pt x="608" y="2493"/>
                    <a:pt x="559" y="2566"/>
                  </a:cubicBezTo>
                  <a:cubicBezTo>
                    <a:pt x="511" y="2736"/>
                    <a:pt x="511" y="2930"/>
                    <a:pt x="608" y="3100"/>
                  </a:cubicBezTo>
                  <a:cubicBezTo>
                    <a:pt x="559" y="3100"/>
                    <a:pt x="511" y="3076"/>
                    <a:pt x="486" y="3076"/>
                  </a:cubicBezTo>
                  <a:cubicBezTo>
                    <a:pt x="243" y="2979"/>
                    <a:pt x="146" y="2493"/>
                    <a:pt x="243" y="1958"/>
                  </a:cubicBezTo>
                  <a:cubicBezTo>
                    <a:pt x="316" y="1545"/>
                    <a:pt x="535" y="1060"/>
                    <a:pt x="899" y="1060"/>
                  </a:cubicBezTo>
                  <a:lnTo>
                    <a:pt x="996" y="1060"/>
                  </a:lnTo>
                  <a:lnTo>
                    <a:pt x="1069" y="1084"/>
                  </a:lnTo>
                  <a:cubicBezTo>
                    <a:pt x="1045" y="1303"/>
                    <a:pt x="1191" y="1521"/>
                    <a:pt x="1385" y="1643"/>
                  </a:cubicBezTo>
                  <a:cubicBezTo>
                    <a:pt x="1444" y="1662"/>
                    <a:pt x="1497" y="1671"/>
                    <a:pt x="1545" y="1671"/>
                  </a:cubicBezTo>
                  <a:cubicBezTo>
                    <a:pt x="1675" y="1671"/>
                    <a:pt x="1762" y="1604"/>
                    <a:pt x="1798" y="1497"/>
                  </a:cubicBezTo>
                  <a:cubicBezTo>
                    <a:pt x="1847" y="1327"/>
                    <a:pt x="1652" y="1108"/>
                    <a:pt x="1239" y="962"/>
                  </a:cubicBezTo>
                  <a:cubicBezTo>
                    <a:pt x="1239" y="574"/>
                    <a:pt x="1531" y="234"/>
                    <a:pt x="1919" y="209"/>
                  </a:cubicBezTo>
                  <a:cubicBezTo>
                    <a:pt x="1976" y="197"/>
                    <a:pt x="2032" y="191"/>
                    <a:pt x="2088" y="191"/>
                  </a:cubicBezTo>
                  <a:cubicBezTo>
                    <a:pt x="2248" y="191"/>
                    <a:pt x="2401" y="241"/>
                    <a:pt x="2527" y="331"/>
                  </a:cubicBezTo>
                  <a:cubicBezTo>
                    <a:pt x="2454" y="428"/>
                    <a:pt x="2405" y="525"/>
                    <a:pt x="2357" y="647"/>
                  </a:cubicBezTo>
                  <a:cubicBezTo>
                    <a:pt x="2357" y="647"/>
                    <a:pt x="2357" y="671"/>
                    <a:pt x="2357" y="671"/>
                  </a:cubicBezTo>
                  <a:cubicBezTo>
                    <a:pt x="2381" y="768"/>
                    <a:pt x="2430" y="962"/>
                    <a:pt x="2575" y="962"/>
                  </a:cubicBezTo>
                  <a:cubicBezTo>
                    <a:pt x="2624" y="938"/>
                    <a:pt x="2673" y="938"/>
                    <a:pt x="2721" y="914"/>
                  </a:cubicBezTo>
                  <a:cubicBezTo>
                    <a:pt x="2770" y="865"/>
                    <a:pt x="2818" y="768"/>
                    <a:pt x="2843" y="695"/>
                  </a:cubicBezTo>
                  <a:cubicBezTo>
                    <a:pt x="2867" y="574"/>
                    <a:pt x="2818" y="428"/>
                    <a:pt x="2745" y="331"/>
                  </a:cubicBezTo>
                  <a:cubicBezTo>
                    <a:pt x="2851" y="237"/>
                    <a:pt x="2980" y="188"/>
                    <a:pt x="3124" y="188"/>
                  </a:cubicBezTo>
                  <a:close/>
                  <a:moveTo>
                    <a:pt x="2083" y="0"/>
                  </a:moveTo>
                  <a:cubicBezTo>
                    <a:pt x="2029" y="0"/>
                    <a:pt x="1974" y="5"/>
                    <a:pt x="1919" y="15"/>
                  </a:cubicBezTo>
                  <a:cubicBezTo>
                    <a:pt x="1482" y="64"/>
                    <a:pt x="1118" y="428"/>
                    <a:pt x="1094" y="890"/>
                  </a:cubicBezTo>
                  <a:lnTo>
                    <a:pt x="1045" y="890"/>
                  </a:lnTo>
                  <a:cubicBezTo>
                    <a:pt x="996" y="890"/>
                    <a:pt x="948" y="865"/>
                    <a:pt x="923" y="865"/>
                  </a:cubicBezTo>
                  <a:cubicBezTo>
                    <a:pt x="438" y="865"/>
                    <a:pt x="170" y="1424"/>
                    <a:pt x="98" y="1910"/>
                  </a:cubicBezTo>
                  <a:cubicBezTo>
                    <a:pt x="0" y="2444"/>
                    <a:pt x="98" y="3052"/>
                    <a:pt x="438" y="3197"/>
                  </a:cubicBezTo>
                  <a:cubicBezTo>
                    <a:pt x="535" y="3222"/>
                    <a:pt x="608" y="3246"/>
                    <a:pt x="705" y="3246"/>
                  </a:cubicBezTo>
                  <a:cubicBezTo>
                    <a:pt x="948" y="3732"/>
                    <a:pt x="1434" y="4072"/>
                    <a:pt x="1992" y="4096"/>
                  </a:cubicBezTo>
                  <a:lnTo>
                    <a:pt x="2065" y="4096"/>
                  </a:lnTo>
                  <a:cubicBezTo>
                    <a:pt x="2187" y="4096"/>
                    <a:pt x="2308" y="4072"/>
                    <a:pt x="2430" y="4048"/>
                  </a:cubicBezTo>
                  <a:cubicBezTo>
                    <a:pt x="2551" y="4120"/>
                    <a:pt x="2697" y="4169"/>
                    <a:pt x="2843" y="4169"/>
                  </a:cubicBezTo>
                  <a:cubicBezTo>
                    <a:pt x="2988" y="4169"/>
                    <a:pt x="3134" y="4120"/>
                    <a:pt x="3280" y="4072"/>
                  </a:cubicBezTo>
                  <a:cubicBezTo>
                    <a:pt x="3693" y="3926"/>
                    <a:pt x="4033" y="3610"/>
                    <a:pt x="4203" y="3197"/>
                  </a:cubicBezTo>
                  <a:cubicBezTo>
                    <a:pt x="4300" y="3173"/>
                    <a:pt x="4397" y="3149"/>
                    <a:pt x="4494" y="3100"/>
                  </a:cubicBezTo>
                  <a:cubicBezTo>
                    <a:pt x="4737" y="3003"/>
                    <a:pt x="4907" y="2784"/>
                    <a:pt x="4932" y="2517"/>
                  </a:cubicBezTo>
                  <a:cubicBezTo>
                    <a:pt x="4956" y="2080"/>
                    <a:pt x="4762" y="1643"/>
                    <a:pt x="4446" y="1351"/>
                  </a:cubicBezTo>
                  <a:cubicBezTo>
                    <a:pt x="4543" y="1035"/>
                    <a:pt x="4349" y="574"/>
                    <a:pt x="3741" y="209"/>
                  </a:cubicBezTo>
                  <a:cubicBezTo>
                    <a:pt x="3523" y="88"/>
                    <a:pt x="3322" y="27"/>
                    <a:pt x="3143" y="27"/>
                  </a:cubicBezTo>
                  <a:cubicBezTo>
                    <a:pt x="2964" y="27"/>
                    <a:pt x="2806" y="88"/>
                    <a:pt x="2673" y="209"/>
                  </a:cubicBezTo>
                  <a:cubicBezTo>
                    <a:pt x="2499" y="74"/>
                    <a:pt x="2294" y="0"/>
                    <a:pt x="2083" y="0"/>
                  </a:cubicBezTo>
                  <a:close/>
                </a:path>
              </a:pathLst>
            </a:custGeom>
            <a:solidFill>
              <a:srgbClr val="261B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2" name="Google Shape;152;p4"/>
            <p:cNvSpPr/>
            <p:nvPr/>
          </p:nvSpPr>
          <p:spPr>
            <a:xfrm rot="10232062">
              <a:off x="373215" y="314255"/>
              <a:ext cx="132470" cy="134621"/>
            </a:xfrm>
            <a:custGeom>
              <a:avLst/>
              <a:gdLst/>
              <a:ahLst/>
              <a:cxnLst/>
              <a:rect l="l" t="t" r="r" b="b"/>
              <a:pathLst>
                <a:path w="1555" h="1580" extrusionOk="0">
                  <a:moveTo>
                    <a:pt x="777" y="1"/>
                  </a:moveTo>
                  <a:cubicBezTo>
                    <a:pt x="340" y="1"/>
                    <a:pt x="0" y="365"/>
                    <a:pt x="0" y="802"/>
                  </a:cubicBezTo>
                  <a:cubicBezTo>
                    <a:pt x="0" y="1239"/>
                    <a:pt x="340" y="1580"/>
                    <a:pt x="777" y="1580"/>
                  </a:cubicBezTo>
                  <a:cubicBezTo>
                    <a:pt x="1215" y="1580"/>
                    <a:pt x="1555" y="1239"/>
                    <a:pt x="1555" y="802"/>
                  </a:cubicBezTo>
                  <a:cubicBezTo>
                    <a:pt x="1555" y="365"/>
                    <a:pt x="1215" y="1"/>
                    <a:pt x="777"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41034210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type="titleOnly">
  <p:cSld name="Title only">
    <p:bg>
      <p:bgPr>
        <a:blipFill>
          <a:blip r:embed="rId2">
            <a:alphaModFix/>
          </a:blip>
          <a:stretch>
            <a:fillRect/>
          </a:stretch>
        </a:blipFill>
        <a:effectLst/>
      </p:bgPr>
    </p:bg>
    <p:spTree>
      <p:nvGrpSpPr>
        <p:cNvPr id="1" name="Shape 193"/>
        <p:cNvGrpSpPr/>
        <p:nvPr/>
      </p:nvGrpSpPr>
      <p:grpSpPr>
        <a:xfrm>
          <a:off x="0" y="0"/>
          <a:ext cx="0" cy="0"/>
          <a:chOff x="0" y="0"/>
          <a:chExt cx="0" cy="0"/>
        </a:xfrm>
      </p:grpSpPr>
      <p:sp>
        <p:nvSpPr>
          <p:cNvPr id="194" name="Google Shape;194;p6"/>
          <p:cNvSpPr txBox="1">
            <a:spLocks noGrp="1"/>
          </p:cNvSpPr>
          <p:nvPr>
            <p:ph type="title"/>
          </p:nvPr>
        </p:nvSpPr>
        <p:spPr>
          <a:xfrm>
            <a:off x="1005100" y="560133"/>
            <a:ext cx="9926400" cy="8620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195" name="Google Shape;195;p6"/>
          <p:cNvGrpSpPr/>
          <p:nvPr/>
        </p:nvGrpSpPr>
        <p:grpSpPr>
          <a:xfrm rot="-1245393" flipH="1">
            <a:off x="-381087" y="270520"/>
            <a:ext cx="1831193" cy="1662664"/>
            <a:chOff x="7844079" y="226728"/>
            <a:chExt cx="1373387" cy="1246991"/>
          </a:xfrm>
        </p:grpSpPr>
        <p:sp>
          <p:nvSpPr>
            <p:cNvPr id="196" name="Google Shape;196;p6"/>
            <p:cNvSpPr/>
            <p:nvPr/>
          </p:nvSpPr>
          <p:spPr>
            <a:xfrm rot="-1688081">
              <a:off x="8403840" y="292330"/>
              <a:ext cx="164354" cy="141707"/>
            </a:xfrm>
            <a:custGeom>
              <a:avLst/>
              <a:gdLst/>
              <a:ahLst/>
              <a:cxnLst/>
              <a:rect l="l" t="t" r="r" b="b"/>
              <a:pathLst>
                <a:path w="827" h="713" extrusionOk="0">
                  <a:moveTo>
                    <a:pt x="462" y="105"/>
                  </a:moveTo>
                  <a:cubicBezTo>
                    <a:pt x="802" y="105"/>
                    <a:pt x="802" y="615"/>
                    <a:pt x="462" y="615"/>
                  </a:cubicBezTo>
                  <a:cubicBezTo>
                    <a:pt x="317" y="591"/>
                    <a:pt x="219" y="494"/>
                    <a:pt x="219" y="348"/>
                  </a:cubicBezTo>
                  <a:cubicBezTo>
                    <a:pt x="219" y="202"/>
                    <a:pt x="341" y="105"/>
                    <a:pt x="462" y="105"/>
                  </a:cubicBezTo>
                  <a:close/>
                  <a:moveTo>
                    <a:pt x="481" y="1"/>
                  </a:moveTo>
                  <a:cubicBezTo>
                    <a:pt x="392" y="1"/>
                    <a:pt x="299" y="33"/>
                    <a:pt x="219" y="105"/>
                  </a:cubicBezTo>
                  <a:cubicBezTo>
                    <a:pt x="1" y="324"/>
                    <a:pt x="171" y="688"/>
                    <a:pt x="462" y="712"/>
                  </a:cubicBezTo>
                  <a:cubicBezTo>
                    <a:pt x="657" y="712"/>
                    <a:pt x="827" y="542"/>
                    <a:pt x="827" y="348"/>
                  </a:cubicBezTo>
                  <a:cubicBezTo>
                    <a:pt x="827" y="136"/>
                    <a:pt x="663" y="1"/>
                    <a:pt x="481"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7" name="Google Shape;197;p6"/>
            <p:cNvSpPr/>
            <p:nvPr/>
          </p:nvSpPr>
          <p:spPr>
            <a:xfrm rot="-1688081">
              <a:off x="7886315" y="509903"/>
              <a:ext cx="222384" cy="213454"/>
            </a:xfrm>
            <a:custGeom>
              <a:avLst/>
              <a:gdLst/>
              <a:ahLst/>
              <a:cxnLst/>
              <a:rect l="l" t="t" r="r" b="b"/>
              <a:pathLst>
                <a:path w="1119" h="1074" extrusionOk="0">
                  <a:moveTo>
                    <a:pt x="681" y="441"/>
                  </a:moveTo>
                  <a:cubicBezTo>
                    <a:pt x="681" y="441"/>
                    <a:pt x="681" y="441"/>
                    <a:pt x="681" y="466"/>
                  </a:cubicBezTo>
                  <a:cubicBezTo>
                    <a:pt x="681" y="466"/>
                    <a:pt x="657" y="490"/>
                    <a:pt x="584" y="490"/>
                  </a:cubicBezTo>
                  <a:cubicBezTo>
                    <a:pt x="608" y="466"/>
                    <a:pt x="632" y="441"/>
                    <a:pt x="657" y="441"/>
                  </a:cubicBezTo>
                  <a:close/>
                  <a:moveTo>
                    <a:pt x="384" y="97"/>
                  </a:moveTo>
                  <a:cubicBezTo>
                    <a:pt x="401" y="97"/>
                    <a:pt x="420" y="98"/>
                    <a:pt x="438" y="101"/>
                  </a:cubicBezTo>
                  <a:cubicBezTo>
                    <a:pt x="559" y="101"/>
                    <a:pt x="681" y="126"/>
                    <a:pt x="778" y="150"/>
                  </a:cubicBezTo>
                  <a:cubicBezTo>
                    <a:pt x="924" y="199"/>
                    <a:pt x="1021" y="369"/>
                    <a:pt x="972" y="514"/>
                  </a:cubicBezTo>
                  <a:cubicBezTo>
                    <a:pt x="924" y="733"/>
                    <a:pt x="705" y="976"/>
                    <a:pt x="559" y="976"/>
                  </a:cubicBezTo>
                  <a:lnTo>
                    <a:pt x="511" y="976"/>
                  </a:lnTo>
                  <a:cubicBezTo>
                    <a:pt x="414" y="879"/>
                    <a:pt x="438" y="733"/>
                    <a:pt x="511" y="612"/>
                  </a:cubicBezTo>
                  <a:cubicBezTo>
                    <a:pt x="608" y="587"/>
                    <a:pt x="754" y="563"/>
                    <a:pt x="778" y="490"/>
                  </a:cubicBezTo>
                  <a:cubicBezTo>
                    <a:pt x="802" y="441"/>
                    <a:pt x="778" y="393"/>
                    <a:pt x="754" y="369"/>
                  </a:cubicBezTo>
                  <a:cubicBezTo>
                    <a:pt x="730" y="344"/>
                    <a:pt x="705" y="344"/>
                    <a:pt x="681" y="344"/>
                  </a:cubicBezTo>
                  <a:cubicBezTo>
                    <a:pt x="608" y="344"/>
                    <a:pt x="535" y="417"/>
                    <a:pt x="462" y="514"/>
                  </a:cubicBezTo>
                  <a:cubicBezTo>
                    <a:pt x="441" y="519"/>
                    <a:pt x="419" y="521"/>
                    <a:pt x="398" y="521"/>
                  </a:cubicBezTo>
                  <a:cubicBezTo>
                    <a:pt x="299" y="521"/>
                    <a:pt x="202" y="477"/>
                    <a:pt x="122" y="417"/>
                  </a:cubicBezTo>
                  <a:cubicBezTo>
                    <a:pt x="98" y="369"/>
                    <a:pt x="98" y="344"/>
                    <a:pt x="122" y="296"/>
                  </a:cubicBezTo>
                  <a:cubicBezTo>
                    <a:pt x="165" y="168"/>
                    <a:pt x="263" y="97"/>
                    <a:pt x="384" y="97"/>
                  </a:cubicBezTo>
                  <a:close/>
                  <a:moveTo>
                    <a:pt x="386" y="1"/>
                  </a:moveTo>
                  <a:cubicBezTo>
                    <a:pt x="230" y="1"/>
                    <a:pt x="69" y="97"/>
                    <a:pt x="25" y="271"/>
                  </a:cubicBezTo>
                  <a:cubicBezTo>
                    <a:pt x="1" y="344"/>
                    <a:pt x="1" y="417"/>
                    <a:pt x="49" y="466"/>
                  </a:cubicBezTo>
                  <a:cubicBezTo>
                    <a:pt x="147" y="563"/>
                    <a:pt x="292" y="612"/>
                    <a:pt x="414" y="612"/>
                  </a:cubicBezTo>
                  <a:cubicBezTo>
                    <a:pt x="341" y="733"/>
                    <a:pt x="341" y="927"/>
                    <a:pt x="462" y="1049"/>
                  </a:cubicBezTo>
                  <a:cubicBezTo>
                    <a:pt x="487" y="1073"/>
                    <a:pt x="511" y="1073"/>
                    <a:pt x="559" y="1073"/>
                  </a:cubicBezTo>
                  <a:cubicBezTo>
                    <a:pt x="754" y="1073"/>
                    <a:pt x="1021" y="782"/>
                    <a:pt x="1070" y="539"/>
                  </a:cubicBezTo>
                  <a:cubicBezTo>
                    <a:pt x="1118" y="320"/>
                    <a:pt x="997" y="126"/>
                    <a:pt x="827" y="77"/>
                  </a:cubicBezTo>
                  <a:cubicBezTo>
                    <a:pt x="705" y="29"/>
                    <a:pt x="584" y="4"/>
                    <a:pt x="438" y="4"/>
                  </a:cubicBezTo>
                  <a:cubicBezTo>
                    <a:pt x="421" y="2"/>
                    <a:pt x="403" y="1"/>
                    <a:pt x="386"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8" name="Google Shape;198;p6"/>
            <p:cNvSpPr/>
            <p:nvPr/>
          </p:nvSpPr>
          <p:spPr>
            <a:xfrm rot="-1688081">
              <a:off x="7968779" y="265401"/>
              <a:ext cx="217416" cy="213057"/>
            </a:xfrm>
            <a:custGeom>
              <a:avLst/>
              <a:gdLst/>
              <a:ahLst/>
              <a:cxnLst/>
              <a:rect l="l" t="t" r="r" b="b"/>
              <a:pathLst>
                <a:path w="1094" h="1072" extrusionOk="0">
                  <a:moveTo>
                    <a:pt x="484" y="620"/>
                  </a:moveTo>
                  <a:cubicBezTo>
                    <a:pt x="474" y="660"/>
                    <a:pt x="413" y="681"/>
                    <a:pt x="413" y="681"/>
                  </a:cubicBezTo>
                  <a:cubicBezTo>
                    <a:pt x="433" y="641"/>
                    <a:pt x="452" y="634"/>
                    <a:pt x="484" y="620"/>
                  </a:cubicBezTo>
                  <a:close/>
                  <a:moveTo>
                    <a:pt x="480" y="88"/>
                  </a:moveTo>
                  <a:cubicBezTo>
                    <a:pt x="512" y="88"/>
                    <a:pt x="542" y="105"/>
                    <a:pt x="559" y="122"/>
                  </a:cubicBezTo>
                  <a:cubicBezTo>
                    <a:pt x="607" y="243"/>
                    <a:pt x="607" y="365"/>
                    <a:pt x="559" y="486"/>
                  </a:cubicBezTo>
                  <a:cubicBezTo>
                    <a:pt x="462" y="486"/>
                    <a:pt x="389" y="535"/>
                    <a:pt x="340" y="608"/>
                  </a:cubicBezTo>
                  <a:cubicBezTo>
                    <a:pt x="316" y="632"/>
                    <a:pt x="316" y="681"/>
                    <a:pt x="340" y="681"/>
                  </a:cubicBezTo>
                  <a:cubicBezTo>
                    <a:pt x="365" y="729"/>
                    <a:pt x="389" y="753"/>
                    <a:pt x="437" y="753"/>
                  </a:cubicBezTo>
                  <a:cubicBezTo>
                    <a:pt x="535" y="753"/>
                    <a:pt x="607" y="632"/>
                    <a:pt x="632" y="559"/>
                  </a:cubicBezTo>
                  <a:lnTo>
                    <a:pt x="778" y="559"/>
                  </a:lnTo>
                  <a:cubicBezTo>
                    <a:pt x="790" y="555"/>
                    <a:pt x="804" y="553"/>
                    <a:pt x="818" y="553"/>
                  </a:cubicBezTo>
                  <a:cubicBezTo>
                    <a:pt x="883" y="553"/>
                    <a:pt x="956" y="596"/>
                    <a:pt x="996" y="656"/>
                  </a:cubicBezTo>
                  <a:cubicBezTo>
                    <a:pt x="996" y="681"/>
                    <a:pt x="996" y="729"/>
                    <a:pt x="972" y="753"/>
                  </a:cubicBezTo>
                  <a:cubicBezTo>
                    <a:pt x="850" y="899"/>
                    <a:pt x="656" y="972"/>
                    <a:pt x="462" y="972"/>
                  </a:cubicBezTo>
                  <a:cubicBezTo>
                    <a:pt x="449" y="974"/>
                    <a:pt x="437" y="975"/>
                    <a:pt x="424" y="975"/>
                  </a:cubicBezTo>
                  <a:cubicBezTo>
                    <a:pt x="268" y="975"/>
                    <a:pt x="122" y="838"/>
                    <a:pt x="122" y="681"/>
                  </a:cubicBezTo>
                  <a:cubicBezTo>
                    <a:pt x="97" y="511"/>
                    <a:pt x="146" y="316"/>
                    <a:pt x="243" y="170"/>
                  </a:cubicBezTo>
                  <a:cubicBezTo>
                    <a:pt x="292" y="122"/>
                    <a:pt x="365" y="98"/>
                    <a:pt x="437" y="98"/>
                  </a:cubicBezTo>
                  <a:cubicBezTo>
                    <a:pt x="452" y="90"/>
                    <a:pt x="466" y="88"/>
                    <a:pt x="480" y="88"/>
                  </a:cubicBezTo>
                  <a:close/>
                  <a:moveTo>
                    <a:pt x="437" y="0"/>
                  </a:moveTo>
                  <a:cubicBezTo>
                    <a:pt x="340" y="0"/>
                    <a:pt x="243" y="49"/>
                    <a:pt x="170" y="122"/>
                  </a:cubicBezTo>
                  <a:cubicBezTo>
                    <a:pt x="49" y="292"/>
                    <a:pt x="0" y="511"/>
                    <a:pt x="24" y="705"/>
                  </a:cubicBezTo>
                  <a:cubicBezTo>
                    <a:pt x="24" y="910"/>
                    <a:pt x="195" y="1072"/>
                    <a:pt x="396" y="1072"/>
                  </a:cubicBezTo>
                  <a:cubicBezTo>
                    <a:pt x="410" y="1072"/>
                    <a:pt x="423" y="1071"/>
                    <a:pt x="437" y="1069"/>
                  </a:cubicBezTo>
                  <a:cubicBezTo>
                    <a:pt x="656" y="1069"/>
                    <a:pt x="875" y="972"/>
                    <a:pt x="1045" y="826"/>
                  </a:cubicBezTo>
                  <a:cubicBezTo>
                    <a:pt x="1069" y="753"/>
                    <a:pt x="1093" y="705"/>
                    <a:pt x="1069" y="632"/>
                  </a:cubicBezTo>
                  <a:cubicBezTo>
                    <a:pt x="1006" y="548"/>
                    <a:pt x="906" y="482"/>
                    <a:pt x="801" y="482"/>
                  </a:cubicBezTo>
                  <a:cubicBezTo>
                    <a:pt x="785" y="482"/>
                    <a:pt x="769" y="483"/>
                    <a:pt x="753" y="486"/>
                  </a:cubicBezTo>
                  <a:lnTo>
                    <a:pt x="656" y="486"/>
                  </a:lnTo>
                  <a:cubicBezTo>
                    <a:pt x="705" y="365"/>
                    <a:pt x="680" y="219"/>
                    <a:pt x="632" y="98"/>
                  </a:cubicBezTo>
                  <a:cubicBezTo>
                    <a:pt x="583" y="49"/>
                    <a:pt x="510" y="0"/>
                    <a:pt x="437"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9" name="Google Shape;199;p6"/>
            <p:cNvSpPr/>
            <p:nvPr/>
          </p:nvSpPr>
          <p:spPr>
            <a:xfrm rot="-1688081">
              <a:off x="8097363" y="456906"/>
              <a:ext cx="198138" cy="172512"/>
            </a:xfrm>
            <a:custGeom>
              <a:avLst/>
              <a:gdLst/>
              <a:ahLst/>
              <a:cxnLst/>
              <a:rect l="l" t="t" r="r" b="b"/>
              <a:pathLst>
                <a:path w="997" h="868" extrusionOk="0">
                  <a:moveTo>
                    <a:pt x="405" y="1"/>
                  </a:moveTo>
                  <a:cubicBezTo>
                    <a:pt x="214" y="1"/>
                    <a:pt x="67" y="97"/>
                    <a:pt x="49" y="168"/>
                  </a:cubicBezTo>
                  <a:cubicBezTo>
                    <a:pt x="0" y="363"/>
                    <a:pt x="49" y="557"/>
                    <a:pt x="195" y="703"/>
                  </a:cubicBezTo>
                  <a:cubicBezTo>
                    <a:pt x="350" y="801"/>
                    <a:pt x="529" y="867"/>
                    <a:pt x="667" y="867"/>
                  </a:cubicBezTo>
                  <a:cubicBezTo>
                    <a:pt x="767" y="867"/>
                    <a:pt x="844" y="833"/>
                    <a:pt x="875" y="751"/>
                  </a:cubicBezTo>
                  <a:cubicBezTo>
                    <a:pt x="996" y="484"/>
                    <a:pt x="875" y="168"/>
                    <a:pt x="632" y="47"/>
                  </a:cubicBezTo>
                  <a:cubicBezTo>
                    <a:pt x="553" y="14"/>
                    <a:pt x="476" y="1"/>
                    <a:pt x="405"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0" name="Google Shape;200;p6"/>
            <p:cNvSpPr/>
            <p:nvPr/>
          </p:nvSpPr>
          <p:spPr>
            <a:xfrm rot="-1688081">
              <a:off x="8096253" y="485759"/>
              <a:ext cx="92014" cy="96790"/>
            </a:xfrm>
            <a:custGeom>
              <a:avLst/>
              <a:gdLst/>
              <a:ahLst/>
              <a:cxnLst/>
              <a:rect l="l" t="t" r="r" b="b"/>
              <a:pathLst>
                <a:path w="463" h="487" extrusionOk="0">
                  <a:moveTo>
                    <a:pt x="462" y="0"/>
                  </a:moveTo>
                  <a:lnTo>
                    <a:pt x="1" y="486"/>
                  </a:lnTo>
                  <a:cubicBezTo>
                    <a:pt x="1" y="486"/>
                    <a:pt x="438" y="98"/>
                    <a:pt x="462"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1" name="Google Shape;201;p6"/>
            <p:cNvSpPr/>
            <p:nvPr/>
          </p:nvSpPr>
          <p:spPr>
            <a:xfrm rot="-1688081">
              <a:off x="8086573" y="475658"/>
              <a:ext cx="111093" cy="116466"/>
            </a:xfrm>
            <a:custGeom>
              <a:avLst/>
              <a:gdLst/>
              <a:ahLst/>
              <a:cxnLst/>
              <a:rect l="l" t="t" r="r" b="b"/>
              <a:pathLst>
                <a:path w="559" h="586" extrusionOk="0">
                  <a:moveTo>
                    <a:pt x="504" y="1"/>
                  </a:moveTo>
                  <a:cubicBezTo>
                    <a:pt x="487" y="1"/>
                    <a:pt x="471" y="9"/>
                    <a:pt x="462" y="27"/>
                  </a:cubicBezTo>
                  <a:cubicBezTo>
                    <a:pt x="340" y="197"/>
                    <a:pt x="195" y="367"/>
                    <a:pt x="25" y="489"/>
                  </a:cubicBezTo>
                  <a:cubicBezTo>
                    <a:pt x="0" y="513"/>
                    <a:pt x="0" y="537"/>
                    <a:pt x="25" y="562"/>
                  </a:cubicBezTo>
                  <a:cubicBezTo>
                    <a:pt x="25" y="562"/>
                    <a:pt x="49" y="562"/>
                    <a:pt x="49" y="586"/>
                  </a:cubicBezTo>
                  <a:cubicBezTo>
                    <a:pt x="73" y="562"/>
                    <a:pt x="73" y="562"/>
                    <a:pt x="73" y="562"/>
                  </a:cubicBezTo>
                  <a:cubicBezTo>
                    <a:pt x="267" y="416"/>
                    <a:pt x="413" y="246"/>
                    <a:pt x="559" y="51"/>
                  </a:cubicBezTo>
                  <a:cubicBezTo>
                    <a:pt x="559" y="21"/>
                    <a:pt x="531" y="1"/>
                    <a:pt x="504"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2" name="Google Shape;202;p6"/>
            <p:cNvSpPr/>
            <p:nvPr/>
          </p:nvSpPr>
          <p:spPr>
            <a:xfrm rot="-1688081">
              <a:off x="8145749" y="485303"/>
              <a:ext cx="101553" cy="116068"/>
            </a:xfrm>
            <a:custGeom>
              <a:avLst/>
              <a:gdLst/>
              <a:ahLst/>
              <a:cxnLst/>
              <a:rect l="l" t="t" r="r" b="b"/>
              <a:pathLst>
                <a:path w="511" h="584" extrusionOk="0">
                  <a:moveTo>
                    <a:pt x="510" y="1"/>
                  </a:moveTo>
                  <a:lnTo>
                    <a:pt x="0" y="584"/>
                  </a:lnTo>
                  <a:cubicBezTo>
                    <a:pt x="194" y="390"/>
                    <a:pt x="365" y="195"/>
                    <a:pt x="510"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3" name="Google Shape;203;p6"/>
            <p:cNvSpPr/>
            <p:nvPr/>
          </p:nvSpPr>
          <p:spPr>
            <a:xfrm rot="-1688081">
              <a:off x="8132238" y="479541"/>
              <a:ext cx="125600" cy="132564"/>
            </a:xfrm>
            <a:custGeom>
              <a:avLst/>
              <a:gdLst/>
              <a:ahLst/>
              <a:cxnLst/>
              <a:rect l="l" t="t" r="r" b="b"/>
              <a:pathLst>
                <a:path w="632" h="667" extrusionOk="0">
                  <a:moveTo>
                    <a:pt x="563" y="1"/>
                  </a:moveTo>
                  <a:cubicBezTo>
                    <a:pt x="547" y="1"/>
                    <a:pt x="535" y="18"/>
                    <a:pt x="535" y="35"/>
                  </a:cubicBezTo>
                  <a:cubicBezTo>
                    <a:pt x="389" y="254"/>
                    <a:pt x="219" y="448"/>
                    <a:pt x="25" y="594"/>
                  </a:cubicBezTo>
                  <a:cubicBezTo>
                    <a:pt x="0" y="618"/>
                    <a:pt x="0" y="642"/>
                    <a:pt x="25" y="667"/>
                  </a:cubicBezTo>
                  <a:lnTo>
                    <a:pt x="97" y="667"/>
                  </a:lnTo>
                  <a:cubicBezTo>
                    <a:pt x="292" y="496"/>
                    <a:pt x="486" y="278"/>
                    <a:pt x="632" y="59"/>
                  </a:cubicBezTo>
                  <a:cubicBezTo>
                    <a:pt x="632" y="35"/>
                    <a:pt x="608" y="11"/>
                    <a:pt x="583" y="11"/>
                  </a:cubicBezTo>
                  <a:cubicBezTo>
                    <a:pt x="576" y="3"/>
                    <a:pt x="569" y="1"/>
                    <a:pt x="563"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4" name="Google Shape;204;p6"/>
            <p:cNvSpPr/>
            <p:nvPr/>
          </p:nvSpPr>
          <p:spPr>
            <a:xfrm rot="-1688081">
              <a:off x="7848968" y="476562"/>
              <a:ext cx="144878" cy="57040"/>
            </a:xfrm>
            <a:custGeom>
              <a:avLst/>
              <a:gdLst/>
              <a:ahLst/>
              <a:cxnLst/>
              <a:rect l="l" t="t" r="r" b="b"/>
              <a:pathLst>
                <a:path w="729" h="287" extrusionOk="0">
                  <a:moveTo>
                    <a:pt x="254" y="0"/>
                  </a:moveTo>
                  <a:cubicBezTo>
                    <a:pt x="184" y="0"/>
                    <a:pt x="114" y="14"/>
                    <a:pt x="49" y="43"/>
                  </a:cubicBezTo>
                  <a:cubicBezTo>
                    <a:pt x="0" y="68"/>
                    <a:pt x="25" y="140"/>
                    <a:pt x="73" y="140"/>
                  </a:cubicBezTo>
                  <a:cubicBezTo>
                    <a:pt x="133" y="118"/>
                    <a:pt x="196" y="107"/>
                    <a:pt x="258" y="107"/>
                  </a:cubicBezTo>
                  <a:cubicBezTo>
                    <a:pt x="396" y="107"/>
                    <a:pt x="531" y="161"/>
                    <a:pt x="632" y="262"/>
                  </a:cubicBezTo>
                  <a:cubicBezTo>
                    <a:pt x="656" y="286"/>
                    <a:pt x="656" y="286"/>
                    <a:pt x="680" y="286"/>
                  </a:cubicBezTo>
                  <a:lnTo>
                    <a:pt x="705" y="286"/>
                  </a:lnTo>
                  <a:cubicBezTo>
                    <a:pt x="729" y="262"/>
                    <a:pt x="729" y="213"/>
                    <a:pt x="705" y="213"/>
                  </a:cubicBezTo>
                  <a:cubicBezTo>
                    <a:pt x="585" y="77"/>
                    <a:pt x="418" y="0"/>
                    <a:pt x="254"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5" name="Google Shape;205;p6"/>
            <p:cNvSpPr/>
            <p:nvPr/>
          </p:nvSpPr>
          <p:spPr>
            <a:xfrm rot="-1688081">
              <a:off x="8202326" y="503855"/>
              <a:ext cx="77308" cy="91821"/>
            </a:xfrm>
            <a:custGeom>
              <a:avLst/>
              <a:gdLst/>
              <a:ahLst/>
              <a:cxnLst/>
              <a:rect l="l" t="t" r="r" b="b"/>
              <a:pathLst>
                <a:path w="389" h="462" extrusionOk="0">
                  <a:moveTo>
                    <a:pt x="389" y="0"/>
                  </a:moveTo>
                  <a:lnTo>
                    <a:pt x="0" y="462"/>
                  </a:lnTo>
                  <a:cubicBezTo>
                    <a:pt x="0" y="462"/>
                    <a:pt x="364" y="146"/>
                    <a:pt x="389"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6" name="Google Shape;206;p6"/>
            <p:cNvSpPr/>
            <p:nvPr/>
          </p:nvSpPr>
          <p:spPr>
            <a:xfrm rot="-1688081">
              <a:off x="8187819" y="494119"/>
              <a:ext cx="101553" cy="112491"/>
            </a:xfrm>
            <a:custGeom>
              <a:avLst/>
              <a:gdLst/>
              <a:ahLst/>
              <a:cxnLst/>
              <a:rect l="l" t="t" r="r" b="b"/>
              <a:pathLst>
                <a:path w="511" h="566" extrusionOk="0">
                  <a:moveTo>
                    <a:pt x="462" y="1"/>
                  </a:moveTo>
                  <a:cubicBezTo>
                    <a:pt x="444" y="1"/>
                    <a:pt x="425" y="19"/>
                    <a:pt x="413" y="55"/>
                  </a:cubicBezTo>
                  <a:cubicBezTo>
                    <a:pt x="389" y="152"/>
                    <a:pt x="170" y="371"/>
                    <a:pt x="24" y="468"/>
                  </a:cubicBezTo>
                  <a:cubicBezTo>
                    <a:pt x="0" y="493"/>
                    <a:pt x="0" y="517"/>
                    <a:pt x="24" y="541"/>
                  </a:cubicBezTo>
                  <a:cubicBezTo>
                    <a:pt x="24" y="541"/>
                    <a:pt x="49" y="565"/>
                    <a:pt x="73" y="565"/>
                  </a:cubicBezTo>
                  <a:cubicBezTo>
                    <a:pt x="73" y="565"/>
                    <a:pt x="73" y="541"/>
                    <a:pt x="73" y="541"/>
                  </a:cubicBezTo>
                  <a:cubicBezTo>
                    <a:pt x="122" y="493"/>
                    <a:pt x="486" y="225"/>
                    <a:pt x="510" y="55"/>
                  </a:cubicBezTo>
                  <a:cubicBezTo>
                    <a:pt x="498" y="19"/>
                    <a:pt x="480" y="1"/>
                    <a:pt x="462"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7" name="Google Shape;207;p6"/>
            <p:cNvSpPr/>
            <p:nvPr/>
          </p:nvSpPr>
          <p:spPr>
            <a:xfrm rot="-1688081">
              <a:off x="7905638" y="365861"/>
              <a:ext cx="77507" cy="138924"/>
            </a:xfrm>
            <a:custGeom>
              <a:avLst/>
              <a:gdLst/>
              <a:ahLst/>
              <a:cxnLst/>
              <a:rect l="l" t="t" r="r" b="b"/>
              <a:pathLst>
                <a:path w="390" h="699" extrusionOk="0">
                  <a:moveTo>
                    <a:pt x="158" y="0"/>
                  </a:moveTo>
                  <a:cubicBezTo>
                    <a:pt x="146" y="0"/>
                    <a:pt x="134" y="6"/>
                    <a:pt x="122" y="18"/>
                  </a:cubicBezTo>
                  <a:cubicBezTo>
                    <a:pt x="0" y="237"/>
                    <a:pt x="98" y="529"/>
                    <a:pt x="292" y="699"/>
                  </a:cubicBezTo>
                  <a:lnTo>
                    <a:pt x="365" y="699"/>
                  </a:lnTo>
                  <a:cubicBezTo>
                    <a:pt x="389" y="674"/>
                    <a:pt x="389" y="650"/>
                    <a:pt x="365" y="626"/>
                  </a:cubicBezTo>
                  <a:cubicBezTo>
                    <a:pt x="171" y="504"/>
                    <a:pt x="122" y="261"/>
                    <a:pt x="195" y="67"/>
                  </a:cubicBezTo>
                  <a:cubicBezTo>
                    <a:pt x="219" y="43"/>
                    <a:pt x="219" y="18"/>
                    <a:pt x="195" y="18"/>
                  </a:cubicBezTo>
                  <a:cubicBezTo>
                    <a:pt x="183" y="6"/>
                    <a:pt x="171" y="0"/>
                    <a:pt x="158"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8" name="Google Shape;208;p6"/>
            <p:cNvSpPr/>
            <p:nvPr/>
          </p:nvSpPr>
          <p:spPr>
            <a:xfrm rot="-1688081">
              <a:off x="8626261" y="406849"/>
              <a:ext cx="367262" cy="1041832"/>
            </a:xfrm>
            <a:custGeom>
              <a:avLst/>
              <a:gdLst/>
              <a:ahLst/>
              <a:cxnLst/>
              <a:rect l="l" t="t" r="r" b="b"/>
              <a:pathLst>
                <a:path w="1848" h="5242" extrusionOk="0">
                  <a:moveTo>
                    <a:pt x="156" y="1"/>
                  </a:moveTo>
                  <a:cubicBezTo>
                    <a:pt x="122" y="1"/>
                    <a:pt x="86" y="7"/>
                    <a:pt x="49" y="19"/>
                  </a:cubicBezTo>
                  <a:cubicBezTo>
                    <a:pt x="25" y="19"/>
                    <a:pt x="1" y="43"/>
                    <a:pt x="1" y="68"/>
                  </a:cubicBezTo>
                  <a:cubicBezTo>
                    <a:pt x="25" y="92"/>
                    <a:pt x="25" y="116"/>
                    <a:pt x="49" y="116"/>
                  </a:cubicBezTo>
                  <a:lnTo>
                    <a:pt x="74" y="92"/>
                  </a:lnTo>
                  <a:lnTo>
                    <a:pt x="244" y="92"/>
                  </a:lnTo>
                  <a:cubicBezTo>
                    <a:pt x="251" y="99"/>
                    <a:pt x="258" y="102"/>
                    <a:pt x="265" y="102"/>
                  </a:cubicBezTo>
                  <a:cubicBezTo>
                    <a:pt x="280" y="102"/>
                    <a:pt x="292" y="85"/>
                    <a:pt x="292" y="68"/>
                  </a:cubicBezTo>
                  <a:cubicBezTo>
                    <a:pt x="292" y="43"/>
                    <a:pt x="268" y="19"/>
                    <a:pt x="244" y="19"/>
                  </a:cubicBezTo>
                  <a:cubicBezTo>
                    <a:pt x="220" y="7"/>
                    <a:pt x="189" y="1"/>
                    <a:pt x="156" y="1"/>
                  </a:cubicBezTo>
                  <a:close/>
                  <a:moveTo>
                    <a:pt x="438" y="43"/>
                  </a:moveTo>
                  <a:cubicBezTo>
                    <a:pt x="414" y="43"/>
                    <a:pt x="390" y="68"/>
                    <a:pt x="390" y="92"/>
                  </a:cubicBezTo>
                  <a:cubicBezTo>
                    <a:pt x="390" y="116"/>
                    <a:pt x="390" y="141"/>
                    <a:pt x="414" y="141"/>
                  </a:cubicBezTo>
                  <a:cubicBezTo>
                    <a:pt x="487" y="165"/>
                    <a:pt x="535" y="165"/>
                    <a:pt x="584" y="189"/>
                  </a:cubicBezTo>
                  <a:lnTo>
                    <a:pt x="608" y="189"/>
                  </a:lnTo>
                  <a:cubicBezTo>
                    <a:pt x="632" y="189"/>
                    <a:pt x="632" y="189"/>
                    <a:pt x="657" y="165"/>
                  </a:cubicBezTo>
                  <a:cubicBezTo>
                    <a:pt x="657" y="141"/>
                    <a:pt x="657" y="116"/>
                    <a:pt x="632" y="116"/>
                  </a:cubicBezTo>
                  <a:cubicBezTo>
                    <a:pt x="560" y="92"/>
                    <a:pt x="511" y="68"/>
                    <a:pt x="438" y="43"/>
                  </a:cubicBezTo>
                  <a:close/>
                  <a:moveTo>
                    <a:pt x="778" y="195"/>
                  </a:moveTo>
                  <a:cubicBezTo>
                    <a:pt x="766" y="195"/>
                    <a:pt x="754" y="201"/>
                    <a:pt x="754" y="213"/>
                  </a:cubicBezTo>
                  <a:cubicBezTo>
                    <a:pt x="730" y="238"/>
                    <a:pt x="730" y="262"/>
                    <a:pt x="754" y="286"/>
                  </a:cubicBezTo>
                  <a:cubicBezTo>
                    <a:pt x="803" y="311"/>
                    <a:pt x="851" y="359"/>
                    <a:pt x="875" y="384"/>
                  </a:cubicBezTo>
                  <a:cubicBezTo>
                    <a:pt x="900" y="408"/>
                    <a:pt x="900" y="408"/>
                    <a:pt x="924" y="408"/>
                  </a:cubicBezTo>
                  <a:lnTo>
                    <a:pt x="973" y="408"/>
                  </a:lnTo>
                  <a:cubicBezTo>
                    <a:pt x="973" y="384"/>
                    <a:pt x="973" y="359"/>
                    <a:pt x="973" y="335"/>
                  </a:cubicBezTo>
                  <a:cubicBezTo>
                    <a:pt x="924" y="286"/>
                    <a:pt x="875" y="238"/>
                    <a:pt x="803" y="213"/>
                  </a:cubicBezTo>
                  <a:cubicBezTo>
                    <a:pt x="803" y="201"/>
                    <a:pt x="790" y="195"/>
                    <a:pt x="778" y="195"/>
                  </a:cubicBezTo>
                  <a:close/>
                  <a:moveTo>
                    <a:pt x="1033" y="438"/>
                  </a:moveTo>
                  <a:cubicBezTo>
                    <a:pt x="1021" y="438"/>
                    <a:pt x="1009" y="444"/>
                    <a:pt x="997" y="456"/>
                  </a:cubicBezTo>
                  <a:cubicBezTo>
                    <a:pt x="973" y="456"/>
                    <a:pt x="973" y="505"/>
                    <a:pt x="997" y="529"/>
                  </a:cubicBezTo>
                  <a:cubicBezTo>
                    <a:pt x="1021" y="578"/>
                    <a:pt x="1045" y="626"/>
                    <a:pt x="1070" y="675"/>
                  </a:cubicBezTo>
                  <a:cubicBezTo>
                    <a:pt x="1070" y="699"/>
                    <a:pt x="1094" y="724"/>
                    <a:pt x="1118" y="724"/>
                  </a:cubicBezTo>
                  <a:lnTo>
                    <a:pt x="1118" y="699"/>
                  </a:lnTo>
                  <a:cubicBezTo>
                    <a:pt x="1143" y="675"/>
                    <a:pt x="1167" y="651"/>
                    <a:pt x="1143" y="626"/>
                  </a:cubicBezTo>
                  <a:cubicBezTo>
                    <a:pt x="1118" y="578"/>
                    <a:pt x="1094" y="505"/>
                    <a:pt x="1070" y="456"/>
                  </a:cubicBezTo>
                  <a:cubicBezTo>
                    <a:pt x="1058" y="444"/>
                    <a:pt x="1045" y="438"/>
                    <a:pt x="1033" y="438"/>
                  </a:cubicBezTo>
                  <a:close/>
                  <a:moveTo>
                    <a:pt x="1143" y="796"/>
                  </a:moveTo>
                  <a:cubicBezTo>
                    <a:pt x="1118" y="821"/>
                    <a:pt x="1118" y="845"/>
                    <a:pt x="1118" y="869"/>
                  </a:cubicBezTo>
                  <a:cubicBezTo>
                    <a:pt x="1118" y="918"/>
                    <a:pt x="1143" y="991"/>
                    <a:pt x="1143" y="991"/>
                  </a:cubicBezTo>
                  <a:lnTo>
                    <a:pt x="1143" y="1039"/>
                  </a:lnTo>
                  <a:cubicBezTo>
                    <a:pt x="1143" y="1064"/>
                    <a:pt x="1167" y="1088"/>
                    <a:pt x="1191" y="1088"/>
                  </a:cubicBezTo>
                  <a:cubicBezTo>
                    <a:pt x="1215" y="1088"/>
                    <a:pt x="1240" y="1064"/>
                    <a:pt x="1240" y="1039"/>
                  </a:cubicBezTo>
                  <a:cubicBezTo>
                    <a:pt x="1240" y="1015"/>
                    <a:pt x="1240" y="1015"/>
                    <a:pt x="1240" y="991"/>
                  </a:cubicBezTo>
                  <a:cubicBezTo>
                    <a:pt x="1215" y="942"/>
                    <a:pt x="1215" y="894"/>
                    <a:pt x="1215" y="845"/>
                  </a:cubicBezTo>
                  <a:cubicBezTo>
                    <a:pt x="1191" y="821"/>
                    <a:pt x="1167" y="796"/>
                    <a:pt x="1143" y="796"/>
                  </a:cubicBezTo>
                  <a:close/>
                  <a:moveTo>
                    <a:pt x="1191" y="1185"/>
                  </a:moveTo>
                  <a:cubicBezTo>
                    <a:pt x="1167" y="1185"/>
                    <a:pt x="1143" y="1209"/>
                    <a:pt x="1143" y="1234"/>
                  </a:cubicBezTo>
                  <a:cubicBezTo>
                    <a:pt x="1143" y="1282"/>
                    <a:pt x="1143" y="1355"/>
                    <a:pt x="1118" y="1404"/>
                  </a:cubicBezTo>
                  <a:cubicBezTo>
                    <a:pt x="1118" y="1428"/>
                    <a:pt x="1143" y="1452"/>
                    <a:pt x="1167" y="1452"/>
                  </a:cubicBezTo>
                  <a:cubicBezTo>
                    <a:pt x="1191" y="1452"/>
                    <a:pt x="1215" y="1452"/>
                    <a:pt x="1215" y="1428"/>
                  </a:cubicBezTo>
                  <a:cubicBezTo>
                    <a:pt x="1215" y="1355"/>
                    <a:pt x="1240" y="1307"/>
                    <a:pt x="1240" y="1234"/>
                  </a:cubicBezTo>
                  <a:cubicBezTo>
                    <a:pt x="1240" y="1209"/>
                    <a:pt x="1215" y="1185"/>
                    <a:pt x="1191" y="1185"/>
                  </a:cubicBezTo>
                  <a:close/>
                  <a:moveTo>
                    <a:pt x="1107" y="1549"/>
                  </a:moveTo>
                  <a:cubicBezTo>
                    <a:pt x="1093" y="1549"/>
                    <a:pt x="1078" y="1557"/>
                    <a:pt x="1070" y="1574"/>
                  </a:cubicBezTo>
                  <a:cubicBezTo>
                    <a:pt x="1045" y="1622"/>
                    <a:pt x="997" y="1695"/>
                    <a:pt x="973" y="1744"/>
                  </a:cubicBezTo>
                  <a:cubicBezTo>
                    <a:pt x="948" y="1744"/>
                    <a:pt x="948" y="1792"/>
                    <a:pt x="973" y="1792"/>
                  </a:cubicBezTo>
                  <a:lnTo>
                    <a:pt x="1045" y="1792"/>
                  </a:lnTo>
                  <a:cubicBezTo>
                    <a:pt x="1094" y="1744"/>
                    <a:pt x="1118" y="1671"/>
                    <a:pt x="1143" y="1622"/>
                  </a:cubicBezTo>
                  <a:cubicBezTo>
                    <a:pt x="1158" y="1575"/>
                    <a:pt x="1133" y="1549"/>
                    <a:pt x="1107" y="1549"/>
                  </a:cubicBezTo>
                  <a:close/>
                  <a:moveTo>
                    <a:pt x="438" y="1792"/>
                  </a:moveTo>
                  <a:cubicBezTo>
                    <a:pt x="394" y="1792"/>
                    <a:pt x="390" y="1893"/>
                    <a:pt x="426" y="1893"/>
                  </a:cubicBezTo>
                  <a:cubicBezTo>
                    <a:pt x="430" y="1893"/>
                    <a:pt x="434" y="1892"/>
                    <a:pt x="438" y="1890"/>
                  </a:cubicBezTo>
                  <a:lnTo>
                    <a:pt x="632" y="1890"/>
                  </a:lnTo>
                  <a:cubicBezTo>
                    <a:pt x="657" y="1890"/>
                    <a:pt x="681" y="1890"/>
                    <a:pt x="681" y="1841"/>
                  </a:cubicBezTo>
                  <a:cubicBezTo>
                    <a:pt x="681" y="1817"/>
                    <a:pt x="657" y="1817"/>
                    <a:pt x="632" y="1792"/>
                  </a:cubicBezTo>
                  <a:close/>
                  <a:moveTo>
                    <a:pt x="244" y="1841"/>
                  </a:moveTo>
                  <a:cubicBezTo>
                    <a:pt x="171" y="1865"/>
                    <a:pt x="98" y="1914"/>
                    <a:pt x="74" y="1963"/>
                  </a:cubicBezTo>
                  <a:cubicBezTo>
                    <a:pt x="49" y="1987"/>
                    <a:pt x="49" y="2011"/>
                    <a:pt x="74" y="2011"/>
                  </a:cubicBezTo>
                  <a:cubicBezTo>
                    <a:pt x="74" y="2023"/>
                    <a:pt x="74" y="2029"/>
                    <a:pt x="77" y="2029"/>
                  </a:cubicBezTo>
                  <a:cubicBezTo>
                    <a:pt x="80" y="2029"/>
                    <a:pt x="86" y="2023"/>
                    <a:pt x="98" y="2011"/>
                  </a:cubicBezTo>
                  <a:cubicBezTo>
                    <a:pt x="98" y="2023"/>
                    <a:pt x="104" y="2029"/>
                    <a:pt x="110" y="2029"/>
                  </a:cubicBezTo>
                  <a:cubicBezTo>
                    <a:pt x="116" y="2029"/>
                    <a:pt x="122" y="2023"/>
                    <a:pt x="122" y="2011"/>
                  </a:cubicBezTo>
                  <a:cubicBezTo>
                    <a:pt x="171" y="1987"/>
                    <a:pt x="220" y="1938"/>
                    <a:pt x="268" y="1938"/>
                  </a:cubicBezTo>
                  <a:cubicBezTo>
                    <a:pt x="292" y="1938"/>
                    <a:pt x="317" y="1914"/>
                    <a:pt x="292" y="1865"/>
                  </a:cubicBezTo>
                  <a:cubicBezTo>
                    <a:pt x="292" y="1841"/>
                    <a:pt x="268" y="1841"/>
                    <a:pt x="244" y="1841"/>
                  </a:cubicBezTo>
                  <a:close/>
                  <a:moveTo>
                    <a:pt x="803" y="1841"/>
                  </a:moveTo>
                  <a:cubicBezTo>
                    <a:pt x="778" y="1841"/>
                    <a:pt x="754" y="1841"/>
                    <a:pt x="754" y="1865"/>
                  </a:cubicBezTo>
                  <a:cubicBezTo>
                    <a:pt x="754" y="1890"/>
                    <a:pt x="754" y="1914"/>
                    <a:pt x="778" y="1938"/>
                  </a:cubicBezTo>
                  <a:lnTo>
                    <a:pt x="705" y="1987"/>
                  </a:lnTo>
                  <a:cubicBezTo>
                    <a:pt x="681" y="2011"/>
                    <a:pt x="681" y="2035"/>
                    <a:pt x="705" y="2060"/>
                  </a:cubicBezTo>
                  <a:lnTo>
                    <a:pt x="754" y="2060"/>
                  </a:lnTo>
                  <a:cubicBezTo>
                    <a:pt x="754" y="2060"/>
                    <a:pt x="754" y="2060"/>
                    <a:pt x="754" y="2035"/>
                  </a:cubicBezTo>
                  <a:cubicBezTo>
                    <a:pt x="803" y="2011"/>
                    <a:pt x="827" y="1987"/>
                    <a:pt x="875" y="1938"/>
                  </a:cubicBezTo>
                  <a:lnTo>
                    <a:pt x="948" y="1963"/>
                  </a:lnTo>
                  <a:cubicBezTo>
                    <a:pt x="955" y="1970"/>
                    <a:pt x="963" y="1973"/>
                    <a:pt x="970" y="1973"/>
                  </a:cubicBezTo>
                  <a:cubicBezTo>
                    <a:pt x="987" y="1973"/>
                    <a:pt x="1004" y="1955"/>
                    <a:pt x="1021" y="1938"/>
                  </a:cubicBezTo>
                  <a:cubicBezTo>
                    <a:pt x="1021" y="1914"/>
                    <a:pt x="997" y="1890"/>
                    <a:pt x="997" y="1890"/>
                  </a:cubicBezTo>
                  <a:lnTo>
                    <a:pt x="900" y="1841"/>
                  </a:lnTo>
                  <a:close/>
                  <a:moveTo>
                    <a:pt x="1143" y="1993"/>
                  </a:moveTo>
                  <a:cubicBezTo>
                    <a:pt x="1130" y="1993"/>
                    <a:pt x="1118" y="1999"/>
                    <a:pt x="1118" y="2011"/>
                  </a:cubicBezTo>
                  <a:cubicBezTo>
                    <a:pt x="1094" y="2035"/>
                    <a:pt x="1094" y="2060"/>
                    <a:pt x="1118" y="2084"/>
                  </a:cubicBezTo>
                  <a:cubicBezTo>
                    <a:pt x="1167" y="2108"/>
                    <a:pt x="1191" y="2157"/>
                    <a:pt x="1240" y="2205"/>
                  </a:cubicBezTo>
                  <a:cubicBezTo>
                    <a:pt x="1240" y="2205"/>
                    <a:pt x="1264" y="2205"/>
                    <a:pt x="1264" y="2230"/>
                  </a:cubicBezTo>
                  <a:lnTo>
                    <a:pt x="1313" y="2230"/>
                  </a:lnTo>
                  <a:cubicBezTo>
                    <a:pt x="1337" y="2205"/>
                    <a:pt x="1337" y="2181"/>
                    <a:pt x="1313" y="2157"/>
                  </a:cubicBezTo>
                  <a:cubicBezTo>
                    <a:pt x="1264" y="2108"/>
                    <a:pt x="1215" y="2060"/>
                    <a:pt x="1167" y="2011"/>
                  </a:cubicBezTo>
                  <a:cubicBezTo>
                    <a:pt x="1167" y="1999"/>
                    <a:pt x="1155" y="1993"/>
                    <a:pt x="1143" y="1993"/>
                  </a:cubicBezTo>
                  <a:close/>
                  <a:moveTo>
                    <a:pt x="585" y="2074"/>
                  </a:moveTo>
                  <a:cubicBezTo>
                    <a:pt x="576" y="2074"/>
                    <a:pt x="567" y="2077"/>
                    <a:pt x="560" y="2084"/>
                  </a:cubicBezTo>
                  <a:cubicBezTo>
                    <a:pt x="511" y="2108"/>
                    <a:pt x="462" y="2133"/>
                    <a:pt x="414" y="2157"/>
                  </a:cubicBezTo>
                  <a:cubicBezTo>
                    <a:pt x="365" y="2157"/>
                    <a:pt x="365" y="2230"/>
                    <a:pt x="414" y="2254"/>
                  </a:cubicBezTo>
                  <a:lnTo>
                    <a:pt x="438" y="2230"/>
                  </a:lnTo>
                  <a:cubicBezTo>
                    <a:pt x="487" y="2205"/>
                    <a:pt x="560" y="2181"/>
                    <a:pt x="608" y="2157"/>
                  </a:cubicBezTo>
                  <a:cubicBezTo>
                    <a:pt x="632" y="2157"/>
                    <a:pt x="632" y="2133"/>
                    <a:pt x="632" y="2108"/>
                  </a:cubicBezTo>
                  <a:cubicBezTo>
                    <a:pt x="632" y="2091"/>
                    <a:pt x="608" y="2074"/>
                    <a:pt x="585" y="2074"/>
                  </a:cubicBezTo>
                  <a:close/>
                  <a:moveTo>
                    <a:pt x="49" y="2108"/>
                  </a:moveTo>
                  <a:cubicBezTo>
                    <a:pt x="25" y="2133"/>
                    <a:pt x="1" y="2157"/>
                    <a:pt x="25" y="2181"/>
                  </a:cubicBezTo>
                  <a:cubicBezTo>
                    <a:pt x="74" y="2230"/>
                    <a:pt x="147" y="2278"/>
                    <a:pt x="220" y="2278"/>
                  </a:cubicBezTo>
                  <a:lnTo>
                    <a:pt x="244" y="2278"/>
                  </a:lnTo>
                  <a:cubicBezTo>
                    <a:pt x="244" y="2278"/>
                    <a:pt x="268" y="2254"/>
                    <a:pt x="268" y="2230"/>
                  </a:cubicBezTo>
                  <a:cubicBezTo>
                    <a:pt x="268" y="2205"/>
                    <a:pt x="244" y="2181"/>
                    <a:pt x="220" y="2181"/>
                  </a:cubicBezTo>
                  <a:cubicBezTo>
                    <a:pt x="195" y="2181"/>
                    <a:pt x="122" y="2181"/>
                    <a:pt x="98" y="2133"/>
                  </a:cubicBezTo>
                  <a:cubicBezTo>
                    <a:pt x="98" y="2108"/>
                    <a:pt x="74" y="2108"/>
                    <a:pt x="49" y="2108"/>
                  </a:cubicBezTo>
                  <a:close/>
                  <a:moveTo>
                    <a:pt x="1361" y="2278"/>
                  </a:moveTo>
                  <a:cubicBezTo>
                    <a:pt x="1337" y="2303"/>
                    <a:pt x="1313" y="2327"/>
                    <a:pt x="1337" y="2351"/>
                  </a:cubicBezTo>
                  <a:cubicBezTo>
                    <a:pt x="1337" y="2400"/>
                    <a:pt x="1361" y="2448"/>
                    <a:pt x="1361" y="2521"/>
                  </a:cubicBezTo>
                  <a:cubicBezTo>
                    <a:pt x="1361" y="2546"/>
                    <a:pt x="1386" y="2570"/>
                    <a:pt x="1410" y="2570"/>
                  </a:cubicBezTo>
                  <a:cubicBezTo>
                    <a:pt x="1434" y="2570"/>
                    <a:pt x="1458" y="2546"/>
                    <a:pt x="1458" y="2521"/>
                  </a:cubicBezTo>
                  <a:cubicBezTo>
                    <a:pt x="1458" y="2448"/>
                    <a:pt x="1434" y="2375"/>
                    <a:pt x="1410" y="2327"/>
                  </a:cubicBezTo>
                  <a:cubicBezTo>
                    <a:pt x="1410" y="2303"/>
                    <a:pt x="1361" y="2278"/>
                    <a:pt x="1361" y="2278"/>
                  </a:cubicBezTo>
                  <a:close/>
                  <a:moveTo>
                    <a:pt x="1402" y="2657"/>
                  </a:moveTo>
                  <a:cubicBezTo>
                    <a:pt x="1383" y="2657"/>
                    <a:pt x="1378" y="2674"/>
                    <a:pt x="1361" y="2691"/>
                  </a:cubicBezTo>
                  <a:cubicBezTo>
                    <a:pt x="1361" y="2764"/>
                    <a:pt x="1337" y="2813"/>
                    <a:pt x="1313" y="2861"/>
                  </a:cubicBezTo>
                  <a:cubicBezTo>
                    <a:pt x="1313" y="2886"/>
                    <a:pt x="1337" y="2910"/>
                    <a:pt x="1361" y="2934"/>
                  </a:cubicBezTo>
                  <a:cubicBezTo>
                    <a:pt x="1386" y="2934"/>
                    <a:pt x="1410" y="2934"/>
                    <a:pt x="1410" y="2910"/>
                  </a:cubicBezTo>
                  <a:cubicBezTo>
                    <a:pt x="1434" y="2837"/>
                    <a:pt x="1458" y="2764"/>
                    <a:pt x="1458" y="2716"/>
                  </a:cubicBezTo>
                  <a:cubicBezTo>
                    <a:pt x="1458" y="2691"/>
                    <a:pt x="1458" y="2667"/>
                    <a:pt x="1434" y="2667"/>
                  </a:cubicBezTo>
                  <a:cubicBezTo>
                    <a:pt x="1420" y="2660"/>
                    <a:pt x="1410" y="2657"/>
                    <a:pt x="1402" y="2657"/>
                  </a:cubicBezTo>
                  <a:close/>
                  <a:moveTo>
                    <a:pt x="1288" y="3021"/>
                  </a:moveTo>
                  <a:cubicBezTo>
                    <a:pt x="1272" y="3021"/>
                    <a:pt x="1256" y="3031"/>
                    <a:pt x="1240" y="3031"/>
                  </a:cubicBezTo>
                  <a:lnTo>
                    <a:pt x="1167" y="3201"/>
                  </a:lnTo>
                  <a:cubicBezTo>
                    <a:pt x="1143" y="3226"/>
                    <a:pt x="1167" y="3250"/>
                    <a:pt x="1191" y="3274"/>
                  </a:cubicBezTo>
                  <a:cubicBezTo>
                    <a:pt x="1215" y="3274"/>
                    <a:pt x="1240" y="3274"/>
                    <a:pt x="1240" y="3250"/>
                  </a:cubicBezTo>
                  <a:cubicBezTo>
                    <a:pt x="1264" y="3201"/>
                    <a:pt x="1313" y="3153"/>
                    <a:pt x="1337" y="3080"/>
                  </a:cubicBezTo>
                  <a:cubicBezTo>
                    <a:pt x="1337" y="3056"/>
                    <a:pt x="1337" y="3031"/>
                    <a:pt x="1313" y="3031"/>
                  </a:cubicBezTo>
                  <a:cubicBezTo>
                    <a:pt x="1305" y="3023"/>
                    <a:pt x="1296" y="3021"/>
                    <a:pt x="1288" y="3021"/>
                  </a:cubicBezTo>
                  <a:close/>
                  <a:moveTo>
                    <a:pt x="1124" y="3351"/>
                  </a:moveTo>
                  <a:cubicBezTo>
                    <a:pt x="1112" y="3351"/>
                    <a:pt x="1101" y="3357"/>
                    <a:pt x="1094" y="3371"/>
                  </a:cubicBezTo>
                  <a:cubicBezTo>
                    <a:pt x="1045" y="3444"/>
                    <a:pt x="1021" y="3493"/>
                    <a:pt x="997" y="3542"/>
                  </a:cubicBezTo>
                  <a:cubicBezTo>
                    <a:pt x="973" y="3542"/>
                    <a:pt x="973" y="3566"/>
                    <a:pt x="997" y="3590"/>
                  </a:cubicBezTo>
                  <a:lnTo>
                    <a:pt x="1070" y="3590"/>
                  </a:lnTo>
                  <a:cubicBezTo>
                    <a:pt x="1094" y="3542"/>
                    <a:pt x="1143" y="3493"/>
                    <a:pt x="1167" y="3420"/>
                  </a:cubicBezTo>
                  <a:cubicBezTo>
                    <a:pt x="1184" y="3386"/>
                    <a:pt x="1153" y="3351"/>
                    <a:pt x="1124" y="3351"/>
                  </a:cubicBezTo>
                  <a:close/>
                  <a:moveTo>
                    <a:pt x="705" y="3566"/>
                  </a:moveTo>
                  <a:cubicBezTo>
                    <a:pt x="632" y="3566"/>
                    <a:pt x="560" y="3590"/>
                    <a:pt x="511" y="3639"/>
                  </a:cubicBezTo>
                  <a:cubicBezTo>
                    <a:pt x="487" y="3639"/>
                    <a:pt x="487" y="3687"/>
                    <a:pt x="511" y="3687"/>
                  </a:cubicBezTo>
                  <a:cubicBezTo>
                    <a:pt x="511" y="3699"/>
                    <a:pt x="511" y="3705"/>
                    <a:pt x="514" y="3705"/>
                  </a:cubicBezTo>
                  <a:cubicBezTo>
                    <a:pt x="517" y="3705"/>
                    <a:pt x="523" y="3699"/>
                    <a:pt x="535" y="3687"/>
                  </a:cubicBezTo>
                  <a:cubicBezTo>
                    <a:pt x="535" y="3687"/>
                    <a:pt x="535" y="3712"/>
                    <a:pt x="560" y="3712"/>
                  </a:cubicBezTo>
                  <a:cubicBezTo>
                    <a:pt x="608" y="3663"/>
                    <a:pt x="657" y="3663"/>
                    <a:pt x="705" y="3663"/>
                  </a:cubicBezTo>
                  <a:cubicBezTo>
                    <a:pt x="730" y="3663"/>
                    <a:pt x="754" y="3639"/>
                    <a:pt x="754" y="3614"/>
                  </a:cubicBezTo>
                  <a:cubicBezTo>
                    <a:pt x="754" y="3590"/>
                    <a:pt x="730" y="3566"/>
                    <a:pt x="705" y="3566"/>
                  </a:cubicBezTo>
                  <a:close/>
                  <a:moveTo>
                    <a:pt x="900" y="3590"/>
                  </a:moveTo>
                  <a:cubicBezTo>
                    <a:pt x="875" y="3590"/>
                    <a:pt x="851" y="3614"/>
                    <a:pt x="851" y="3639"/>
                  </a:cubicBezTo>
                  <a:cubicBezTo>
                    <a:pt x="827" y="3639"/>
                    <a:pt x="851" y="3663"/>
                    <a:pt x="851" y="3687"/>
                  </a:cubicBezTo>
                  <a:cubicBezTo>
                    <a:pt x="827" y="3736"/>
                    <a:pt x="778" y="3760"/>
                    <a:pt x="730" y="3809"/>
                  </a:cubicBezTo>
                  <a:cubicBezTo>
                    <a:pt x="730" y="3833"/>
                    <a:pt x="730" y="3857"/>
                    <a:pt x="730" y="3882"/>
                  </a:cubicBezTo>
                  <a:lnTo>
                    <a:pt x="803" y="3882"/>
                  </a:lnTo>
                  <a:cubicBezTo>
                    <a:pt x="851" y="3833"/>
                    <a:pt x="900" y="3784"/>
                    <a:pt x="948" y="3736"/>
                  </a:cubicBezTo>
                  <a:cubicBezTo>
                    <a:pt x="948" y="3736"/>
                    <a:pt x="948" y="3712"/>
                    <a:pt x="948" y="3712"/>
                  </a:cubicBezTo>
                  <a:cubicBezTo>
                    <a:pt x="973" y="3712"/>
                    <a:pt x="1021" y="3736"/>
                    <a:pt x="1045" y="3736"/>
                  </a:cubicBezTo>
                  <a:cubicBezTo>
                    <a:pt x="1053" y="3743"/>
                    <a:pt x="1060" y="3746"/>
                    <a:pt x="1067" y="3746"/>
                  </a:cubicBezTo>
                  <a:cubicBezTo>
                    <a:pt x="1084" y="3746"/>
                    <a:pt x="1101" y="3729"/>
                    <a:pt x="1118" y="3712"/>
                  </a:cubicBezTo>
                  <a:cubicBezTo>
                    <a:pt x="1118" y="3712"/>
                    <a:pt x="1118" y="3663"/>
                    <a:pt x="1094" y="3663"/>
                  </a:cubicBezTo>
                  <a:cubicBezTo>
                    <a:pt x="1021" y="3639"/>
                    <a:pt x="973" y="3614"/>
                    <a:pt x="900" y="3590"/>
                  </a:cubicBezTo>
                  <a:close/>
                  <a:moveTo>
                    <a:pt x="1231" y="3742"/>
                  </a:moveTo>
                  <a:cubicBezTo>
                    <a:pt x="1222" y="3742"/>
                    <a:pt x="1215" y="3748"/>
                    <a:pt x="1215" y="3760"/>
                  </a:cubicBezTo>
                  <a:cubicBezTo>
                    <a:pt x="1191" y="3784"/>
                    <a:pt x="1191" y="3809"/>
                    <a:pt x="1215" y="3833"/>
                  </a:cubicBezTo>
                  <a:cubicBezTo>
                    <a:pt x="1264" y="3857"/>
                    <a:pt x="1313" y="3882"/>
                    <a:pt x="1361" y="3930"/>
                  </a:cubicBezTo>
                  <a:lnTo>
                    <a:pt x="1386" y="3930"/>
                  </a:lnTo>
                  <a:cubicBezTo>
                    <a:pt x="1386" y="3930"/>
                    <a:pt x="1396" y="3941"/>
                    <a:pt x="1411" y="3941"/>
                  </a:cubicBezTo>
                  <a:cubicBezTo>
                    <a:pt x="1418" y="3941"/>
                    <a:pt x="1426" y="3938"/>
                    <a:pt x="1434" y="3930"/>
                  </a:cubicBezTo>
                  <a:cubicBezTo>
                    <a:pt x="1434" y="3930"/>
                    <a:pt x="1434" y="3882"/>
                    <a:pt x="1434" y="3882"/>
                  </a:cubicBezTo>
                  <a:cubicBezTo>
                    <a:pt x="1386" y="3833"/>
                    <a:pt x="1313" y="3784"/>
                    <a:pt x="1264" y="3760"/>
                  </a:cubicBezTo>
                  <a:cubicBezTo>
                    <a:pt x="1252" y="3748"/>
                    <a:pt x="1240" y="3742"/>
                    <a:pt x="1231" y="3742"/>
                  </a:cubicBezTo>
                  <a:close/>
                  <a:moveTo>
                    <a:pt x="462" y="3784"/>
                  </a:moveTo>
                  <a:cubicBezTo>
                    <a:pt x="438" y="3784"/>
                    <a:pt x="414" y="3809"/>
                    <a:pt x="438" y="3833"/>
                  </a:cubicBezTo>
                  <a:cubicBezTo>
                    <a:pt x="438" y="3906"/>
                    <a:pt x="487" y="3979"/>
                    <a:pt x="584" y="3979"/>
                  </a:cubicBezTo>
                  <a:lnTo>
                    <a:pt x="608" y="3979"/>
                  </a:lnTo>
                  <a:cubicBezTo>
                    <a:pt x="632" y="3979"/>
                    <a:pt x="657" y="3954"/>
                    <a:pt x="657" y="3906"/>
                  </a:cubicBezTo>
                  <a:cubicBezTo>
                    <a:pt x="632" y="3882"/>
                    <a:pt x="608" y="3882"/>
                    <a:pt x="584" y="3882"/>
                  </a:cubicBezTo>
                  <a:cubicBezTo>
                    <a:pt x="560" y="3882"/>
                    <a:pt x="511" y="3882"/>
                    <a:pt x="511" y="3809"/>
                  </a:cubicBezTo>
                  <a:cubicBezTo>
                    <a:pt x="511" y="3784"/>
                    <a:pt x="487" y="3784"/>
                    <a:pt x="462" y="3784"/>
                  </a:cubicBezTo>
                  <a:close/>
                  <a:moveTo>
                    <a:pt x="1520" y="3963"/>
                  </a:moveTo>
                  <a:cubicBezTo>
                    <a:pt x="1480" y="3963"/>
                    <a:pt x="1445" y="4014"/>
                    <a:pt x="1483" y="4052"/>
                  </a:cubicBezTo>
                  <a:cubicBezTo>
                    <a:pt x="1507" y="4100"/>
                    <a:pt x="1556" y="4149"/>
                    <a:pt x="1580" y="4197"/>
                  </a:cubicBezTo>
                  <a:cubicBezTo>
                    <a:pt x="1604" y="4197"/>
                    <a:pt x="1604" y="4222"/>
                    <a:pt x="1628" y="4222"/>
                  </a:cubicBezTo>
                  <a:lnTo>
                    <a:pt x="1628" y="4197"/>
                  </a:lnTo>
                  <a:lnTo>
                    <a:pt x="1653" y="4197"/>
                  </a:lnTo>
                  <a:cubicBezTo>
                    <a:pt x="1677" y="4197"/>
                    <a:pt x="1677" y="4173"/>
                    <a:pt x="1677" y="4149"/>
                  </a:cubicBezTo>
                  <a:cubicBezTo>
                    <a:pt x="1628" y="4100"/>
                    <a:pt x="1604" y="4027"/>
                    <a:pt x="1556" y="3979"/>
                  </a:cubicBezTo>
                  <a:cubicBezTo>
                    <a:pt x="1544" y="3967"/>
                    <a:pt x="1532" y="3963"/>
                    <a:pt x="1520" y="3963"/>
                  </a:cubicBezTo>
                  <a:close/>
                  <a:moveTo>
                    <a:pt x="1722" y="4285"/>
                  </a:moveTo>
                  <a:cubicBezTo>
                    <a:pt x="1716" y="4285"/>
                    <a:pt x="1708" y="4287"/>
                    <a:pt x="1701" y="4295"/>
                  </a:cubicBezTo>
                  <a:cubicBezTo>
                    <a:pt x="1677" y="4295"/>
                    <a:pt x="1653" y="4319"/>
                    <a:pt x="1677" y="4343"/>
                  </a:cubicBezTo>
                  <a:cubicBezTo>
                    <a:pt x="1701" y="4416"/>
                    <a:pt x="1726" y="4465"/>
                    <a:pt x="1726" y="4513"/>
                  </a:cubicBezTo>
                  <a:cubicBezTo>
                    <a:pt x="1726" y="4537"/>
                    <a:pt x="1750" y="4562"/>
                    <a:pt x="1774" y="4562"/>
                  </a:cubicBezTo>
                  <a:cubicBezTo>
                    <a:pt x="1799" y="4562"/>
                    <a:pt x="1823" y="4513"/>
                    <a:pt x="1823" y="4489"/>
                  </a:cubicBezTo>
                  <a:cubicBezTo>
                    <a:pt x="1799" y="4440"/>
                    <a:pt x="1774" y="4367"/>
                    <a:pt x="1750" y="4319"/>
                  </a:cubicBezTo>
                  <a:cubicBezTo>
                    <a:pt x="1750" y="4302"/>
                    <a:pt x="1738" y="4285"/>
                    <a:pt x="1722" y="4285"/>
                  </a:cubicBezTo>
                  <a:close/>
                  <a:moveTo>
                    <a:pt x="1799" y="4635"/>
                  </a:moveTo>
                  <a:cubicBezTo>
                    <a:pt x="1774" y="4659"/>
                    <a:pt x="1750" y="4683"/>
                    <a:pt x="1750" y="4708"/>
                  </a:cubicBezTo>
                  <a:lnTo>
                    <a:pt x="1750" y="4780"/>
                  </a:lnTo>
                  <a:lnTo>
                    <a:pt x="1750" y="4878"/>
                  </a:lnTo>
                  <a:cubicBezTo>
                    <a:pt x="1750" y="4902"/>
                    <a:pt x="1774" y="4926"/>
                    <a:pt x="1799" y="4926"/>
                  </a:cubicBezTo>
                  <a:cubicBezTo>
                    <a:pt x="1823" y="4926"/>
                    <a:pt x="1847" y="4902"/>
                    <a:pt x="1847" y="4878"/>
                  </a:cubicBezTo>
                  <a:lnTo>
                    <a:pt x="1847" y="4780"/>
                  </a:lnTo>
                  <a:lnTo>
                    <a:pt x="1847" y="4683"/>
                  </a:lnTo>
                  <a:cubicBezTo>
                    <a:pt x="1847" y="4659"/>
                    <a:pt x="1823" y="4635"/>
                    <a:pt x="1799" y="4635"/>
                  </a:cubicBezTo>
                  <a:close/>
                  <a:moveTo>
                    <a:pt x="1799" y="5023"/>
                  </a:moveTo>
                  <a:cubicBezTo>
                    <a:pt x="1774" y="5023"/>
                    <a:pt x="1750" y="5023"/>
                    <a:pt x="1750" y="5048"/>
                  </a:cubicBezTo>
                  <a:cubicBezTo>
                    <a:pt x="1726" y="5096"/>
                    <a:pt x="1726" y="5145"/>
                    <a:pt x="1726" y="5169"/>
                  </a:cubicBezTo>
                  <a:cubicBezTo>
                    <a:pt x="1701" y="5193"/>
                    <a:pt x="1726" y="5218"/>
                    <a:pt x="1750" y="5242"/>
                  </a:cubicBezTo>
                  <a:cubicBezTo>
                    <a:pt x="1774" y="5242"/>
                    <a:pt x="1799" y="5218"/>
                    <a:pt x="1799" y="5193"/>
                  </a:cubicBezTo>
                  <a:cubicBezTo>
                    <a:pt x="1823" y="5169"/>
                    <a:pt x="1823" y="5121"/>
                    <a:pt x="1823" y="5072"/>
                  </a:cubicBezTo>
                  <a:cubicBezTo>
                    <a:pt x="1847" y="5048"/>
                    <a:pt x="1823" y="5023"/>
                    <a:pt x="1799" y="5023"/>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09" name="Google Shape;209;p6"/>
          <p:cNvGrpSpPr/>
          <p:nvPr/>
        </p:nvGrpSpPr>
        <p:grpSpPr>
          <a:xfrm flipH="1">
            <a:off x="11040696" y="5276980"/>
            <a:ext cx="944459" cy="1638049"/>
            <a:chOff x="-1056319" y="1385262"/>
            <a:chExt cx="212940" cy="369285"/>
          </a:xfrm>
        </p:grpSpPr>
        <p:sp>
          <p:nvSpPr>
            <p:cNvPr id="210" name="Google Shape;210;p6"/>
            <p:cNvSpPr/>
            <p:nvPr/>
          </p:nvSpPr>
          <p:spPr>
            <a:xfrm>
              <a:off x="-933315" y="1467563"/>
              <a:ext cx="27460" cy="279194"/>
            </a:xfrm>
            <a:custGeom>
              <a:avLst/>
              <a:gdLst/>
              <a:ahLst/>
              <a:cxnLst/>
              <a:rect l="l" t="t" r="r" b="b"/>
              <a:pathLst>
                <a:path w="705" h="7168" extrusionOk="0">
                  <a:moveTo>
                    <a:pt x="680" y="1"/>
                  </a:moveTo>
                  <a:cubicBezTo>
                    <a:pt x="656" y="1"/>
                    <a:pt x="632" y="25"/>
                    <a:pt x="632" y="50"/>
                  </a:cubicBezTo>
                  <a:cubicBezTo>
                    <a:pt x="608" y="292"/>
                    <a:pt x="0" y="6123"/>
                    <a:pt x="170" y="7119"/>
                  </a:cubicBezTo>
                  <a:cubicBezTo>
                    <a:pt x="170" y="7143"/>
                    <a:pt x="170" y="7167"/>
                    <a:pt x="195" y="7167"/>
                  </a:cubicBezTo>
                  <a:lnTo>
                    <a:pt x="219" y="7167"/>
                  </a:lnTo>
                  <a:cubicBezTo>
                    <a:pt x="243" y="7143"/>
                    <a:pt x="243" y="7119"/>
                    <a:pt x="243" y="7094"/>
                  </a:cubicBezTo>
                  <a:cubicBezTo>
                    <a:pt x="97" y="6123"/>
                    <a:pt x="705" y="122"/>
                    <a:pt x="705" y="74"/>
                  </a:cubicBezTo>
                  <a:cubicBezTo>
                    <a:pt x="705" y="25"/>
                    <a:pt x="705" y="25"/>
                    <a:pt x="68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1" name="Google Shape;211;p6"/>
            <p:cNvSpPr/>
            <p:nvPr/>
          </p:nvSpPr>
          <p:spPr>
            <a:xfrm>
              <a:off x="-968331" y="1385262"/>
              <a:ext cx="124952" cy="123978"/>
            </a:xfrm>
            <a:custGeom>
              <a:avLst/>
              <a:gdLst/>
              <a:ahLst/>
              <a:cxnLst/>
              <a:rect l="l" t="t" r="r" b="b"/>
              <a:pathLst>
                <a:path w="3208" h="3183" extrusionOk="0">
                  <a:moveTo>
                    <a:pt x="1555" y="98"/>
                  </a:moveTo>
                  <a:cubicBezTo>
                    <a:pt x="1871" y="171"/>
                    <a:pt x="1871" y="705"/>
                    <a:pt x="1871" y="705"/>
                  </a:cubicBezTo>
                  <a:cubicBezTo>
                    <a:pt x="1871" y="729"/>
                    <a:pt x="1895" y="754"/>
                    <a:pt x="1920" y="754"/>
                  </a:cubicBezTo>
                  <a:cubicBezTo>
                    <a:pt x="1944" y="754"/>
                    <a:pt x="1968" y="754"/>
                    <a:pt x="1968" y="729"/>
                  </a:cubicBezTo>
                  <a:cubicBezTo>
                    <a:pt x="2065" y="535"/>
                    <a:pt x="2260" y="243"/>
                    <a:pt x="2381" y="243"/>
                  </a:cubicBezTo>
                  <a:cubicBezTo>
                    <a:pt x="2405" y="243"/>
                    <a:pt x="2430" y="243"/>
                    <a:pt x="2430" y="268"/>
                  </a:cubicBezTo>
                  <a:cubicBezTo>
                    <a:pt x="2600" y="389"/>
                    <a:pt x="2478" y="802"/>
                    <a:pt x="2405" y="948"/>
                  </a:cubicBezTo>
                  <a:cubicBezTo>
                    <a:pt x="2386" y="988"/>
                    <a:pt x="2414" y="1027"/>
                    <a:pt x="2452" y="1027"/>
                  </a:cubicBezTo>
                  <a:cubicBezTo>
                    <a:pt x="2460" y="1027"/>
                    <a:pt x="2469" y="1025"/>
                    <a:pt x="2478" y="1021"/>
                  </a:cubicBezTo>
                  <a:cubicBezTo>
                    <a:pt x="2600" y="972"/>
                    <a:pt x="2745" y="924"/>
                    <a:pt x="2891" y="924"/>
                  </a:cubicBezTo>
                  <a:cubicBezTo>
                    <a:pt x="2940" y="924"/>
                    <a:pt x="3013" y="924"/>
                    <a:pt x="3061" y="972"/>
                  </a:cubicBezTo>
                  <a:cubicBezTo>
                    <a:pt x="3061" y="972"/>
                    <a:pt x="3061" y="996"/>
                    <a:pt x="3061" y="996"/>
                  </a:cubicBezTo>
                  <a:cubicBezTo>
                    <a:pt x="3037" y="1142"/>
                    <a:pt x="2745" y="1409"/>
                    <a:pt x="2551" y="1580"/>
                  </a:cubicBezTo>
                  <a:cubicBezTo>
                    <a:pt x="2527" y="1580"/>
                    <a:pt x="2527" y="1604"/>
                    <a:pt x="2527" y="1628"/>
                  </a:cubicBezTo>
                  <a:cubicBezTo>
                    <a:pt x="2551" y="1628"/>
                    <a:pt x="2551" y="1652"/>
                    <a:pt x="2575" y="1652"/>
                  </a:cubicBezTo>
                  <a:cubicBezTo>
                    <a:pt x="2721" y="1652"/>
                    <a:pt x="3134" y="1725"/>
                    <a:pt x="3134" y="1920"/>
                  </a:cubicBezTo>
                  <a:cubicBezTo>
                    <a:pt x="3134" y="2114"/>
                    <a:pt x="2624" y="2163"/>
                    <a:pt x="2430" y="2163"/>
                  </a:cubicBezTo>
                  <a:cubicBezTo>
                    <a:pt x="2430" y="2163"/>
                    <a:pt x="2405" y="2163"/>
                    <a:pt x="2405" y="2187"/>
                  </a:cubicBezTo>
                  <a:cubicBezTo>
                    <a:pt x="2381" y="2211"/>
                    <a:pt x="2381" y="2211"/>
                    <a:pt x="2405" y="2235"/>
                  </a:cubicBezTo>
                  <a:cubicBezTo>
                    <a:pt x="2405" y="2235"/>
                    <a:pt x="2697" y="2551"/>
                    <a:pt x="2527" y="2794"/>
                  </a:cubicBezTo>
                  <a:cubicBezTo>
                    <a:pt x="2503" y="2818"/>
                    <a:pt x="2454" y="2843"/>
                    <a:pt x="2430" y="2843"/>
                  </a:cubicBezTo>
                  <a:cubicBezTo>
                    <a:pt x="2260" y="2843"/>
                    <a:pt x="1992" y="2503"/>
                    <a:pt x="1895" y="2381"/>
                  </a:cubicBezTo>
                  <a:cubicBezTo>
                    <a:pt x="1883" y="2369"/>
                    <a:pt x="1871" y="2363"/>
                    <a:pt x="1862" y="2363"/>
                  </a:cubicBezTo>
                  <a:cubicBezTo>
                    <a:pt x="1853" y="2363"/>
                    <a:pt x="1847" y="2369"/>
                    <a:pt x="1847" y="2381"/>
                  </a:cubicBezTo>
                  <a:cubicBezTo>
                    <a:pt x="1822" y="2381"/>
                    <a:pt x="1798" y="2405"/>
                    <a:pt x="1798" y="2430"/>
                  </a:cubicBezTo>
                  <a:cubicBezTo>
                    <a:pt x="1798" y="2430"/>
                    <a:pt x="1871" y="2964"/>
                    <a:pt x="1579" y="3086"/>
                  </a:cubicBezTo>
                  <a:lnTo>
                    <a:pt x="1507" y="3086"/>
                  </a:lnTo>
                  <a:cubicBezTo>
                    <a:pt x="1312" y="3086"/>
                    <a:pt x="1215" y="2624"/>
                    <a:pt x="1215" y="2454"/>
                  </a:cubicBezTo>
                  <a:cubicBezTo>
                    <a:pt x="1215" y="2430"/>
                    <a:pt x="1191" y="2430"/>
                    <a:pt x="1166" y="2430"/>
                  </a:cubicBezTo>
                  <a:cubicBezTo>
                    <a:pt x="1166" y="2430"/>
                    <a:pt x="1166" y="2454"/>
                    <a:pt x="1166" y="2454"/>
                  </a:cubicBezTo>
                  <a:cubicBezTo>
                    <a:pt x="1045" y="2551"/>
                    <a:pt x="899" y="2624"/>
                    <a:pt x="754" y="2624"/>
                  </a:cubicBezTo>
                  <a:cubicBezTo>
                    <a:pt x="656" y="2624"/>
                    <a:pt x="583" y="2600"/>
                    <a:pt x="511" y="2575"/>
                  </a:cubicBezTo>
                  <a:cubicBezTo>
                    <a:pt x="462" y="2551"/>
                    <a:pt x="413" y="2503"/>
                    <a:pt x="413" y="2454"/>
                  </a:cubicBezTo>
                  <a:cubicBezTo>
                    <a:pt x="389" y="2235"/>
                    <a:pt x="729" y="1871"/>
                    <a:pt x="875" y="1725"/>
                  </a:cubicBezTo>
                  <a:cubicBezTo>
                    <a:pt x="875" y="1701"/>
                    <a:pt x="875" y="1701"/>
                    <a:pt x="875" y="1677"/>
                  </a:cubicBezTo>
                  <a:cubicBezTo>
                    <a:pt x="851" y="1652"/>
                    <a:pt x="826" y="1652"/>
                    <a:pt x="826" y="1652"/>
                  </a:cubicBezTo>
                  <a:lnTo>
                    <a:pt x="705" y="1652"/>
                  </a:lnTo>
                  <a:cubicBezTo>
                    <a:pt x="535" y="1652"/>
                    <a:pt x="195" y="1628"/>
                    <a:pt x="146" y="1409"/>
                  </a:cubicBezTo>
                  <a:cubicBezTo>
                    <a:pt x="122" y="1385"/>
                    <a:pt x="122" y="1361"/>
                    <a:pt x="146" y="1337"/>
                  </a:cubicBezTo>
                  <a:cubicBezTo>
                    <a:pt x="219" y="1215"/>
                    <a:pt x="559" y="1191"/>
                    <a:pt x="826" y="1191"/>
                  </a:cubicBezTo>
                  <a:lnTo>
                    <a:pt x="851" y="1191"/>
                  </a:lnTo>
                  <a:cubicBezTo>
                    <a:pt x="899" y="1167"/>
                    <a:pt x="924" y="1118"/>
                    <a:pt x="875" y="1094"/>
                  </a:cubicBezTo>
                  <a:cubicBezTo>
                    <a:pt x="778" y="1021"/>
                    <a:pt x="511" y="778"/>
                    <a:pt x="511" y="608"/>
                  </a:cubicBezTo>
                  <a:cubicBezTo>
                    <a:pt x="511" y="559"/>
                    <a:pt x="511" y="535"/>
                    <a:pt x="535" y="511"/>
                  </a:cubicBezTo>
                  <a:cubicBezTo>
                    <a:pt x="583" y="486"/>
                    <a:pt x="608" y="462"/>
                    <a:pt x="656" y="462"/>
                  </a:cubicBezTo>
                  <a:cubicBezTo>
                    <a:pt x="899" y="511"/>
                    <a:pt x="1118" y="632"/>
                    <a:pt x="1312" y="778"/>
                  </a:cubicBezTo>
                  <a:lnTo>
                    <a:pt x="1361" y="778"/>
                  </a:lnTo>
                  <a:cubicBezTo>
                    <a:pt x="1385" y="754"/>
                    <a:pt x="1385" y="754"/>
                    <a:pt x="1385" y="729"/>
                  </a:cubicBezTo>
                  <a:cubicBezTo>
                    <a:pt x="1361" y="608"/>
                    <a:pt x="1337" y="268"/>
                    <a:pt x="1434" y="146"/>
                  </a:cubicBezTo>
                  <a:cubicBezTo>
                    <a:pt x="1458" y="98"/>
                    <a:pt x="1507" y="98"/>
                    <a:pt x="1555" y="98"/>
                  </a:cubicBezTo>
                  <a:close/>
                  <a:moveTo>
                    <a:pt x="1531" y="1"/>
                  </a:moveTo>
                  <a:cubicBezTo>
                    <a:pt x="1458" y="1"/>
                    <a:pt x="1385" y="25"/>
                    <a:pt x="1337" y="73"/>
                  </a:cubicBezTo>
                  <a:cubicBezTo>
                    <a:pt x="1239" y="243"/>
                    <a:pt x="1215" y="438"/>
                    <a:pt x="1239" y="632"/>
                  </a:cubicBezTo>
                  <a:cubicBezTo>
                    <a:pt x="1069" y="486"/>
                    <a:pt x="875" y="389"/>
                    <a:pt x="632" y="365"/>
                  </a:cubicBezTo>
                  <a:cubicBezTo>
                    <a:pt x="583" y="365"/>
                    <a:pt x="511" y="389"/>
                    <a:pt x="462" y="413"/>
                  </a:cubicBezTo>
                  <a:cubicBezTo>
                    <a:pt x="413" y="462"/>
                    <a:pt x="389" y="535"/>
                    <a:pt x="389" y="584"/>
                  </a:cubicBezTo>
                  <a:cubicBezTo>
                    <a:pt x="438" y="778"/>
                    <a:pt x="559" y="948"/>
                    <a:pt x="705" y="1069"/>
                  </a:cubicBezTo>
                  <a:cubicBezTo>
                    <a:pt x="511" y="1069"/>
                    <a:pt x="171" y="1118"/>
                    <a:pt x="49" y="1264"/>
                  </a:cubicBezTo>
                  <a:cubicBezTo>
                    <a:pt x="0" y="1312"/>
                    <a:pt x="0" y="1361"/>
                    <a:pt x="0" y="1434"/>
                  </a:cubicBezTo>
                  <a:cubicBezTo>
                    <a:pt x="73" y="1701"/>
                    <a:pt x="462" y="1725"/>
                    <a:pt x="681" y="1725"/>
                  </a:cubicBezTo>
                  <a:cubicBezTo>
                    <a:pt x="511" y="1895"/>
                    <a:pt x="243" y="2211"/>
                    <a:pt x="268" y="2454"/>
                  </a:cubicBezTo>
                  <a:cubicBezTo>
                    <a:pt x="292" y="2527"/>
                    <a:pt x="341" y="2600"/>
                    <a:pt x="413" y="2624"/>
                  </a:cubicBezTo>
                  <a:cubicBezTo>
                    <a:pt x="511" y="2673"/>
                    <a:pt x="608" y="2697"/>
                    <a:pt x="705" y="2697"/>
                  </a:cubicBezTo>
                  <a:cubicBezTo>
                    <a:pt x="851" y="2697"/>
                    <a:pt x="996" y="2648"/>
                    <a:pt x="1118" y="2551"/>
                  </a:cubicBezTo>
                  <a:cubicBezTo>
                    <a:pt x="1166" y="2746"/>
                    <a:pt x="1264" y="3183"/>
                    <a:pt x="1507" y="3183"/>
                  </a:cubicBezTo>
                  <a:cubicBezTo>
                    <a:pt x="1531" y="3183"/>
                    <a:pt x="1579" y="3183"/>
                    <a:pt x="1604" y="3159"/>
                  </a:cubicBezTo>
                  <a:cubicBezTo>
                    <a:pt x="1822" y="3037"/>
                    <a:pt x="1944" y="2794"/>
                    <a:pt x="1895" y="2551"/>
                  </a:cubicBezTo>
                  <a:lnTo>
                    <a:pt x="1895" y="2551"/>
                  </a:lnTo>
                  <a:cubicBezTo>
                    <a:pt x="2041" y="2721"/>
                    <a:pt x="2260" y="2940"/>
                    <a:pt x="2430" y="2940"/>
                  </a:cubicBezTo>
                  <a:cubicBezTo>
                    <a:pt x="2503" y="2940"/>
                    <a:pt x="2551" y="2916"/>
                    <a:pt x="2600" y="2867"/>
                  </a:cubicBezTo>
                  <a:cubicBezTo>
                    <a:pt x="2697" y="2648"/>
                    <a:pt x="2673" y="2405"/>
                    <a:pt x="2527" y="2260"/>
                  </a:cubicBezTo>
                  <a:cubicBezTo>
                    <a:pt x="2745" y="2235"/>
                    <a:pt x="3207" y="2163"/>
                    <a:pt x="3207" y="1920"/>
                  </a:cubicBezTo>
                  <a:cubicBezTo>
                    <a:pt x="3207" y="1677"/>
                    <a:pt x="2867" y="1604"/>
                    <a:pt x="2673" y="1580"/>
                  </a:cubicBezTo>
                  <a:cubicBezTo>
                    <a:pt x="2818" y="1434"/>
                    <a:pt x="3134" y="1191"/>
                    <a:pt x="3134" y="1021"/>
                  </a:cubicBezTo>
                  <a:cubicBezTo>
                    <a:pt x="3134" y="972"/>
                    <a:pt x="3110" y="948"/>
                    <a:pt x="3086" y="899"/>
                  </a:cubicBezTo>
                  <a:cubicBezTo>
                    <a:pt x="3037" y="851"/>
                    <a:pt x="2940" y="826"/>
                    <a:pt x="2867" y="826"/>
                  </a:cubicBezTo>
                  <a:cubicBezTo>
                    <a:pt x="2745" y="826"/>
                    <a:pt x="2624" y="851"/>
                    <a:pt x="2503" y="899"/>
                  </a:cubicBezTo>
                  <a:cubicBezTo>
                    <a:pt x="2551" y="729"/>
                    <a:pt x="2648" y="341"/>
                    <a:pt x="2478" y="195"/>
                  </a:cubicBezTo>
                  <a:cubicBezTo>
                    <a:pt x="2430" y="171"/>
                    <a:pt x="2405" y="146"/>
                    <a:pt x="2357" y="146"/>
                  </a:cubicBezTo>
                  <a:cubicBezTo>
                    <a:pt x="2187" y="146"/>
                    <a:pt x="2017" y="389"/>
                    <a:pt x="1920" y="559"/>
                  </a:cubicBezTo>
                  <a:cubicBezTo>
                    <a:pt x="1895" y="365"/>
                    <a:pt x="1798" y="73"/>
                    <a:pt x="153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2" name="Google Shape;212;p6"/>
            <p:cNvSpPr/>
            <p:nvPr/>
          </p:nvSpPr>
          <p:spPr>
            <a:xfrm>
              <a:off x="-990104" y="1535297"/>
              <a:ext cx="60606" cy="203864"/>
            </a:xfrm>
            <a:custGeom>
              <a:avLst/>
              <a:gdLst/>
              <a:ahLst/>
              <a:cxnLst/>
              <a:rect l="l" t="t" r="r" b="b"/>
              <a:pathLst>
                <a:path w="1556" h="5234" extrusionOk="0">
                  <a:moveTo>
                    <a:pt x="70" y="1"/>
                  </a:moveTo>
                  <a:cubicBezTo>
                    <a:pt x="64" y="1"/>
                    <a:pt x="56" y="4"/>
                    <a:pt x="49" y="11"/>
                  </a:cubicBezTo>
                  <a:cubicBezTo>
                    <a:pt x="25" y="11"/>
                    <a:pt x="1" y="35"/>
                    <a:pt x="25" y="60"/>
                  </a:cubicBezTo>
                  <a:cubicBezTo>
                    <a:pt x="49" y="108"/>
                    <a:pt x="1458" y="3290"/>
                    <a:pt x="948" y="5185"/>
                  </a:cubicBezTo>
                  <a:cubicBezTo>
                    <a:pt x="948" y="5210"/>
                    <a:pt x="948" y="5234"/>
                    <a:pt x="972" y="5234"/>
                  </a:cubicBezTo>
                  <a:cubicBezTo>
                    <a:pt x="1021" y="5234"/>
                    <a:pt x="1045" y="5234"/>
                    <a:pt x="1045" y="5185"/>
                  </a:cubicBezTo>
                  <a:cubicBezTo>
                    <a:pt x="1555" y="3290"/>
                    <a:pt x="122" y="60"/>
                    <a:pt x="98" y="35"/>
                  </a:cubicBezTo>
                  <a:cubicBezTo>
                    <a:pt x="98" y="18"/>
                    <a:pt x="86" y="1"/>
                    <a:pt x="7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3" name="Google Shape;213;p6"/>
            <p:cNvSpPr/>
            <p:nvPr/>
          </p:nvSpPr>
          <p:spPr>
            <a:xfrm>
              <a:off x="-1056319" y="1471965"/>
              <a:ext cx="125886" cy="123394"/>
            </a:xfrm>
            <a:custGeom>
              <a:avLst/>
              <a:gdLst/>
              <a:ahLst/>
              <a:cxnLst/>
              <a:rect l="l" t="t" r="r" b="b"/>
              <a:pathLst>
                <a:path w="3232" h="3168" extrusionOk="0">
                  <a:moveTo>
                    <a:pt x="1513" y="97"/>
                  </a:moveTo>
                  <a:cubicBezTo>
                    <a:pt x="1527" y="97"/>
                    <a:pt x="1541" y="99"/>
                    <a:pt x="1555" y="107"/>
                  </a:cubicBezTo>
                  <a:cubicBezTo>
                    <a:pt x="1871" y="155"/>
                    <a:pt x="1895" y="714"/>
                    <a:pt x="1895" y="714"/>
                  </a:cubicBezTo>
                  <a:cubicBezTo>
                    <a:pt x="1895" y="738"/>
                    <a:pt x="1895" y="738"/>
                    <a:pt x="1919" y="738"/>
                  </a:cubicBezTo>
                  <a:cubicBezTo>
                    <a:pt x="1926" y="745"/>
                    <a:pt x="1934" y="748"/>
                    <a:pt x="1940" y="748"/>
                  </a:cubicBezTo>
                  <a:cubicBezTo>
                    <a:pt x="1956" y="748"/>
                    <a:pt x="1968" y="731"/>
                    <a:pt x="1968" y="714"/>
                  </a:cubicBezTo>
                  <a:cubicBezTo>
                    <a:pt x="2065" y="544"/>
                    <a:pt x="2259" y="228"/>
                    <a:pt x="2381" y="228"/>
                  </a:cubicBezTo>
                  <a:cubicBezTo>
                    <a:pt x="2405" y="228"/>
                    <a:pt x="2430" y="252"/>
                    <a:pt x="2454" y="252"/>
                  </a:cubicBezTo>
                  <a:cubicBezTo>
                    <a:pt x="2600" y="398"/>
                    <a:pt x="2478" y="811"/>
                    <a:pt x="2430" y="957"/>
                  </a:cubicBezTo>
                  <a:cubicBezTo>
                    <a:pt x="2405" y="957"/>
                    <a:pt x="2405" y="981"/>
                    <a:pt x="2430" y="1005"/>
                  </a:cubicBezTo>
                  <a:lnTo>
                    <a:pt x="2478" y="1005"/>
                  </a:lnTo>
                  <a:cubicBezTo>
                    <a:pt x="2600" y="933"/>
                    <a:pt x="2745" y="908"/>
                    <a:pt x="2891" y="908"/>
                  </a:cubicBezTo>
                  <a:cubicBezTo>
                    <a:pt x="2940" y="908"/>
                    <a:pt x="3013" y="908"/>
                    <a:pt x="3061" y="957"/>
                  </a:cubicBezTo>
                  <a:cubicBezTo>
                    <a:pt x="3061" y="957"/>
                    <a:pt x="3061" y="981"/>
                    <a:pt x="3061" y="981"/>
                  </a:cubicBezTo>
                  <a:cubicBezTo>
                    <a:pt x="3037" y="1127"/>
                    <a:pt x="2745" y="1394"/>
                    <a:pt x="2551" y="1540"/>
                  </a:cubicBezTo>
                  <a:cubicBezTo>
                    <a:pt x="2551" y="1564"/>
                    <a:pt x="2527" y="1588"/>
                    <a:pt x="2527" y="1588"/>
                  </a:cubicBezTo>
                  <a:cubicBezTo>
                    <a:pt x="2551" y="1613"/>
                    <a:pt x="2551" y="1637"/>
                    <a:pt x="2575" y="1637"/>
                  </a:cubicBezTo>
                  <a:cubicBezTo>
                    <a:pt x="2575" y="1637"/>
                    <a:pt x="3134" y="1710"/>
                    <a:pt x="3134" y="1904"/>
                  </a:cubicBezTo>
                  <a:cubicBezTo>
                    <a:pt x="3134" y="2099"/>
                    <a:pt x="2624" y="2147"/>
                    <a:pt x="2454" y="2147"/>
                  </a:cubicBezTo>
                  <a:cubicBezTo>
                    <a:pt x="2430" y="2147"/>
                    <a:pt x="2405" y="2147"/>
                    <a:pt x="2405" y="2171"/>
                  </a:cubicBezTo>
                  <a:cubicBezTo>
                    <a:pt x="2381" y="2171"/>
                    <a:pt x="2381" y="2196"/>
                    <a:pt x="2405" y="2220"/>
                  </a:cubicBezTo>
                  <a:cubicBezTo>
                    <a:pt x="2405" y="2220"/>
                    <a:pt x="2697" y="2536"/>
                    <a:pt x="2527" y="2779"/>
                  </a:cubicBezTo>
                  <a:cubicBezTo>
                    <a:pt x="2502" y="2803"/>
                    <a:pt x="2478" y="2827"/>
                    <a:pt x="2430" y="2827"/>
                  </a:cubicBezTo>
                  <a:cubicBezTo>
                    <a:pt x="2259" y="2827"/>
                    <a:pt x="1992" y="2487"/>
                    <a:pt x="1895" y="2341"/>
                  </a:cubicBezTo>
                  <a:cubicBezTo>
                    <a:pt x="1895" y="2341"/>
                    <a:pt x="1884" y="2331"/>
                    <a:pt x="1870" y="2331"/>
                  </a:cubicBezTo>
                  <a:cubicBezTo>
                    <a:pt x="1863" y="2331"/>
                    <a:pt x="1855" y="2333"/>
                    <a:pt x="1846" y="2341"/>
                  </a:cubicBezTo>
                  <a:cubicBezTo>
                    <a:pt x="1822" y="2341"/>
                    <a:pt x="1822" y="2366"/>
                    <a:pt x="1822" y="2390"/>
                  </a:cubicBezTo>
                  <a:cubicBezTo>
                    <a:pt x="1822" y="2390"/>
                    <a:pt x="1895" y="2924"/>
                    <a:pt x="1579" y="3046"/>
                  </a:cubicBezTo>
                  <a:lnTo>
                    <a:pt x="1531" y="3046"/>
                  </a:lnTo>
                  <a:cubicBezTo>
                    <a:pt x="1336" y="3046"/>
                    <a:pt x="1239" y="2609"/>
                    <a:pt x="1215" y="2439"/>
                  </a:cubicBezTo>
                  <a:cubicBezTo>
                    <a:pt x="1215" y="2414"/>
                    <a:pt x="1191" y="2414"/>
                    <a:pt x="1191" y="2414"/>
                  </a:cubicBezTo>
                  <a:lnTo>
                    <a:pt x="1142" y="2414"/>
                  </a:lnTo>
                  <a:cubicBezTo>
                    <a:pt x="1021" y="2512"/>
                    <a:pt x="875" y="2584"/>
                    <a:pt x="705" y="2584"/>
                  </a:cubicBezTo>
                  <a:cubicBezTo>
                    <a:pt x="632" y="2584"/>
                    <a:pt x="535" y="2560"/>
                    <a:pt x="462" y="2536"/>
                  </a:cubicBezTo>
                  <a:cubicBezTo>
                    <a:pt x="413" y="2512"/>
                    <a:pt x="389" y="2463"/>
                    <a:pt x="365" y="2414"/>
                  </a:cubicBezTo>
                  <a:cubicBezTo>
                    <a:pt x="340" y="2220"/>
                    <a:pt x="705" y="1831"/>
                    <a:pt x="826" y="1686"/>
                  </a:cubicBezTo>
                  <a:cubicBezTo>
                    <a:pt x="851" y="1661"/>
                    <a:pt x="826" y="1613"/>
                    <a:pt x="802" y="1613"/>
                  </a:cubicBezTo>
                  <a:lnTo>
                    <a:pt x="656" y="1613"/>
                  </a:lnTo>
                  <a:cubicBezTo>
                    <a:pt x="510" y="1613"/>
                    <a:pt x="170" y="1588"/>
                    <a:pt x="122" y="1394"/>
                  </a:cubicBezTo>
                  <a:cubicBezTo>
                    <a:pt x="122" y="1370"/>
                    <a:pt x="122" y="1345"/>
                    <a:pt x="146" y="1321"/>
                  </a:cubicBezTo>
                  <a:cubicBezTo>
                    <a:pt x="219" y="1200"/>
                    <a:pt x="559" y="1175"/>
                    <a:pt x="826" y="1175"/>
                  </a:cubicBezTo>
                  <a:lnTo>
                    <a:pt x="875" y="1175"/>
                  </a:lnTo>
                  <a:cubicBezTo>
                    <a:pt x="875" y="1175"/>
                    <a:pt x="899" y="1151"/>
                    <a:pt x="923" y="1151"/>
                  </a:cubicBezTo>
                  <a:cubicBezTo>
                    <a:pt x="923" y="1127"/>
                    <a:pt x="899" y="1103"/>
                    <a:pt x="899" y="1078"/>
                  </a:cubicBezTo>
                  <a:cubicBezTo>
                    <a:pt x="802" y="1005"/>
                    <a:pt x="510" y="762"/>
                    <a:pt x="510" y="592"/>
                  </a:cubicBezTo>
                  <a:cubicBezTo>
                    <a:pt x="510" y="568"/>
                    <a:pt x="535" y="520"/>
                    <a:pt x="559" y="495"/>
                  </a:cubicBezTo>
                  <a:cubicBezTo>
                    <a:pt x="583" y="471"/>
                    <a:pt x="632" y="471"/>
                    <a:pt x="680" y="471"/>
                  </a:cubicBezTo>
                  <a:cubicBezTo>
                    <a:pt x="899" y="520"/>
                    <a:pt x="1142" y="617"/>
                    <a:pt x="1312" y="762"/>
                  </a:cubicBezTo>
                  <a:cubicBezTo>
                    <a:pt x="1324" y="775"/>
                    <a:pt x="1336" y="781"/>
                    <a:pt x="1345" y="781"/>
                  </a:cubicBezTo>
                  <a:cubicBezTo>
                    <a:pt x="1355" y="781"/>
                    <a:pt x="1361" y="775"/>
                    <a:pt x="1361" y="762"/>
                  </a:cubicBezTo>
                  <a:cubicBezTo>
                    <a:pt x="1385" y="762"/>
                    <a:pt x="1409" y="738"/>
                    <a:pt x="1385" y="714"/>
                  </a:cubicBezTo>
                  <a:cubicBezTo>
                    <a:pt x="1361" y="592"/>
                    <a:pt x="1336" y="252"/>
                    <a:pt x="1434" y="131"/>
                  </a:cubicBezTo>
                  <a:cubicBezTo>
                    <a:pt x="1451" y="114"/>
                    <a:pt x="1480" y="97"/>
                    <a:pt x="1513" y="97"/>
                  </a:cubicBezTo>
                  <a:close/>
                  <a:moveTo>
                    <a:pt x="1497" y="0"/>
                  </a:moveTo>
                  <a:cubicBezTo>
                    <a:pt x="1437" y="0"/>
                    <a:pt x="1373" y="28"/>
                    <a:pt x="1336" y="82"/>
                  </a:cubicBezTo>
                  <a:cubicBezTo>
                    <a:pt x="1263" y="252"/>
                    <a:pt x="1215" y="447"/>
                    <a:pt x="1263" y="617"/>
                  </a:cubicBezTo>
                  <a:cubicBezTo>
                    <a:pt x="1093" y="471"/>
                    <a:pt x="875" y="398"/>
                    <a:pt x="656" y="349"/>
                  </a:cubicBezTo>
                  <a:cubicBezTo>
                    <a:pt x="583" y="349"/>
                    <a:pt x="535" y="374"/>
                    <a:pt x="462" y="422"/>
                  </a:cubicBezTo>
                  <a:cubicBezTo>
                    <a:pt x="413" y="447"/>
                    <a:pt x="389" y="520"/>
                    <a:pt x="389" y="568"/>
                  </a:cubicBezTo>
                  <a:cubicBezTo>
                    <a:pt x="413" y="762"/>
                    <a:pt x="608" y="957"/>
                    <a:pt x="729" y="1054"/>
                  </a:cubicBezTo>
                  <a:cubicBezTo>
                    <a:pt x="510" y="1078"/>
                    <a:pt x="170" y="1103"/>
                    <a:pt x="49" y="1248"/>
                  </a:cubicBezTo>
                  <a:cubicBezTo>
                    <a:pt x="25" y="1297"/>
                    <a:pt x="0" y="1370"/>
                    <a:pt x="25" y="1418"/>
                  </a:cubicBezTo>
                  <a:cubicBezTo>
                    <a:pt x="73" y="1686"/>
                    <a:pt x="462" y="1710"/>
                    <a:pt x="680" y="1710"/>
                  </a:cubicBezTo>
                  <a:cubicBezTo>
                    <a:pt x="535" y="1880"/>
                    <a:pt x="243" y="2220"/>
                    <a:pt x="292" y="2439"/>
                  </a:cubicBezTo>
                  <a:cubicBezTo>
                    <a:pt x="292" y="2536"/>
                    <a:pt x="340" y="2584"/>
                    <a:pt x="438" y="2633"/>
                  </a:cubicBezTo>
                  <a:cubicBezTo>
                    <a:pt x="510" y="2682"/>
                    <a:pt x="608" y="2706"/>
                    <a:pt x="705" y="2706"/>
                  </a:cubicBezTo>
                  <a:cubicBezTo>
                    <a:pt x="875" y="2682"/>
                    <a:pt x="1021" y="2633"/>
                    <a:pt x="1142" y="2560"/>
                  </a:cubicBezTo>
                  <a:cubicBezTo>
                    <a:pt x="1166" y="2730"/>
                    <a:pt x="1263" y="3167"/>
                    <a:pt x="1531" y="3167"/>
                  </a:cubicBezTo>
                  <a:lnTo>
                    <a:pt x="1628" y="3167"/>
                  </a:lnTo>
                  <a:cubicBezTo>
                    <a:pt x="1822" y="3046"/>
                    <a:pt x="1944" y="2803"/>
                    <a:pt x="1919" y="2560"/>
                  </a:cubicBezTo>
                  <a:lnTo>
                    <a:pt x="1919" y="2560"/>
                  </a:lnTo>
                  <a:cubicBezTo>
                    <a:pt x="2041" y="2706"/>
                    <a:pt x="2259" y="2949"/>
                    <a:pt x="2454" y="2949"/>
                  </a:cubicBezTo>
                  <a:cubicBezTo>
                    <a:pt x="2502" y="2949"/>
                    <a:pt x="2575" y="2900"/>
                    <a:pt x="2600" y="2852"/>
                  </a:cubicBezTo>
                  <a:cubicBezTo>
                    <a:pt x="2721" y="2657"/>
                    <a:pt x="2697" y="2414"/>
                    <a:pt x="2551" y="2244"/>
                  </a:cubicBezTo>
                  <a:cubicBezTo>
                    <a:pt x="2745" y="2220"/>
                    <a:pt x="3231" y="2147"/>
                    <a:pt x="3231" y="1904"/>
                  </a:cubicBezTo>
                  <a:cubicBezTo>
                    <a:pt x="3231" y="1661"/>
                    <a:pt x="2891" y="1588"/>
                    <a:pt x="2697" y="1564"/>
                  </a:cubicBezTo>
                  <a:cubicBezTo>
                    <a:pt x="2842" y="1443"/>
                    <a:pt x="3134" y="1175"/>
                    <a:pt x="3134" y="1005"/>
                  </a:cubicBezTo>
                  <a:cubicBezTo>
                    <a:pt x="3134" y="981"/>
                    <a:pt x="3134" y="933"/>
                    <a:pt x="3110" y="908"/>
                  </a:cubicBezTo>
                  <a:cubicBezTo>
                    <a:pt x="3055" y="854"/>
                    <a:pt x="3000" y="826"/>
                    <a:pt x="2935" y="826"/>
                  </a:cubicBezTo>
                  <a:cubicBezTo>
                    <a:pt x="2914" y="826"/>
                    <a:pt x="2891" y="829"/>
                    <a:pt x="2867" y="835"/>
                  </a:cubicBezTo>
                  <a:cubicBezTo>
                    <a:pt x="2745" y="835"/>
                    <a:pt x="2624" y="860"/>
                    <a:pt x="2527" y="884"/>
                  </a:cubicBezTo>
                  <a:cubicBezTo>
                    <a:pt x="2575" y="714"/>
                    <a:pt x="2672" y="349"/>
                    <a:pt x="2478" y="179"/>
                  </a:cubicBezTo>
                  <a:cubicBezTo>
                    <a:pt x="2454" y="155"/>
                    <a:pt x="2405" y="155"/>
                    <a:pt x="2381" y="131"/>
                  </a:cubicBezTo>
                  <a:cubicBezTo>
                    <a:pt x="2211" y="131"/>
                    <a:pt x="2041" y="374"/>
                    <a:pt x="1944" y="544"/>
                  </a:cubicBezTo>
                  <a:cubicBezTo>
                    <a:pt x="1919" y="349"/>
                    <a:pt x="1822" y="58"/>
                    <a:pt x="1555" y="9"/>
                  </a:cubicBezTo>
                  <a:cubicBezTo>
                    <a:pt x="1537" y="3"/>
                    <a:pt x="1517" y="0"/>
                    <a:pt x="149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4" name="Google Shape;214;p6"/>
            <p:cNvSpPr/>
            <p:nvPr/>
          </p:nvSpPr>
          <p:spPr>
            <a:xfrm>
              <a:off x="-933315" y="1418369"/>
              <a:ext cx="55854" cy="54919"/>
            </a:xfrm>
            <a:custGeom>
              <a:avLst/>
              <a:gdLst/>
              <a:ahLst/>
              <a:cxnLst/>
              <a:rect l="l" t="t" r="r" b="b"/>
              <a:pathLst>
                <a:path w="1434" h="1410" extrusionOk="0">
                  <a:moveTo>
                    <a:pt x="729" y="1"/>
                  </a:moveTo>
                  <a:cubicBezTo>
                    <a:pt x="340" y="1"/>
                    <a:pt x="0" y="317"/>
                    <a:pt x="0" y="705"/>
                  </a:cubicBezTo>
                  <a:cubicBezTo>
                    <a:pt x="0" y="1094"/>
                    <a:pt x="340" y="1410"/>
                    <a:pt x="729" y="1410"/>
                  </a:cubicBezTo>
                  <a:cubicBezTo>
                    <a:pt x="1118" y="1410"/>
                    <a:pt x="1434" y="1094"/>
                    <a:pt x="1434" y="705"/>
                  </a:cubicBezTo>
                  <a:cubicBezTo>
                    <a:pt x="1434" y="317"/>
                    <a:pt x="1118" y="1"/>
                    <a:pt x="72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5" name="Google Shape;215;p6"/>
            <p:cNvSpPr/>
            <p:nvPr/>
          </p:nvSpPr>
          <p:spPr>
            <a:xfrm>
              <a:off x="-1021303" y="1507331"/>
              <a:ext cx="55854" cy="54919"/>
            </a:xfrm>
            <a:custGeom>
              <a:avLst/>
              <a:gdLst/>
              <a:ahLst/>
              <a:cxnLst/>
              <a:rect l="l" t="t" r="r" b="b"/>
              <a:pathLst>
                <a:path w="1434" h="1410" extrusionOk="0">
                  <a:moveTo>
                    <a:pt x="705" y="0"/>
                  </a:moveTo>
                  <a:cubicBezTo>
                    <a:pt x="316" y="0"/>
                    <a:pt x="0" y="316"/>
                    <a:pt x="0" y="705"/>
                  </a:cubicBezTo>
                  <a:cubicBezTo>
                    <a:pt x="0" y="1093"/>
                    <a:pt x="316" y="1409"/>
                    <a:pt x="705" y="1409"/>
                  </a:cubicBezTo>
                  <a:cubicBezTo>
                    <a:pt x="1118" y="1409"/>
                    <a:pt x="1433" y="1093"/>
                    <a:pt x="1433" y="705"/>
                  </a:cubicBezTo>
                  <a:cubicBezTo>
                    <a:pt x="1433" y="316"/>
                    <a:pt x="1118" y="0"/>
                    <a:pt x="70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6" name="Google Shape;216;p6"/>
            <p:cNvSpPr/>
            <p:nvPr/>
          </p:nvSpPr>
          <p:spPr>
            <a:xfrm>
              <a:off x="-1029833" y="1690513"/>
              <a:ext cx="173717" cy="64034"/>
            </a:xfrm>
            <a:custGeom>
              <a:avLst/>
              <a:gdLst/>
              <a:ahLst/>
              <a:cxnLst/>
              <a:rect l="l" t="t" r="r" b="b"/>
              <a:pathLst>
                <a:path w="4460" h="1644" extrusionOk="0">
                  <a:moveTo>
                    <a:pt x="2533" y="0"/>
                  </a:moveTo>
                  <a:cubicBezTo>
                    <a:pt x="2511" y="0"/>
                    <a:pt x="2492" y="11"/>
                    <a:pt x="2478" y="34"/>
                  </a:cubicBezTo>
                  <a:cubicBezTo>
                    <a:pt x="2308" y="253"/>
                    <a:pt x="1920" y="763"/>
                    <a:pt x="1920" y="763"/>
                  </a:cubicBezTo>
                  <a:cubicBezTo>
                    <a:pt x="1920" y="763"/>
                    <a:pt x="1830" y="97"/>
                    <a:pt x="1603" y="97"/>
                  </a:cubicBezTo>
                  <a:cubicBezTo>
                    <a:pt x="1567" y="97"/>
                    <a:pt x="1526" y="115"/>
                    <a:pt x="1482" y="156"/>
                  </a:cubicBezTo>
                  <a:cubicBezTo>
                    <a:pt x="1288" y="350"/>
                    <a:pt x="1094" y="544"/>
                    <a:pt x="924" y="739"/>
                  </a:cubicBezTo>
                  <a:cubicBezTo>
                    <a:pt x="924" y="739"/>
                    <a:pt x="672" y="73"/>
                    <a:pt x="493" y="73"/>
                  </a:cubicBezTo>
                  <a:cubicBezTo>
                    <a:pt x="464" y="73"/>
                    <a:pt x="437" y="91"/>
                    <a:pt x="413" y="131"/>
                  </a:cubicBezTo>
                  <a:cubicBezTo>
                    <a:pt x="243" y="617"/>
                    <a:pt x="98" y="1103"/>
                    <a:pt x="0" y="1613"/>
                  </a:cubicBezTo>
                  <a:cubicBezTo>
                    <a:pt x="0" y="1613"/>
                    <a:pt x="1039" y="1644"/>
                    <a:pt x="2099" y="1644"/>
                  </a:cubicBezTo>
                  <a:cubicBezTo>
                    <a:pt x="3158" y="1644"/>
                    <a:pt x="4239" y="1613"/>
                    <a:pt x="4324" y="1492"/>
                  </a:cubicBezTo>
                  <a:cubicBezTo>
                    <a:pt x="4459" y="1289"/>
                    <a:pt x="4115" y="108"/>
                    <a:pt x="3813" y="108"/>
                  </a:cubicBezTo>
                  <a:cubicBezTo>
                    <a:pt x="3789" y="108"/>
                    <a:pt x="3765" y="115"/>
                    <a:pt x="3741" y="131"/>
                  </a:cubicBezTo>
                  <a:cubicBezTo>
                    <a:pt x="3523" y="350"/>
                    <a:pt x="3353" y="642"/>
                    <a:pt x="3280" y="933"/>
                  </a:cubicBezTo>
                  <a:cubicBezTo>
                    <a:pt x="3280" y="933"/>
                    <a:pt x="2744" y="0"/>
                    <a:pt x="253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7" name="Google Shape;217;p6"/>
            <p:cNvSpPr/>
            <p:nvPr/>
          </p:nvSpPr>
          <p:spPr>
            <a:xfrm>
              <a:off x="-886965" y="1718791"/>
              <a:ext cx="8569" cy="31511"/>
            </a:xfrm>
            <a:custGeom>
              <a:avLst/>
              <a:gdLst/>
              <a:ahLst/>
              <a:cxnLst/>
              <a:rect l="l" t="t" r="r" b="b"/>
              <a:pathLst>
                <a:path w="220" h="809" extrusionOk="0">
                  <a:moveTo>
                    <a:pt x="159" y="1"/>
                  </a:moveTo>
                  <a:cubicBezTo>
                    <a:pt x="140" y="1"/>
                    <a:pt x="122" y="13"/>
                    <a:pt x="122" y="37"/>
                  </a:cubicBezTo>
                  <a:cubicBezTo>
                    <a:pt x="122" y="256"/>
                    <a:pt x="98" y="499"/>
                    <a:pt x="25" y="741"/>
                  </a:cubicBezTo>
                  <a:cubicBezTo>
                    <a:pt x="1" y="741"/>
                    <a:pt x="1" y="790"/>
                    <a:pt x="25" y="790"/>
                  </a:cubicBezTo>
                  <a:lnTo>
                    <a:pt x="49" y="790"/>
                  </a:lnTo>
                  <a:cubicBezTo>
                    <a:pt x="49" y="802"/>
                    <a:pt x="55" y="808"/>
                    <a:pt x="64" y="808"/>
                  </a:cubicBezTo>
                  <a:cubicBezTo>
                    <a:pt x="73" y="808"/>
                    <a:pt x="86" y="802"/>
                    <a:pt x="98" y="790"/>
                  </a:cubicBezTo>
                  <a:cubicBezTo>
                    <a:pt x="195" y="547"/>
                    <a:pt x="219" y="280"/>
                    <a:pt x="195" y="37"/>
                  </a:cubicBezTo>
                  <a:cubicBezTo>
                    <a:pt x="195" y="13"/>
                    <a:pt x="177" y="1"/>
                    <a:pt x="15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8" name="Google Shape;218;p6"/>
            <p:cNvSpPr/>
            <p:nvPr/>
          </p:nvSpPr>
          <p:spPr>
            <a:xfrm>
              <a:off x="-931446" y="1708859"/>
              <a:ext cx="10478" cy="40742"/>
            </a:xfrm>
            <a:custGeom>
              <a:avLst/>
              <a:gdLst/>
              <a:ahLst/>
              <a:cxnLst/>
              <a:rect l="l" t="t" r="r" b="b"/>
              <a:pathLst>
                <a:path w="269" h="1046" extrusionOk="0">
                  <a:moveTo>
                    <a:pt x="147" y="0"/>
                  </a:moveTo>
                  <a:cubicBezTo>
                    <a:pt x="122" y="0"/>
                    <a:pt x="98" y="25"/>
                    <a:pt x="122" y="49"/>
                  </a:cubicBezTo>
                  <a:cubicBezTo>
                    <a:pt x="147" y="365"/>
                    <a:pt x="122" y="875"/>
                    <a:pt x="1" y="948"/>
                  </a:cubicBezTo>
                  <a:cubicBezTo>
                    <a:pt x="1" y="972"/>
                    <a:pt x="1" y="996"/>
                    <a:pt x="1" y="1021"/>
                  </a:cubicBezTo>
                  <a:cubicBezTo>
                    <a:pt x="25" y="1021"/>
                    <a:pt x="25" y="1045"/>
                    <a:pt x="49" y="1045"/>
                  </a:cubicBezTo>
                  <a:lnTo>
                    <a:pt x="74" y="1045"/>
                  </a:lnTo>
                  <a:cubicBezTo>
                    <a:pt x="268" y="924"/>
                    <a:pt x="195" y="195"/>
                    <a:pt x="195" y="49"/>
                  </a:cubicBezTo>
                  <a:cubicBezTo>
                    <a:pt x="195" y="0"/>
                    <a:pt x="171" y="0"/>
                    <a:pt x="14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9" name="Google Shape;219;p6"/>
            <p:cNvSpPr/>
            <p:nvPr/>
          </p:nvSpPr>
          <p:spPr>
            <a:xfrm>
              <a:off x="-976861" y="1713571"/>
              <a:ext cx="6660" cy="34120"/>
            </a:xfrm>
            <a:custGeom>
              <a:avLst/>
              <a:gdLst/>
              <a:ahLst/>
              <a:cxnLst/>
              <a:rect l="l" t="t" r="r" b="b"/>
              <a:pathLst>
                <a:path w="171" h="876" extrusionOk="0">
                  <a:moveTo>
                    <a:pt x="122" y="1"/>
                  </a:moveTo>
                  <a:cubicBezTo>
                    <a:pt x="98" y="1"/>
                    <a:pt x="74" y="25"/>
                    <a:pt x="74" y="50"/>
                  </a:cubicBezTo>
                  <a:cubicBezTo>
                    <a:pt x="74" y="317"/>
                    <a:pt x="49" y="560"/>
                    <a:pt x="1" y="827"/>
                  </a:cubicBezTo>
                  <a:cubicBezTo>
                    <a:pt x="1" y="851"/>
                    <a:pt x="1" y="875"/>
                    <a:pt x="49" y="875"/>
                  </a:cubicBezTo>
                  <a:cubicBezTo>
                    <a:pt x="74" y="875"/>
                    <a:pt x="98" y="875"/>
                    <a:pt x="98" y="851"/>
                  </a:cubicBezTo>
                  <a:cubicBezTo>
                    <a:pt x="147" y="584"/>
                    <a:pt x="171" y="317"/>
                    <a:pt x="171" y="50"/>
                  </a:cubicBezTo>
                  <a:cubicBezTo>
                    <a:pt x="171" y="25"/>
                    <a:pt x="147" y="1"/>
                    <a:pt x="12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0" name="Google Shape;220;p6"/>
            <p:cNvSpPr/>
            <p:nvPr/>
          </p:nvSpPr>
          <p:spPr>
            <a:xfrm>
              <a:off x="-1015656" y="1710767"/>
              <a:ext cx="10478" cy="35990"/>
            </a:xfrm>
            <a:custGeom>
              <a:avLst/>
              <a:gdLst/>
              <a:ahLst/>
              <a:cxnLst/>
              <a:rect l="l" t="t" r="r" b="b"/>
              <a:pathLst>
                <a:path w="269" h="924" extrusionOk="0">
                  <a:moveTo>
                    <a:pt x="98" y="0"/>
                  </a:moveTo>
                  <a:cubicBezTo>
                    <a:pt x="74" y="0"/>
                    <a:pt x="49" y="0"/>
                    <a:pt x="25" y="24"/>
                  </a:cubicBezTo>
                  <a:cubicBezTo>
                    <a:pt x="1" y="316"/>
                    <a:pt x="49" y="607"/>
                    <a:pt x="171" y="899"/>
                  </a:cubicBezTo>
                  <a:cubicBezTo>
                    <a:pt x="171" y="899"/>
                    <a:pt x="195" y="923"/>
                    <a:pt x="195" y="923"/>
                  </a:cubicBezTo>
                  <a:lnTo>
                    <a:pt x="219" y="923"/>
                  </a:lnTo>
                  <a:cubicBezTo>
                    <a:pt x="244" y="899"/>
                    <a:pt x="268" y="875"/>
                    <a:pt x="244" y="850"/>
                  </a:cubicBezTo>
                  <a:cubicBezTo>
                    <a:pt x="147" y="607"/>
                    <a:pt x="98" y="316"/>
                    <a:pt x="122" y="49"/>
                  </a:cubicBezTo>
                  <a:cubicBezTo>
                    <a:pt x="122" y="24"/>
                    <a:pt x="122" y="0"/>
                    <a:pt x="9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21" name="Google Shape;221;p6"/>
          <p:cNvGrpSpPr/>
          <p:nvPr/>
        </p:nvGrpSpPr>
        <p:grpSpPr>
          <a:xfrm flipH="1">
            <a:off x="175934" y="5946073"/>
            <a:ext cx="717137" cy="741144"/>
            <a:chOff x="5294267" y="4624350"/>
            <a:chExt cx="383004" cy="395854"/>
          </a:xfrm>
        </p:grpSpPr>
        <p:sp>
          <p:nvSpPr>
            <p:cNvPr id="222" name="Google Shape;222;p6"/>
            <p:cNvSpPr/>
            <p:nvPr/>
          </p:nvSpPr>
          <p:spPr>
            <a:xfrm>
              <a:off x="5358550" y="4859712"/>
              <a:ext cx="58369" cy="160492"/>
            </a:xfrm>
            <a:custGeom>
              <a:avLst/>
              <a:gdLst/>
              <a:ahLst/>
              <a:cxnLst/>
              <a:rect l="l" t="t" r="r" b="b"/>
              <a:pathLst>
                <a:path w="671" h="1845" extrusionOk="0">
                  <a:moveTo>
                    <a:pt x="106" y="0"/>
                  </a:moveTo>
                  <a:cubicBezTo>
                    <a:pt x="55" y="0"/>
                    <a:pt x="0" y="47"/>
                    <a:pt x="15" y="119"/>
                  </a:cubicBezTo>
                  <a:lnTo>
                    <a:pt x="501" y="1796"/>
                  </a:lnTo>
                  <a:cubicBezTo>
                    <a:pt x="501" y="1820"/>
                    <a:pt x="525" y="1844"/>
                    <a:pt x="573" y="1844"/>
                  </a:cubicBezTo>
                  <a:lnTo>
                    <a:pt x="598" y="1844"/>
                  </a:lnTo>
                  <a:cubicBezTo>
                    <a:pt x="646" y="1844"/>
                    <a:pt x="671" y="1796"/>
                    <a:pt x="646" y="1747"/>
                  </a:cubicBezTo>
                  <a:lnTo>
                    <a:pt x="185" y="71"/>
                  </a:lnTo>
                  <a:cubicBezTo>
                    <a:pt x="175" y="22"/>
                    <a:pt x="141" y="0"/>
                    <a:pt x="10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3" name="Google Shape;223;p6"/>
            <p:cNvSpPr/>
            <p:nvPr/>
          </p:nvSpPr>
          <p:spPr>
            <a:xfrm>
              <a:off x="5294267" y="4894594"/>
              <a:ext cx="175454" cy="68546"/>
            </a:xfrm>
            <a:custGeom>
              <a:avLst/>
              <a:gdLst/>
              <a:ahLst/>
              <a:cxnLst/>
              <a:rect l="l" t="t" r="r" b="b"/>
              <a:pathLst>
                <a:path w="2017" h="788" extrusionOk="0">
                  <a:moveTo>
                    <a:pt x="1934" y="0"/>
                  </a:moveTo>
                  <a:cubicBezTo>
                    <a:pt x="1921" y="0"/>
                    <a:pt x="1908" y="3"/>
                    <a:pt x="1895" y="10"/>
                  </a:cubicBezTo>
                  <a:lnTo>
                    <a:pt x="49" y="617"/>
                  </a:lnTo>
                  <a:cubicBezTo>
                    <a:pt x="25" y="642"/>
                    <a:pt x="1" y="666"/>
                    <a:pt x="1" y="714"/>
                  </a:cubicBezTo>
                  <a:cubicBezTo>
                    <a:pt x="1" y="739"/>
                    <a:pt x="49" y="763"/>
                    <a:pt x="74" y="763"/>
                  </a:cubicBezTo>
                  <a:lnTo>
                    <a:pt x="98" y="787"/>
                  </a:lnTo>
                  <a:lnTo>
                    <a:pt x="1944" y="180"/>
                  </a:lnTo>
                  <a:cubicBezTo>
                    <a:pt x="1993" y="156"/>
                    <a:pt x="2017" y="107"/>
                    <a:pt x="1993" y="59"/>
                  </a:cubicBezTo>
                  <a:cubicBezTo>
                    <a:pt x="1993" y="23"/>
                    <a:pt x="1967" y="0"/>
                    <a:pt x="193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4" name="Google Shape;224;p6"/>
            <p:cNvSpPr/>
            <p:nvPr/>
          </p:nvSpPr>
          <p:spPr>
            <a:xfrm>
              <a:off x="5310447" y="4883895"/>
              <a:ext cx="150836" cy="94033"/>
            </a:xfrm>
            <a:custGeom>
              <a:avLst/>
              <a:gdLst/>
              <a:ahLst/>
              <a:cxnLst/>
              <a:rect l="l" t="t" r="r" b="b"/>
              <a:pathLst>
                <a:path w="1734" h="1081" extrusionOk="0">
                  <a:moveTo>
                    <a:pt x="110" y="0"/>
                  </a:moveTo>
                  <a:cubicBezTo>
                    <a:pt x="38" y="0"/>
                    <a:pt x="0" y="92"/>
                    <a:pt x="82" y="133"/>
                  </a:cubicBezTo>
                  <a:lnTo>
                    <a:pt x="1588" y="1080"/>
                  </a:lnTo>
                  <a:lnTo>
                    <a:pt x="1637" y="1080"/>
                  </a:lnTo>
                  <a:cubicBezTo>
                    <a:pt x="1661" y="1080"/>
                    <a:pt x="1685" y="1080"/>
                    <a:pt x="1709" y="1056"/>
                  </a:cubicBezTo>
                  <a:cubicBezTo>
                    <a:pt x="1734" y="1007"/>
                    <a:pt x="1709" y="959"/>
                    <a:pt x="1685" y="935"/>
                  </a:cubicBezTo>
                  <a:lnTo>
                    <a:pt x="155" y="11"/>
                  </a:lnTo>
                  <a:cubicBezTo>
                    <a:pt x="139" y="4"/>
                    <a:pt x="124" y="0"/>
                    <a:pt x="11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5" name="Google Shape;225;p6"/>
            <p:cNvSpPr/>
            <p:nvPr/>
          </p:nvSpPr>
          <p:spPr>
            <a:xfrm>
              <a:off x="5340805" y="4845446"/>
              <a:ext cx="97252" cy="157795"/>
            </a:xfrm>
            <a:custGeom>
              <a:avLst/>
              <a:gdLst/>
              <a:ahLst/>
              <a:cxnLst/>
              <a:rect l="l" t="t" r="r" b="b"/>
              <a:pathLst>
                <a:path w="1118" h="1814" extrusionOk="0">
                  <a:moveTo>
                    <a:pt x="1010" y="0"/>
                  </a:moveTo>
                  <a:cubicBezTo>
                    <a:pt x="984" y="0"/>
                    <a:pt x="962" y="12"/>
                    <a:pt x="947" y="41"/>
                  </a:cubicBezTo>
                  <a:lnTo>
                    <a:pt x="24" y="1717"/>
                  </a:lnTo>
                  <a:cubicBezTo>
                    <a:pt x="0" y="1741"/>
                    <a:pt x="24" y="1790"/>
                    <a:pt x="49" y="1814"/>
                  </a:cubicBezTo>
                  <a:lnTo>
                    <a:pt x="97" y="1814"/>
                  </a:lnTo>
                  <a:cubicBezTo>
                    <a:pt x="122" y="1814"/>
                    <a:pt x="146" y="1814"/>
                    <a:pt x="170" y="1790"/>
                  </a:cubicBezTo>
                  <a:lnTo>
                    <a:pt x="1093" y="113"/>
                  </a:lnTo>
                  <a:cubicBezTo>
                    <a:pt x="1118" y="89"/>
                    <a:pt x="1093" y="41"/>
                    <a:pt x="1069" y="16"/>
                  </a:cubicBezTo>
                  <a:cubicBezTo>
                    <a:pt x="1049" y="6"/>
                    <a:pt x="1029" y="0"/>
                    <a:pt x="101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6" name="Google Shape;226;p6"/>
            <p:cNvSpPr/>
            <p:nvPr/>
          </p:nvSpPr>
          <p:spPr>
            <a:xfrm>
              <a:off x="5499297" y="4624350"/>
              <a:ext cx="175454" cy="150575"/>
            </a:xfrm>
            <a:custGeom>
              <a:avLst/>
              <a:gdLst/>
              <a:ahLst/>
              <a:cxnLst/>
              <a:rect l="l" t="t" r="r" b="b"/>
              <a:pathLst>
                <a:path w="2017" h="1731" extrusionOk="0">
                  <a:moveTo>
                    <a:pt x="1166" y="175"/>
                  </a:moveTo>
                  <a:cubicBezTo>
                    <a:pt x="1555" y="175"/>
                    <a:pt x="1871" y="467"/>
                    <a:pt x="1871" y="856"/>
                  </a:cubicBezTo>
                  <a:cubicBezTo>
                    <a:pt x="1871" y="1285"/>
                    <a:pt x="1511" y="1569"/>
                    <a:pt x="1144" y="1569"/>
                  </a:cubicBezTo>
                  <a:cubicBezTo>
                    <a:pt x="971" y="1569"/>
                    <a:pt x="796" y="1506"/>
                    <a:pt x="656" y="1366"/>
                  </a:cubicBezTo>
                  <a:cubicBezTo>
                    <a:pt x="219" y="929"/>
                    <a:pt x="534" y="175"/>
                    <a:pt x="1166" y="175"/>
                  </a:cubicBezTo>
                  <a:close/>
                  <a:moveTo>
                    <a:pt x="1142" y="1"/>
                  </a:moveTo>
                  <a:cubicBezTo>
                    <a:pt x="930" y="1"/>
                    <a:pt x="714" y="77"/>
                    <a:pt x="534" y="248"/>
                  </a:cubicBezTo>
                  <a:cubicBezTo>
                    <a:pt x="0" y="807"/>
                    <a:pt x="389" y="1730"/>
                    <a:pt x="1166" y="1730"/>
                  </a:cubicBezTo>
                  <a:cubicBezTo>
                    <a:pt x="1628" y="1730"/>
                    <a:pt x="2016" y="1342"/>
                    <a:pt x="2016" y="856"/>
                  </a:cubicBezTo>
                  <a:cubicBezTo>
                    <a:pt x="2016" y="344"/>
                    <a:pt x="1590" y="1"/>
                    <a:pt x="114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7" name="Google Shape;227;p6"/>
            <p:cNvSpPr/>
            <p:nvPr/>
          </p:nvSpPr>
          <p:spPr>
            <a:xfrm>
              <a:off x="5615653" y="4833656"/>
              <a:ext cx="32352" cy="88957"/>
            </a:xfrm>
            <a:custGeom>
              <a:avLst/>
              <a:gdLst/>
              <a:ahLst/>
              <a:cxnLst/>
              <a:rect l="l" t="t" r="r" b="b"/>
              <a:pathLst>
                <a:path w="671" h="1845" extrusionOk="0">
                  <a:moveTo>
                    <a:pt x="106" y="0"/>
                  </a:moveTo>
                  <a:cubicBezTo>
                    <a:pt x="55" y="0"/>
                    <a:pt x="0" y="47"/>
                    <a:pt x="15" y="119"/>
                  </a:cubicBezTo>
                  <a:lnTo>
                    <a:pt x="501" y="1796"/>
                  </a:lnTo>
                  <a:cubicBezTo>
                    <a:pt x="501" y="1820"/>
                    <a:pt x="525" y="1844"/>
                    <a:pt x="573" y="1844"/>
                  </a:cubicBezTo>
                  <a:lnTo>
                    <a:pt x="598" y="1844"/>
                  </a:lnTo>
                  <a:cubicBezTo>
                    <a:pt x="646" y="1844"/>
                    <a:pt x="671" y="1796"/>
                    <a:pt x="646" y="1747"/>
                  </a:cubicBezTo>
                  <a:lnTo>
                    <a:pt x="185" y="71"/>
                  </a:lnTo>
                  <a:cubicBezTo>
                    <a:pt x="175" y="22"/>
                    <a:pt x="141" y="0"/>
                    <a:pt x="10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8" name="Google Shape;228;p6"/>
            <p:cNvSpPr/>
            <p:nvPr/>
          </p:nvSpPr>
          <p:spPr>
            <a:xfrm>
              <a:off x="5580022" y="4852990"/>
              <a:ext cx="97250" cy="37993"/>
            </a:xfrm>
            <a:custGeom>
              <a:avLst/>
              <a:gdLst/>
              <a:ahLst/>
              <a:cxnLst/>
              <a:rect l="l" t="t" r="r" b="b"/>
              <a:pathLst>
                <a:path w="2017" h="788" extrusionOk="0">
                  <a:moveTo>
                    <a:pt x="1934" y="0"/>
                  </a:moveTo>
                  <a:cubicBezTo>
                    <a:pt x="1921" y="0"/>
                    <a:pt x="1908" y="3"/>
                    <a:pt x="1895" y="10"/>
                  </a:cubicBezTo>
                  <a:lnTo>
                    <a:pt x="49" y="617"/>
                  </a:lnTo>
                  <a:cubicBezTo>
                    <a:pt x="25" y="642"/>
                    <a:pt x="1" y="666"/>
                    <a:pt x="1" y="714"/>
                  </a:cubicBezTo>
                  <a:cubicBezTo>
                    <a:pt x="1" y="739"/>
                    <a:pt x="49" y="763"/>
                    <a:pt x="74" y="763"/>
                  </a:cubicBezTo>
                  <a:lnTo>
                    <a:pt x="98" y="787"/>
                  </a:lnTo>
                  <a:lnTo>
                    <a:pt x="1944" y="180"/>
                  </a:lnTo>
                  <a:cubicBezTo>
                    <a:pt x="1993" y="156"/>
                    <a:pt x="2017" y="107"/>
                    <a:pt x="1993" y="59"/>
                  </a:cubicBezTo>
                  <a:cubicBezTo>
                    <a:pt x="1993" y="23"/>
                    <a:pt x="1967" y="0"/>
                    <a:pt x="193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9" name="Google Shape;229;p6"/>
            <p:cNvSpPr/>
            <p:nvPr/>
          </p:nvSpPr>
          <p:spPr>
            <a:xfrm>
              <a:off x="5588990" y="4847059"/>
              <a:ext cx="83605" cy="52120"/>
            </a:xfrm>
            <a:custGeom>
              <a:avLst/>
              <a:gdLst/>
              <a:ahLst/>
              <a:cxnLst/>
              <a:rect l="l" t="t" r="r" b="b"/>
              <a:pathLst>
                <a:path w="1734" h="1081" extrusionOk="0">
                  <a:moveTo>
                    <a:pt x="110" y="0"/>
                  </a:moveTo>
                  <a:cubicBezTo>
                    <a:pt x="38" y="0"/>
                    <a:pt x="0" y="92"/>
                    <a:pt x="82" y="133"/>
                  </a:cubicBezTo>
                  <a:lnTo>
                    <a:pt x="1588" y="1080"/>
                  </a:lnTo>
                  <a:lnTo>
                    <a:pt x="1637" y="1080"/>
                  </a:lnTo>
                  <a:cubicBezTo>
                    <a:pt x="1661" y="1080"/>
                    <a:pt x="1685" y="1080"/>
                    <a:pt x="1709" y="1056"/>
                  </a:cubicBezTo>
                  <a:cubicBezTo>
                    <a:pt x="1734" y="1007"/>
                    <a:pt x="1709" y="959"/>
                    <a:pt x="1685" y="935"/>
                  </a:cubicBezTo>
                  <a:lnTo>
                    <a:pt x="155" y="11"/>
                  </a:lnTo>
                  <a:cubicBezTo>
                    <a:pt x="139" y="4"/>
                    <a:pt x="124" y="0"/>
                    <a:pt x="11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0" name="Google Shape;230;p6"/>
            <p:cNvSpPr/>
            <p:nvPr/>
          </p:nvSpPr>
          <p:spPr>
            <a:xfrm>
              <a:off x="5605817" y="4825749"/>
              <a:ext cx="53904" cy="87462"/>
            </a:xfrm>
            <a:custGeom>
              <a:avLst/>
              <a:gdLst/>
              <a:ahLst/>
              <a:cxnLst/>
              <a:rect l="l" t="t" r="r" b="b"/>
              <a:pathLst>
                <a:path w="1118" h="1814" extrusionOk="0">
                  <a:moveTo>
                    <a:pt x="1010" y="0"/>
                  </a:moveTo>
                  <a:cubicBezTo>
                    <a:pt x="984" y="0"/>
                    <a:pt x="962" y="12"/>
                    <a:pt x="947" y="41"/>
                  </a:cubicBezTo>
                  <a:lnTo>
                    <a:pt x="24" y="1717"/>
                  </a:lnTo>
                  <a:cubicBezTo>
                    <a:pt x="0" y="1741"/>
                    <a:pt x="24" y="1790"/>
                    <a:pt x="49" y="1814"/>
                  </a:cubicBezTo>
                  <a:lnTo>
                    <a:pt x="97" y="1814"/>
                  </a:lnTo>
                  <a:cubicBezTo>
                    <a:pt x="122" y="1814"/>
                    <a:pt x="146" y="1814"/>
                    <a:pt x="170" y="1790"/>
                  </a:cubicBezTo>
                  <a:lnTo>
                    <a:pt x="1093" y="113"/>
                  </a:lnTo>
                  <a:cubicBezTo>
                    <a:pt x="1118" y="89"/>
                    <a:pt x="1093" y="41"/>
                    <a:pt x="1069" y="16"/>
                  </a:cubicBezTo>
                  <a:cubicBezTo>
                    <a:pt x="1049" y="6"/>
                    <a:pt x="1029" y="0"/>
                    <a:pt x="101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31" name="Google Shape;231;p6"/>
          <p:cNvGrpSpPr/>
          <p:nvPr/>
        </p:nvGrpSpPr>
        <p:grpSpPr>
          <a:xfrm rot="-7204672" flipH="1">
            <a:off x="11267377" y="380868"/>
            <a:ext cx="717135" cy="364061"/>
            <a:chOff x="5294267" y="4825749"/>
            <a:chExt cx="383004" cy="194455"/>
          </a:xfrm>
        </p:grpSpPr>
        <p:sp>
          <p:nvSpPr>
            <p:cNvPr id="232" name="Google Shape;232;p6"/>
            <p:cNvSpPr/>
            <p:nvPr/>
          </p:nvSpPr>
          <p:spPr>
            <a:xfrm>
              <a:off x="5358550" y="4859712"/>
              <a:ext cx="58369" cy="160492"/>
            </a:xfrm>
            <a:custGeom>
              <a:avLst/>
              <a:gdLst/>
              <a:ahLst/>
              <a:cxnLst/>
              <a:rect l="l" t="t" r="r" b="b"/>
              <a:pathLst>
                <a:path w="671" h="1845" extrusionOk="0">
                  <a:moveTo>
                    <a:pt x="106" y="0"/>
                  </a:moveTo>
                  <a:cubicBezTo>
                    <a:pt x="55" y="0"/>
                    <a:pt x="0" y="47"/>
                    <a:pt x="15" y="119"/>
                  </a:cubicBezTo>
                  <a:lnTo>
                    <a:pt x="501" y="1796"/>
                  </a:lnTo>
                  <a:cubicBezTo>
                    <a:pt x="501" y="1820"/>
                    <a:pt x="525" y="1844"/>
                    <a:pt x="573" y="1844"/>
                  </a:cubicBezTo>
                  <a:lnTo>
                    <a:pt x="598" y="1844"/>
                  </a:lnTo>
                  <a:cubicBezTo>
                    <a:pt x="646" y="1844"/>
                    <a:pt x="671" y="1796"/>
                    <a:pt x="646" y="1747"/>
                  </a:cubicBezTo>
                  <a:lnTo>
                    <a:pt x="185" y="71"/>
                  </a:lnTo>
                  <a:cubicBezTo>
                    <a:pt x="175" y="22"/>
                    <a:pt x="141" y="0"/>
                    <a:pt x="10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3" name="Google Shape;233;p6"/>
            <p:cNvSpPr/>
            <p:nvPr/>
          </p:nvSpPr>
          <p:spPr>
            <a:xfrm>
              <a:off x="5294267" y="4894594"/>
              <a:ext cx="175454" cy="68546"/>
            </a:xfrm>
            <a:custGeom>
              <a:avLst/>
              <a:gdLst/>
              <a:ahLst/>
              <a:cxnLst/>
              <a:rect l="l" t="t" r="r" b="b"/>
              <a:pathLst>
                <a:path w="2017" h="788" extrusionOk="0">
                  <a:moveTo>
                    <a:pt x="1934" y="0"/>
                  </a:moveTo>
                  <a:cubicBezTo>
                    <a:pt x="1921" y="0"/>
                    <a:pt x="1908" y="3"/>
                    <a:pt x="1895" y="10"/>
                  </a:cubicBezTo>
                  <a:lnTo>
                    <a:pt x="49" y="617"/>
                  </a:lnTo>
                  <a:cubicBezTo>
                    <a:pt x="25" y="642"/>
                    <a:pt x="1" y="666"/>
                    <a:pt x="1" y="714"/>
                  </a:cubicBezTo>
                  <a:cubicBezTo>
                    <a:pt x="1" y="739"/>
                    <a:pt x="49" y="763"/>
                    <a:pt x="74" y="763"/>
                  </a:cubicBezTo>
                  <a:lnTo>
                    <a:pt x="98" y="787"/>
                  </a:lnTo>
                  <a:lnTo>
                    <a:pt x="1944" y="180"/>
                  </a:lnTo>
                  <a:cubicBezTo>
                    <a:pt x="1993" y="156"/>
                    <a:pt x="2017" y="107"/>
                    <a:pt x="1993" y="59"/>
                  </a:cubicBezTo>
                  <a:cubicBezTo>
                    <a:pt x="1993" y="23"/>
                    <a:pt x="1967" y="0"/>
                    <a:pt x="193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4" name="Google Shape;234;p6"/>
            <p:cNvSpPr/>
            <p:nvPr/>
          </p:nvSpPr>
          <p:spPr>
            <a:xfrm>
              <a:off x="5310447" y="4883895"/>
              <a:ext cx="150836" cy="94033"/>
            </a:xfrm>
            <a:custGeom>
              <a:avLst/>
              <a:gdLst/>
              <a:ahLst/>
              <a:cxnLst/>
              <a:rect l="l" t="t" r="r" b="b"/>
              <a:pathLst>
                <a:path w="1734" h="1081" extrusionOk="0">
                  <a:moveTo>
                    <a:pt x="110" y="0"/>
                  </a:moveTo>
                  <a:cubicBezTo>
                    <a:pt x="38" y="0"/>
                    <a:pt x="0" y="92"/>
                    <a:pt x="82" y="133"/>
                  </a:cubicBezTo>
                  <a:lnTo>
                    <a:pt x="1588" y="1080"/>
                  </a:lnTo>
                  <a:lnTo>
                    <a:pt x="1637" y="1080"/>
                  </a:lnTo>
                  <a:cubicBezTo>
                    <a:pt x="1661" y="1080"/>
                    <a:pt x="1685" y="1080"/>
                    <a:pt x="1709" y="1056"/>
                  </a:cubicBezTo>
                  <a:cubicBezTo>
                    <a:pt x="1734" y="1007"/>
                    <a:pt x="1709" y="959"/>
                    <a:pt x="1685" y="935"/>
                  </a:cubicBezTo>
                  <a:lnTo>
                    <a:pt x="155" y="11"/>
                  </a:lnTo>
                  <a:cubicBezTo>
                    <a:pt x="139" y="4"/>
                    <a:pt x="124" y="0"/>
                    <a:pt x="11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5" name="Google Shape;235;p6"/>
            <p:cNvSpPr/>
            <p:nvPr/>
          </p:nvSpPr>
          <p:spPr>
            <a:xfrm>
              <a:off x="5340805" y="4845446"/>
              <a:ext cx="97252" cy="157795"/>
            </a:xfrm>
            <a:custGeom>
              <a:avLst/>
              <a:gdLst/>
              <a:ahLst/>
              <a:cxnLst/>
              <a:rect l="l" t="t" r="r" b="b"/>
              <a:pathLst>
                <a:path w="1118" h="1814" extrusionOk="0">
                  <a:moveTo>
                    <a:pt x="1010" y="0"/>
                  </a:moveTo>
                  <a:cubicBezTo>
                    <a:pt x="984" y="0"/>
                    <a:pt x="962" y="12"/>
                    <a:pt x="947" y="41"/>
                  </a:cubicBezTo>
                  <a:lnTo>
                    <a:pt x="24" y="1717"/>
                  </a:lnTo>
                  <a:cubicBezTo>
                    <a:pt x="0" y="1741"/>
                    <a:pt x="24" y="1790"/>
                    <a:pt x="49" y="1814"/>
                  </a:cubicBezTo>
                  <a:lnTo>
                    <a:pt x="97" y="1814"/>
                  </a:lnTo>
                  <a:cubicBezTo>
                    <a:pt x="122" y="1814"/>
                    <a:pt x="146" y="1814"/>
                    <a:pt x="170" y="1790"/>
                  </a:cubicBezTo>
                  <a:lnTo>
                    <a:pt x="1093" y="113"/>
                  </a:lnTo>
                  <a:cubicBezTo>
                    <a:pt x="1118" y="89"/>
                    <a:pt x="1093" y="41"/>
                    <a:pt x="1069" y="16"/>
                  </a:cubicBezTo>
                  <a:cubicBezTo>
                    <a:pt x="1049" y="6"/>
                    <a:pt x="1029" y="0"/>
                    <a:pt x="101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6" name="Google Shape;236;p6"/>
            <p:cNvSpPr/>
            <p:nvPr/>
          </p:nvSpPr>
          <p:spPr>
            <a:xfrm>
              <a:off x="5615653" y="4833656"/>
              <a:ext cx="32352" cy="88957"/>
            </a:xfrm>
            <a:custGeom>
              <a:avLst/>
              <a:gdLst/>
              <a:ahLst/>
              <a:cxnLst/>
              <a:rect l="l" t="t" r="r" b="b"/>
              <a:pathLst>
                <a:path w="671" h="1845" extrusionOk="0">
                  <a:moveTo>
                    <a:pt x="106" y="0"/>
                  </a:moveTo>
                  <a:cubicBezTo>
                    <a:pt x="55" y="0"/>
                    <a:pt x="0" y="47"/>
                    <a:pt x="15" y="119"/>
                  </a:cubicBezTo>
                  <a:lnTo>
                    <a:pt x="501" y="1796"/>
                  </a:lnTo>
                  <a:cubicBezTo>
                    <a:pt x="501" y="1820"/>
                    <a:pt x="525" y="1844"/>
                    <a:pt x="573" y="1844"/>
                  </a:cubicBezTo>
                  <a:lnTo>
                    <a:pt x="598" y="1844"/>
                  </a:lnTo>
                  <a:cubicBezTo>
                    <a:pt x="646" y="1844"/>
                    <a:pt x="671" y="1796"/>
                    <a:pt x="646" y="1747"/>
                  </a:cubicBezTo>
                  <a:lnTo>
                    <a:pt x="185" y="71"/>
                  </a:lnTo>
                  <a:cubicBezTo>
                    <a:pt x="175" y="22"/>
                    <a:pt x="141" y="0"/>
                    <a:pt x="10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7" name="Google Shape;237;p6"/>
            <p:cNvSpPr/>
            <p:nvPr/>
          </p:nvSpPr>
          <p:spPr>
            <a:xfrm>
              <a:off x="5580022" y="4852990"/>
              <a:ext cx="97250" cy="37993"/>
            </a:xfrm>
            <a:custGeom>
              <a:avLst/>
              <a:gdLst/>
              <a:ahLst/>
              <a:cxnLst/>
              <a:rect l="l" t="t" r="r" b="b"/>
              <a:pathLst>
                <a:path w="2017" h="788" extrusionOk="0">
                  <a:moveTo>
                    <a:pt x="1934" y="0"/>
                  </a:moveTo>
                  <a:cubicBezTo>
                    <a:pt x="1921" y="0"/>
                    <a:pt x="1908" y="3"/>
                    <a:pt x="1895" y="10"/>
                  </a:cubicBezTo>
                  <a:lnTo>
                    <a:pt x="49" y="617"/>
                  </a:lnTo>
                  <a:cubicBezTo>
                    <a:pt x="25" y="642"/>
                    <a:pt x="1" y="666"/>
                    <a:pt x="1" y="714"/>
                  </a:cubicBezTo>
                  <a:cubicBezTo>
                    <a:pt x="1" y="739"/>
                    <a:pt x="49" y="763"/>
                    <a:pt x="74" y="763"/>
                  </a:cubicBezTo>
                  <a:lnTo>
                    <a:pt x="98" y="787"/>
                  </a:lnTo>
                  <a:lnTo>
                    <a:pt x="1944" y="180"/>
                  </a:lnTo>
                  <a:cubicBezTo>
                    <a:pt x="1993" y="156"/>
                    <a:pt x="2017" y="107"/>
                    <a:pt x="1993" y="59"/>
                  </a:cubicBezTo>
                  <a:cubicBezTo>
                    <a:pt x="1993" y="23"/>
                    <a:pt x="1967" y="0"/>
                    <a:pt x="193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8" name="Google Shape;238;p6"/>
            <p:cNvSpPr/>
            <p:nvPr/>
          </p:nvSpPr>
          <p:spPr>
            <a:xfrm>
              <a:off x="5588990" y="4847059"/>
              <a:ext cx="83605" cy="52120"/>
            </a:xfrm>
            <a:custGeom>
              <a:avLst/>
              <a:gdLst/>
              <a:ahLst/>
              <a:cxnLst/>
              <a:rect l="l" t="t" r="r" b="b"/>
              <a:pathLst>
                <a:path w="1734" h="1081" extrusionOk="0">
                  <a:moveTo>
                    <a:pt x="110" y="0"/>
                  </a:moveTo>
                  <a:cubicBezTo>
                    <a:pt x="38" y="0"/>
                    <a:pt x="0" y="92"/>
                    <a:pt x="82" y="133"/>
                  </a:cubicBezTo>
                  <a:lnTo>
                    <a:pt x="1588" y="1080"/>
                  </a:lnTo>
                  <a:lnTo>
                    <a:pt x="1637" y="1080"/>
                  </a:lnTo>
                  <a:cubicBezTo>
                    <a:pt x="1661" y="1080"/>
                    <a:pt x="1685" y="1080"/>
                    <a:pt x="1709" y="1056"/>
                  </a:cubicBezTo>
                  <a:cubicBezTo>
                    <a:pt x="1734" y="1007"/>
                    <a:pt x="1709" y="959"/>
                    <a:pt x="1685" y="935"/>
                  </a:cubicBezTo>
                  <a:lnTo>
                    <a:pt x="155" y="11"/>
                  </a:lnTo>
                  <a:cubicBezTo>
                    <a:pt x="139" y="4"/>
                    <a:pt x="124" y="0"/>
                    <a:pt x="11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9" name="Google Shape;239;p6"/>
            <p:cNvSpPr/>
            <p:nvPr/>
          </p:nvSpPr>
          <p:spPr>
            <a:xfrm>
              <a:off x="5605817" y="4825749"/>
              <a:ext cx="53904" cy="87462"/>
            </a:xfrm>
            <a:custGeom>
              <a:avLst/>
              <a:gdLst/>
              <a:ahLst/>
              <a:cxnLst/>
              <a:rect l="l" t="t" r="r" b="b"/>
              <a:pathLst>
                <a:path w="1118" h="1814" extrusionOk="0">
                  <a:moveTo>
                    <a:pt x="1010" y="0"/>
                  </a:moveTo>
                  <a:cubicBezTo>
                    <a:pt x="984" y="0"/>
                    <a:pt x="962" y="12"/>
                    <a:pt x="947" y="41"/>
                  </a:cubicBezTo>
                  <a:lnTo>
                    <a:pt x="24" y="1717"/>
                  </a:lnTo>
                  <a:cubicBezTo>
                    <a:pt x="0" y="1741"/>
                    <a:pt x="24" y="1790"/>
                    <a:pt x="49" y="1814"/>
                  </a:cubicBezTo>
                  <a:lnTo>
                    <a:pt x="97" y="1814"/>
                  </a:lnTo>
                  <a:cubicBezTo>
                    <a:pt x="122" y="1814"/>
                    <a:pt x="146" y="1814"/>
                    <a:pt x="170" y="1790"/>
                  </a:cubicBezTo>
                  <a:lnTo>
                    <a:pt x="1093" y="113"/>
                  </a:lnTo>
                  <a:cubicBezTo>
                    <a:pt x="1118" y="89"/>
                    <a:pt x="1093" y="41"/>
                    <a:pt x="1069" y="16"/>
                  </a:cubicBezTo>
                  <a:cubicBezTo>
                    <a:pt x="1049" y="6"/>
                    <a:pt x="1029" y="0"/>
                    <a:pt x="101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29786192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One column text">
  <p:cSld name="One column text">
    <p:bg>
      <p:bgPr>
        <a:blipFill>
          <a:blip r:embed="rId2">
            <a:alphaModFix/>
          </a:blip>
          <a:stretch>
            <a:fillRect/>
          </a:stretch>
        </a:blipFill>
        <a:effectLst/>
      </p:bgPr>
    </p:bg>
    <p:spTree>
      <p:nvGrpSpPr>
        <p:cNvPr id="1" name="Shape 240"/>
        <p:cNvGrpSpPr/>
        <p:nvPr/>
      </p:nvGrpSpPr>
      <p:grpSpPr>
        <a:xfrm>
          <a:off x="0" y="0"/>
          <a:ext cx="0" cy="0"/>
          <a:chOff x="0" y="0"/>
          <a:chExt cx="0" cy="0"/>
        </a:xfrm>
      </p:grpSpPr>
      <p:sp>
        <p:nvSpPr>
          <p:cNvPr id="241" name="Google Shape;241;p7"/>
          <p:cNvSpPr txBox="1">
            <a:spLocks noGrp="1"/>
          </p:cNvSpPr>
          <p:nvPr>
            <p:ph type="title"/>
          </p:nvPr>
        </p:nvSpPr>
        <p:spPr>
          <a:xfrm>
            <a:off x="1166933" y="2404267"/>
            <a:ext cx="4188800" cy="680800"/>
          </a:xfrm>
          <a:prstGeom prst="rect">
            <a:avLst/>
          </a:prstGeom>
          <a:noFill/>
          <a:ln>
            <a:noFill/>
          </a:ln>
        </p:spPr>
        <p:txBody>
          <a:bodyPr spcFirstLastPara="1" wrap="square" lIns="0" tIns="0" rIns="0" bIns="0" anchor="t" anchorCtr="0">
            <a:noAutofit/>
          </a:bodyPr>
          <a:lstStyle>
            <a:lvl1pPr lvl="0" algn="l" rtl="0">
              <a:spcBef>
                <a:spcPts val="0"/>
              </a:spcBef>
              <a:spcAft>
                <a:spcPts val="0"/>
              </a:spcAft>
              <a:buSzPts val="2200"/>
              <a:buNone/>
              <a:defRPr i="0"/>
            </a:lvl1pPr>
            <a:lvl2pPr lvl="1" rtl="0">
              <a:spcBef>
                <a:spcPts val="0"/>
              </a:spcBef>
              <a:spcAft>
                <a:spcPts val="0"/>
              </a:spcAft>
              <a:buSzPts val="2200"/>
              <a:buNone/>
              <a:defRPr sz="2933"/>
            </a:lvl2pPr>
            <a:lvl3pPr lvl="2" rtl="0">
              <a:spcBef>
                <a:spcPts val="0"/>
              </a:spcBef>
              <a:spcAft>
                <a:spcPts val="0"/>
              </a:spcAft>
              <a:buSzPts val="2200"/>
              <a:buNone/>
              <a:defRPr sz="2933"/>
            </a:lvl3pPr>
            <a:lvl4pPr lvl="3" rtl="0">
              <a:spcBef>
                <a:spcPts val="0"/>
              </a:spcBef>
              <a:spcAft>
                <a:spcPts val="0"/>
              </a:spcAft>
              <a:buSzPts val="2200"/>
              <a:buNone/>
              <a:defRPr sz="2933"/>
            </a:lvl4pPr>
            <a:lvl5pPr lvl="4" rtl="0">
              <a:spcBef>
                <a:spcPts val="0"/>
              </a:spcBef>
              <a:spcAft>
                <a:spcPts val="0"/>
              </a:spcAft>
              <a:buSzPts val="2200"/>
              <a:buNone/>
              <a:defRPr sz="2933"/>
            </a:lvl5pPr>
            <a:lvl6pPr lvl="5" rtl="0">
              <a:spcBef>
                <a:spcPts val="0"/>
              </a:spcBef>
              <a:spcAft>
                <a:spcPts val="0"/>
              </a:spcAft>
              <a:buSzPts val="2200"/>
              <a:buNone/>
              <a:defRPr sz="2933"/>
            </a:lvl6pPr>
            <a:lvl7pPr lvl="6" rtl="0">
              <a:spcBef>
                <a:spcPts val="0"/>
              </a:spcBef>
              <a:spcAft>
                <a:spcPts val="0"/>
              </a:spcAft>
              <a:buSzPts val="2200"/>
              <a:buNone/>
              <a:defRPr sz="2933"/>
            </a:lvl7pPr>
            <a:lvl8pPr lvl="7" rtl="0">
              <a:spcBef>
                <a:spcPts val="0"/>
              </a:spcBef>
              <a:spcAft>
                <a:spcPts val="0"/>
              </a:spcAft>
              <a:buSzPts val="2200"/>
              <a:buNone/>
              <a:defRPr sz="2933"/>
            </a:lvl8pPr>
            <a:lvl9pPr lvl="8" rtl="0">
              <a:spcBef>
                <a:spcPts val="0"/>
              </a:spcBef>
              <a:spcAft>
                <a:spcPts val="0"/>
              </a:spcAft>
              <a:buSzPts val="2200"/>
              <a:buNone/>
              <a:defRPr sz="2933"/>
            </a:lvl9pPr>
          </a:lstStyle>
          <a:p>
            <a:endParaRPr/>
          </a:p>
        </p:txBody>
      </p:sp>
      <p:sp>
        <p:nvSpPr>
          <p:cNvPr id="242" name="Google Shape;242;p7"/>
          <p:cNvSpPr txBox="1">
            <a:spLocks noGrp="1"/>
          </p:cNvSpPr>
          <p:nvPr>
            <p:ph type="subTitle" idx="1"/>
          </p:nvPr>
        </p:nvSpPr>
        <p:spPr>
          <a:xfrm>
            <a:off x="1166933" y="3168067"/>
            <a:ext cx="4259200" cy="17680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None/>
              <a:defRPr sz="2400">
                <a:solidFill>
                  <a:schemeClr val="dk1"/>
                </a:solidFill>
                <a:latin typeface="Comfortaa"/>
                <a:ea typeface="Comfortaa"/>
                <a:cs typeface="Comfortaa"/>
                <a:sym typeface="Comfortaa"/>
              </a:defRPr>
            </a:lvl1pPr>
            <a:lvl2pPr lvl="1" rtl="0">
              <a:spcBef>
                <a:spcPts val="0"/>
              </a:spcBef>
              <a:spcAft>
                <a:spcPts val="0"/>
              </a:spcAft>
              <a:buNone/>
              <a:defRPr sz="2400">
                <a:solidFill>
                  <a:schemeClr val="dk1"/>
                </a:solidFill>
                <a:latin typeface="Comfortaa"/>
                <a:ea typeface="Comfortaa"/>
                <a:cs typeface="Comfortaa"/>
                <a:sym typeface="Comfortaa"/>
              </a:defRPr>
            </a:lvl2pPr>
            <a:lvl3pPr lvl="2" rtl="0">
              <a:spcBef>
                <a:spcPts val="0"/>
              </a:spcBef>
              <a:spcAft>
                <a:spcPts val="0"/>
              </a:spcAft>
              <a:buNone/>
              <a:defRPr sz="2400">
                <a:solidFill>
                  <a:schemeClr val="dk1"/>
                </a:solidFill>
                <a:latin typeface="Comfortaa"/>
                <a:ea typeface="Comfortaa"/>
                <a:cs typeface="Comfortaa"/>
                <a:sym typeface="Comfortaa"/>
              </a:defRPr>
            </a:lvl3pPr>
            <a:lvl4pPr lvl="3" rtl="0">
              <a:spcBef>
                <a:spcPts val="0"/>
              </a:spcBef>
              <a:spcAft>
                <a:spcPts val="0"/>
              </a:spcAft>
              <a:buNone/>
              <a:defRPr sz="2400">
                <a:solidFill>
                  <a:schemeClr val="dk1"/>
                </a:solidFill>
                <a:latin typeface="Comfortaa"/>
                <a:ea typeface="Comfortaa"/>
                <a:cs typeface="Comfortaa"/>
                <a:sym typeface="Comfortaa"/>
              </a:defRPr>
            </a:lvl4pPr>
            <a:lvl5pPr lvl="4" rtl="0">
              <a:spcBef>
                <a:spcPts val="0"/>
              </a:spcBef>
              <a:spcAft>
                <a:spcPts val="0"/>
              </a:spcAft>
              <a:buNone/>
              <a:defRPr sz="2400">
                <a:solidFill>
                  <a:schemeClr val="dk1"/>
                </a:solidFill>
                <a:latin typeface="Comfortaa"/>
                <a:ea typeface="Comfortaa"/>
                <a:cs typeface="Comfortaa"/>
                <a:sym typeface="Comfortaa"/>
              </a:defRPr>
            </a:lvl5pPr>
            <a:lvl6pPr lvl="5" rtl="0">
              <a:spcBef>
                <a:spcPts val="0"/>
              </a:spcBef>
              <a:spcAft>
                <a:spcPts val="0"/>
              </a:spcAft>
              <a:buNone/>
              <a:defRPr sz="2400">
                <a:solidFill>
                  <a:schemeClr val="dk1"/>
                </a:solidFill>
                <a:latin typeface="Comfortaa"/>
                <a:ea typeface="Comfortaa"/>
                <a:cs typeface="Comfortaa"/>
                <a:sym typeface="Comfortaa"/>
              </a:defRPr>
            </a:lvl6pPr>
            <a:lvl7pPr lvl="6" rtl="0">
              <a:spcBef>
                <a:spcPts val="0"/>
              </a:spcBef>
              <a:spcAft>
                <a:spcPts val="0"/>
              </a:spcAft>
              <a:buNone/>
              <a:defRPr sz="2400">
                <a:solidFill>
                  <a:schemeClr val="dk1"/>
                </a:solidFill>
                <a:latin typeface="Comfortaa"/>
                <a:ea typeface="Comfortaa"/>
                <a:cs typeface="Comfortaa"/>
                <a:sym typeface="Comfortaa"/>
              </a:defRPr>
            </a:lvl7pPr>
            <a:lvl8pPr lvl="7" rtl="0">
              <a:spcBef>
                <a:spcPts val="0"/>
              </a:spcBef>
              <a:spcAft>
                <a:spcPts val="0"/>
              </a:spcAft>
              <a:buNone/>
              <a:defRPr sz="2400">
                <a:solidFill>
                  <a:schemeClr val="dk1"/>
                </a:solidFill>
                <a:latin typeface="Comfortaa"/>
                <a:ea typeface="Comfortaa"/>
                <a:cs typeface="Comfortaa"/>
                <a:sym typeface="Comfortaa"/>
              </a:defRPr>
            </a:lvl8pPr>
            <a:lvl9pPr lvl="8" rtl="0">
              <a:spcBef>
                <a:spcPts val="0"/>
              </a:spcBef>
              <a:spcAft>
                <a:spcPts val="0"/>
              </a:spcAft>
              <a:buNone/>
              <a:defRPr sz="2400">
                <a:solidFill>
                  <a:schemeClr val="dk1"/>
                </a:solidFill>
                <a:latin typeface="Comfortaa"/>
                <a:ea typeface="Comfortaa"/>
                <a:cs typeface="Comfortaa"/>
                <a:sym typeface="Comfortaa"/>
              </a:defRPr>
            </a:lvl9pPr>
          </a:lstStyle>
          <a:p>
            <a:endParaRPr/>
          </a:p>
        </p:txBody>
      </p:sp>
      <p:grpSp>
        <p:nvGrpSpPr>
          <p:cNvPr id="243" name="Google Shape;243;p7"/>
          <p:cNvGrpSpPr/>
          <p:nvPr/>
        </p:nvGrpSpPr>
        <p:grpSpPr>
          <a:xfrm rot="-1253449" flipH="1">
            <a:off x="10553803" y="5089036"/>
            <a:ext cx="1366188" cy="1777425"/>
            <a:chOff x="4318023" y="4113296"/>
            <a:chExt cx="716422" cy="932073"/>
          </a:xfrm>
        </p:grpSpPr>
        <p:sp>
          <p:nvSpPr>
            <p:cNvPr id="244" name="Google Shape;244;p7"/>
            <p:cNvSpPr/>
            <p:nvPr/>
          </p:nvSpPr>
          <p:spPr>
            <a:xfrm>
              <a:off x="4842115" y="4245779"/>
              <a:ext cx="192329" cy="205812"/>
            </a:xfrm>
            <a:custGeom>
              <a:avLst/>
              <a:gdLst/>
              <a:ahLst/>
              <a:cxnLst/>
              <a:rect l="l" t="t" r="r" b="b"/>
              <a:pathLst>
                <a:path w="2211" h="2366" extrusionOk="0">
                  <a:moveTo>
                    <a:pt x="1579" y="179"/>
                  </a:moveTo>
                  <a:cubicBezTo>
                    <a:pt x="1798" y="179"/>
                    <a:pt x="1943" y="252"/>
                    <a:pt x="1992" y="422"/>
                  </a:cubicBezTo>
                  <a:cubicBezTo>
                    <a:pt x="2041" y="519"/>
                    <a:pt x="2016" y="616"/>
                    <a:pt x="1968" y="689"/>
                  </a:cubicBezTo>
                  <a:cubicBezTo>
                    <a:pt x="1798" y="908"/>
                    <a:pt x="1239" y="1005"/>
                    <a:pt x="802" y="1005"/>
                  </a:cubicBezTo>
                  <a:lnTo>
                    <a:pt x="777" y="1005"/>
                  </a:lnTo>
                  <a:cubicBezTo>
                    <a:pt x="705" y="1005"/>
                    <a:pt x="680" y="1054"/>
                    <a:pt x="705" y="1127"/>
                  </a:cubicBezTo>
                  <a:cubicBezTo>
                    <a:pt x="802" y="1321"/>
                    <a:pt x="1045" y="1904"/>
                    <a:pt x="826" y="2171"/>
                  </a:cubicBezTo>
                  <a:cubicBezTo>
                    <a:pt x="802" y="2195"/>
                    <a:pt x="777" y="2195"/>
                    <a:pt x="777" y="2195"/>
                  </a:cubicBezTo>
                  <a:cubicBezTo>
                    <a:pt x="632" y="2195"/>
                    <a:pt x="364" y="1782"/>
                    <a:pt x="170" y="1369"/>
                  </a:cubicBezTo>
                  <a:lnTo>
                    <a:pt x="486" y="495"/>
                  </a:lnTo>
                  <a:cubicBezTo>
                    <a:pt x="826" y="325"/>
                    <a:pt x="1190" y="203"/>
                    <a:pt x="1579" y="179"/>
                  </a:cubicBezTo>
                  <a:close/>
                  <a:moveTo>
                    <a:pt x="1663" y="1"/>
                  </a:moveTo>
                  <a:cubicBezTo>
                    <a:pt x="1635" y="1"/>
                    <a:pt x="1607" y="4"/>
                    <a:pt x="1579" y="9"/>
                  </a:cubicBezTo>
                  <a:cubicBezTo>
                    <a:pt x="1142" y="33"/>
                    <a:pt x="753" y="155"/>
                    <a:pt x="389" y="349"/>
                  </a:cubicBezTo>
                  <a:cubicBezTo>
                    <a:pt x="364" y="374"/>
                    <a:pt x="340" y="374"/>
                    <a:pt x="340" y="398"/>
                  </a:cubicBezTo>
                  <a:lnTo>
                    <a:pt x="0" y="1345"/>
                  </a:lnTo>
                  <a:cubicBezTo>
                    <a:pt x="0" y="1345"/>
                    <a:pt x="0" y="1369"/>
                    <a:pt x="0" y="1394"/>
                  </a:cubicBezTo>
                  <a:cubicBezTo>
                    <a:pt x="73" y="1564"/>
                    <a:pt x="437" y="2365"/>
                    <a:pt x="777" y="2365"/>
                  </a:cubicBezTo>
                  <a:cubicBezTo>
                    <a:pt x="850" y="2365"/>
                    <a:pt x="923" y="2341"/>
                    <a:pt x="972" y="2268"/>
                  </a:cubicBezTo>
                  <a:cubicBezTo>
                    <a:pt x="1215" y="1953"/>
                    <a:pt x="1020" y="1394"/>
                    <a:pt x="899" y="1151"/>
                  </a:cubicBezTo>
                  <a:cubicBezTo>
                    <a:pt x="1215" y="1151"/>
                    <a:pt x="1871" y="1102"/>
                    <a:pt x="2089" y="786"/>
                  </a:cubicBezTo>
                  <a:cubicBezTo>
                    <a:pt x="2186" y="665"/>
                    <a:pt x="2211" y="519"/>
                    <a:pt x="2162" y="374"/>
                  </a:cubicBezTo>
                  <a:cubicBezTo>
                    <a:pt x="2076" y="159"/>
                    <a:pt x="1876" y="1"/>
                    <a:pt x="166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5" name="Google Shape;245;p7"/>
            <p:cNvSpPr/>
            <p:nvPr/>
          </p:nvSpPr>
          <p:spPr>
            <a:xfrm>
              <a:off x="4730077" y="4175144"/>
              <a:ext cx="156491" cy="223645"/>
            </a:xfrm>
            <a:custGeom>
              <a:avLst/>
              <a:gdLst/>
              <a:ahLst/>
              <a:cxnLst/>
              <a:rect l="l" t="t" r="r" b="b"/>
              <a:pathLst>
                <a:path w="1799" h="2571" extrusionOk="0">
                  <a:moveTo>
                    <a:pt x="649" y="0"/>
                  </a:moveTo>
                  <a:cubicBezTo>
                    <a:pt x="597" y="0"/>
                    <a:pt x="542" y="6"/>
                    <a:pt x="486" y="19"/>
                  </a:cubicBezTo>
                  <a:cubicBezTo>
                    <a:pt x="365" y="44"/>
                    <a:pt x="244" y="141"/>
                    <a:pt x="195" y="262"/>
                  </a:cubicBezTo>
                  <a:cubicBezTo>
                    <a:pt x="98" y="602"/>
                    <a:pt x="511" y="1113"/>
                    <a:pt x="827" y="1501"/>
                  </a:cubicBezTo>
                  <a:cubicBezTo>
                    <a:pt x="632" y="1574"/>
                    <a:pt x="462" y="1671"/>
                    <a:pt x="292" y="1793"/>
                  </a:cubicBezTo>
                  <a:cubicBezTo>
                    <a:pt x="122" y="1890"/>
                    <a:pt x="1" y="2109"/>
                    <a:pt x="49" y="2327"/>
                  </a:cubicBezTo>
                  <a:cubicBezTo>
                    <a:pt x="49" y="2400"/>
                    <a:pt x="122" y="2497"/>
                    <a:pt x="195" y="2522"/>
                  </a:cubicBezTo>
                  <a:cubicBezTo>
                    <a:pt x="268" y="2546"/>
                    <a:pt x="341" y="2570"/>
                    <a:pt x="414" y="2570"/>
                  </a:cubicBezTo>
                  <a:cubicBezTo>
                    <a:pt x="754" y="2522"/>
                    <a:pt x="1094" y="2424"/>
                    <a:pt x="1410" y="2254"/>
                  </a:cubicBezTo>
                  <a:cubicBezTo>
                    <a:pt x="1458" y="2230"/>
                    <a:pt x="1458" y="2181"/>
                    <a:pt x="1434" y="2133"/>
                  </a:cubicBezTo>
                  <a:cubicBezTo>
                    <a:pt x="1434" y="2116"/>
                    <a:pt x="1397" y="2099"/>
                    <a:pt x="1367" y="2099"/>
                  </a:cubicBezTo>
                  <a:cubicBezTo>
                    <a:pt x="1355" y="2099"/>
                    <a:pt x="1344" y="2101"/>
                    <a:pt x="1337" y="2109"/>
                  </a:cubicBezTo>
                  <a:cubicBezTo>
                    <a:pt x="1075" y="2229"/>
                    <a:pt x="664" y="2400"/>
                    <a:pt x="406" y="2400"/>
                  </a:cubicBezTo>
                  <a:cubicBezTo>
                    <a:pt x="352" y="2400"/>
                    <a:pt x="305" y="2393"/>
                    <a:pt x="268" y="2376"/>
                  </a:cubicBezTo>
                  <a:cubicBezTo>
                    <a:pt x="244" y="2352"/>
                    <a:pt x="219" y="2327"/>
                    <a:pt x="195" y="2279"/>
                  </a:cubicBezTo>
                  <a:cubicBezTo>
                    <a:pt x="195" y="2206"/>
                    <a:pt x="219" y="2109"/>
                    <a:pt x="268" y="2036"/>
                  </a:cubicBezTo>
                  <a:cubicBezTo>
                    <a:pt x="462" y="1841"/>
                    <a:pt x="705" y="1696"/>
                    <a:pt x="972" y="1647"/>
                  </a:cubicBezTo>
                  <a:cubicBezTo>
                    <a:pt x="997" y="1647"/>
                    <a:pt x="1021" y="1623"/>
                    <a:pt x="1045" y="1598"/>
                  </a:cubicBezTo>
                  <a:cubicBezTo>
                    <a:pt x="1094" y="1550"/>
                    <a:pt x="1069" y="1526"/>
                    <a:pt x="997" y="1428"/>
                  </a:cubicBezTo>
                  <a:cubicBezTo>
                    <a:pt x="389" y="724"/>
                    <a:pt x="316" y="432"/>
                    <a:pt x="365" y="311"/>
                  </a:cubicBezTo>
                  <a:cubicBezTo>
                    <a:pt x="365" y="287"/>
                    <a:pt x="389" y="214"/>
                    <a:pt x="511" y="190"/>
                  </a:cubicBezTo>
                  <a:cubicBezTo>
                    <a:pt x="554" y="179"/>
                    <a:pt x="596" y="174"/>
                    <a:pt x="636" y="174"/>
                  </a:cubicBezTo>
                  <a:cubicBezTo>
                    <a:pt x="1244" y="174"/>
                    <a:pt x="1628" y="1283"/>
                    <a:pt x="1628" y="1283"/>
                  </a:cubicBezTo>
                  <a:cubicBezTo>
                    <a:pt x="1652" y="1307"/>
                    <a:pt x="1701" y="1331"/>
                    <a:pt x="1725" y="1331"/>
                  </a:cubicBezTo>
                  <a:cubicBezTo>
                    <a:pt x="1774" y="1307"/>
                    <a:pt x="1798" y="1258"/>
                    <a:pt x="1798" y="1210"/>
                  </a:cubicBezTo>
                  <a:cubicBezTo>
                    <a:pt x="1776" y="1165"/>
                    <a:pt x="1373" y="0"/>
                    <a:pt x="64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6" name="Google Shape;246;p7"/>
            <p:cNvSpPr/>
            <p:nvPr/>
          </p:nvSpPr>
          <p:spPr>
            <a:xfrm>
              <a:off x="4828807" y="4113296"/>
              <a:ext cx="167625" cy="150227"/>
            </a:xfrm>
            <a:custGeom>
              <a:avLst/>
              <a:gdLst/>
              <a:ahLst/>
              <a:cxnLst/>
              <a:rect l="l" t="t" r="r" b="b"/>
              <a:pathLst>
                <a:path w="1927" h="1727" extrusionOk="0">
                  <a:moveTo>
                    <a:pt x="119" y="1"/>
                  </a:moveTo>
                  <a:cubicBezTo>
                    <a:pt x="57" y="1"/>
                    <a:pt x="1" y="74"/>
                    <a:pt x="56" y="147"/>
                  </a:cubicBezTo>
                  <a:cubicBezTo>
                    <a:pt x="347" y="463"/>
                    <a:pt x="566" y="828"/>
                    <a:pt x="712" y="1241"/>
                  </a:cubicBezTo>
                  <a:cubicBezTo>
                    <a:pt x="663" y="1386"/>
                    <a:pt x="639" y="1532"/>
                    <a:pt x="663" y="1654"/>
                  </a:cubicBezTo>
                  <a:cubicBezTo>
                    <a:pt x="663" y="1702"/>
                    <a:pt x="712" y="1726"/>
                    <a:pt x="736" y="1726"/>
                  </a:cubicBezTo>
                  <a:cubicBezTo>
                    <a:pt x="785" y="1726"/>
                    <a:pt x="809" y="1702"/>
                    <a:pt x="833" y="1678"/>
                  </a:cubicBezTo>
                  <a:cubicBezTo>
                    <a:pt x="882" y="1532"/>
                    <a:pt x="882" y="1411"/>
                    <a:pt x="858" y="1265"/>
                  </a:cubicBezTo>
                  <a:cubicBezTo>
                    <a:pt x="882" y="1241"/>
                    <a:pt x="906" y="1216"/>
                    <a:pt x="906" y="1192"/>
                  </a:cubicBezTo>
                  <a:cubicBezTo>
                    <a:pt x="1149" y="876"/>
                    <a:pt x="1489" y="706"/>
                    <a:pt x="1854" y="658"/>
                  </a:cubicBezTo>
                  <a:cubicBezTo>
                    <a:pt x="1902" y="633"/>
                    <a:pt x="1926" y="609"/>
                    <a:pt x="1926" y="560"/>
                  </a:cubicBezTo>
                  <a:cubicBezTo>
                    <a:pt x="1902" y="512"/>
                    <a:pt x="1854" y="488"/>
                    <a:pt x="1829" y="488"/>
                  </a:cubicBezTo>
                  <a:cubicBezTo>
                    <a:pt x="1441" y="536"/>
                    <a:pt x="1076" y="730"/>
                    <a:pt x="809" y="1046"/>
                  </a:cubicBezTo>
                  <a:cubicBezTo>
                    <a:pt x="663" y="658"/>
                    <a:pt x="445" y="318"/>
                    <a:pt x="177" y="26"/>
                  </a:cubicBezTo>
                  <a:cubicBezTo>
                    <a:pt x="160" y="8"/>
                    <a:pt x="139" y="1"/>
                    <a:pt x="11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7" name="Google Shape;247;p7"/>
            <p:cNvSpPr/>
            <p:nvPr/>
          </p:nvSpPr>
          <p:spPr>
            <a:xfrm>
              <a:off x="4318023" y="4482647"/>
              <a:ext cx="515662" cy="562722"/>
            </a:xfrm>
            <a:custGeom>
              <a:avLst/>
              <a:gdLst/>
              <a:ahLst/>
              <a:cxnLst/>
              <a:rect l="l" t="t" r="r" b="b"/>
              <a:pathLst>
                <a:path w="5928" h="6469" extrusionOk="0">
                  <a:moveTo>
                    <a:pt x="5857" y="0"/>
                  </a:moveTo>
                  <a:cubicBezTo>
                    <a:pt x="5849" y="0"/>
                    <a:pt x="5840" y="2"/>
                    <a:pt x="5831" y="7"/>
                  </a:cubicBezTo>
                  <a:cubicBezTo>
                    <a:pt x="5782" y="7"/>
                    <a:pt x="5758" y="31"/>
                    <a:pt x="5758" y="80"/>
                  </a:cubicBezTo>
                  <a:cubicBezTo>
                    <a:pt x="5758" y="250"/>
                    <a:pt x="5734" y="396"/>
                    <a:pt x="5734" y="566"/>
                  </a:cubicBezTo>
                  <a:cubicBezTo>
                    <a:pt x="5709" y="590"/>
                    <a:pt x="5734" y="638"/>
                    <a:pt x="5782" y="638"/>
                  </a:cubicBezTo>
                  <a:lnTo>
                    <a:pt x="5782" y="614"/>
                  </a:lnTo>
                  <a:cubicBezTo>
                    <a:pt x="5791" y="619"/>
                    <a:pt x="5801" y="621"/>
                    <a:pt x="5810" y="621"/>
                  </a:cubicBezTo>
                  <a:cubicBezTo>
                    <a:pt x="5848" y="621"/>
                    <a:pt x="5879" y="585"/>
                    <a:pt x="5879" y="566"/>
                  </a:cubicBezTo>
                  <a:cubicBezTo>
                    <a:pt x="5904" y="396"/>
                    <a:pt x="5928" y="225"/>
                    <a:pt x="5928" y="80"/>
                  </a:cubicBezTo>
                  <a:cubicBezTo>
                    <a:pt x="5928" y="40"/>
                    <a:pt x="5896" y="0"/>
                    <a:pt x="5857" y="0"/>
                  </a:cubicBezTo>
                  <a:close/>
                  <a:moveTo>
                    <a:pt x="5682" y="972"/>
                  </a:moveTo>
                  <a:cubicBezTo>
                    <a:pt x="5644" y="972"/>
                    <a:pt x="5612" y="1007"/>
                    <a:pt x="5612" y="1027"/>
                  </a:cubicBezTo>
                  <a:cubicBezTo>
                    <a:pt x="5564" y="1197"/>
                    <a:pt x="5515" y="1343"/>
                    <a:pt x="5442" y="1489"/>
                  </a:cubicBezTo>
                  <a:cubicBezTo>
                    <a:pt x="5418" y="1513"/>
                    <a:pt x="5442" y="1562"/>
                    <a:pt x="5491" y="1586"/>
                  </a:cubicBezTo>
                  <a:lnTo>
                    <a:pt x="5515" y="1586"/>
                  </a:lnTo>
                  <a:lnTo>
                    <a:pt x="5515" y="1562"/>
                  </a:lnTo>
                  <a:cubicBezTo>
                    <a:pt x="5523" y="1570"/>
                    <a:pt x="5531" y="1572"/>
                    <a:pt x="5539" y="1572"/>
                  </a:cubicBezTo>
                  <a:cubicBezTo>
                    <a:pt x="5555" y="1572"/>
                    <a:pt x="5572" y="1562"/>
                    <a:pt x="5588" y="1562"/>
                  </a:cubicBezTo>
                  <a:cubicBezTo>
                    <a:pt x="5661" y="1392"/>
                    <a:pt x="5734" y="1246"/>
                    <a:pt x="5782" y="1076"/>
                  </a:cubicBezTo>
                  <a:cubicBezTo>
                    <a:pt x="5782" y="1027"/>
                    <a:pt x="5758" y="1003"/>
                    <a:pt x="5709" y="979"/>
                  </a:cubicBezTo>
                  <a:cubicBezTo>
                    <a:pt x="5700" y="974"/>
                    <a:pt x="5691" y="972"/>
                    <a:pt x="5682" y="972"/>
                  </a:cubicBezTo>
                  <a:close/>
                  <a:moveTo>
                    <a:pt x="4303" y="1753"/>
                  </a:moveTo>
                  <a:cubicBezTo>
                    <a:pt x="4217" y="1753"/>
                    <a:pt x="4164" y="1879"/>
                    <a:pt x="4276" y="1902"/>
                  </a:cubicBezTo>
                  <a:cubicBezTo>
                    <a:pt x="4398" y="1975"/>
                    <a:pt x="4543" y="2047"/>
                    <a:pt x="4640" y="2169"/>
                  </a:cubicBezTo>
                  <a:cubicBezTo>
                    <a:pt x="4640" y="2193"/>
                    <a:pt x="4665" y="2193"/>
                    <a:pt x="4689" y="2193"/>
                  </a:cubicBezTo>
                  <a:cubicBezTo>
                    <a:pt x="4713" y="2193"/>
                    <a:pt x="4738" y="2193"/>
                    <a:pt x="4762" y="2169"/>
                  </a:cubicBezTo>
                  <a:cubicBezTo>
                    <a:pt x="4786" y="2145"/>
                    <a:pt x="4786" y="2096"/>
                    <a:pt x="4762" y="2072"/>
                  </a:cubicBezTo>
                  <a:cubicBezTo>
                    <a:pt x="4640" y="1926"/>
                    <a:pt x="4495" y="1829"/>
                    <a:pt x="4325" y="1756"/>
                  </a:cubicBezTo>
                  <a:cubicBezTo>
                    <a:pt x="4317" y="1754"/>
                    <a:pt x="4310" y="1753"/>
                    <a:pt x="4303" y="1753"/>
                  </a:cubicBezTo>
                  <a:close/>
                  <a:moveTo>
                    <a:pt x="3790" y="1732"/>
                  </a:moveTo>
                  <a:cubicBezTo>
                    <a:pt x="3596" y="1780"/>
                    <a:pt x="3474" y="1926"/>
                    <a:pt x="3474" y="2120"/>
                  </a:cubicBezTo>
                  <a:cubicBezTo>
                    <a:pt x="3450" y="2145"/>
                    <a:pt x="3450" y="2169"/>
                    <a:pt x="3474" y="2193"/>
                  </a:cubicBezTo>
                  <a:cubicBezTo>
                    <a:pt x="3474" y="2242"/>
                    <a:pt x="3499" y="2266"/>
                    <a:pt x="3547" y="2266"/>
                  </a:cubicBezTo>
                  <a:lnTo>
                    <a:pt x="3572" y="2266"/>
                  </a:lnTo>
                  <a:cubicBezTo>
                    <a:pt x="3620" y="2242"/>
                    <a:pt x="3644" y="2193"/>
                    <a:pt x="3620" y="2169"/>
                  </a:cubicBezTo>
                  <a:lnTo>
                    <a:pt x="3620" y="2120"/>
                  </a:lnTo>
                  <a:cubicBezTo>
                    <a:pt x="3644" y="1999"/>
                    <a:pt x="3717" y="1926"/>
                    <a:pt x="3839" y="1902"/>
                  </a:cubicBezTo>
                  <a:cubicBezTo>
                    <a:pt x="3887" y="1877"/>
                    <a:pt x="3912" y="1829"/>
                    <a:pt x="3887" y="1780"/>
                  </a:cubicBezTo>
                  <a:cubicBezTo>
                    <a:pt x="3887" y="1756"/>
                    <a:pt x="3839" y="1732"/>
                    <a:pt x="3790" y="1732"/>
                  </a:cubicBezTo>
                  <a:close/>
                  <a:moveTo>
                    <a:pt x="5248" y="1835"/>
                  </a:moveTo>
                  <a:cubicBezTo>
                    <a:pt x="5230" y="1835"/>
                    <a:pt x="5211" y="1841"/>
                    <a:pt x="5199" y="1853"/>
                  </a:cubicBezTo>
                  <a:cubicBezTo>
                    <a:pt x="5078" y="1975"/>
                    <a:pt x="4981" y="2072"/>
                    <a:pt x="4835" y="2169"/>
                  </a:cubicBezTo>
                  <a:cubicBezTo>
                    <a:pt x="4786" y="2169"/>
                    <a:pt x="4786" y="2217"/>
                    <a:pt x="4811" y="2266"/>
                  </a:cubicBezTo>
                  <a:cubicBezTo>
                    <a:pt x="4811" y="2290"/>
                    <a:pt x="4859" y="2315"/>
                    <a:pt x="4883" y="2315"/>
                  </a:cubicBezTo>
                  <a:lnTo>
                    <a:pt x="4883" y="2290"/>
                  </a:lnTo>
                  <a:cubicBezTo>
                    <a:pt x="4883" y="2290"/>
                    <a:pt x="4908" y="2290"/>
                    <a:pt x="4908" y="2315"/>
                  </a:cubicBezTo>
                  <a:cubicBezTo>
                    <a:pt x="5053" y="2217"/>
                    <a:pt x="5199" y="2096"/>
                    <a:pt x="5296" y="1975"/>
                  </a:cubicBezTo>
                  <a:cubicBezTo>
                    <a:pt x="5345" y="1926"/>
                    <a:pt x="5345" y="1877"/>
                    <a:pt x="5296" y="1853"/>
                  </a:cubicBezTo>
                  <a:cubicBezTo>
                    <a:pt x="5284" y="1841"/>
                    <a:pt x="5266" y="1835"/>
                    <a:pt x="5248" y="1835"/>
                  </a:cubicBezTo>
                  <a:close/>
                  <a:moveTo>
                    <a:pt x="4416" y="2312"/>
                  </a:moveTo>
                  <a:cubicBezTo>
                    <a:pt x="4410" y="2312"/>
                    <a:pt x="4404" y="2313"/>
                    <a:pt x="4398" y="2315"/>
                  </a:cubicBezTo>
                  <a:cubicBezTo>
                    <a:pt x="4276" y="2339"/>
                    <a:pt x="4179" y="2363"/>
                    <a:pt x="4057" y="2363"/>
                  </a:cubicBezTo>
                  <a:lnTo>
                    <a:pt x="3936" y="2363"/>
                  </a:lnTo>
                  <a:cubicBezTo>
                    <a:pt x="3930" y="2362"/>
                    <a:pt x="3925" y="2361"/>
                    <a:pt x="3920" y="2361"/>
                  </a:cubicBezTo>
                  <a:cubicBezTo>
                    <a:pt x="3836" y="2361"/>
                    <a:pt x="3820" y="2533"/>
                    <a:pt x="3912" y="2533"/>
                  </a:cubicBezTo>
                  <a:lnTo>
                    <a:pt x="4057" y="2533"/>
                  </a:lnTo>
                  <a:lnTo>
                    <a:pt x="4057" y="2509"/>
                  </a:lnTo>
                  <a:cubicBezTo>
                    <a:pt x="4179" y="2509"/>
                    <a:pt x="4300" y="2509"/>
                    <a:pt x="4422" y="2485"/>
                  </a:cubicBezTo>
                  <a:cubicBezTo>
                    <a:pt x="4535" y="2462"/>
                    <a:pt x="4500" y="2312"/>
                    <a:pt x="4416" y="2312"/>
                  </a:cubicBezTo>
                  <a:close/>
                  <a:moveTo>
                    <a:pt x="4946" y="2451"/>
                  </a:moveTo>
                  <a:cubicBezTo>
                    <a:pt x="4934" y="2451"/>
                    <a:pt x="4921" y="2454"/>
                    <a:pt x="4908" y="2460"/>
                  </a:cubicBezTo>
                  <a:cubicBezTo>
                    <a:pt x="4859" y="2485"/>
                    <a:pt x="4859" y="2533"/>
                    <a:pt x="4859" y="2582"/>
                  </a:cubicBezTo>
                  <a:cubicBezTo>
                    <a:pt x="4932" y="2728"/>
                    <a:pt x="4956" y="2873"/>
                    <a:pt x="4981" y="3019"/>
                  </a:cubicBezTo>
                  <a:cubicBezTo>
                    <a:pt x="4981" y="3068"/>
                    <a:pt x="5029" y="3092"/>
                    <a:pt x="5078" y="3092"/>
                  </a:cubicBezTo>
                  <a:cubicBezTo>
                    <a:pt x="5126" y="3092"/>
                    <a:pt x="5151" y="3043"/>
                    <a:pt x="5151" y="3019"/>
                  </a:cubicBezTo>
                  <a:cubicBezTo>
                    <a:pt x="5126" y="2825"/>
                    <a:pt x="5078" y="2679"/>
                    <a:pt x="5029" y="2509"/>
                  </a:cubicBezTo>
                  <a:cubicBezTo>
                    <a:pt x="5011" y="2473"/>
                    <a:pt x="4981" y="2451"/>
                    <a:pt x="4946" y="2451"/>
                  </a:cubicBezTo>
                  <a:close/>
                  <a:moveTo>
                    <a:pt x="5078" y="3432"/>
                  </a:moveTo>
                  <a:cubicBezTo>
                    <a:pt x="5029" y="3432"/>
                    <a:pt x="5005" y="3456"/>
                    <a:pt x="4981" y="3505"/>
                  </a:cubicBezTo>
                  <a:cubicBezTo>
                    <a:pt x="4956" y="3651"/>
                    <a:pt x="4932" y="3821"/>
                    <a:pt x="4883" y="3966"/>
                  </a:cubicBezTo>
                  <a:cubicBezTo>
                    <a:pt x="4859" y="3991"/>
                    <a:pt x="4883" y="4039"/>
                    <a:pt x="4908" y="4064"/>
                  </a:cubicBezTo>
                  <a:lnTo>
                    <a:pt x="4956" y="4064"/>
                  </a:lnTo>
                  <a:cubicBezTo>
                    <a:pt x="4981" y="4064"/>
                    <a:pt x="5005" y="4039"/>
                    <a:pt x="5029" y="4015"/>
                  </a:cubicBezTo>
                  <a:cubicBezTo>
                    <a:pt x="5078" y="3869"/>
                    <a:pt x="5126" y="3699"/>
                    <a:pt x="5151" y="3529"/>
                  </a:cubicBezTo>
                  <a:cubicBezTo>
                    <a:pt x="5151" y="3481"/>
                    <a:pt x="5126" y="3432"/>
                    <a:pt x="5078" y="3432"/>
                  </a:cubicBezTo>
                  <a:close/>
                  <a:moveTo>
                    <a:pt x="4703" y="4339"/>
                  </a:moveTo>
                  <a:cubicBezTo>
                    <a:pt x="4677" y="4339"/>
                    <a:pt x="4655" y="4351"/>
                    <a:pt x="4640" y="4379"/>
                  </a:cubicBezTo>
                  <a:cubicBezTo>
                    <a:pt x="4543" y="4501"/>
                    <a:pt x="4422" y="4622"/>
                    <a:pt x="4325" y="4720"/>
                  </a:cubicBezTo>
                  <a:cubicBezTo>
                    <a:pt x="4276" y="4744"/>
                    <a:pt x="4276" y="4792"/>
                    <a:pt x="4325" y="4841"/>
                  </a:cubicBezTo>
                  <a:cubicBezTo>
                    <a:pt x="4325" y="4841"/>
                    <a:pt x="4349" y="4865"/>
                    <a:pt x="4373" y="4865"/>
                  </a:cubicBezTo>
                  <a:lnTo>
                    <a:pt x="4373" y="4841"/>
                  </a:lnTo>
                  <a:lnTo>
                    <a:pt x="4422" y="4841"/>
                  </a:lnTo>
                  <a:cubicBezTo>
                    <a:pt x="4543" y="4720"/>
                    <a:pt x="4665" y="4598"/>
                    <a:pt x="4762" y="4477"/>
                  </a:cubicBezTo>
                  <a:cubicBezTo>
                    <a:pt x="4786" y="4428"/>
                    <a:pt x="4786" y="4379"/>
                    <a:pt x="4762" y="4355"/>
                  </a:cubicBezTo>
                  <a:cubicBezTo>
                    <a:pt x="4742" y="4345"/>
                    <a:pt x="4722" y="4339"/>
                    <a:pt x="4703" y="4339"/>
                  </a:cubicBezTo>
                  <a:close/>
                  <a:moveTo>
                    <a:pt x="3975" y="4971"/>
                  </a:moveTo>
                  <a:cubicBezTo>
                    <a:pt x="3960" y="4971"/>
                    <a:pt x="3946" y="4977"/>
                    <a:pt x="3936" y="4987"/>
                  </a:cubicBezTo>
                  <a:cubicBezTo>
                    <a:pt x="3790" y="5060"/>
                    <a:pt x="3644" y="5108"/>
                    <a:pt x="3474" y="5133"/>
                  </a:cubicBezTo>
                  <a:cubicBezTo>
                    <a:pt x="3450" y="5157"/>
                    <a:pt x="3402" y="5205"/>
                    <a:pt x="3426" y="5254"/>
                  </a:cubicBezTo>
                  <a:cubicBezTo>
                    <a:pt x="3426" y="5278"/>
                    <a:pt x="3474" y="5303"/>
                    <a:pt x="3499" y="5303"/>
                  </a:cubicBezTo>
                  <a:lnTo>
                    <a:pt x="3523" y="5303"/>
                  </a:lnTo>
                  <a:cubicBezTo>
                    <a:pt x="3693" y="5254"/>
                    <a:pt x="3839" y="5205"/>
                    <a:pt x="4009" y="5133"/>
                  </a:cubicBezTo>
                  <a:cubicBezTo>
                    <a:pt x="4033" y="5108"/>
                    <a:pt x="4057" y="5060"/>
                    <a:pt x="4033" y="5011"/>
                  </a:cubicBezTo>
                  <a:cubicBezTo>
                    <a:pt x="4019" y="4983"/>
                    <a:pt x="3996" y="4971"/>
                    <a:pt x="3975" y="4971"/>
                  </a:cubicBezTo>
                  <a:close/>
                  <a:moveTo>
                    <a:pt x="1531" y="5205"/>
                  </a:moveTo>
                  <a:cubicBezTo>
                    <a:pt x="1434" y="5205"/>
                    <a:pt x="1434" y="5375"/>
                    <a:pt x="1531" y="5375"/>
                  </a:cubicBezTo>
                  <a:lnTo>
                    <a:pt x="2041" y="5375"/>
                  </a:lnTo>
                  <a:cubicBezTo>
                    <a:pt x="2065" y="5375"/>
                    <a:pt x="2114" y="5327"/>
                    <a:pt x="2114" y="5303"/>
                  </a:cubicBezTo>
                  <a:cubicBezTo>
                    <a:pt x="2114" y="5254"/>
                    <a:pt x="2090" y="5205"/>
                    <a:pt x="2041" y="5205"/>
                  </a:cubicBezTo>
                  <a:close/>
                  <a:moveTo>
                    <a:pt x="2527" y="5205"/>
                  </a:moveTo>
                  <a:cubicBezTo>
                    <a:pt x="2478" y="5205"/>
                    <a:pt x="2454" y="5254"/>
                    <a:pt x="2454" y="5278"/>
                  </a:cubicBezTo>
                  <a:cubicBezTo>
                    <a:pt x="2430" y="5327"/>
                    <a:pt x="2478" y="5375"/>
                    <a:pt x="2527" y="5375"/>
                  </a:cubicBezTo>
                  <a:lnTo>
                    <a:pt x="3013" y="5375"/>
                  </a:lnTo>
                  <a:cubicBezTo>
                    <a:pt x="3061" y="5375"/>
                    <a:pt x="3110" y="5327"/>
                    <a:pt x="3110" y="5278"/>
                  </a:cubicBezTo>
                  <a:cubicBezTo>
                    <a:pt x="3086" y="5230"/>
                    <a:pt x="3061" y="5205"/>
                    <a:pt x="3013" y="5205"/>
                  </a:cubicBezTo>
                  <a:close/>
                  <a:moveTo>
                    <a:pt x="1044" y="5270"/>
                  </a:moveTo>
                  <a:cubicBezTo>
                    <a:pt x="1037" y="5270"/>
                    <a:pt x="1029" y="5273"/>
                    <a:pt x="1021" y="5278"/>
                  </a:cubicBezTo>
                  <a:cubicBezTo>
                    <a:pt x="851" y="5327"/>
                    <a:pt x="681" y="5400"/>
                    <a:pt x="559" y="5497"/>
                  </a:cubicBezTo>
                  <a:cubicBezTo>
                    <a:pt x="511" y="5545"/>
                    <a:pt x="511" y="5594"/>
                    <a:pt x="559" y="5618"/>
                  </a:cubicBezTo>
                  <a:cubicBezTo>
                    <a:pt x="559" y="5643"/>
                    <a:pt x="584" y="5643"/>
                    <a:pt x="608" y="5667"/>
                  </a:cubicBezTo>
                  <a:cubicBezTo>
                    <a:pt x="632" y="5643"/>
                    <a:pt x="632" y="5643"/>
                    <a:pt x="657" y="5643"/>
                  </a:cubicBezTo>
                  <a:cubicBezTo>
                    <a:pt x="778" y="5545"/>
                    <a:pt x="899" y="5473"/>
                    <a:pt x="1069" y="5424"/>
                  </a:cubicBezTo>
                  <a:cubicBezTo>
                    <a:pt x="1134" y="5424"/>
                    <a:pt x="1103" y="5270"/>
                    <a:pt x="1044" y="5270"/>
                  </a:cubicBezTo>
                  <a:close/>
                  <a:moveTo>
                    <a:pt x="295" y="5864"/>
                  </a:moveTo>
                  <a:cubicBezTo>
                    <a:pt x="265" y="5864"/>
                    <a:pt x="235" y="5877"/>
                    <a:pt x="219" y="5910"/>
                  </a:cubicBezTo>
                  <a:cubicBezTo>
                    <a:pt x="122" y="6056"/>
                    <a:pt x="74" y="6201"/>
                    <a:pt x="25" y="6371"/>
                  </a:cubicBezTo>
                  <a:cubicBezTo>
                    <a:pt x="1" y="6420"/>
                    <a:pt x="25" y="6469"/>
                    <a:pt x="74" y="6469"/>
                  </a:cubicBezTo>
                  <a:lnTo>
                    <a:pt x="98" y="6469"/>
                  </a:lnTo>
                  <a:cubicBezTo>
                    <a:pt x="122" y="6469"/>
                    <a:pt x="146" y="6444"/>
                    <a:pt x="171" y="6420"/>
                  </a:cubicBezTo>
                  <a:cubicBezTo>
                    <a:pt x="219" y="6274"/>
                    <a:pt x="292" y="6129"/>
                    <a:pt x="365" y="5983"/>
                  </a:cubicBezTo>
                  <a:cubicBezTo>
                    <a:pt x="414" y="5918"/>
                    <a:pt x="354" y="5864"/>
                    <a:pt x="295" y="5864"/>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48" name="Google Shape;248;p7"/>
          <p:cNvGrpSpPr/>
          <p:nvPr/>
        </p:nvGrpSpPr>
        <p:grpSpPr>
          <a:xfrm>
            <a:off x="3304456" y="5092124"/>
            <a:ext cx="2085305" cy="1648435"/>
            <a:chOff x="855987" y="2204128"/>
            <a:chExt cx="1217483" cy="962421"/>
          </a:xfrm>
        </p:grpSpPr>
        <p:grpSp>
          <p:nvGrpSpPr>
            <p:cNvPr id="249" name="Google Shape;249;p7"/>
            <p:cNvGrpSpPr/>
            <p:nvPr/>
          </p:nvGrpSpPr>
          <p:grpSpPr>
            <a:xfrm>
              <a:off x="855987" y="2204128"/>
              <a:ext cx="1146639" cy="962421"/>
              <a:chOff x="958238" y="2157575"/>
              <a:chExt cx="1115191" cy="936025"/>
            </a:xfrm>
          </p:grpSpPr>
          <p:sp>
            <p:nvSpPr>
              <p:cNvPr id="250" name="Google Shape;250;p7"/>
              <p:cNvSpPr/>
              <p:nvPr/>
            </p:nvSpPr>
            <p:spPr>
              <a:xfrm>
                <a:off x="1253863" y="2157575"/>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1" name="Google Shape;251;p7"/>
              <p:cNvSpPr/>
              <p:nvPr/>
            </p:nvSpPr>
            <p:spPr>
              <a:xfrm>
                <a:off x="1441088" y="2325100"/>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2" name="Google Shape;252;p7"/>
              <p:cNvSpPr/>
              <p:nvPr/>
            </p:nvSpPr>
            <p:spPr>
              <a:xfrm>
                <a:off x="997663" y="2334950"/>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3" name="Google Shape;253;p7"/>
              <p:cNvSpPr/>
              <p:nvPr/>
            </p:nvSpPr>
            <p:spPr>
              <a:xfrm>
                <a:off x="958238" y="2551725"/>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4" name="Google Shape;254;p7"/>
              <p:cNvSpPr/>
              <p:nvPr/>
            </p:nvSpPr>
            <p:spPr>
              <a:xfrm>
                <a:off x="1165163" y="2601000"/>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5" name="Google Shape;255;p7"/>
              <p:cNvSpPr/>
              <p:nvPr/>
            </p:nvSpPr>
            <p:spPr>
              <a:xfrm>
                <a:off x="1450928" y="2561600"/>
                <a:ext cx="622500" cy="4926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256" name="Google Shape;256;p7"/>
            <p:cNvSpPr/>
            <p:nvPr/>
          </p:nvSpPr>
          <p:spPr>
            <a:xfrm>
              <a:off x="926851" y="2206843"/>
              <a:ext cx="1146619" cy="869887"/>
            </a:xfrm>
            <a:custGeom>
              <a:avLst/>
              <a:gdLst/>
              <a:ahLst/>
              <a:cxnLst/>
              <a:rect l="l" t="t" r="r" b="b"/>
              <a:pathLst>
                <a:path w="6074" h="4608" extrusionOk="0">
                  <a:moveTo>
                    <a:pt x="1749" y="936"/>
                  </a:moveTo>
                  <a:cubicBezTo>
                    <a:pt x="1968" y="985"/>
                    <a:pt x="2187" y="1131"/>
                    <a:pt x="2284" y="1325"/>
                  </a:cubicBezTo>
                  <a:cubicBezTo>
                    <a:pt x="2284" y="1398"/>
                    <a:pt x="2260" y="1446"/>
                    <a:pt x="2211" y="1471"/>
                  </a:cubicBezTo>
                  <a:cubicBezTo>
                    <a:pt x="2162" y="1519"/>
                    <a:pt x="2114" y="1519"/>
                    <a:pt x="2065" y="1544"/>
                  </a:cubicBezTo>
                  <a:cubicBezTo>
                    <a:pt x="1871" y="1544"/>
                    <a:pt x="1725" y="1276"/>
                    <a:pt x="1677" y="1155"/>
                  </a:cubicBezTo>
                  <a:lnTo>
                    <a:pt x="1677" y="1131"/>
                  </a:lnTo>
                  <a:cubicBezTo>
                    <a:pt x="1701" y="1058"/>
                    <a:pt x="1725" y="1009"/>
                    <a:pt x="1749" y="936"/>
                  </a:cubicBezTo>
                  <a:close/>
                  <a:moveTo>
                    <a:pt x="3936" y="1301"/>
                  </a:moveTo>
                  <a:lnTo>
                    <a:pt x="3936" y="1301"/>
                  </a:lnTo>
                  <a:cubicBezTo>
                    <a:pt x="3960" y="1446"/>
                    <a:pt x="3936" y="1616"/>
                    <a:pt x="3839" y="1762"/>
                  </a:cubicBezTo>
                  <a:cubicBezTo>
                    <a:pt x="3790" y="1714"/>
                    <a:pt x="3814" y="1495"/>
                    <a:pt x="3936" y="1301"/>
                  </a:cubicBezTo>
                  <a:close/>
                  <a:moveTo>
                    <a:pt x="750" y="2166"/>
                  </a:moveTo>
                  <a:cubicBezTo>
                    <a:pt x="776" y="2166"/>
                    <a:pt x="802" y="2169"/>
                    <a:pt x="826" y="2175"/>
                  </a:cubicBezTo>
                  <a:cubicBezTo>
                    <a:pt x="1142" y="2199"/>
                    <a:pt x="1264" y="2394"/>
                    <a:pt x="1264" y="2564"/>
                  </a:cubicBezTo>
                  <a:cubicBezTo>
                    <a:pt x="1264" y="2661"/>
                    <a:pt x="1166" y="2758"/>
                    <a:pt x="1045" y="2782"/>
                  </a:cubicBezTo>
                  <a:cubicBezTo>
                    <a:pt x="996" y="2758"/>
                    <a:pt x="924" y="2758"/>
                    <a:pt x="875" y="2734"/>
                  </a:cubicBezTo>
                  <a:cubicBezTo>
                    <a:pt x="705" y="2612"/>
                    <a:pt x="583" y="2442"/>
                    <a:pt x="535" y="2248"/>
                  </a:cubicBezTo>
                  <a:cubicBezTo>
                    <a:pt x="590" y="2193"/>
                    <a:pt x="672" y="2166"/>
                    <a:pt x="750" y="2166"/>
                  </a:cubicBezTo>
                  <a:close/>
                  <a:moveTo>
                    <a:pt x="5199" y="2588"/>
                  </a:moveTo>
                  <a:cubicBezTo>
                    <a:pt x="5078" y="2855"/>
                    <a:pt x="4883" y="3025"/>
                    <a:pt x="4762" y="3025"/>
                  </a:cubicBezTo>
                  <a:cubicBezTo>
                    <a:pt x="4713" y="3025"/>
                    <a:pt x="4665" y="3001"/>
                    <a:pt x="4640" y="2977"/>
                  </a:cubicBezTo>
                  <a:cubicBezTo>
                    <a:pt x="4567" y="2855"/>
                    <a:pt x="4592" y="2807"/>
                    <a:pt x="4592" y="2782"/>
                  </a:cubicBezTo>
                  <a:cubicBezTo>
                    <a:pt x="4640" y="2685"/>
                    <a:pt x="4883" y="2588"/>
                    <a:pt x="5150" y="2588"/>
                  </a:cubicBezTo>
                  <a:close/>
                  <a:moveTo>
                    <a:pt x="3596" y="3293"/>
                  </a:moveTo>
                  <a:cubicBezTo>
                    <a:pt x="3596" y="3293"/>
                    <a:pt x="3620" y="3317"/>
                    <a:pt x="3620" y="3317"/>
                  </a:cubicBezTo>
                  <a:cubicBezTo>
                    <a:pt x="3669" y="3390"/>
                    <a:pt x="3644" y="3608"/>
                    <a:pt x="3426" y="3851"/>
                  </a:cubicBezTo>
                  <a:cubicBezTo>
                    <a:pt x="3353" y="3754"/>
                    <a:pt x="3328" y="3633"/>
                    <a:pt x="3377" y="3511"/>
                  </a:cubicBezTo>
                  <a:cubicBezTo>
                    <a:pt x="3401" y="3414"/>
                    <a:pt x="3474" y="3341"/>
                    <a:pt x="3596" y="3317"/>
                  </a:cubicBezTo>
                  <a:lnTo>
                    <a:pt x="3596" y="3293"/>
                  </a:lnTo>
                  <a:close/>
                  <a:moveTo>
                    <a:pt x="1822" y="3366"/>
                  </a:moveTo>
                  <a:cubicBezTo>
                    <a:pt x="1847" y="3366"/>
                    <a:pt x="1944" y="3366"/>
                    <a:pt x="1968" y="3487"/>
                  </a:cubicBezTo>
                  <a:cubicBezTo>
                    <a:pt x="1944" y="3754"/>
                    <a:pt x="1798" y="3997"/>
                    <a:pt x="1555" y="4094"/>
                  </a:cubicBezTo>
                  <a:cubicBezTo>
                    <a:pt x="1482" y="3924"/>
                    <a:pt x="1507" y="3706"/>
                    <a:pt x="1604" y="3511"/>
                  </a:cubicBezTo>
                  <a:cubicBezTo>
                    <a:pt x="1652" y="3438"/>
                    <a:pt x="1725" y="3366"/>
                    <a:pt x="1822" y="3366"/>
                  </a:cubicBezTo>
                  <a:close/>
                  <a:moveTo>
                    <a:pt x="2745" y="159"/>
                  </a:moveTo>
                  <a:cubicBezTo>
                    <a:pt x="2867" y="159"/>
                    <a:pt x="3013" y="183"/>
                    <a:pt x="3158" y="256"/>
                  </a:cubicBezTo>
                  <a:cubicBezTo>
                    <a:pt x="3523" y="378"/>
                    <a:pt x="3814" y="693"/>
                    <a:pt x="3911" y="1058"/>
                  </a:cubicBezTo>
                  <a:cubicBezTo>
                    <a:pt x="3693" y="1325"/>
                    <a:pt x="3596" y="1714"/>
                    <a:pt x="3766" y="1859"/>
                  </a:cubicBezTo>
                  <a:cubicBezTo>
                    <a:pt x="3790" y="1908"/>
                    <a:pt x="3839" y="1932"/>
                    <a:pt x="3863" y="1932"/>
                  </a:cubicBezTo>
                  <a:cubicBezTo>
                    <a:pt x="3936" y="1932"/>
                    <a:pt x="3984" y="1884"/>
                    <a:pt x="4009" y="1835"/>
                  </a:cubicBezTo>
                  <a:cubicBezTo>
                    <a:pt x="4130" y="1616"/>
                    <a:pt x="4154" y="1349"/>
                    <a:pt x="4082" y="1106"/>
                  </a:cubicBezTo>
                  <a:cubicBezTo>
                    <a:pt x="4203" y="961"/>
                    <a:pt x="4397" y="863"/>
                    <a:pt x="4592" y="863"/>
                  </a:cubicBezTo>
                  <a:cubicBezTo>
                    <a:pt x="4762" y="863"/>
                    <a:pt x="4932" y="936"/>
                    <a:pt x="5053" y="1033"/>
                  </a:cubicBezTo>
                  <a:cubicBezTo>
                    <a:pt x="5466" y="1325"/>
                    <a:pt x="5466" y="1932"/>
                    <a:pt x="5272" y="2418"/>
                  </a:cubicBezTo>
                  <a:lnTo>
                    <a:pt x="5150" y="2418"/>
                  </a:lnTo>
                  <a:cubicBezTo>
                    <a:pt x="4907" y="2418"/>
                    <a:pt x="4567" y="2491"/>
                    <a:pt x="4470" y="2710"/>
                  </a:cubicBezTo>
                  <a:cubicBezTo>
                    <a:pt x="4397" y="2928"/>
                    <a:pt x="4543" y="3171"/>
                    <a:pt x="4762" y="3195"/>
                  </a:cubicBezTo>
                  <a:cubicBezTo>
                    <a:pt x="5029" y="3195"/>
                    <a:pt x="5248" y="2904"/>
                    <a:pt x="5369" y="2612"/>
                  </a:cubicBezTo>
                  <a:cubicBezTo>
                    <a:pt x="5612" y="2637"/>
                    <a:pt x="5806" y="2807"/>
                    <a:pt x="5879" y="3025"/>
                  </a:cubicBezTo>
                  <a:cubicBezTo>
                    <a:pt x="5903" y="3220"/>
                    <a:pt x="5831" y="3414"/>
                    <a:pt x="5685" y="3560"/>
                  </a:cubicBezTo>
                  <a:cubicBezTo>
                    <a:pt x="5320" y="3949"/>
                    <a:pt x="4810" y="4191"/>
                    <a:pt x="4252" y="4191"/>
                  </a:cubicBezTo>
                  <a:cubicBezTo>
                    <a:pt x="4082" y="4191"/>
                    <a:pt x="3887" y="4167"/>
                    <a:pt x="3741" y="4070"/>
                  </a:cubicBezTo>
                  <a:cubicBezTo>
                    <a:pt x="3669" y="4046"/>
                    <a:pt x="3620" y="4021"/>
                    <a:pt x="3571" y="3973"/>
                  </a:cubicBezTo>
                  <a:cubicBezTo>
                    <a:pt x="3814" y="3681"/>
                    <a:pt x="3887" y="3366"/>
                    <a:pt x="3766" y="3220"/>
                  </a:cubicBezTo>
                  <a:cubicBezTo>
                    <a:pt x="3717" y="3171"/>
                    <a:pt x="3669" y="3147"/>
                    <a:pt x="3596" y="3147"/>
                  </a:cubicBezTo>
                  <a:cubicBezTo>
                    <a:pt x="3426" y="3171"/>
                    <a:pt x="3280" y="3268"/>
                    <a:pt x="3231" y="3438"/>
                  </a:cubicBezTo>
                  <a:cubicBezTo>
                    <a:pt x="3158" y="3633"/>
                    <a:pt x="3207" y="3851"/>
                    <a:pt x="3328" y="3973"/>
                  </a:cubicBezTo>
                  <a:cubicBezTo>
                    <a:pt x="3037" y="4264"/>
                    <a:pt x="2648" y="4434"/>
                    <a:pt x="2260" y="4434"/>
                  </a:cubicBezTo>
                  <a:cubicBezTo>
                    <a:pt x="2215" y="4444"/>
                    <a:pt x="2169" y="4449"/>
                    <a:pt x="2124" y="4449"/>
                  </a:cubicBezTo>
                  <a:cubicBezTo>
                    <a:pt x="1946" y="4449"/>
                    <a:pt x="1768" y="4375"/>
                    <a:pt x="1652" y="4240"/>
                  </a:cubicBezTo>
                  <a:cubicBezTo>
                    <a:pt x="1944" y="4094"/>
                    <a:pt x="2138" y="3778"/>
                    <a:pt x="2138" y="3463"/>
                  </a:cubicBezTo>
                  <a:cubicBezTo>
                    <a:pt x="2116" y="3307"/>
                    <a:pt x="2013" y="3192"/>
                    <a:pt x="1865" y="3192"/>
                  </a:cubicBezTo>
                  <a:cubicBezTo>
                    <a:pt x="1851" y="3192"/>
                    <a:pt x="1837" y="3193"/>
                    <a:pt x="1822" y="3195"/>
                  </a:cubicBezTo>
                  <a:cubicBezTo>
                    <a:pt x="1677" y="3195"/>
                    <a:pt x="1531" y="3293"/>
                    <a:pt x="1458" y="3438"/>
                  </a:cubicBezTo>
                  <a:cubicBezTo>
                    <a:pt x="1337" y="3657"/>
                    <a:pt x="1312" y="3924"/>
                    <a:pt x="1409" y="4143"/>
                  </a:cubicBezTo>
                  <a:cubicBezTo>
                    <a:pt x="1361" y="4149"/>
                    <a:pt x="1314" y="4152"/>
                    <a:pt x="1268" y="4152"/>
                  </a:cubicBezTo>
                  <a:cubicBezTo>
                    <a:pt x="1130" y="4152"/>
                    <a:pt x="1002" y="4125"/>
                    <a:pt x="875" y="4070"/>
                  </a:cubicBezTo>
                  <a:cubicBezTo>
                    <a:pt x="535" y="3924"/>
                    <a:pt x="316" y="3633"/>
                    <a:pt x="268" y="3268"/>
                  </a:cubicBezTo>
                  <a:cubicBezTo>
                    <a:pt x="195" y="2977"/>
                    <a:pt x="243" y="2637"/>
                    <a:pt x="413" y="2370"/>
                  </a:cubicBezTo>
                  <a:cubicBezTo>
                    <a:pt x="486" y="2564"/>
                    <a:pt x="632" y="2734"/>
                    <a:pt x="802" y="2855"/>
                  </a:cubicBezTo>
                  <a:cubicBezTo>
                    <a:pt x="899" y="2880"/>
                    <a:pt x="972" y="2904"/>
                    <a:pt x="1069" y="2904"/>
                  </a:cubicBezTo>
                  <a:cubicBezTo>
                    <a:pt x="1264" y="2904"/>
                    <a:pt x="1434" y="2758"/>
                    <a:pt x="1434" y="2540"/>
                  </a:cubicBezTo>
                  <a:cubicBezTo>
                    <a:pt x="1434" y="2224"/>
                    <a:pt x="1166" y="1981"/>
                    <a:pt x="851" y="1981"/>
                  </a:cubicBezTo>
                  <a:cubicBezTo>
                    <a:pt x="828" y="1976"/>
                    <a:pt x="806" y="1974"/>
                    <a:pt x="784" y="1974"/>
                  </a:cubicBezTo>
                  <a:cubicBezTo>
                    <a:pt x="685" y="1974"/>
                    <a:pt x="590" y="2014"/>
                    <a:pt x="511" y="2054"/>
                  </a:cubicBezTo>
                  <a:cubicBezTo>
                    <a:pt x="438" y="1568"/>
                    <a:pt x="608" y="1058"/>
                    <a:pt x="1069" y="936"/>
                  </a:cubicBezTo>
                  <a:cubicBezTo>
                    <a:pt x="1194" y="901"/>
                    <a:pt x="1331" y="878"/>
                    <a:pt x="1463" y="878"/>
                  </a:cubicBezTo>
                  <a:cubicBezTo>
                    <a:pt x="1511" y="878"/>
                    <a:pt x="1558" y="881"/>
                    <a:pt x="1604" y="888"/>
                  </a:cubicBezTo>
                  <a:cubicBezTo>
                    <a:pt x="1555" y="1009"/>
                    <a:pt x="1507" y="1106"/>
                    <a:pt x="1507" y="1106"/>
                  </a:cubicBezTo>
                  <a:cubicBezTo>
                    <a:pt x="1507" y="1131"/>
                    <a:pt x="1507" y="1131"/>
                    <a:pt x="1507" y="1155"/>
                  </a:cubicBezTo>
                  <a:cubicBezTo>
                    <a:pt x="1531" y="1179"/>
                    <a:pt x="1725" y="1665"/>
                    <a:pt x="2065" y="1665"/>
                  </a:cubicBezTo>
                  <a:cubicBezTo>
                    <a:pt x="2162" y="1665"/>
                    <a:pt x="2235" y="1641"/>
                    <a:pt x="2308" y="1592"/>
                  </a:cubicBezTo>
                  <a:cubicBezTo>
                    <a:pt x="2405" y="1544"/>
                    <a:pt x="2478" y="1422"/>
                    <a:pt x="2454" y="1301"/>
                  </a:cubicBezTo>
                  <a:cubicBezTo>
                    <a:pt x="2357" y="1033"/>
                    <a:pt x="2114" y="839"/>
                    <a:pt x="1847" y="791"/>
                  </a:cubicBezTo>
                  <a:cubicBezTo>
                    <a:pt x="1992" y="426"/>
                    <a:pt x="2332" y="183"/>
                    <a:pt x="2745" y="159"/>
                  </a:cubicBezTo>
                  <a:close/>
                  <a:moveTo>
                    <a:pt x="2728" y="1"/>
                  </a:moveTo>
                  <a:cubicBezTo>
                    <a:pt x="2260" y="1"/>
                    <a:pt x="1815" y="296"/>
                    <a:pt x="1652" y="766"/>
                  </a:cubicBezTo>
                  <a:cubicBezTo>
                    <a:pt x="1569" y="748"/>
                    <a:pt x="1485" y="740"/>
                    <a:pt x="1403" y="740"/>
                  </a:cubicBezTo>
                  <a:cubicBezTo>
                    <a:pt x="1270" y="740"/>
                    <a:pt x="1141" y="760"/>
                    <a:pt x="1021" y="791"/>
                  </a:cubicBezTo>
                  <a:cubicBezTo>
                    <a:pt x="438" y="936"/>
                    <a:pt x="219" y="1616"/>
                    <a:pt x="341" y="2199"/>
                  </a:cubicBezTo>
                  <a:cubicBezTo>
                    <a:pt x="98" y="2515"/>
                    <a:pt x="0" y="2928"/>
                    <a:pt x="73" y="3317"/>
                  </a:cubicBezTo>
                  <a:cubicBezTo>
                    <a:pt x="146" y="3730"/>
                    <a:pt x="413" y="4070"/>
                    <a:pt x="802" y="4240"/>
                  </a:cubicBezTo>
                  <a:cubicBezTo>
                    <a:pt x="960" y="4293"/>
                    <a:pt x="1130" y="4332"/>
                    <a:pt x="1294" y="4332"/>
                  </a:cubicBezTo>
                  <a:cubicBezTo>
                    <a:pt x="1358" y="4332"/>
                    <a:pt x="1421" y="4326"/>
                    <a:pt x="1482" y="4313"/>
                  </a:cubicBezTo>
                  <a:cubicBezTo>
                    <a:pt x="1638" y="4491"/>
                    <a:pt x="1875" y="4607"/>
                    <a:pt x="2119" y="4607"/>
                  </a:cubicBezTo>
                  <a:cubicBezTo>
                    <a:pt x="2141" y="4607"/>
                    <a:pt x="2164" y="4606"/>
                    <a:pt x="2187" y="4604"/>
                  </a:cubicBezTo>
                  <a:lnTo>
                    <a:pt x="2260" y="4604"/>
                  </a:lnTo>
                  <a:cubicBezTo>
                    <a:pt x="2721" y="4580"/>
                    <a:pt x="3134" y="4410"/>
                    <a:pt x="3450" y="4094"/>
                  </a:cubicBezTo>
                  <a:cubicBezTo>
                    <a:pt x="3523" y="4143"/>
                    <a:pt x="3596" y="4191"/>
                    <a:pt x="3669" y="4240"/>
                  </a:cubicBezTo>
                  <a:cubicBezTo>
                    <a:pt x="3839" y="4313"/>
                    <a:pt x="4057" y="4361"/>
                    <a:pt x="4276" y="4361"/>
                  </a:cubicBezTo>
                  <a:cubicBezTo>
                    <a:pt x="4859" y="4361"/>
                    <a:pt x="5418" y="4094"/>
                    <a:pt x="5831" y="3681"/>
                  </a:cubicBezTo>
                  <a:cubicBezTo>
                    <a:pt x="6001" y="3487"/>
                    <a:pt x="6073" y="3244"/>
                    <a:pt x="6049" y="3001"/>
                  </a:cubicBezTo>
                  <a:cubicBezTo>
                    <a:pt x="5976" y="2710"/>
                    <a:pt x="5733" y="2491"/>
                    <a:pt x="5442" y="2467"/>
                  </a:cubicBezTo>
                  <a:cubicBezTo>
                    <a:pt x="5636" y="1908"/>
                    <a:pt x="5612" y="1252"/>
                    <a:pt x="5126" y="912"/>
                  </a:cubicBezTo>
                  <a:cubicBezTo>
                    <a:pt x="4972" y="781"/>
                    <a:pt x="4776" y="715"/>
                    <a:pt x="4580" y="715"/>
                  </a:cubicBezTo>
                  <a:cubicBezTo>
                    <a:pt x="4376" y="715"/>
                    <a:pt x="4170" y="787"/>
                    <a:pt x="4009" y="936"/>
                  </a:cubicBezTo>
                  <a:cubicBezTo>
                    <a:pt x="3887" y="548"/>
                    <a:pt x="3571" y="256"/>
                    <a:pt x="3207" y="110"/>
                  </a:cubicBezTo>
                  <a:cubicBezTo>
                    <a:pt x="3052" y="36"/>
                    <a:pt x="2889" y="1"/>
                    <a:pt x="272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57" name="Google Shape;257;p7"/>
          <p:cNvGrpSpPr/>
          <p:nvPr/>
        </p:nvGrpSpPr>
        <p:grpSpPr>
          <a:xfrm>
            <a:off x="-756643" y="-157657"/>
            <a:ext cx="3367777" cy="2147740"/>
            <a:chOff x="7239867" y="1514545"/>
            <a:chExt cx="2525833" cy="1610805"/>
          </a:xfrm>
        </p:grpSpPr>
        <p:grpSp>
          <p:nvGrpSpPr>
            <p:cNvPr id="258" name="Google Shape;258;p7"/>
            <p:cNvGrpSpPr/>
            <p:nvPr/>
          </p:nvGrpSpPr>
          <p:grpSpPr>
            <a:xfrm>
              <a:off x="7346663" y="1514545"/>
              <a:ext cx="2419037" cy="1551678"/>
              <a:chOff x="7410211" y="1555302"/>
              <a:chExt cx="2355440" cy="1510884"/>
            </a:xfrm>
          </p:grpSpPr>
          <p:grpSp>
            <p:nvGrpSpPr>
              <p:cNvPr id="259" name="Google Shape;259;p7"/>
              <p:cNvGrpSpPr/>
              <p:nvPr/>
            </p:nvGrpSpPr>
            <p:grpSpPr>
              <a:xfrm>
                <a:off x="7410211" y="1555302"/>
                <a:ext cx="2355440" cy="1510884"/>
                <a:chOff x="761258" y="2062480"/>
                <a:chExt cx="1646470" cy="1056119"/>
              </a:xfrm>
            </p:grpSpPr>
            <p:sp>
              <p:nvSpPr>
                <p:cNvPr id="260" name="Google Shape;260;p7"/>
                <p:cNvSpPr/>
                <p:nvPr/>
              </p:nvSpPr>
              <p:spPr>
                <a:xfrm rot="-1481318">
                  <a:off x="1087094" y="2126891"/>
                  <a:ext cx="430227" cy="556678"/>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1" name="Google Shape;261;p7"/>
                <p:cNvSpPr/>
                <p:nvPr/>
              </p:nvSpPr>
              <p:spPr>
                <a:xfrm>
                  <a:off x="1415418" y="2201127"/>
                  <a:ext cx="557700" cy="4926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2" name="Google Shape;262;p7"/>
                <p:cNvSpPr/>
                <p:nvPr/>
              </p:nvSpPr>
              <p:spPr>
                <a:xfrm>
                  <a:off x="761258" y="2379293"/>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3" name="Google Shape;263;p7"/>
                <p:cNvSpPr/>
                <p:nvPr/>
              </p:nvSpPr>
              <p:spPr>
                <a:xfrm>
                  <a:off x="899445" y="2606080"/>
                  <a:ext cx="469500" cy="4695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4" name="Google Shape;264;p7"/>
                <p:cNvSpPr/>
                <p:nvPr/>
              </p:nvSpPr>
              <p:spPr>
                <a:xfrm>
                  <a:off x="1250808" y="2594534"/>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5" name="Google Shape;265;p7"/>
                <p:cNvSpPr/>
                <p:nvPr/>
              </p:nvSpPr>
              <p:spPr>
                <a:xfrm rot="-2967336">
                  <a:off x="1706888" y="2475460"/>
                  <a:ext cx="622580" cy="492779"/>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266" name="Google Shape;266;p7"/>
              <p:cNvSpPr/>
              <p:nvPr/>
            </p:nvSpPr>
            <p:spPr>
              <a:xfrm>
                <a:off x="7933212" y="2119383"/>
                <a:ext cx="704700" cy="7047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7" name="Google Shape;267;p7"/>
              <p:cNvSpPr/>
              <p:nvPr/>
            </p:nvSpPr>
            <p:spPr>
              <a:xfrm>
                <a:off x="8386462" y="2119383"/>
                <a:ext cx="704700" cy="7047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268" name="Google Shape;268;p7"/>
            <p:cNvSpPr/>
            <p:nvPr/>
          </p:nvSpPr>
          <p:spPr>
            <a:xfrm>
              <a:off x="7239867" y="1792171"/>
              <a:ext cx="2256600" cy="1333178"/>
            </a:xfrm>
            <a:custGeom>
              <a:avLst/>
              <a:gdLst/>
              <a:ahLst/>
              <a:cxnLst/>
              <a:rect l="l" t="t" r="r" b="b"/>
              <a:pathLst>
                <a:path w="4957" h="2929" extrusionOk="0">
                  <a:moveTo>
                    <a:pt x="1215" y="718"/>
                  </a:moveTo>
                  <a:cubicBezTo>
                    <a:pt x="1312" y="743"/>
                    <a:pt x="1337" y="767"/>
                    <a:pt x="1361" y="815"/>
                  </a:cubicBezTo>
                  <a:cubicBezTo>
                    <a:pt x="1361" y="840"/>
                    <a:pt x="1312" y="888"/>
                    <a:pt x="1288" y="913"/>
                  </a:cubicBezTo>
                  <a:cubicBezTo>
                    <a:pt x="1264" y="913"/>
                    <a:pt x="1264" y="937"/>
                    <a:pt x="1215" y="937"/>
                  </a:cubicBezTo>
                  <a:cubicBezTo>
                    <a:pt x="1215" y="864"/>
                    <a:pt x="1215" y="815"/>
                    <a:pt x="1215" y="743"/>
                  </a:cubicBezTo>
                  <a:lnTo>
                    <a:pt x="1215" y="718"/>
                  </a:lnTo>
                  <a:close/>
                  <a:moveTo>
                    <a:pt x="2527" y="475"/>
                  </a:moveTo>
                  <a:cubicBezTo>
                    <a:pt x="2624" y="597"/>
                    <a:pt x="2673" y="767"/>
                    <a:pt x="2624" y="937"/>
                  </a:cubicBezTo>
                  <a:cubicBezTo>
                    <a:pt x="2601" y="983"/>
                    <a:pt x="2567" y="1007"/>
                    <a:pt x="2530" y="1007"/>
                  </a:cubicBezTo>
                  <a:cubicBezTo>
                    <a:pt x="2489" y="1007"/>
                    <a:pt x="2444" y="977"/>
                    <a:pt x="2405" y="913"/>
                  </a:cubicBezTo>
                  <a:cubicBezTo>
                    <a:pt x="2333" y="767"/>
                    <a:pt x="2381" y="573"/>
                    <a:pt x="2527" y="475"/>
                  </a:cubicBezTo>
                  <a:close/>
                  <a:moveTo>
                    <a:pt x="3984" y="1010"/>
                  </a:moveTo>
                  <a:lnTo>
                    <a:pt x="3984" y="1010"/>
                  </a:lnTo>
                  <a:cubicBezTo>
                    <a:pt x="4009" y="1107"/>
                    <a:pt x="3984" y="1228"/>
                    <a:pt x="3936" y="1326"/>
                  </a:cubicBezTo>
                  <a:cubicBezTo>
                    <a:pt x="3912" y="1350"/>
                    <a:pt x="3912" y="1350"/>
                    <a:pt x="3887" y="1350"/>
                  </a:cubicBezTo>
                  <a:cubicBezTo>
                    <a:pt x="3863" y="1350"/>
                    <a:pt x="3839" y="1326"/>
                    <a:pt x="3814" y="1326"/>
                  </a:cubicBezTo>
                  <a:cubicBezTo>
                    <a:pt x="3766" y="1277"/>
                    <a:pt x="3766" y="1277"/>
                    <a:pt x="3766" y="1204"/>
                  </a:cubicBezTo>
                  <a:cubicBezTo>
                    <a:pt x="3790" y="1131"/>
                    <a:pt x="3863" y="1058"/>
                    <a:pt x="3984" y="1010"/>
                  </a:cubicBezTo>
                  <a:close/>
                  <a:moveTo>
                    <a:pt x="1045" y="1860"/>
                  </a:moveTo>
                  <a:cubicBezTo>
                    <a:pt x="948" y="1957"/>
                    <a:pt x="851" y="2030"/>
                    <a:pt x="754" y="2079"/>
                  </a:cubicBezTo>
                  <a:cubicBezTo>
                    <a:pt x="778" y="1982"/>
                    <a:pt x="875" y="1909"/>
                    <a:pt x="972" y="1860"/>
                  </a:cubicBezTo>
                  <a:close/>
                  <a:moveTo>
                    <a:pt x="3159" y="1957"/>
                  </a:moveTo>
                  <a:cubicBezTo>
                    <a:pt x="3159" y="1957"/>
                    <a:pt x="3183" y="1957"/>
                    <a:pt x="3231" y="2006"/>
                  </a:cubicBezTo>
                  <a:cubicBezTo>
                    <a:pt x="3280" y="2054"/>
                    <a:pt x="3304" y="2152"/>
                    <a:pt x="3280" y="2224"/>
                  </a:cubicBezTo>
                  <a:cubicBezTo>
                    <a:pt x="3159" y="2127"/>
                    <a:pt x="3159" y="2006"/>
                    <a:pt x="3159" y="1957"/>
                  </a:cubicBezTo>
                  <a:close/>
                  <a:moveTo>
                    <a:pt x="1701" y="2030"/>
                  </a:moveTo>
                  <a:cubicBezTo>
                    <a:pt x="1750" y="2054"/>
                    <a:pt x="1798" y="2079"/>
                    <a:pt x="1822" y="2127"/>
                  </a:cubicBezTo>
                  <a:cubicBezTo>
                    <a:pt x="1847" y="2249"/>
                    <a:pt x="1822" y="2346"/>
                    <a:pt x="1774" y="2443"/>
                  </a:cubicBezTo>
                  <a:cubicBezTo>
                    <a:pt x="1677" y="2346"/>
                    <a:pt x="1628" y="2200"/>
                    <a:pt x="1652" y="2054"/>
                  </a:cubicBezTo>
                  <a:cubicBezTo>
                    <a:pt x="1652" y="2030"/>
                    <a:pt x="1677" y="2030"/>
                    <a:pt x="1677" y="2030"/>
                  </a:cubicBezTo>
                  <a:close/>
                  <a:moveTo>
                    <a:pt x="1688" y="116"/>
                  </a:moveTo>
                  <a:cubicBezTo>
                    <a:pt x="1796" y="116"/>
                    <a:pt x="1923" y="140"/>
                    <a:pt x="2065" y="184"/>
                  </a:cubicBezTo>
                  <a:cubicBezTo>
                    <a:pt x="2211" y="232"/>
                    <a:pt x="2333" y="305"/>
                    <a:pt x="2454" y="427"/>
                  </a:cubicBezTo>
                  <a:cubicBezTo>
                    <a:pt x="2284" y="548"/>
                    <a:pt x="2235" y="791"/>
                    <a:pt x="2333" y="961"/>
                  </a:cubicBezTo>
                  <a:cubicBezTo>
                    <a:pt x="2430" y="1083"/>
                    <a:pt x="2503" y="1131"/>
                    <a:pt x="2551" y="1131"/>
                  </a:cubicBezTo>
                  <a:cubicBezTo>
                    <a:pt x="2648" y="1107"/>
                    <a:pt x="2721" y="1058"/>
                    <a:pt x="2746" y="986"/>
                  </a:cubicBezTo>
                  <a:cubicBezTo>
                    <a:pt x="2794" y="791"/>
                    <a:pt x="2746" y="573"/>
                    <a:pt x="2624" y="427"/>
                  </a:cubicBezTo>
                  <a:cubicBezTo>
                    <a:pt x="2818" y="305"/>
                    <a:pt x="3061" y="232"/>
                    <a:pt x="3304" y="232"/>
                  </a:cubicBezTo>
                  <a:lnTo>
                    <a:pt x="3450" y="232"/>
                  </a:lnTo>
                  <a:cubicBezTo>
                    <a:pt x="3742" y="330"/>
                    <a:pt x="3960" y="597"/>
                    <a:pt x="3984" y="888"/>
                  </a:cubicBezTo>
                  <a:cubicBezTo>
                    <a:pt x="3839" y="937"/>
                    <a:pt x="3717" y="1034"/>
                    <a:pt x="3693" y="1180"/>
                  </a:cubicBezTo>
                  <a:cubicBezTo>
                    <a:pt x="3669" y="1277"/>
                    <a:pt x="3693" y="1350"/>
                    <a:pt x="3766" y="1423"/>
                  </a:cubicBezTo>
                  <a:cubicBezTo>
                    <a:pt x="3802" y="1459"/>
                    <a:pt x="3845" y="1477"/>
                    <a:pt x="3887" y="1477"/>
                  </a:cubicBezTo>
                  <a:cubicBezTo>
                    <a:pt x="3930" y="1477"/>
                    <a:pt x="3972" y="1459"/>
                    <a:pt x="4009" y="1423"/>
                  </a:cubicBezTo>
                  <a:cubicBezTo>
                    <a:pt x="4082" y="1277"/>
                    <a:pt x="4106" y="1131"/>
                    <a:pt x="4082" y="986"/>
                  </a:cubicBezTo>
                  <a:cubicBezTo>
                    <a:pt x="4130" y="986"/>
                    <a:pt x="4203" y="961"/>
                    <a:pt x="4252" y="961"/>
                  </a:cubicBezTo>
                  <a:cubicBezTo>
                    <a:pt x="4470" y="961"/>
                    <a:pt x="4640" y="1083"/>
                    <a:pt x="4738" y="1277"/>
                  </a:cubicBezTo>
                  <a:cubicBezTo>
                    <a:pt x="4835" y="1544"/>
                    <a:pt x="4810" y="1836"/>
                    <a:pt x="4665" y="2079"/>
                  </a:cubicBezTo>
                  <a:cubicBezTo>
                    <a:pt x="4483" y="2341"/>
                    <a:pt x="4201" y="2486"/>
                    <a:pt x="3902" y="2486"/>
                  </a:cubicBezTo>
                  <a:cubicBezTo>
                    <a:pt x="3841" y="2486"/>
                    <a:pt x="3779" y="2480"/>
                    <a:pt x="3717" y="2467"/>
                  </a:cubicBezTo>
                  <a:cubicBezTo>
                    <a:pt x="3572" y="2443"/>
                    <a:pt x="3450" y="2370"/>
                    <a:pt x="3353" y="2297"/>
                  </a:cubicBezTo>
                  <a:cubicBezTo>
                    <a:pt x="3401" y="2176"/>
                    <a:pt x="3377" y="2030"/>
                    <a:pt x="3304" y="1933"/>
                  </a:cubicBezTo>
                  <a:cubicBezTo>
                    <a:pt x="3244" y="1884"/>
                    <a:pt x="3189" y="1860"/>
                    <a:pt x="3143" y="1860"/>
                  </a:cubicBezTo>
                  <a:cubicBezTo>
                    <a:pt x="3098" y="1860"/>
                    <a:pt x="3061" y="1884"/>
                    <a:pt x="3037" y="1933"/>
                  </a:cubicBezTo>
                  <a:cubicBezTo>
                    <a:pt x="3037" y="2103"/>
                    <a:pt x="3086" y="2249"/>
                    <a:pt x="3231" y="2322"/>
                  </a:cubicBezTo>
                  <a:cubicBezTo>
                    <a:pt x="3071" y="2620"/>
                    <a:pt x="2781" y="2809"/>
                    <a:pt x="2442" y="2809"/>
                  </a:cubicBezTo>
                  <a:cubicBezTo>
                    <a:pt x="2422" y="2809"/>
                    <a:pt x="2402" y="2809"/>
                    <a:pt x="2381" y="2807"/>
                  </a:cubicBezTo>
                  <a:cubicBezTo>
                    <a:pt x="2187" y="2807"/>
                    <a:pt x="1968" y="2686"/>
                    <a:pt x="1847" y="2516"/>
                  </a:cubicBezTo>
                  <a:cubicBezTo>
                    <a:pt x="1920" y="2394"/>
                    <a:pt x="1968" y="2249"/>
                    <a:pt x="1920" y="2103"/>
                  </a:cubicBezTo>
                  <a:cubicBezTo>
                    <a:pt x="1895" y="2030"/>
                    <a:pt x="1822" y="1957"/>
                    <a:pt x="1725" y="1933"/>
                  </a:cubicBezTo>
                  <a:cubicBezTo>
                    <a:pt x="1712" y="1928"/>
                    <a:pt x="1699" y="1926"/>
                    <a:pt x="1685" y="1926"/>
                  </a:cubicBezTo>
                  <a:cubicBezTo>
                    <a:pt x="1627" y="1926"/>
                    <a:pt x="1575" y="1966"/>
                    <a:pt x="1555" y="2006"/>
                  </a:cubicBezTo>
                  <a:cubicBezTo>
                    <a:pt x="1531" y="2200"/>
                    <a:pt x="1580" y="2394"/>
                    <a:pt x="1725" y="2540"/>
                  </a:cubicBezTo>
                  <a:cubicBezTo>
                    <a:pt x="1604" y="2662"/>
                    <a:pt x="1434" y="2735"/>
                    <a:pt x="1264" y="2759"/>
                  </a:cubicBezTo>
                  <a:lnTo>
                    <a:pt x="1191" y="2759"/>
                  </a:lnTo>
                  <a:cubicBezTo>
                    <a:pt x="1045" y="2759"/>
                    <a:pt x="924" y="2686"/>
                    <a:pt x="826" y="2589"/>
                  </a:cubicBezTo>
                  <a:cubicBezTo>
                    <a:pt x="729" y="2467"/>
                    <a:pt x="705" y="2346"/>
                    <a:pt x="729" y="2224"/>
                  </a:cubicBezTo>
                  <a:cubicBezTo>
                    <a:pt x="924" y="2152"/>
                    <a:pt x="1167" y="1957"/>
                    <a:pt x="1142" y="1836"/>
                  </a:cubicBezTo>
                  <a:cubicBezTo>
                    <a:pt x="1142" y="1801"/>
                    <a:pt x="1118" y="1767"/>
                    <a:pt x="1052" y="1767"/>
                  </a:cubicBezTo>
                  <a:cubicBezTo>
                    <a:pt x="1025" y="1767"/>
                    <a:pt x="991" y="1773"/>
                    <a:pt x="948" y="1787"/>
                  </a:cubicBezTo>
                  <a:cubicBezTo>
                    <a:pt x="802" y="1836"/>
                    <a:pt x="681" y="1982"/>
                    <a:pt x="656" y="2152"/>
                  </a:cubicBezTo>
                  <a:cubicBezTo>
                    <a:pt x="638" y="2154"/>
                    <a:pt x="621" y="2155"/>
                    <a:pt x="603" y="2155"/>
                  </a:cubicBezTo>
                  <a:cubicBezTo>
                    <a:pt x="414" y="2155"/>
                    <a:pt x="286" y="2032"/>
                    <a:pt x="219" y="1787"/>
                  </a:cubicBezTo>
                  <a:cubicBezTo>
                    <a:pt x="98" y="1520"/>
                    <a:pt x="122" y="1228"/>
                    <a:pt x="243" y="961"/>
                  </a:cubicBezTo>
                  <a:cubicBezTo>
                    <a:pt x="389" y="791"/>
                    <a:pt x="608" y="694"/>
                    <a:pt x="851" y="694"/>
                  </a:cubicBezTo>
                  <a:lnTo>
                    <a:pt x="1142" y="694"/>
                  </a:lnTo>
                  <a:lnTo>
                    <a:pt x="1142" y="743"/>
                  </a:lnTo>
                  <a:cubicBezTo>
                    <a:pt x="1118" y="840"/>
                    <a:pt x="1142" y="937"/>
                    <a:pt x="1191" y="1010"/>
                  </a:cubicBezTo>
                  <a:cubicBezTo>
                    <a:pt x="1204" y="1036"/>
                    <a:pt x="1232" y="1056"/>
                    <a:pt x="1271" y="1056"/>
                  </a:cubicBezTo>
                  <a:cubicBezTo>
                    <a:pt x="1302" y="1056"/>
                    <a:pt x="1341" y="1043"/>
                    <a:pt x="1385" y="1010"/>
                  </a:cubicBezTo>
                  <a:cubicBezTo>
                    <a:pt x="1482" y="913"/>
                    <a:pt x="1507" y="888"/>
                    <a:pt x="1482" y="791"/>
                  </a:cubicBezTo>
                  <a:cubicBezTo>
                    <a:pt x="1458" y="718"/>
                    <a:pt x="1385" y="645"/>
                    <a:pt x="1239" y="621"/>
                  </a:cubicBezTo>
                  <a:cubicBezTo>
                    <a:pt x="1239" y="475"/>
                    <a:pt x="1288" y="330"/>
                    <a:pt x="1385" y="232"/>
                  </a:cubicBezTo>
                  <a:cubicBezTo>
                    <a:pt x="1452" y="152"/>
                    <a:pt x="1556" y="116"/>
                    <a:pt x="1688" y="116"/>
                  </a:cubicBezTo>
                  <a:close/>
                  <a:moveTo>
                    <a:pt x="1650" y="1"/>
                  </a:moveTo>
                  <a:cubicBezTo>
                    <a:pt x="1501" y="1"/>
                    <a:pt x="1380" y="43"/>
                    <a:pt x="1288" y="135"/>
                  </a:cubicBezTo>
                  <a:cubicBezTo>
                    <a:pt x="1191" y="257"/>
                    <a:pt x="1118" y="427"/>
                    <a:pt x="1118" y="597"/>
                  </a:cubicBezTo>
                  <a:cubicBezTo>
                    <a:pt x="1069" y="585"/>
                    <a:pt x="1021" y="579"/>
                    <a:pt x="972" y="579"/>
                  </a:cubicBezTo>
                  <a:cubicBezTo>
                    <a:pt x="924" y="579"/>
                    <a:pt x="875" y="585"/>
                    <a:pt x="826" y="597"/>
                  </a:cubicBezTo>
                  <a:cubicBezTo>
                    <a:pt x="559" y="597"/>
                    <a:pt x="316" y="694"/>
                    <a:pt x="146" y="888"/>
                  </a:cubicBezTo>
                  <a:cubicBezTo>
                    <a:pt x="1" y="1180"/>
                    <a:pt x="1" y="1520"/>
                    <a:pt x="122" y="1811"/>
                  </a:cubicBezTo>
                  <a:cubicBezTo>
                    <a:pt x="219" y="2152"/>
                    <a:pt x="414" y="2224"/>
                    <a:pt x="559" y="2224"/>
                  </a:cubicBezTo>
                  <a:lnTo>
                    <a:pt x="608" y="2224"/>
                  </a:lnTo>
                  <a:cubicBezTo>
                    <a:pt x="608" y="2394"/>
                    <a:pt x="656" y="2540"/>
                    <a:pt x="754" y="2637"/>
                  </a:cubicBezTo>
                  <a:cubicBezTo>
                    <a:pt x="851" y="2783"/>
                    <a:pt x="1021" y="2856"/>
                    <a:pt x="1191" y="2856"/>
                  </a:cubicBezTo>
                  <a:lnTo>
                    <a:pt x="1264" y="2856"/>
                  </a:lnTo>
                  <a:cubicBezTo>
                    <a:pt x="1458" y="2832"/>
                    <a:pt x="1652" y="2759"/>
                    <a:pt x="1774" y="2613"/>
                  </a:cubicBezTo>
                  <a:cubicBezTo>
                    <a:pt x="1944" y="2783"/>
                    <a:pt x="2163" y="2905"/>
                    <a:pt x="2381" y="2929"/>
                  </a:cubicBezTo>
                  <a:lnTo>
                    <a:pt x="2430" y="2929"/>
                  </a:lnTo>
                  <a:cubicBezTo>
                    <a:pt x="2794" y="2905"/>
                    <a:pt x="3134" y="2710"/>
                    <a:pt x="3304" y="2394"/>
                  </a:cubicBezTo>
                  <a:cubicBezTo>
                    <a:pt x="3426" y="2467"/>
                    <a:pt x="3547" y="2516"/>
                    <a:pt x="3693" y="2540"/>
                  </a:cubicBezTo>
                  <a:cubicBezTo>
                    <a:pt x="3766" y="2559"/>
                    <a:pt x="3841" y="2567"/>
                    <a:pt x="3916" y="2567"/>
                  </a:cubicBezTo>
                  <a:cubicBezTo>
                    <a:pt x="4239" y="2567"/>
                    <a:pt x="4560" y="2403"/>
                    <a:pt x="4738" y="2127"/>
                  </a:cubicBezTo>
                  <a:cubicBezTo>
                    <a:pt x="4932" y="1860"/>
                    <a:pt x="4956" y="1496"/>
                    <a:pt x="4835" y="1204"/>
                  </a:cubicBezTo>
                  <a:cubicBezTo>
                    <a:pt x="4738" y="986"/>
                    <a:pt x="4495" y="840"/>
                    <a:pt x="4252" y="840"/>
                  </a:cubicBezTo>
                  <a:cubicBezTo>
                    <a:pt x="4203" y="840"/>
                    <a:pt x="4130" y="840"/>
                    <a:pt x="4057" y="864"/>
                  </a:cubicBezTo>
                  <a:cubicBezTo>
                    <a:pt x="4033" y="500"/>
                    <a:pt x="3790" y="232"/>
                    <a:pt x="3450" y="135"/>
                  </a:cubicBezTo>
                  <a:cubicBezTo>
                    <a:pt x="3426" y="123"/>
                    <a:pt x="3395" y="117"/>
                    <a:pt x="3365" y="117"/>
                  </a:cubicBezTo>
                  <a:cubicBezTo>
                    <a:pt x="3335" y="117"/>
                    <a:pt x="3304" y="123"/>
                    <a:pt x="3280" y="135"/>
                  </a:cubicBezTo>
                  <a:cubicBezTo>
                    <a:pt x="3013" y="135"/>
                    <a:pt x="2746" y="208"/>
                    <a:pt x="2527" y="330"/>
                  </a:cubicBezTo>
                  <a:cubicBezTo>
                    <a:pt x="2405" y="232"/>
                    <a:pt x="2235" y="135"/>
                    <a:pt x="2090" y="87"/>
                  </a:cubicBezTo>
                  <a:cubicBezTo>
                    <a:pt x="1923" y="31"/>
                    <a:pt x="1776" y="1"/>
                    <a:pt x="1650" y="1"/>
                  </a:cubicBezTo>
                  <a:close/>
                </a:path>
              </a:pathLst>
            </a:custGeom>
            <a:solidFill>
              <a:srgbClr val="261C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69" name="Google Shape;269;p7"/>
          <p:cNvGrpSpPr/>
          <p:nvPr/>
        </p:nvGrpSpPr>
        <p:grpSpPr>
          <a:xfrm>
            <a:off x="313025" y="5214949"/>
            <a:ext cx="932740" cy="1525628"/>
            <a:chOff x="6168935" y="2859502"/>
            <a:chExt cx="1408973" cy="2304574"/>
          </a:xfrm>
        </p:grpSpPr>
        <p:grpSp>
          <p:nvGrpSpPr>
            <p:cNvPr id="270" name="Google Shape;270;p7"/>
            <p:cNvGrpSpPr/>
            <p:nvPr/>
          </p:nvGrpSpPr>
          <p:grpSpPr>
            <a:xfrm>
              <a:off x="6168935" y="2859502"/>
              <a:ext cx="1408973" cy="2304574"/>
              <a:chOff x="-714598" y="3684851"/>
              <a:chExt cx="341453" cy="558441"/>
            </a:xfrm>
          </p:grpSpPr>
          <p:sp>
            <p:nvSpPr>
              <p:cNvPr id="271" name="Google Shape;271;p7"/>
              <p:cNvSpPr/>
              <p:nvPr/>
            </p:nvSpPr>
            <p:spPr>
              <a:xfrm>
                <a:off x="-636793" y="3777865"/>
                <a:ext cx="110261" cy="353121"/>
              </a:xfrm>
              <a:custGeom>
                <a:avLst/>
                <a:gdLst/>
                <a:ahLst/>
                <a:cxnLst/>
                <a:rect l="l" t="t" r="r" b="b"/>
                <a:pathLst>
                  <a:path w="1240" h="3971" extrusionOk="0">
                    <a:moveTo>
                      <a:pt x="70" y="1"/>
                    </a:moveTo>
                    <a:cubicBezTo>
                      <a:pt x="63" y="1"/>
                      <a:pt x="56" y="3"/>
                      <a:pt x="49" y="11"/>
                    </a:cubicBezTo>
                    <a:cubicBezTo>
                      <a:pt x="25" y="11"/>
                      <a:pt x="0" y="35"/>
                      <a:pt x="25" y="59"/>
                    </a:cubicBezTo>
                    <a:cubicBezTo>
                      <a:pt x="25" y="83"/>
                      <a:pt x="1142" y="2756"/>
                      <a:pt x="996" y="3897"/>
                    </a:cubicBezTo>
                    <a:cubicBezTo>
                      <a:pt x="996" y="3922"/>
                      <a:pt x="1021" y="3946"/>
                      <a:pt x="1045" y="3970"/>
                    </a:cubicBezTo>
                    <a:cubicBezTo>
                      <a:pt x="1069" y="3970"/>
                      <a:pt x="1094" y="3946"/>
                      <a:pt x="1094" y="3922"/>
                    </a:cubicBezTo>
                    <a:cubicBezTo>
                      <a:pt x="1239" y="2756"/>
                      <a:pt x="146" y="132"/>
                      <a:pt x="98" y="35"/>
                    </a:cubicBezTo>
                    <a:cubicBezTo>
                      <a:pt x="98" y="18"/>
                      <a:pt x="85" y="1"/>
                      <a:pt x="70"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72" name="Google Shape;272;p7"/>
              <p:cNvSpPr/>
              <p:nvPr/>
            </p:nvSpPr>
            <p:spPr>
              <a:xfrm>
                <a:off x="-548228" y="3839221"/>
                <a:ext cx="92921" cy="328489"/>
              </a:xfrm>
              <a:custGeom>
                <a:avLst/>
                <a:gdLst/>
                <a:ahLst/>
                <a:cxnLst/>
                <a:rect l="l" t="t" r="r" b="b"/>
                <a:pathLst>
                  <a:path w="1045" h="3694" extrusionOk="0">
                    <a:moveTo>
                      <a:pt x="996" y="1"/>
                    </a:moveTo>
                    <a:cubicBezTo>
                      <a:pt x="972" y="1"/>
                      <a:pt x="948" y="1"/>
                      <a:pt x="948" y="25"/>
                    </a:cubicBezTo>
                    <a:cubicBezTo>
                      <a:pt x="899" y="147"/>
                      <a:pt x="0" y="2794"/>
                      <a:pt x="219" y="3645"/>
                    </a:cubicBezTo>
                    <a:cubicBezTo>
                      <a:pt x="243" y="3669"/>
                      <a:pt x="243" y="3693"/>
                      <a:pt x="268" y="3693"/>
                    </a:cubicBezTo>
                    <a:lnTo>
                      <a:pt x="292" y="3693"/>
                    </a:lnTo>
                    <a:cubicBezTo>
                      <a:pt x="316" y="3693"/>
                      <a:pt x="316" y="3669"/>
                      <a:pt x="316" y="3645"/>
                    </a:cubicBezTo>
                    <a:cubicBezTo>
                      <a:pt x="98" y="2794"/>
                      <a:pt x="1045" y="98"/>
                      <a:pt x="1045" y="49"/>
                    </a:cubicBezTo>
                    <a:cubicBezTo>
                      <a:pt x="1045" y="25"/>
                      <a:pt x="1021" y="1"/>
                      <a:pt x="996"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73" name="Google Shape;273;p7"/>
              <p:cNvSpPr/>
              <p:nvPr/>
            </p:nvSpPr>
            <p:spPr>
              <a:xfrm>
                <a:off x="-714598" y="3684851"/>
                <a:ext cx="166369" cy="171981"/>
              </a:xfrm>
              <a:custGeom>
                <a:avLst/>
                <a:gdLst/>
                <a:ahLst/>
                <a:cxnLst/>
                <a:rect l="l" t="t" r="r" b="b"/>
                <a:pathLst>
                  <a:path w="1871" h="1934" extrusionOk="0">
                    <a:moveTo>
                      <a:pt x="921" y="1"/>
                    </a:moveTo>
                    <a:cubicBezTo>
                      <a:pt x="906" y="1"/>
                      <a:pt x="891" y="4"/>
                      <a:pt x="875" y="12"/>
                    </a:cubicBezTo>
                    <a:cubicBezTo>
                      <a:pt x="681" y="133"/>
                      <a:pt x="608" y="619"/>
                      <a:pt x="608" y="619"/>
                    </a:cubicBezTo>
                    <a:cubicBezTo>
                      <a:pt x="608" y="619"/>
                      <a:pt x="368" y="227"/>
                      <a:pt x="198" y="227"/>
                    </a:cubicBezTo>
                    <a:cubicBezTo>
                      <a:pt x="189" y="227"/>
                      <a:pt x="180" y="228"/>
                      <a:pt x="171" y="231"/>
                    </a:cubicBezTo>
                    <a:cubicBezTo>
                      <a:pt x="1" y="304"/>
                      <a:pt x="98" y="838"/>
                      <a:pt x="98" y="838"/>
                    </a:cubicBezTo>
                    <a:cubicBezTo>
                      <a:pt x="98" y="838"/>
                      <a:pt x="292" y="1883"/>
                      <a:pt x="1070" y="1931"/>
                    </a:cubicBezTo>
                    <a:cubicBezTo>
                      <a:pt x="1086" y="1933"/>
                      <a:pt x="1103" y="1933"/>
                      <a:pt x="1119" y="1933"/>
                    </a:cubicBezTo>
                    <a:cubicBezTo>
                      <a:pt x="1870" y="1933"/>
                      <a:pt x="1840" y="298"/>
                      <a:pt x="1507" y="36"/>
                    </a:cubicBezTo>
                    <a:cubicBezTo>
                      <a:pt x="1493" y="24"/>
                      <a:pt x="1478" y="19"/>
                      <a:pt x="1464" y="19"/>
                    </a:cubicBezTo>
                    <a:cubicBezTo>
                      <a:pt x="1334" y="19"/>
                      <a:pt x="1215" y="474"/>
                      <a:pt x="1215" y="474"/>
                    </a:cubicBezTo>
                    <a:cubicBezTo>
                      <a:pt x="1215" y="474"/>
                      <a:pt x="1092" y="1"/>
                      <a:pt x="921"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74" name="Google Shape;274;p7"/>
              <p:cNvSpPr/>
              <p:nvPr/>
            </p:nvSpPr>
            <p:spPr>
              <a:xfrm>
                <a:off x="-561210" y="3750565"/>
                <a:ext cx="188066" cy="177850"/>
              </a:xfrm>
              <a:custGeom>
                <a:avLst/>
                <a:gdLst/>
                <a:ahLst/>
                <a:cxnLst/>
                <a:rect l="l" t="t" r="r" b="b"/>
                <a:pathLst>
                  <a:path w="2115" h="2000" extrusionOk="0">
                    <a:moveTo>
                      <a:pt x="645" y="1"/>
                    </a:moveTo>
                    <a:cubicBezTo>
                      <a:pt x="479" y="1"/>
                      <a:pt x="316" y="488"/>
                      <a:pt x="316" y="488"/>
                    </a:cubicBezTo>
                    <a:cubicBezTo>
                      <a:pt x="316" y="488"/>
                      <a:pt x="1" y="1508"/>
                      <a:pt x="656" y="1921"/>
                    </a:cubicBezTo>
                    <a:cubicBezTo>
                      <a:pt x="741" y="1975"/>
                      <a:pt x="828" y="2000"/>
                      <a:pt x="914" y="2000"/>
                    </a:cubicBezTo>
                    <a:cubicBezTo>
                      <a:pt x="1521" y="2000"/>
                      <a:pt x="2114" y="801"/>
                      <a:pt x="1944" y="439"/>
                    </a:cubicBezTo>
                    <a:cubicBezTo>
                      <a:pt x="1932" y="416"/>
                      <a:pt x="1912" y="406"/>
                      <a:pt x="1887" y="406"/>
                    </a:cubicBezTo>
                    <a:cubicBezTo>
                      <a:pt x="1751" y="406"/>
                      <a:pt x="1458" y="682"/>
                      <a:pt x="1458" y="682"/>
                    </a:cubicBezTo>
                    <a:cubicBezTo>
                      <a:pt x="1458" y="682"/>
                      <a:pt x="1621" y="147"/>
                      <a:pt x="1423" y="147"/>
                    </a:cubicBezTo>
                    <a:cubicBezTo>
                      <a:pt x="1419" y="147"/>
                      <a:pt x="1414" y="147"/>
                      <a:pt x="1410" y="148"/>
                    </a:cubicBezTo>
                    <a:cubicBezTo>
                      <a:pt x="1167" y="148"/>
                      <a:pt x="875" y="536"/>
                      <a:pt x="875" y="536"/>
                    </a:cubicBezTo>
                    <a:cubicBezTo>
                      <a:pt x="875" y="536"/>
                      <a:pt x="851" y="26"/>
                      <a:pt x="656" y="2"/>
                    </a:cubicBezTo>
                    <a:cubicBezTo>
                      <a:pt x="653" y="1"/>
                      <a:pt x="649" y="1"/>
                      <a:pt x="645"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75" name="Google Shape;275;p7"/>
              <p:cNvSpPr/>
              <p:nvPr/>
            </p:nvSpPr>
            <p:spPr>
              <a:xfrm>
                <a:off x="-686499" y="3891063"/>
                <a:ext cx="121020" cy="108400"/>
              </a:xfrm>
              <a:custGeom>
                <a:avLst/>
                <a:gdLst/>
                <a:ahLst/>
                <a:cxnLst/>
                <a:rect l="l" t="t" r="r" b="b"/>
                <a:pathLst>
                  <a:path w="1361" h="1219" extrusionOk="0">
                    <a:moveTo>
                      <a:pt x="1" y="1"/>
                    </a:moveTo>
                    <a:lnTo>
                      <a:pt x="1" y="1"/>
                    </a:lnTo>
                    <a:cubicBezTo>
                      <a:pt x="1" y="1"/>
                      <a:pt x="155" y="1218"/>
                      <a:pt x="882" y="1218"/>
                    </a:cubicBezTo>
                    <a:cubicBezTo>
                      <a:pt x="1020" y="1218"/>
                      <a:pt x="1179" y="1174"/>
                      <a:pt x="1361" y="1070"/>
                    </a:cubicBezTo>
                    <a:cubicBezTo>
                      <a:pt x="1118" y="511"/>
                      <a:pt x="608" y="122"/>
                      <a:pt x="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76" name="Google Shape;276;p7"/>
              <p:cNvSpPr/>
              <p:nvPr/>
            </p:nvSpPr>
            <p:spPr>
              <a:xfrm>
                <a:off x="-505013" y="3906180"/>
                <a:ext cx="121020" cy="108400"/>
              </a:xfrm>
              <a:custGeom>
                <a:avLst/>
                <a:gdLst/>
                <a:ahLst/>
                <a:cxnLst/>
                <a:rect l="l" t="t" r="r" b="b"/>
                <a:pathLst>
                  <a:path w="1361" h="1219" extrusionOk="0">
                    <a:moveTo>
                      <a:pt x="1361" y="1"/>
                    </a:moveTo>
                    <a:cubicBezTo>
                      <a:pt x="753" y="122"/>
                      <a:pt x="267" y="511"/>
                      <a:pt x="0" y="1070"/>
                    </a:cubicBezTo>
                    <a:cubicBezTo>
                      <a:pt x="183" y="1174"/>
                      <a:pt x="341" y="1218"/>
                      <a:pt x="480" y="1218"/>
                    </a:cubicBezTo>
                    <a:cubicBezTo>
                      <a:pt x="1206" y="1218"/>
                      <a:pt x="1361" y="1"/>
                      <a:pt x="136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77" name="Google Shape;277;p7"/>
              <p:cNvSpPr/>
              <p:nvPr/>
            </p:nvSpPr>
            <p:spPr>
              <a:xfrm>
                <a:off x="-643284" y="3930545"/>
                <a:ext cx="75671" cy="60024"/>
              </a:xfrm>
              <a:custGeom>
                <a:avLst/>
                <a:gdLst/>
                <a:ahLst/>
                <a:cxnLst/>
                <a:rect l="l" t="t" r="r" b="b"/>
                <a:pathLst>
                  <a:path w="851" h="675" extrusionOk="0">
                    <a:moveTo>
                      <a:pt x="61" y="0"/>
                    </a:moveTo>
                    <a:cubicBezTo>
                      <a:pt x="49" y="0"/>
                      <a:pt x="37" y="6"/>
                      <a:pt x="25" y="18"/>
                    </a:cubicBezTo>
                    <a:cubicBezTo>
                      <a:pt x="0" y="43"/>
                      <a:pt x="25" y="67"/>
                      <a:pt x="49" y="91"/>
                    </a:cubicBezTo>
                    <a:cubicBezTo>
                      <a:pt x="316" y="237"/>
                      <a:pt x="559" y="407"/>
                      <a:pt x="754" y="626"/>
                    </a:cubicBezTo>
                    <a:cubicBezTo>
                      <a:pt x="754" y="650"/>
                      <a:pt x="778" y="650"/>
                      <a:pt x="802" y="650"/>
                    </a:cubicBezTo>
                    <a:lnTo>
                      <a:pt x="826" y="674"/>
                    </a:lnTo>
                    <a:cubicBezTo>
                      <a:pt x="851" y="650"/>
                      <a:pt x="851" y="626"/>
                      <a:pt x="851" y="601"/>
                    </a:cubicBezTo>
                    <a:cubicBezTo>
                      <a:pt x="632" y="358"/>
                      <a:pt x="365" y="164"/>
                      <a:pt x="98" y="18"/>
                    </a:cubicBezTo>
                    <a:cubicBezTo>
                      <a:pt x="86" y="6"/>
                      <a:pt x="73" y="0"/>
                      <a:pt x="61"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78" name="Google Shape;278;p7"/>
              <p:cNvSpPr/>
              <p:nvPr/>
            </p:nvSpPr>
            <p:spPr>
              <a:xfrm>
                <a:off x="-509370" y="3949397"/>
                <a:ext cx="80028" cy="56290"/>
              </a:xfrm>
              <a:custGeom>
                <a:avLst/>
                <a:gdLst/>
                <a:ahLst/>
                <a:cxnLst/>
                <a:rect l="l" t="t" r="r" b="b"/>
                <a:pathLst>
                  <a:path w="900" h="633" extrusionOk="0">
                    <a:moveTo>
                      <a:pt x="827" y="1"/>
                    </a:moveTo>
                    <a:cubicBezTo>
                      <a:pt x="705" y="74"/>
                      <a:pt x="73" y="389"/>
                      <a:pt x="1" y="559"/>
                    </a:cubicBezTo>
                    <a:cubicBezTo>
                      <a:pt x="1" y="584"/>
                      <a:pt x="1" y="608"/>
                      <a:pt x="25" y="632"/>
                    </a:cubicBezTo>
                    <a:lnTo>
                      <a:pt x="49" y="632"/>
                    </a:lnTo>
                    <a:cubicBezTo>
                      <a:pt x="73" y="632"/>
                      <a:pt x="73" y="608"/>
                      <a:pt x="98" y="608"/>
                    </a:cubicBezTo>
                    <a:cubicBezTo>
                      <a:pt x="316" y="389"/>
                      <a:pt x="584" y="219"/>
                      <a:pt x="875" y="98"/>
                    </a:cubicBezTo>
                    <a:cubicBezTo>
                      <a:pt x="875" y="74"/>
                      <a:pt x="899" y="49"/>
                      <a:pt x="875" y="25"/>
                    </a:cubicBezTo>
                    <a:cubicBezTo>
                      <a:pt x="875" y="1"/>
                      <a:pt x="851" y="1"/>
                      <a:pt x="827"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79" name="Google Shape;279;p7"/>
              <p:cNvSpPr/>
              <p:nvPr/>
            </p:nvSpPr>
            <p:spPr>
              <a:xfrm>
                <a:off x="-539603" y="3817613"/>
                <a:ext cx="118886" cy="75764"/>
              </a:xfrm>
              <a:custGeom>
                <a:avLst/>
                <a:gdLst/>
                <a:ahLst/>
                <a:cxnLst/>
                <a:rect l="l" t="t" r="r" b="b"/>
                <a:pathLst>
                  <a:path w="1337" h="852" extrusionOk="0">
                    <a:moveTo>
                      <a:pt x="584" y="171"/>
                    </a:moveTo>
                    <a:cubicBezTo>
                      <a:pt x="584" y="219"/>
                      <a:pt x="535" y="268"/>
                      <a:pt x="511" y="292"/>
                    </a:cubicBezTo>
                    <a:cubicBezTo>
                      <a:pt x="511" y="268"/>
                      <a:pt x="511" y="171"/>
                      <a:pt x="584" y="171"/>
                    </a:cubicBezTo>
                    <a:close/>
                    <a:moveTo>
                      <a:pt x="1142" y="414"/>
                    </a:moveTo>
                    <a:cubicBezTo>
                      <a:pt x="1142" y="438"/>
                      <a:pt x="1118" y="462"/>
                      <a:pt x="1118" y="487"/>
                    </a:cubicBezTo>
                    <a:cubicBezTo>
                      <a:pt x="1094" y="511"/>
                      <a:pt x="1094" y="511"/>
                      <a:pt x="1069" y="535"/>
                    </a:cubicBezTo>
                    <a:cubicBezTo>
                      <a:pt x="1094" y="462"/>
                      <a:pt x="1142" y="414"/>
                      <a:pt x="1142" y="414"/>
                    </a:cubicBezTo>
                    <a:close/>
                    <a:moveTo>
                      <a:pt x="98" y="1"/>
                    </a:moveTo>
                    <a:cubicBezTo>
                      <a:pt x="73" y="1"/>
                      <a:pt x="49" y="25"/>
                      <a:pt x="49" y="49"/>
                    </a:cubicBezTo>
                    <a:cubicBezTo>
                      <a:pt x="1" y="219"/>
                      <a:pt x="98" y="390"/>
                      <a:pt x="243" y="462"/>
                    </a:cubicBezTo>
                    <a:cubicBezTo>
                      <a:pt x="268" y="475"/>
                      <a:pt x="298" y="481"/>
                      <a:pt x="331" y="481"/>
                    </a:cubicBezTo>
                    <a:cubicBezTo>
                      <a:pt x="365" y="481"/>
                      <a:pt x="401" y="475"/>
                      <a:pt x="438" y="462"/>
                    </a:cubicBezTo>
                    <a:cubicBezTo>
                      <a:pt x="486" y="608"/>
                      <a:pt x="632" y="705"/>
                      <a:pt x="802" y="705"/>
                    </a:cubicBezTo>
                    <a:cubicBezTo>
                      <a:pt x="875" y="705"/>
                      <a:pt x="924" y="705"/>
                      <a:pt x="996" y="681"/>
                    </a:cubicBezTo>
                    <a:cubicBezTo>
                      <a:pt x="1045" y="778"/>
                      <a:pt x="1142" y="851"/>
                      <a:pt x="1264" y="851"/>
                    </a:cubicBezTo>
                    <a:lnTo>
                      <a:pt x="1288" y="851"/>
                    </a:lnTo>
                    <a:cubicBezTo>
                      <a:pt x="1337" y="851"/>
                      <a:pt x="1337" y="778"/>
                      <a:pt x="1288" y="754"/>
                    </a:cubicBezTo>
                    <a:cubicBezTo>
                      <a:pt x="1275" y="757"/>
                      <a:pt x="1262" y="759"/>
                      <a:pt x="1250" y="759"/>
                    </a:cubicBezTo>
                    <a:cubicBezTo>
                      <a:pt x="1172" y="759"/>
                      <a:pt x="1115" y="696"/>
                      <a:pt x="1094" y="632"/>
                    </a:cubicBezTo>
                    <a:cubicBezTo>
                      <a:pt x="1142" y="608"/>
                      <a:pt x="1167" y="584"/>
                      <a:pt x="1191" y="535"/>
                    </a:cubicBezTo>
                    <a:cubicBezTo>
                      <a:pt x="1239" y="487"/>
                      <a:pt x="1239" y="414"/>
                      <a:pt x="1215" y="365"/>
                    </a:cubicBezTo>
                    <a:cubicBezTo>
                      <a:pt x="1198" y="348"/>
                      <a:pt x="1181" y="331"/>
                      <a:pt x="1164" y="331"/>
                    </a:cubicBezTo>
                    <a:cubicBezTo>
                      <a:pt x="1156" y="331"/>
                      <a:pt x="1149" y="334"/>
                      <a:pt x="1142" y="341"/>
                    </a:cubicBezTo>
                    <a:cubicBezTo>
                      <a:pt x="1045" y="341"/>
                      <a:pt x="996" y="438"/>
                      <a:pt x="996" y="560"/>
                    </a:cubicBezTo>
                    <a:cubicBezTo>
                      <a:pt x="972" y="560"/>
                      <a:pt x="972" y="584"/>
                      <a:pt x="996" y="584"/>
                    </a:cubicBezTo>
                    <a:cubicBezTo>
                      <a:pt x="924" y="608"/>
                      <a:pt x="875" y="608"/>
                      <a:pt x="802" y="608"/>
                    </a:cubicBezTo>
                    <a:cubicBezTo>
                      <a:pt x="681" y="608"/>
                      <a:pt x="559" y="535"/>
                      <a:pt x="535" y="414"/>
                    </a:cubicBezTo>
                    <a:cubicBezTo>
                      <a:pt x="559" y="390"/>
                      <a:pt x="584" y="365"/>
                      <a:pt x="608" y="341"/>
                    </a:cubicBezTo>
                    <a:cubicBezTo>
                      <a:pt x="632" y="317"/>
                      <a:pt x="729" y="219"/>
                      <a:pt x="681" y="122"/>
                    </a:cubicBezTo>
                    <a:cubicBezTo>
                      <a:pt x="681" y="122"/>
                      <a:pt x="656" y="74"/>
                      <a:pt x="559" y="74"/>
                    </a:cubicBezTo>
                    <a:cubicBezTo>
                      <a:pt x="462" y="98"/>
                      <a:pt x="413" y="171"/>
                      <a:pt x="413" y="317"/>
                    </a:cubicBezTo>
                    <a:cubicBezTo>
                      <a:pt x="413" y="317"/>
                      <a:pt x="413" y="341"/>
                      <a:pt x="413" y="365"/>
                    </a:cubicBezTo>
                    <a:cubicBezTo>
                      <a:pt x="389" y="377"/>
                      <a:pt x="365" y="383"/>
                      <a:pt x="341" y="383"/>
                    </a:cubicBezTo>
                    <a:cubicBezTo>
                      <a:pt x="316" y="383"/>
                      <a:pt x="292" y="377"/>
                      <a:pt x="268" y="365"/>
                    </a:cubicBezTo>
                    <a:cubicBezTo>
                      <a:pt x="171" y="292"/>
                      <a:pt x="122" y="171"/>
                      <a:pt x="122" y="49"/>
                    </a:cubicBezTo>
                    <a:cubicBezTo>
                      <a:pt x="122" y="25"/>
                      <a:pt x="122" y="1"/>
                      <a:pt x="98"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0" name="Google Shape;280;p7"/>
              <p:cNvSpPr/>
              <p:nvPr/>
            </p:nvSpPr>
            <p:spPr>
              <a:xfrm>
                <a:off x="-692990" y="3761503"/>
                <a:ext cx="131868" cy="58424"/>
              </a:xfrm>
              <a:custGeom>
                <a:avLst/>
                <a:gdLst/>
                <a:ahLst/>
                <a:cxnLst/>
                <a:rect l="l" t="t" r="r" b="b"/>
                <a:pathLst>
                  <a:path w="1483" h="657" extrusionOk="0">
                    <a:moveTo>
                      <a:pt x="1021" y="97"/>
                    </a:moveTo>
                    <a:cubicBezTo>
                      <a:pt x="1045" y="97"/>
                      <a:pt x="1045" y="97"/>
                      <a:pt x="1045" y="146"/>
                    </a:cubicBezTo>
                    <a:cubicBezTo>
                      <a:pt x="1045" y="195"/>
                      <a:pt x="1021" y="219"/>
                      <a:pt x="1021" y="243"/>
                    </a:cubicBezTo>
                    <a:cubicBezTo>
                      <a:pt x="997" y="195"/>
                      <a:pt x="997" y="146"/>
                      <a:pt x="1021" y="97"/>
                    </a:cubicBezTo>
                    <a:close/>
                    <a:moveTo>
                      <a:pt x="608" y="219"/>
                    </a:moveTo>
                    <a:cubicBezTo>
                      <a:pt x="632" y="267"/>
                      <a:pt x="657" y="340"/>
                      <a:pt x="632" y="413"/>
                    </a:cubicBezTo>
                    <a:cubicBezTo>
                      <a:pt x="608" y="389"/>
                      <a:pt x="584" y="365"/>
                      <a:pt x="559" y="316"/>
                    </a:cubicBezTo>
                    <a:cubicBezTo>
                      <a:pt x="559" y="292"/>
                      <a:pt x="584" y="243"/>
                      <a:pt x="608" y="219"/>
                    </a:cubicBezTo>
                    <a:close/>
                    <a:moveTo>
                      <a:pt x="1021" y="0"/>
                    </a:moveTo>
                    <a:cubicBezTo>
                      <a:pt x="972" y="0"/>
                      <a:pt x="924" y="25"/>
                      <a:pt x="924" y="73"/>
                    </a:cubicBezTo>
                    <a:cubicBezTo>
                      <a:pt x="875" y="146"/>
                      <a:pt x="900" y="267"/>
                      <a:pt x="924" y="340"/>
                    </a:cubicBezTo>
                    <a:cubicBezTo>
                      <a:pt x="875" y="389"/>
                      <a:pt x="827" y="413"/>
                      <a:pt x="754" y="438"/>
                    </a:cubicBezTo>
                    <a:lnTo>
                      <a:pt x="705" y="438"/>
                    </a:lnTo>
                    <a:cubicBezTo>
                      <a:pt x="730" y="340"/>
                      <a:pt x="730" y="243"/>
                      <a:pt x="681" y="170"/>
                    </a:cubicBezTo>
                    <a:cubicBezTo>
                      <a:pt x="664" y="153"/>
                      <a:pt x="634" y="136"/>
                      <a:pt x="602" y="136"/>
                    </a:cubicBezTo>
                    <a:cubicBezTo>
                      <a:pt x="588" y="136"/>
                      <a:pt x="574" y="139"/>
                      <a:pt x="559" y="146"/>
                    </a:cubicBezTo>
                    <a:cubicBezTo>
                      <a:pt x="487" y="170"/>
                      <a:pt x="438" y="267"/>
                      <a:pt x="462" y="340"/>
                    </a:cubicBezTo>
                    <a:cubicBezTo>
                      <a:pt x="487" y="413"/>
                      <a:pt x="511" y="462"/>
                      <a:pt x="584" y="486"/>
                    </a:cubicBezTo>
                    <a:cubicBezTo>
                      <a:pt x="547" y="541"/>
                      <a:pt x="497" y="568"/>
                      <a:pt x="444" y="568"/>
                    </a:cubicBezTo>
                    <a:cubicBezTo>
                      <a:pt x="426" y="568"/>
                      <a:pt x="408" y="565"/>
                      <a:pt x="389" y="559"/>
                    </a:cubicBezTo>
                    <a:cubicBezTo>
                      <a:pt x="98" y="535"/>
                      <a:pt x="98" y="389"/>
                      <a:pt x="98" y="389"/>
                    </a:cubicBezTo>
                    <a:cubicBezTo>
                      <a:pt x="98" y="365"/>
                      <a:pt x="74" y="340"/>
                      <a:pt x="49" y="340"/>
                    </a:cubicBezTo>
                    <a:cubicBezTo>
                      <a:pt x="25" y="340"/>
                      <a:pt x="1" y="365"/>
                      <a:pt x="1" y="389"/>
                    </a:cubicBezTo>
                    <a:cubicBezTo>
                      <a:pt x="1" y="413"/>
                      <a:pt x="1" y="608"/>
                      <a:pt x="389" y="656"/>
                    </a:cubicBezTo>
                    <a:lnTo>
                      <a:pt x="438" y="656"/>
                    </a:lnTo>
                    <a:cubicBezTo>
                      <a:pt x="535" y="656"/>
                      <a:pt x="632" y="608"/>
                      <a:pt x="681" y="510"/>
                    </a:cubicBezTo>
                    <a:lnTo>
                      <a:pt x="754" y="510"/>
                    </a:lnTo>
                    <a:cubicBezTo>
                      <a:pt x="851" y="486"/>
                      <a:pt x="924" y="462"/>
                      <a:pt x="972" y="413"/>
                    </a:cubicBezTo>
                    <a:cubicBezTo>
                      <a:pt x="997" y="438"/>
                      <a:pt x="1021" y="438"/>
                      <a:pt x="1045" y="462"/>
                    </a:cubicBezTo>
                    <a:cubicBezTo>
                      <a:pt x="1071" y="487"/>
                      <a:pt x="1123" y="520"/>
                      <a:pt x="1203" y="520"/>
                    </a:cubicBezTo>
                    <a:cubicBezTo>
                      <a:pt x="1274" y="520"/>
                      <a:pt x="1368" y="494"/>
                      <a:pt x="1483" y="413"/>
                    </a:cubicBezTo>
                    <a:cubicBezTo>
                      <a:pt x="1483" y="413"/>
                      <a:pt x="1483" y="365"/>
                      <a:pt x="1483" y="365"/>
                    </a:cubicBezTo>
                    <a:cubicBezTo>
                      <a:pt x="1470" y="352"/>
                      <a:pt x="1458" y="346"/>
                      <a:pt x="1446" y="346"/>
                    </a:cubicBezTo>
                    <a:cubicBezTo>
                      <a:pt x="1434" y="346"/>
                      <a:pt x="1422" y="352"/>
                      <a:pt x="1410" y="365"/>
                    </a:cubicBezTo>
                    <a:cubicBezTo>
                      <a:pt x="1355" y="405"/>
                      <a:pt x="1278" y="439"/>
                      <a:pt x="1204" y="439"/>
                    </a:cubicBezTo>
                    <a:cubicBezTo>
                      <a:pt x="1145" y="439"/>
                      <a:pt x="1088" y="418"/>
                      <a:pt x="1045" y="365"/>
                    </a:cubicBezTo>
                    <a:cubicBezTo>
                      <a:pt x="1094" y="292"/>
                      <a:pt x="1118" y="243"/>
                      <a:pt x="1118" y="170"/>
                    </a:cubicBezTo>
                    <a:cubicBezTo>
                      <a:pt x="1142" y="97"/>
                      <a:pt x="1094" y="25"/>
                      <a:pt x="1021"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1" name="Google Shape;281;p7"/>
              <p:cNvSpPr/>
              <p:nvPr/>
            </p:nvSpPr>
            <p:spPr>
              <a:xfrm>
                <a:off x="-664891" y="4027204"/>
                <a:ext cx="267916" cy="216088"/>
              </a:xfrm>
              <a:custGeom>
                <a:avLst/>
                <a:gdLst/>
                <a:ahLst/>
                <a:cxnLst/>
                <a:rect l="l" t="t" r="r" b="b"/>
                <a:pathLst>
                  <a:path w="3013" h="2430" extrusionOk="0">
                    <a:moveTo>
                      <a:pt x="1" y="0"/>
                    </a:moveTo>
                    <a:lnTo>
                      <a:pt x="316" y="2381"/>
                    </a:lnTo>
                    <a:lnTo>
                      <a:pt x="2746" y="2429"/>
                    </a:lnTo>
                    <a:lnTo>
                      <a:pt x="3013"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282" name="Google Shape;282;p7"/>
            <p:cNvSpPr/>
            <p:nvPr/>
          </p:nvSpPr>
          <p:spPr>
            <a:xfrm>
              <a:off x="6350500" y="4521609"/>
              <a:ext cx="1179950" cy="287650"/>
            </a:xfrm>
            <a:custGeom>
              <a:avLst/>
              <a:gdLst/>
              <a:ahLst/>
              <a:cxnLst/>
              <a:rect l="l" t="t" r="r" b="b"/>
              <a:pathLst>
                <a:path w="47198" h="11506" extrusionOk="0">
                  <a:moveTo>
                    <a:pt x="0" y="11475"/>
                  </a:moveTo>
                  <a:cubicBezTo>
                    <a:pt x="3687" y="11722"/>
                    <a:pt x="7906" y="9164"/>
                    <a:pt x="9558" y="5859"/>
                  </a:cubicBezTo>
                  <a:cubicBezTo>
                    <a:pt x="10235" y="4505"/>
                    <a:pt x="10709" y="880"/>
                    <a:pt x="9262" y="1326"/>
                  </a:cubicBezTo>
                  <a:cubicBezTo>
                    <a:pt x="6671" y="2125"/>
                    <a:pt x="4685" y="7095"/>
                    <a:pt x="6602" y="9012"/>
                  </a:cubicBezTo>
                  <a:cubicBezTo>
                    <a:pt x="11006" y="13416"/>
                    <a:pt x="27053" y="5473"/>
                    <a:pt x="23254" y="538"/>
                  </a:cubicBezTo>
                  <a:cubicBezTo>
                    <a:pt x="21191" y="-2143"/>
                    <a:pt x="15077" y="6118"/>
                    <a:pt x="17244" y="8716"/>
                  </a:cubicBezTo>
                  <a:cubicBezTo>
                    <a:pt x="20758" y="12929"/>
                    <a:pt x="29582" y="8272"/>
                    <a:pt x="33009" y="3987"/>
                  </a:cubicBezTo>
                  <a:cubicBezTo>
                    <a:pt x="33816" y="2978"/>
                    <a:pt x="33765" y="-185"/>
                    <a:pt x="32516" y="144"/>
                  </a:cubicBezTo>
                  <a:cubicBezTo>
                    <a:pt x="29513" y="935"/>
                    <a:pt x="27980" y="6399"/>
                    <a:pt x="29659" y="9012"/>
                  </a:cubicBezTo>
                  <a:cubicBezTo>
                    <a:pt x="32449" y="13352"/>
                    <a:pt x="45289" y="5485"/>
                    <a:pt x="42862" y="932"/>
                  </a:cubicBezTo>
                  <a:cubicBezTo>
                    <a:pt x="42417" y="98"/>
                    <a:pt x="40902" y="1282"/>
                    <a:pt x="40202" y="1918"/>
                  </a:cubicBezTo>
                  <a:cubicBezTo>
                    <a:pt x="38237" y="3706"/>
                    <a:pt x="39117" y="8414"/>
                    <a:pt x="41384" y="9800"/>
                  </a:cubicBezTo>
                  <a:cubicBezTo>
                    <a:pt x="43191" y="10905"/>
                    <a:pt x="46739" y="9305"/>
                    <a:pt x="47198" y="7238"/>
                  </a:cubicBezTo>
                </a:path>
              </a:pathLst>
            </a:custGeom>
            <a:noFill/>
            <a:ln w="28575" cap="flat" cmpd="sng">
              <a:solidFill>
                <a:schemeClr val="dk1"/>
              </a:solidFill>
              <a:prstDash val="solid"/>
              <a:round/>
              <a:headEnd type="none" w="med" len="med"/>
              <a:tailEnd type="none" w="med" len="med"/>
            </a:ln>
          </p:spPr>
        </p:sp>
      </p:grpSp>
      <p:grpSp>
        <p:nvGrpSpPr>
          <p:cNvPr id="283" name="Google Shape;283;p7"/>
          <p:cNvGrpSpPr/>
          <p:nvPr/>
        </p:nvGrpSpPr>
        <p:grpSpPr>
          <a:xfrm>
            <a:off x="10281791" y="195203"/>
            <a:ext cx="2767303" cy="1441992"/>
            <a:chOff x="7239867" y="1514545"/>
            <a:chExt cx="2525833" cy="1610805"/>
          </a:xfrm>
        </p:grpSpPr>
        <p:grpSp>
          <p:nvGrpSpPr>
            <p:cNvPr id="284" name="Google Shape;284;p7"/>
            <p:cNvGrpSpPr/>
            <p:nvPr/>
          </p:nvGrpSpPr>
          <p:grpSpPr>
            <a:xfrm>
              <a:off x="7346663" y="1514545"/>
              <a:ext cx="2419037" cy="1551678"/>
              <a:chOff x="7410211" y="1555302"/>
              <a:chExt cx="2355440" cy="1510884"/>
            </a:xfrm>
          </p:grpSpPr>
          <p:grpSp>
            <p:nvGrpSpPr>
              <p:cNvPr id="285" name="Google Shape;285;p7"/>
              <p:cNvGrpSpPr/>
              <p:nvPr/>
            </p:nvGrpSpPr>
            <p:grpSpPr>
              <a:xfrm>
                <a:off x="7410211" y="1555302"/>
                <a:ext cx="2355440" cy="1510884"/>
                <a:chOff x="761258" y="2062480"/>
                <a:chExt cx="1646470" cy="1056119"/>
              </a:xfrm>
            </p:grpSpPr>
            <p:sp>
              <p:nvSpPr>
                <p:cNvPr id="286" name="Google Shape;286;p7"/>
                <p:cNvSpPr/>
                <p:nvPr/>
              </p:nvSpPr>
              <p:spPr>
                <a:xfrm rot="-1481318">
                  <a:off x="1087094" y="2126891"/>
                  <a:ext cx="430227" cy="556678"/>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7" name="Google Shape;287;p7"/>
                <p:cNvSpPr/>
                <p:nvPr/>
              </p:nvSpPr>
              <p:spPr>
                <a:xfrm>
                  <a:off x="1415418" y="2201127"/>
                  <a:ext cx="557700" cy="4926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8" name="Google Shape;288;p7"/>
                <p:cNvSpPr/>
                <p:nvPr/>
              </p:nvSpPr>
              <p:spPr>
                <a:xfrm>
                  <a:off x="761258" y="2379293"/>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9" name="Google Shape;289;p7"/>
                <p:cNvSpPr/>
                <p:nvPr/>
              </p:nvSpPr>
              <p:spPr>
                <a:xfrm>
                  <a:off x="899445" y="2606080"/>
                  <a:ext cx="469500" cy="4695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0" name="Google Shape;290;p7"/>
                <p:cNvSpPr/>
                <p:nvPr/>
              </p:nvSpPr>
              <p:spPr>
                <a:xfrm>
                  <a:off x="1250808" y="2594534"/>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1" name="Google Shape;291;p7"/>
                <p:cNvSpPr/>
                <p:nvPr/>
              </p:nvSpPr>
              <p:spPr>
                <a:xfrm rot="-2967336">
                  <a:off x="1706888" y="2475460"/>
                  <a:ext cx="622580" cy="492779"/>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292" name="Google Shape;292;p7"/>
              <p:cNvSpPr/>
              <p:nvPr/>
            </p:nvSpPr>
            <p:spPr>
              <a:xfrm>
                <a:off x="7933212" y="2119383"/>
                <a:ext cx="704700" cy="7047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3" name="Google Shape;293;p7"/>
              <p:cNvSpPr/>
              <p:nvPr/>
            </p:nvSpPr>
            <p:spPr>
              <a:xfrm>
                <a:off x="8386462" y="2119383"/>
                <a:ext cx="704700" cy="7047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294" name="Google Shape;294;p7"/>
            <p:cNvSpPr/>
            <p:nvPr/>
          </p:nvSpPr>
          <p:spPr>
            <a:xfrm>
              <a:off x="7239867" y="1792171"/>
              <a:ext cx="2256600" cy="1333178"/>
            </a:xfrm>
            <a:custGeom>
              <a:avLst/>
              <a:gdLst/>
              <a:ahLst/>
              <a:cxnLst/>
              <a:rect l="l" t="t" r="r" b="b"/>
              <a:pathLst>
                <a:path w="4957" h="2929" extrusionOk="0">
                  <a:moveTo>
                    <a:pt x="1215" y="718"/>
                  </a:moveTo>
                  <a:cubicBezTo>
                    <a:pt x="1312" y="743"/>
                    <a:pt x="1337" y="767"/>
                    <a:pt x="1361" y="815"/>
                  </a:cubicBezTo>
                  <a:cubicBezTo>
                    <a:pt x="1361" y="840"/>
                    <a:pt x="1312" y="888"/>
                    <a:pt x="1288" y="913"/>
                  </a:cubicBezTo>
                  <a:cubicBezTo>
                    <a:pt x="1264" y="913"/>
                    <a:pt x="1264" y="937"/>
                    <a:pt x="1215" y="937"/>
                  </a:cubicBezTo>
                  <a:cubicBezTo>
                    <a:pt x="1215" y="864"/>
                    <a:pt x="1215" y="815"/>
                    <a:pt x="1215" y="743"/>
                  </a:cubicBezTo>
                  <a:lnTo>
                    <a:pt x="1215" y="718"/>
                  </a:lnTo>
                  <a:close/>
                  <a:moveTo>
                    <a:pt x="2527" y="475"/>
                  </a:moveTo>
                  <a:cubicBezTo>
                    <a:pt x="2624" y="597"/>
                    <a:pt x="2673" y="767"/>
                    <a:pt x="2624" y="937"/>
                  </a:cubicBezTo>
                  <a:cubicBezTo>
                    <a:pt x="2601" y="983"/>
                    <a:pt x="2567" y="1007"/>
                    <a:pt x="2530" y="1007"/>
                  </a:cubicBezTo>
                  <a:cubicBezTo>
                    <a:pt x="2489" y="1007"/>
                    <a:pt x="2444" y="977"/>
                    <a:pt x="2405" y="913"/>
                  </a:cubicBezTo>
                  <a:cubicBezTo>
                    <a:pt x="2333" y="767"/>
                    <a:pt x="2381" y="573"/>
                    <a:pt x="2527" y="475"/>
                  </a:cubicBezTo>
                  <a:close/>
                  <a:moveTo>
                    <a:pt x="3984" y="1010"/>
                  </a:moveTo>
                  <a:lnTo>
                    <a:pt x="3984" y="1010"/>
                  </a:lnTo>
                  <a:cubicBezTo>
                    <a:pt x="4009" y="1107"/>
                    <a:pt x="3984" y="1228"/>
                    <a:pt x="3936" y="1326"/>
                  </a:cubicBezTo>
                  <a:cubicBezTo>
                    <a:pt x="3912" y="1350"/>
                    <a:pt x="3912" y="1350"/>
                    <a:pt x="3887" y="1350"/>
                  </a:cubicBezTo>
                  <a:cubicBezTo>
                    <a:pt x="3863" y="1350"/>
                    <a:pt x="3839" y="1326"/>
                    <a:pt x="3814" y="1326"/>
                  </a:cubicBezTo>
                  <a:cubicBezTo>
                    <a:pt x="3766" y="1277"/>
                    <a:pt x="3766" y="1277"/>
                    <a:pt x="3766" y="1204"/>
                  </a:cubicBezTo>
                  <a:cubicBezTo>
                    <a:pt x="3790" y="1131"/>
                    <a:pt x="3863" y="1058"/>
                    <a:pt x="3984" y="1010"/>
                  </a:cubicBezTo>
                  <a:close/>
                  <a:moveTo>
                    <a:pt x="1045" y="1860"/>
                  </a:moveTo>
                  <a:cubicBezTo>
                    <a:pt x="948" y="1957"/>
                    <a:pt x="851" y="2030"/>
                    <a:pt x="754" y="2079"/>
                  </a:cubicBezTo>
                  <a:cubicBezTo>
                    <a:pt x="778" y="1982"/>
                    <a:pt x="875" y="1909"/>
                    <a:pt x="972" y="1860"/>
                  </a:cubicBezTo>
                  <a:close/>
                  <a:moveTo>
                    <a:pt x="3159" y="1957"/>
                  </a:moveTo>
                  <a:cubicBezTo>
                    <a:pt x="3159" y="1957"/>
                    <a:pt x="3183" y="1957"/>
                    <a:pt x="3231" y="2006"/>
                  </a:cubicBezTo>
                  <a:cubicBezTo>
                    <a:pt x="3280" y="2054"/>
                    <a:pt x="3304" y="2152"/>
                    <a:pt x="3280" y="2224"/>
                  </a:cubicBezTo>
                  <a:cubicBezTo>
                    <a:pt x="3159" y="2127"/>
                    <a:pt x="3159" y="2006"/>
                    <a:pt x="3159" y="1957"/>
                  </a:cubicBezTo>
                  <a:close/>
                  <a:moveTo>
                    <a:pt x="1701" y="2030"/>
                  </a:moveTo>
                  <a:cubicBezTo>
                    <a:pt x="1750" y="2054"/>
                    <a:pt x="1798" y="2079"/>
                    <a:pt x="1822" y="2127"/>
                  </a:cubicBezTo>
                  <a:cubicBezTo>
                    <a:pt x="1847" y="2249"/>
                    <a:pt x="1822" y="2346"/>
                    <a:pt x="1774" y="2443"/>
                  </a:cubicBezTo>
                  <a:cubicBezTo>
                    <a:pt x="1677" y="2346"/>
                    <a:pt x="1628" y="2200"/>
                    <a:pt x="1652" y="2054"/>
                  </a:cubicBezTo>
                  <a:cubicBezTo>
                    <a:pt x="1652" y="2030"/>
                    <a:pt x="1677" y="2030"/>
                    <a:pt x="1677" y="2030"/>
                  </a:cubicBezTo>
                  <a:close/>
                  <a:moveTo>
                    <a:pt x="1688" y="116"/>
                  </a:moveTo>
                  <a:cubicBezTo>
                    <a:pt x="1796" y="116"/>
                    <a:pt x="1923" y="140"/>
                    <a:pt x="2065" y="184"/>
                  </a:cubicBezTo>
                  <a:cubicBezTo>
                    <a:pt x="2211" y="232"/>
                    <a:pt x="2333" y="305"/>
                    <a:pt x="2454" y="427"/>
                  </a:cubicBezTo>
                  <a:cubicBezTo>
                    <a:pt x="2284" y="548"/>
                    <a:pt x="2235" y="791"/>
                    <a:pt x="2333" y="961"/>
                  </a:cubicBezTo>
                  <a:cubicBezTo>
                    <a:pt x="2430" y="1083"/>
                    <a:pt x="2503" y="1131"/>
                    <a:pt x="2551" y="1131"/>
                  </a:cubicBezTo>
                  <a:cubicBezTo>
                    <a:pt x="2648" y="1107"/>
                    <a:pt x="2721" y="1058"/>
                    <a:pt x="2746" y="986"/>
                  </a:cubicBezTo>
                  <a:cubicBezTo>
                    <a:pt x="2794" y="791"/>
                    <a:pt x="2746" y="573"/>
                    <a:pt x="2624" y="427"/>
                  </a:cubicBezTo>
                  <a:cubicBezTo>
                    <a:pt x="2818" y="305"/>
                    <a:pt x="3061" y="232"/>
                    <a:pt x="3304" y="232"/>
                  </a:cubicBezTo>
                  <a:lnTo>
                    <a:pt x="3450" y="232"/>
                  </a:lnTo>
                  <a:cubicBezTo>
                    <a:pt x="3742" y="330"/>
                    <a:pt x="3960" y="597"/>
                    <a:pt x="3984" y="888"/>
                  </a:cubicBezTo>
                  <a:cubicBezTo>
                    <a:pt x="3839" y="937"/>
                    <a:pt x="3717" y="1034"/>
                    <a:pt x="3693" y="1180"/>
                  </a:cubicBezTo>
                  <a:cubicBezTo>
                    <a:pt x="3669" y="1277"/>
                    <a:pt x="3693" y="1350"/>
                    <a:pt x="3766" y="1423"/>
                  </a:cubicBezTo>
                  <a:cubicBezTo>
                    <a:pt x="3802" y="1459"/>
                    <a:pt x="3845" y="1477"/>
                    <a:pt x="3887" y="1477"/>
                  </a:cubicBezTo>
                  <a:cubicBezTo>
                    <a:pt x="3930" y="1477"/>
                    <a:pt x="3972" y="1459"/>
                    <a:pt x="4009" y="1423"/>
                  </a:cubicBezTo>
                  <a:cubicBezTo>
                    <a:pt x="4082" y="1277"/>
                    <a:pt x="4106" y="1131"/>
                    <a:pt x="4082" y="986"/>
                  </a:cubicBezTo>
                  <a:cubicBezTo>
                    <a:pt x="4130" y="986"/>
                    <a:pt x="4203" y="961"/>
                    <a:pt x="4252" y="961"/>
                  </a:cubicBezTo>
                  <a:cubicBezTo>
                    <a:pt x="4470" y="961"/>
                    <a:pt x="4640" y="1083"/>
                    <a:pt x="4738" y="1277"/>
                  </a:cubicBezTo>
                  <a:cubicBezTo>
                    <a:pt x="4835" y="1544"/>
                    <a:pt x="4810" y="1836"/>
                    <a:pt x="4665" y="2079"/>
                  </a:cubicBezTo>
                  <a:cubicBezTo>
                    <a:pt x="4483" y="2341"/>
                    <a:pt x="4201" y="2486"/>
                    <a:pt x="3902" y="2486"/>
                  </a:cubicBezTo>
                  <a:cubicBezTo>
                    <a:pt x="3841" y="2486"/>
                    <a:pt x="3779" y="2480"/>
                    <a:pt x="3717" y="2467"/>
                  </a:cubicBezTo>
                  <a:cubicBezTo>
                    <a:pt x="3572" y="2443"/>
                    <a:pt x="3450" y="2370"/>
                    <a:pt x="3353" y="2297"/>
                  </a:cubicBezTo>
                  <a:cubicBezTo>
                    <a:pt x="3401" y="2176"/>
                    <a:pt x="3377" y="2030"/>
                    <a:pt x="3304" y="1933"/>
                  </a:cubicBezTo>
                  <a:cubicBezTo>
                    <a:pt x="3244" y="1884"/>
                    <a:pt x="3189" y="1860"/>
                    <a:pt x="3143" y="1860"/>
                  </a:cubicBezTo>
                  <a:cubicBezTo>
                    <a:pt x="3098" y="1860"/>
                    <a:pt x="3061" y="1884"/>
                    <a:pt x="3037" y="1933"/>
                  </a:cubicBezTo>
                  <a:cubicBezTo>
                    <a:pt x="3037" y="2103"/>
                    <a:pt x="3086" y="2249"/>
                    <a:pt x="3231" y="2322"/>
                  </a:cubicBezTo>
                  <a:cubicBezTo>
                    <a:pt x="3071" y="2620"/>
                    <a:pt x="2781" y="2809"/>
                    <a:pt x="2442" y="2809"/>
                  </a:cubicBezTo>
                  <a:cubicBezTo>
                    <a:pt x="2422" y="2809"/>
                    <a:pt x="2402" y="2809"/>
                    <a:pt x="2381" y="2807"/>
                  </a:cubicBezTo>
                  <a:cubicBezTo>
                    <a:pt x="2187" y="2807"/>
                    <a:pt x="1968" y="2686"/>
                    <a:pt x="1847" y="2516"/>
                  </a:cubicBezTo>
                  <a:cubicBezTo>
                    <a:pt x="1920" y="2394"/>
                    <a:pt x="1968" y="2249"/>
                    <a:pt x="1920" y="2103"/>
                  </a:cubicBezTo>
                  <a:cubicBezTo>
                    <a:pt x="1895" y="2030"/>
                    <a:pt x="1822" y="1957"/>
                    <a:pt x="1725" y="1933"/>
                  </a:cubicBezTo>
                  <a:cubicBezTo>
                    <a:pt x="1712" y="1928"/>
                    <a:pt x="1699" y="1926"/>
                    <a:pt x="1685" y="1926"/>
                  </a:cubicBezTo>
                  <a:cubicBezTo>
                    <a:pt x="1627" y="1926"/>
                    <a:pt x="1575" y="1966"/>
                    <a:pt x="1555" y="2006"/>
                  </a:cubicBezTo>
                  <a:cubicBezTo>
                    <a:pt x="1531" y="2200"/>
                    <a:pt x="1580" y="2394"/>
                    <a:pt x="1725" y="2540"/>
                  </a:cubicBezTo>
                  <a:cubicBezTo>
                    <a:pt x="1604" y="2662"/>
                    <a:pt x="1434" y="2735"/>
                    <a:pt x="1264" y="2759"/>
                  </a:cubicBezTo>
                  <a:lnTo>
                    <a:pt x="1191" y="2759"/>
                  </a:lnTo>
                  <a:cubicBezTo>
                    <a:pt x="1045" y="2759"/>
                    <a:pt x="924" y="2686"/>
                    <a:pt x="826" y="2589"/>
                  </a:cubicBezTo>
                  <a:cubicBezTo>
                    <a:pt x="729" y="2467"/>
                    <a:pt x="705" y="2346"/>
                    <a:pt x="729" y="2224"/>
                  </a:cubicBezTo>
                  <a:cubicBezTo>
                    <a:pt x="924" y="2152"/>
                    <a:pt x="1167" y="1957"/>
                    <a:pt x="1142" y="1836"/>
                  </a:cubicBezTo>
                  <a:cubicBezTo>
                    <a:pt x="1142" y="1801"/>
                    <a:pt x="1118" y="1767"/>
                    <a:pt x="1052" y="1767"/>
                  </a:cubicBezTo>
                  <a:cubicBezTo>
                    <a:pt x="1025" y="1767"/>
                    <a:pt x="991" y="1773"/>
                    <a:pt x="948" y="1787"/>
                  </a:cubicBezTo>
                  <a:cubicBezTo>
                    <a:pt x="802" y="1836"/>
                    <a:pt x="681" y="1982"/>
                    <a:pt x="656" y="2152"/>
                  </a:cubicBezTo>
                  <a:cubicBezTo>
                    <a:pt x="638" y="2154"/>
                    <a:pt x="621" y="2155"/>
                    <a:pt x="603" y="2155"/>
                  </a:cubicBezTo>
                  <a:cubicBezTo>
                    <a:pt x="414" y="2155"/>
                    <a:pt x="286" y="2032"/>
                    <a:pt x="219" y="1787"/>
                  </a:cubicBezTo>
                  <a:cubicBezTo>
                    <a:pt x="98" y="1520"/>
                    <a:pt x="122" y="1228"/>
                    <a:pt x="243" y="961"/>
                  </a:cubicBezTo>
                  <a:cubicBezTo>
                    <a:pt x="389" y="791"/>
                    <a:pt x="608" y="694"/>
                    <a:pt x="851" y="694"/>
                  </a:cubicBezTo>
                  <a:lnTo>
                    <a:pt x="1142" y="694"/>
                  </a:lnTo>
                  <a:lnTo>
                    <a:pt x="1142" y="743"/>
                  </a:lnTo>
                  <a:cubicBezTo>
                    <a:pt x="1118" y="840"/>
                    <a:pt x="1142" y="937"/>
                    <a:pt x="1191" y="1010"/>
                  </a:cubicBezTo>
                  <a:cubicBezTo>
                    <a:pt x="1204" y="1036"/>
                    <a:pt x="1232" y="1056"/>
                    <a:pt x="1271" y="1056"/>
                  </a:cubicBezTo>
                  <a:cubicBezTo>
                    <a:pt x="1302" y="1056"/>
                    <a:pt x="1341" y="1043"/>
                    <a:pt x="1385" y="1010"/>
                  </a:cubicBezTo>
                  <a:cubicBezTo>
                    <a:pt x="1482" y="913"/>
                    <a:pt x="1507" y="888"/>
                    <a:pt x="1482" y="791"/>
                  </a:cubicBezTo>
                  <a:cubicBezTo>
                    <a:pt x="1458" y="718"/>
                    <a:pt x="1385" y="645"/>
                    <a:pt x="1239" y="621"/>
                  </a:cubicBezTo>
                  <a:cubicBezTo>
                    <a:pt x="1239" y="475"/>
                    <a:pt x="1288" y="330"/>
                    <a:pt x="1385" y="232"/>
                  </a:cubicBezTo>
                  <a:cubicBezTo>
                    <a:pt x="1452" y="152"/>
                    <a:pt x="1556" y="116"/>
                    <a:pt x="1688" y="116"/>
                  </a:cubicBezTo>
                  <a:close/>
                  <a:moveTo>
                    <a:pt x="1650" y="1"/>
                  </a:moveTo>
                  <a:cubicBezTo>
                    <a:pt x="1501" y="1"/>
                    <a:pt x="1380" y="43"/>
                    <a:pt x="1288" y="135"/>
                  </a:cubicBezTo>
                  <a:cubicBezTo>
                    <a:pt x="1191" y="257"/>
                    <a:pt x="1118" y="427"/>
                    <a:pt x="1118" y="597"/>
                  </a:cubicBezTo>
                  <a:cubicBezTo>
                    <a:pt x="1069" y="585"/>
                    <a:pt x="1021" y="579"/>
                    <a:pt x="972" y="579"/>
                  </a:cubicBezTo>
                  <a:cubicBezTo>
                    <a:pt x="924" y="579"/>
                    <a:pt x="875" y="585"/>
                    <a:pt x="826" y="597"/>
                  </a:cubicBezTo>
                  <a:cubicBezTo>
                    <a:pt x="559" y="597"/>
                    <a:pt x="316" y="694"/>
                    <a:pt x="146" y="888"/>
                  </a:cubicBezTo>
                  <a:cubicBezTo>
                    <a:pt x="1" y="1180"/>
                    <a:pt x="1" y="1520"/>
                    <a:pt x="122" y="1811"/>
                  </a:cubicBezTo>
                  <a:cubicBezTo>
                    <a:pt x="219" y="2152"/>
                    <a:pt x="414" y="2224"/>
                    <a:pt x="559" y="2224"/>
                  </a:cubicBezTo>
                  <a:lnTo>
                    <a:pt x="608" y="2224"/>
                  </a:lnTo>
                  <a:cubicBezTo>
                    <a:pt x="608" y="2394"/>
                    <a:pt x="656" y="2540"/>
                    <a:pt x="754" y="2637"/>
                  </a:cubicBezTo>
                  <a:cubicBezTo>
                    <a:pt x="851" y="2783"/>
                    <a:pt x="1021" y="2856"/>
                    <a:pt x="1191" y="2856"/>
                  </a:cubicBezTo>
                  <a:lnTo>
                    <a:pt x="1264" y="2856"/>
                  </a:lnTo>
                  <a:cubicBezTo>
                    <a:pt x="1458" y="2832"/>
                    <a:pt x="1652" y="2759"/>
                    <a:pt x="1774" y="2613"/>
                  </a:cubicBezTo>
                  <a:cubicBezTo>
                    <a:pt x="1944" y="2783"/>
                    <a:pt x="2163" y="2905"/>
                    <a:pt x="2381" y="2929"/>
                  </a:cubicBezTo>
                  <a:lnTo>
                    <a:pt x="2430" y="2929"/>
                  </a:lnTo>
                  <a:cubicBezTo>
                    <a:pt x="2794" y="2905"/>
                    <a:pt x="3134" y="2710"/>
                    <a:pt x="3304" y="2394"/>
                  </a:cubicBezTo>
                  <a:cubicBezTo>
                    <a:pt x="3426" y="2467"/>
                    <a:pt x="3547" y="2516"/>
                    <a:pt x="3693" y="2540"/>
                  </a:cubicBezTo>
                  <a:cubicBezTo>
                    <a:pt x="3766" y="2559"/>
                    <a:pt x="3841" y="2567"/>
                    <a:pt x="3916" y="2567"/>
                  </a:cubicBezTo>
                  <a:cubicBezTo>
                    <a:pt x="4239" y="2567"/>
                    <a:pt x="4560" y="2403"/>
                    <a:pt x="4738" y="2127"/>
                  </a:cubicBezTo>
                  <a:cubicBezTo>
                    <a:pt x="4932" y="1860"/>
                    <a:pt x="4956" y="1496"/>
                    <a:pt x="4835" y="1204"/>
                  </a:cubicBezTo>
                  <a:cubicBezTo>
                    <a:pt x="4738" y="986"/>
                    <a:pt x="4495" y="840"/>
                    <a:pt x="4252" y="840"/>
                  </a:cubicBezTo>
                  <a:cubicBezTo>
                    <a:pt x="4203" y="840"/>
                    <a:pt x="4130" y="840"/>
                    <a:pt x="4057" y="864"/>
                  </a:cubicBezTo>
                  <a:cubicBezTo>
                    <a:pt x="4033" y="500"/>
                    <a:pt x="3790" y="232"/>
                    <a:pt x="3450" y="135"/>
                  </a:cubicBezTo>
                  <a:cubicBezTo>
                    <a:pt x="3426" y="123"/>
                    <a:pt x="3395" y="117"/>
                    <a:pt x="3365" y="117"/>
                  </a:cubicBezTo>
                  <a:cubicBezTo>
                    <a:pt x="3335" y="117"/>
                    <a:pt x="3304" y="123"/>
                    <a:pt x="3280" y="135"/>
                  </a:cubicBezTo>
                  <a:cubicBezTo>
                    <a:pt x="3013" y="135"/>
                    <a:pt x="2746" y="208"/>
                    <a:pt x="2527" y="330"/>
                  </a:cubicBezTo>
                  <a:cubicBezTo>
                    <a:pt x="2405" y="232"/>
                    <a:pt x="2235" y="135"/>
                    <a:pt x="2090" y="87"/>
                  </a:cubicBezTo>
                  <a:cubicBezTo>
                    <a:pt x="1923" y="31"/>
                    <a:pt x="1776" y="1"/>
                    <a:pt x="1650" y="1"/>
                  </a:cubicBezTo>
                  <a:close/>
                </a:path>
              </a:pathLst>
            </a:custGeom>
            <a:solidFill>
              <a:srgbClr val="261C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19816414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Main point">
  <p:cSld name="Main point">
    <p:bg>
      <p:bgPr>
        <a:blipFill>
          <a:blip r:embed="rId2">
            <a:alphaModFix/>
          </a:blip>
          <a:stretch>
            <a:fillRect/>
          </a:stretch>
        </a:blipFill>
        <a:effectLst/>
      </p:bgPr>
    </p:bg>
    <p:spTree>
      <p:nvGrpSpPr>
        <p:cNvPr id="1" name="Shape 295"/>
        <p:cNvGrpSpPr/>
        <p:nvPr/>
      </p:nvGrpSpPr>
      <p:grpSpPr>
        <a:xfrm>
          <a:off x="0" y="0"/>
          <a:ext cx="0" cy="0"/>
          <a:chOff x="0" y="0"/>
          <a:chExt cx="0" cy="0"/>
        </a:xfrm>
      </p:grpSpPr>
      <p:sp>
        <p:nvSpPr>
          <p:cNvPr id="296" name="Google Shape;296;p8"/>
          <p:cNvSpPr txBox="1">
            <a:spLocks noGrp="1"/>
          </p:cNvSpPr>
          <p:nvPr>
            <p:ph type="title"/>
          </p:nvPr>
        </p:nvSpPr>
        <p:spPr>
          <a:xfrm>
            <a:off x="2372200" y="1390433"/>
            <a:ext cx="7447600" cy="4240400"/>
          </a:xfrm>
          <a:prstGeom prst="rect">
            <a:avLst/>
          </a:prstGeom>
        </p:spPr>
        <p:txBody>
          <a:bodyPr spcFirstLastPara="1" wrap="square" lIns="91425" tIns="91425" rIns="91425" bIns="91425" anchor="t" anchorCtr="0">
            <a:noAutofit/>
          </a:bodyPr>
          <a:lstStyle>
            <a:lvl1pPr lvl="0" rtl="0">
              <a:spcBef>
                <a:spcPts val="0"/>
              </a:spcBef>
              <a:spcAft>
                <a:spcPts val="0"/>
              </a:spcAft>
              <a:buSzPts val="4800"/>
              <a:buNone/>
              <a:defRPr sz="13333"/>
            </a:lvl1pPr>
            <a:lvl2pPr lvl="1" rtl="0">
              <a:spcBef>
                <a:spcPts val="0"/>
              </a:spcBef>
              <a:spcAft>
                <a:spcPts val="0"/>
              </a:spcAft>
              <a:buSzPts val="4800"/>
              <a:buNone/>
              <a:defRPr sz="6400" b="0"/>
            </a:lvl2pPr>
            <a:lvl3pPr lvl="2" rtl="0">
              <a:spcBef>
                <a:spcPts val="0"/>
              </a:spcBef>
              <a:spcAft>
                <a:spcPts val="0"/>
              </a:spcAft>
              <a:buSzPts val="4800"/>
              <a:buNone/>
              <a:defRPr sz="6400" b="0"/>
            </a:lvl3pPr>
            <a:lvl4pPr lvl="3" rtl="0">
              <a:spcBef>
                <a:spcPts val="0"/>
              </a:spcBef>
              <a:spcAft>
                <a:spcPts val="0"/>
              </a:spcAft>
              <a:buSzPts val="4800"/>
              <a:buNone/>
              <a:defRPr sz="6400" b="0"/>
            </a:lvl4pPr>
            <a:lvl5pPr lvl="4" rtl="0">
              <a:spcBef>
                <a:spcPts val="0"/>
              </a:spcBef>
              <a:spcAft>
                <a:spcPts val="0"/>
              </a:spcAft>
              <a:buSzPts val="4800"/>
              <a:buNone/>
              <a:defRPr sz="6400" b="0"/>
            </a:lvl5pPr>
            <a:lvl6pPr lvl="5" rtl="0">
              <a:spcBef>
                <a:spcPts val="0"/>
              </a:spcBef>
              <a:spcAft>
                <a:spcPts val="0"/>
              </a:spcAft>
              <a:buSzPts val="4800"/>
              <a:buNone/>
              <a:defRPr sz="6400" b="0"/>
            </a:lvl6pPr>
            <a:lvl7pPr lvl="6" rtl="0">
              <a:spcBef>
                <a:spcPts val="0"/>
              </a:spcBef>
              <a:spcAft>
                <a:spcPts val="0"/>
              </a:spcAft>
              <a:buSzPts val="4800"/>
              <a:buNone/>
              <a:defRPr sz="6400" b="0"/>
            </a:lvl7pPr>
            <a:lvl8pPr lvl="7" rtl="0">
              <a:spcBef>
                <a:spcPts val="0"/>
              </a:spcBef>
              <a:spcAft>
                <a:spcPts val="0"/>
              </a:spcAft>
              <a:buSzPts val="4800"/>
              <a:buNone/>
              <a:defRPr sz="6400" b="0"/>
            </a:lvl8pPr>
            <a:lvl9pPr lvl="8" rtl="0">
              <a:spcBef>
                <a:spcPts val="0"/>
              </a:spcBef>
              <a:spcAft>
                <a:spcPts val="0"/>
              </a:spcAft>
              <a:buSzPts val="4800"/>
              <a:buNone/>
              <a:defRPr sz="6400" b="0"/>
            </a:lvl9pPr>
          </a:lstStyle>
          <a:p>
            <a:endParaRPr/>
          </a:p>
        </p:txBody>
      </p:sp>
      <p:grpSp>
        <p:nvGrpSpPr>
          <p:cNvPr id="297" name="Google Shape;297;p8"/>
          <p:cNvGrpSpPr/>
          <p:nvPr/>
        </p:nvGrpSpPr>
        <p:grpSpPr>
          <a:xfrm>
            <a:off x="-249464" y="3053047"/>
            <a:ext cx="2716935" cy="2147739"/>
            <a:chOff x="855987" y="2204128"/>
            <a:chExt cx="1217483" cy="962421"/>
          </a:xfrm>
        </p:grpSpPr>
        <p:grpSp>
          <p:nvGrpSpPr>
            <p:cNvPr id="298" name="Google Shape;298;p8"/>
            <p:cNvGrpSpPr/>
            <p:nvPr/>
          </p:nvGrpSpPr>
          <p:grpSpPr>
            <a:xfrm>
              <a:off x="855987" y="2204128"/>
              <a:ext cx="1146639" cy="962421"/>
              <a:chOff x="958238" y="2157575"/>
              <a:chExt cx="1115191" cy="936025"/>
            </a:xfrm>
          </p:grpSpPr>
          <p:sp>
            <p:nvSpPr>
              <p:cNvPr id="299" name="Google Shape;299;p8"/>
              <p:cNvSpPr/>
              <p:nvPr/>
            </p:nvSpPr>
            <p:spPr>
              <a:xfrm>
                <a:off x="1253863" y="2157575"/>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0" name="Google Shape;300;p8"/>
              <p:cNvSpPr/>
              <p:nvPr/>
            </p:nvSpPr>
            <p:spPr>
              <a:xfrm>
                <a:off x="1441088" y="2325100"/>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1" name="Google Shape;301;p8"/>
              <p:cNvSpPr/>
              <p:nvPr/>
            </p:nvSpPr>
            <p:spPr>
              <a:xfrm>
                <a:off x="997663" y="2334950"/>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2" name="Google Shape;302;p8"/>
              <p:cNvSpPr/>
              <p:nvPr/>
            </p:nvSpPr>
            <p:spPr>
              <a:xfrm>
                <a:off x="958238" y="2551725"/>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3" name="Google Shape;303;p8"/>
              <p:cNvSpPr/>
              <p:nvPr/>
            </p:nvSpPr>
            <p:spPr>
              <a:xfrm>
                <a:off x="1165163" y="2601000"/>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4" name="Google Shape;304;p8"/>
              <p:cNvSpPr/>
              <p:nvPr/>
            </p:nvSpPr>
            <p:spPr>
              <a:xfrm>
                <a:off x="1450928" y="2561600"/>
                <a:ext cx="622500" cy="4926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305" name="Google Shape;305;p8"/>
            <p:cNvSpPr/>
            <p:nvPr/>
          </p:nvSpPr>
          <p:spPr>
            <a:xfrm>
              <a:off x="926851" y="2206843"/>
              <a:ext cx="1146619" cy="869887"/>
            </a:xfrm>
            <a:custGeom>
              <a:avLst/>
              <a:gdLst/>
              <a:ahLst/>
              <a:cxnLst/>
              <a:rect l="l" t="t" r="r" b="b"/>
              <a:pathLst>
                <a:path w="6074" h="4608" extrusionOk="0">
                  <a:moveTo>
                    <a:pt x="1749" y="936"/>
                  </a:moveTo>
                  <a:cubicBezTo>
                    <a:pt x="1968" y="985"/>
                    <a:pt x="2187" y="1131"/>
                    <a:pt x="2284" y="1325"/>
                  </a:cubicBezTo>
                  <a:cubicBezTo>
                    <a:pt x="2284" y="1398"/>
                    <a:pt x="2260" y="1446"/>
                    <a:pt x="2211" y="1471"/>
                  </a:cubicBezTo>
                  <a:cubicBezTo>
                    <a:pt x="2162" y="1519"/>
                    <a:pt x="2114" y="1519"/>
                    <a:pt x="2065" y="1544"/>
                  </a:cubicBezTo>
                  <a:cubicBezTo>
                    <a:pt x="1871" y="1544"/>
                    <a:pt x="1725" y="1276"/>
                    <a:pt x="1677" y="1155"/>
                  </a:cubicBezTo>
                  <a:lnTo>
                    <a:pt x="1677" y="1131"/>
                  </a:lnTo>
                  <a:cubicBezTo>
                    <a:pt x="1701" y="1058"/>
                    <a:pt x="1725" y="1009"/>
                    <a:pt x="1749" y="936"/>
                  </a:cubicBezTo>
                  <a:close/>
                  <a:moveTo>
                    <a:pt x="3936" y="1301"/>
                  </a:moveTo>
                  <a:lnTo>
                    <a:pt x="3936" y="1301"/>
                  </a:lnTo>
                  <a:cubicBezTo>
                    <a:pt x="3960" y="1446"/>
                    <a:pt x="3936" y="1616"/>
                    <a:pt x="3839" y="1762"/>
                  </a:cubicBezTo>
                  <a:cubicBezTo>
                    <a:pt x="3790" y="1714"/>
                    <a:pt x="3814" y="1495"/>
                    <a:pt x="3936" y="1301"/>
                  </a:cubicBezTo>
                  <a:close/>
                  <a:moveTo>
                    <a:pt x="750" y="2166"/>
                  </a:moveTo>
                  <a:cubicBezTo>
                    <a:pt x="776" y="2166"/>
                    <a:pt x="802" y="2169"/>
                    <a:pt x="826" y="2175"/>
                  </a:cubicBezTo>
                  <a:cubicBezTo>
                    <a:pt x="1142" y="2199"/>
                    <a:pt x="1264" y="2394"/>
                    <a:pt x="1264" y="2564"/>
                  </a:cubicBezTo>
                  <a:cubicBezTo>
                    <a:pt x="1264" y="2661"/>
                    <a:pt x="1166" y="2758"/>
                    <a:pt x="1045" y="2782"/>
                  </a:cubicBezTo>
                  <a:cubicBezTo>
                    <a:pt x="996" y="2758"/>
                    <a:pt x="924" y="2758"/>
                    <a:pt x="875" y="2734"/>
                  </a:cubicBezTo>
                  <a:cubicBezTo>
                    <a:pt x="705" y="2612"/>
                    <a:pt x="583" y="2442"/>
                    <a:pt x="535" y="2248"/>
                  </a:cubicBezTo>
                  <a:cubicBezTo>
                    <a:pt x="590" y="2193"/>
                    <a:pt x="672" y="2166"/>
                    <a:pt x="750" y="2166"/>
                  </a:cubicBezTo>
                  <a:close/>
                  <a:moveTo>
                    <a:pt x="5199" y="2588"/>
                  </a:moveTo>
                  <a:cubicBezTo>
                    <a:pt x="5078" y="2855"/>
                    <a:pt x="4883" y="3025"/>
                    <a:pt x="4762" y="3025"/>
                  </a:cubicBezTo>
                  <a:cubicBezTo>
                    <a:pt x="4713" y="3025"/>
                    <a:pt x="4665" y="3001"/>
                    <a:pt x="4640" y="2977"/>
                  </a:cubicBezTo>
                  <a:cubicBezTo>
                    <a:pt x="4567" y="2855"/>
                    <a:pt x="4592" y="2807"/>
                    <a:pt x="4592" y="2782"/>
                  </a:cubicBezTo>
                  <a:cubicBezTo>
                    <a:pt x="4640" y="2685"/>
                    <a:pt x="4883" y="2588"/>
                    <a:pt x="5150" y="2588"/>
                  </a:cubicBezTo>
                  <a:close/>
                  <a:moveTo>
                    <a:pt x="3596" y="3293"/>
                  </a:moveTo>
                  <a:cubicBezTo>
                    <a:pt x="3596" y="3293"/>
                    <a:pt x="3620" y="3317"/>
                    <a:pt x="3620" y="3317"/>
                  </a:cubicBezTo>
                  <a:cubicBezTo>
                    <a:pt x="3669" y="3390"/>
                    <a:pt x="3644" y="3608"/>
                    <a:pt x="3426" y="3851"/>
                  </a:cubicBezTo>
                  <a:cubicBezTo>
                    <a:pt x="3353" y="3754"/>
                    <a:pt x="3328" y="3633"/>
                    <a:pt x="3377" y="3511"/>
                  </a:cubicBezTo>
                  <a:cubicBezTo>
                    <a:pt x="3401" y="3414"/>
                    <a:pt x="3474" y="3341"/>
                    <a:pt x="3596" y="3317"/>
                  </a:cubicBezTo>
                  <a:lnTo>
                    <a:pt x="3596" y="3293"/>
                  </a:lnTo>
                  <a:close/>
                  <a:moveTo>
                    <a:pt x="1822" y="3366"/>
                  </a:moveTo>
                  <a:cubicBezTo>
                    <a:pt x="1847" y="3366"/>
                    <a:pt x="1944" y="3366"/>
                    <a:pt x="1968" y="3487"/>
                  </a:cubicBezTo>
                  <a:cubicBezTo>
                    <a:pt x="1944" y="3754"/>
                    <a:pt x="1798" y="3997"/>
                    <a:pt x="1555" y="4094"/>
                  </a:cubicBezTo>
                  <a:cubicBezTo>
                    <a:pt x="1482" y="3924"/>
                    <a:pt x="1507" y="3706"/>
                    <a:pt x="1604" y="3511"/>
                  </a:cubicBezTo>
                  <a:cubicBezTo>
                    <a:pt x="1652" y="3438"/>
                    <a:pt x="1725" y="3366"/>
                    <a:pt x="1822" y="3366"/>
                  </a:cubicBezTo>
                  <a:close/>
                  <a:moveTo>
                    <a:pt x="2745" y="159"/>
                  </a:moveTo>
                  <a:cubicBezTo>
                    <a:pt x="2867" y="159"/>
                    <a:pt x="3013" y="183"/>
                    <a:pt x="3158" y="256"/>
                  </a:cubicBezTo>
                  <a:cubicBezTo>
                    <a:pt x="3523" y="378"/>
                    <a:pt x="3814" y="693"/>
                    <a:pt x="3911" y="1058"/>
                  </a:cubicBezTo>
                  <a:cubicBezTo>
                    <a:pt x="3693" y="1325"/>
                    <a:pt x="3596" y="1714"/>
                    <a:pt x="3766" y="1859"/>
                  </a:cubicBezTo>
                  <a:cubicBezTo>
                    <a:pt x="3790" y="1908"/>
                    <a:pt x="3839" y="1932"/>
                    <a:pt x="3863" y="1932"/>
                  </a:cubicBezTo>
                  <a:cubicBezTo>
                    <a:pt x="3936" y="1932"/>
                    <a:pt x="3984" y="1884"/>
                    <a:pt x="4009" y="1835"/>
                  </a:cubicBezTo>
                  <a:cubicBezTo>
                    <a:pt x="4130" y="1616"/>
                    <a:pt x="4154" y="1349"/>
                    <a:pt x="4082" y="1106"/>
                  </a:cubicBezTo>
                  <a:cubicBezTo>
                    <a:pt x="4203" y="961"/>
                    <a:pt x="4397" y="863"/>
                    <a:pt x="4592" y="863"/>
                  </a:cubicBezTo>
                  <a:cubicBezTo>
                    <a:pt x="4762" y="863"/>
                    <a:pt x="4932" y="936"/>
                    <a:pt x="5053" y="1033"/>
                  </a:cubicBezTo>
                  <a:cubicBezTo>
                    <a:pt x="5466" y="1325"/>
                    <a:pt x="5466" y="1932"/>
                    <a:pt x="5272" y="2418"/>
                  </a:cubicBezTo>
                  <a:lnTo>
                    <a:pt x="5150" y="2418"/>
                  </a:lnTo>
                  <a:cubicBezTo>
                    <a:pt x="4907" y="2418"/>
                    <a:pt x="4567" y="2491"/>
                    <a:pt x="4470" y="2710"/>
                  </a:cubicBezTo>
                  <a:cubicBezTo>
                    <a:pt x="4397" y="2928"/>
                    <a:pt x="4543" y="3171"/>
                    <a:pt x="4762" y="3195"/>
                  </a:cubicBezTo>
                  <a:cubicBezTo>
                    <a:pt x="5029" y="3195"/>
                    <a:pt x="5248" y="2904"/>
                    <a:pt x="5369" y="2612"/>
                  </a:cubicBezTo>
                  <a:cubicBezTo>
                    <a:pt x="5612" y="2637"/>
                    <a:pt x="5806" y="2807"/>
                    <a:pt x="5879" y="3025"/>
                  </a:cubicBezTo>
                  <a:cubicBezTo>
                    <a:pt x="5903" y="3220"/>
                    <a:pt x="5831" y="3414"/>
                    <a:pt x="5685" y="3560"/>
                  </a:cubicBezTo>
                  <a:cubicBezTo>
                    <a:pt x="5320" y="3949"/>
                    <a:pt x="4810" y="4191"/>
                    <a:pt x="4252" y="4191"/>
                  </a:cubicBezTo>
                  <a:cubicBezTo>
                    <a:pt x="4082" y="4191"/>
                    <a:pt x="3887" y="4167"/>
                    <a:pt x="3741" y="4070"/>
                  </a:cubicBezTo>
                  <a:cubicBezTo>
                    <a:pt x="3669" y="4046"/>
                    <a:pt x="3620" y="4021"/>
                    <a:pt x="3571" y="3973"/>
                  </a:cubicBezTo>
                  <a:cubicBezTo>
                    <a:pt x="3814" y="3681"/>
                    <a:pt x="3887" y="3366"/>
                    <a:pt x="3766" y="3220"/>
                  </a:cubicBezTo>
                  <a:cubicBezTo>
                    <a:pt x="3717" y="3171"/>
                    <a:pt x="3669" y="3147"/>
                    <a:pt x="3596" y="3147"/>
                  </a:cubicBezTo>
                  <a:cubicBezTo>
                    <a:pt x="3426" y="3171"/>
                    <a:pt x="3280" y="3268"/>
                    <a:pt x="3231" y="3438"/>
                  </a:cubicBezTo>
                  <a:cubicBezTo>
                    <a:pt x="3158" y="3633"/>
                    <a:pt x="3207" y="3851"/>
                    <a:pt x="3328" y="3973"/>
                  </a:cubicBezTo>
                  <a:cubicBezTo>
                    <a:pt x="3037" y="4264"/>
                    <a:pt x="2648" y="4434"/>
                    <a:pt x="2260" y="4434"/>
                  </a:cubicBezTo>
                  <a:cubicBezTo>
                    <a:pt x="2215" y="4444"/>
                    <a:pt x="2169" y="4449"/>
                    <a:pt x="2124" y="4449"/>
                  </a:cubicBezTo>
                  <a:cubicBezTo>
                    <a:pt x="1946" y="4449"/>
                    <a:pt x="1768" y="4375"/>
                    <a:pt x="1652" y="4240"/>
                  </a:cubicBezTo>
                  <a:cubicBezTo>
                    <a:pt x="1944" y="4094"/>
                    <a:pt x="2138" y="3778"/>
                    <a:pt x="2138" y="3463"/>
                  </a:cubicBezTo>
                  <a:cubicBezTo>
                    <a:pt x="2116" y="3307"/>
                    <a:pt x="2013" y="3192"/>
                    <a:pt x="1865" y="3192"/>
                  </a:cubicBezTo>
                  <a:cubicBezTo>
                    <a:pt x="1851" y="3192"/>
                    <a:pt x="1837" y="3193"/>
                    <a:pt x="1822" y="3195"/>
                  </a:cubicBezTo>
                  <a:cubicBezTo>
                    <a:pt x="1677" y="3195"/>
                    <a:pt x="1531" y="3293"/>
                    <a:pt x="1458" y="3438"/>
                  </a:cubicBezTo>
                  <a:cubicBezTo>
                    <a:pt x="1337" y="3657"/>
                    <a:pt x="1312" y="3924"/>
                    <a:pt x="1409" y="4143"/>
                  </a:cubicBezTo>
                  <a:cubicBezTo>
                    <a:pt x="1361" y="4149"/>
                    <a:pt x="1314" y="4152"/>
                    <a:pt x="1268" y="4152"/>
                  </a:cubicBezTo>
                  <a:cubicBezTo>
                    <a:pt x="1130" y="4152"/>
                    <a:pt x="1002" y="4125"/>
                    <a:pt x="875" y="4070"/>
                  </a:cubicBezTo>
                  <a:cubicBezTo>
                    <a:pt x="535" y="3924"/>
                    <a:pt x="316" y="3633"/>
                    <a:pt x="268" y="3268"/>
                  </a:cubicBezTo>
                  <a:cubicBezTo>
                    <a:pt x="195" y="2977"/>
                    <a:pt x="243" y="2637"/>
                    <a:pt x="413" y="2370"/>
                  </a:cubicBezTo>
                  <a:cubicBezTo>
                    <a:pt x="486" y="2564"/>
                    <a:pt x="632" y="2734"/>
                    <a:pt x="802" y="2855"/>
                  </a:cubicBezTo>
                  <a:cubicBezTo>
                    <a:pt x="899" y="2880"/>
                    <a:pt x="972" y="2904"/>
                    <a:pt x="1069" y="2904"/>
                  </a:cubicBezTo>
                  <a:cubicBezTo>
                    <a:pt x="1264" y="2904"/>
                    <a:pt x="1434" y="2758"/>
                    <a:pt x="1434" y="2540"/>
                  </a:cubicBezTo>
                  <a:cubicBezTo>
                    <a:pt x="1434" y="2224"/>
                    <a:pt x="1166" y="1981"/>
                    <a:pt x="851" y="1981"/>
                  </a:cubicBezTo>
                  <a:cubicBezTo>
                    <a:pt x="828" y="1976"/>
                    <a:pt x="806" y="1974"/>
                    <a:pt x="784" y="1974"/>
                  </a:cubicBezTo>
                  <a:cubicBezTo>
                    <a:pt x="685" y="1974"/>
                    <a:pt x="590" y="2014"/>
                    <a:pt x="511" y="2054"/>
                  </a:cubicBezTo>
                  <a:cubicBezTo>
                    <a:pt x="438" y="1568"/>
                    <a:pt x="608" y="1058"/>
                    <a:pt x="1069" y="936"/>
                  </a:cubicBezTo>
                  <a:cubicBezTo>
                    <a:pt x="1194" y="901"/>
                    <a:pt x="1331" y="878"/>
                    <a:pt x="1463" y="878"/>
                  </a:cubicBezTo>
                  <a:cubicBezTo>
                    <a:pt x="1511" y="878"/>
                    <a:pt x="1558" y="881"/>
                    <a:pt x="1604" y="888"/>
                  </a:cubicBezTo>
                  <a:cubicBezTo>
                    <a:pt x="1555" y="1009"/>
                    <a:pt x="1507" y="1106"/>
                    <a:pt x="1507" y="1106"/>
                  </a:cubicBezTo>
                  <a:cubicBezTo>
                    <a:pt x="1507" y="1131"/>
                    <a:pt x="1507" y="1131"/>
                    <a:pt x="1507" y="1155"/>
                  </a:cubicBezTo>
                  <a:cubicBezTo>
                    <a:pt x="1531" y="1179"/>
                    <a:pt x="1725" y="1665"/>
                    <a:pt x="2065" y="1665"/>
                  </a:cubicBezTo>
                  <a:cubicBezTo>
                    <a:pt x="2162" y="1665"/>
                    <a:pt x="2235" y="1641"/>
                    <a:pt x="2308" y="1592"/>
                  </a:cubicBezTo>
                  <a:cubicBezTo>
                    <a:pt x="2405" y="1544"/>
                    <a:pt x="2478" y="1422"/>
                    <a:pt x="2454" y="1301"/>
                  </a:cubicBezTo>
                  <a:cubicBezTo>
                    <a:pt x="2357" y="1033"/>
                    <a:pt x="2114" y="839"/>
                    <a:pt x="1847" y="791"/>
                  </a:cubicBezTo>
                  <a:cubicBezTo>
                    <a:pt x="1992" y="426"/>
                    <a:pt x="2332" y="183"/>
                    <a:pt x="2745" y="159"/>
                  </a:cubicBezTo>
                  <a:close/>
                  <a:moveTo>
                    <a:pt x="2728" y="1"/>
                  </a:moveTo>
                  <a:cubicBezTo>
                    <a:pt x="2260" y="1"/>
                    <a:pt x="1815" y="296"/>
                    <a:pt x="1652" y="766"/>
                  </a:cubicBezTo>
                  <a:cubicBezTo>
                    <a:pt x="1569" y="748"/>
                    <a:pt x="1485" y="740"/>
                    <a:pt x="1403" y="740"/>
                  </a:cubicBezTo>
                  <a:cubicBezTo>
                    <a:pt x="1270" y="740"/>
                    <a:pt x="1141" y="760"/>
                    <a:pt x="1021" y="791"/>
                  </a:cubicBezTo>
                  <a:cubicBezTo>
                    <a:pt x="438" y="936"/>
                    <a:pt x="219" y="1616"/>
                    <a:pt x="341" y="2199"/>
                  </a:cubicBezTo>
                  <a:cubicBezTo>
                    <a:pt x="98" y="2515"/>
                    <a:pt x="0" y="2928"/>
                    <a:pt x="73" y="3317"/>
                  </a:cubicBezTo>
                  <a:cubicBezTo>
                    <a:pt x="146" y="3730"/>
                    <a:pt x="413" y="4070"/>
                    <a:pt x="802" y="4240"/>
                  </a:cubicBezTo>
                  <a:cubicBezTo>
                    <a:pt x="960" y="4293"/>
                    <a:pt x="1130" y="4332"/>
                    <a:pt x="1294" y="4332"/>
                  </a:cubicBezTo>
                  <a:cubicBezTo>
                    <a:pt x="1358" y="4332"/>
                    <a:pt x="1421" y="4326"/>
                    <a:pt x="1482" y="4313"/>
                  </a:cubicBezTo>
                  <a:cubicBezTo>
                    <a:pt x="1638" y="4491"/>
                    <a:pt x="1875" y="4607"/>
                    <a:pt x="2119" y="4607"/>
                  </a:cubicBezTo>
                  <a:cubicBezTo>
                    <a:pt x="2141" y="4607"/>
                    <a:pt x="2164" y="4606"/>
                    <a:pt x="2187" y="4604"/>
                  </a:cubicBezTo>
                  <a:lnTo>
                    <a:pt x="2260" y="4604"/>
                  </a:lnTo>
                  <a:cubicBezTo>
                    <a:pt x="2721" y="4580"/>
                    <a:pt x="3134" y="4410"/>
                    <a:pt x="3450" y="4094"/>
                  </a:cubicBezTo>
                  <a:cubicBezTo>
                    <a:pt x="3523" y="4143"/>
                    <a:pt x="3596" y="4191"/>
                    <a:pt x="3669" y="4240"/>
                  </a:cubicBezTo>
                  <a:cubicBezTo>
                    <a:pt x="3839" y="4313"/>
                    <a:pt x="4057" y="4361"/>
                    <a:pt x="4276" y="4361"/>
                  </a:cubicBezTo>
                  <a:cubicBezTo>
                    <a:pt x="4859" y="4361"/>
                    <a:pt x="5418" y="4094"/>
                    <a:pt x="5831" y="3681"/>
                  </a:cubicBezTo>
                  <a:cubicBezTo>
                    <a:pt x="6001" y="3487"/>
                    <a:pt x="6073" y="3244"/>
                    <a:pt x="6049" y="3001"/>
                  </a:cubicBezTo>
                  <a:cubicBezTo>
                    <a:pt x="5976" y="2710"/>
                    <a:pt x="5733" y="2491"/>
                    <a:pt x="5442" y="2467"/>
                  </a:cubicBezTo>
                  <a:cubicBezTo>
                    <a:pt x="5636" y="1908"/>
                    <a:pt x="5612" y="1252"/>
                    <a:pt x="5126" y="912"/>
                  </a:cubicBezTo>
                  <a:cubicBezTo>
                    <a:pt x="4972" y="781"/>
                    <a:pt x="4776" y="715"/>
                    <a:pt x="4580" y="715"/>
                  </a:cubicBezTo>
                  <a:cubicBezTo>
                    <a:pt x="4376" y="715"/>
                    <a:pt x="4170" y="787"/>
                    <a:pt x="4009" y="936"/>
                  </a:cubicBezTo>
                  <a:cubicBezTo>
                    <a:pt x="3887" y="548"/>
                    <a:pt x="3571" y="256"/>
                    <a:pt x="3207" y="110"/>
                  </a:cubicBezTo>
                  <a:cubicBezTo>
                    <a:pt x="3052" y="36"/>
                    <a:pt x="2889" y="1"/>
                    <a:pt x="272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06" name="Google Shape;306;p8"/>
          <p:cNvGrpSpPr/>
          <p:nvPr/>
        </p:nvGrpSpPr>
        <p:grpSpPr>
          <a:xfrm>
            <a:off x="7360838" y="208364"/>
            <a:ext cx="2202244" cy="959963"/>
            <a:chOff x="3965010" y="571479"/>
            <a:chExt cx="1651683" cy="719972"/>
          </a:xfrm>
        </p:grpSpPr>
        <p:grpSp>
          <p:nvGrpSpPr>
            <p:cNvPr id="307" name="Google Shape;307;p8"/>
            <p:cNvGrpSpPr/>
            <p:nvPr/>
          </p:nvGrpSpPr>
          <p:grpSpPr>
            <a:xfrm>
              <a:off x="3965010" y="571479"/>
              <a:ext cx="1446820" cy="719972"/>
              <a:chOff x="3953250" y="571500"/>
              <a:chExt cx="1383325" cy="766825"/>
            </a:xfrm>
          </p:grpSpPr>
          <p:grpSp>
            <p:nvGrpSpPr>
              <p:cNvPr id="308" name="Google Shape;308;p8"/>
              <p:cNvGrpSpPr/>
              <p:nvPr/>
            </p:nvGrpSpPr>
            <p:grpSpPr>
              <a:xfrm>
                <a:off x="3953250" y="571500"/>
                <a:ext cx="1383166" cy="669650"/>
                <a:chOff x="897088" y="2374675"/>
                <a:chExt cx="1383166" cy="669650"/>
              </a:xfrm>
            </p:grpSpPr>
            <p:sp>
              <p:nvSpPr>
                <p:cNvPr id="309" name="Google Shape;309;p8"/>
                <p:cNvSpPr/>
                <p:nvPr/>
              </p:nvSpPr>
              <p:spPr>
                <a:xfrm>
                  <a:off x="1135613" y="2416700"/>
                  <a:ext cx="622500" cy="6225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0" name="Google Shape;310;p8"/>
                <p:cNvSpPr/>
                <p:nvPr/>
              </p:nvSpPr>
              <p:spPr>
                <a:xfrm>
                  <a:off x="1479050" y="2374675"/>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1" name="Google Shape;311;p8"/>
                <p:cNvSpPr/>
                <p:nvPr/>
              </p:nvSpPr>
              <p:spPr>
                <a:xfrm>
                  <a:off x="897088" y="2689700"/>
                  <a:ext cx="492600" cy="3546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2" name="Google Shape;312;p8"/>
                <p:cNvSpPr/>
                <p:nvPr/>
              </p:nvSpPr>
              <p:spPr>
                <a:xfrm>
                  <a:off x="1657753" y="2551725"/>
                  <a:ext cx="622500" cy="4926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313" name="Google Shape;313;p8"/>
              <p:cNvSpPr/>
              <p:nvPr/>
            </p:nvSpPr>
            <p:spPr>
              <a:xfrm>
                <a:off x="3972775" y="907225"/>
                <a:ext cx="1363800" cy="4311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314" name="Google Shape;314;p8"/>
            <p:cNvSpPr/>
            <p:nvPr/>
          </p:nvSpPr>
          <p:spPr>
            <a:xfrm>
              <a:off x="4006544" y="571481"/>
              <a:ext cx="1610148" cy="660750"/>
            </a:xfrm>
            <a:custGeom>
              <a:avLst/>
              <a:gdLst/>
              <a:ahLst/>
              <a:cxnLst/>
              <a:rect l="l" t="t" r="r" b="b"/>
              <a:pathLst>
                <a:path w="3864" h="1872" extrusionOk="0">
                  <a:moveTo>
                    <a:pt x="1847" y="365"/>
                  </a:moveTo>
                  <a:cubicBezTo>
                    <a:pt x="1920" y="487"/>
                    <a:pt x="1920" y="633"/>
                    <a:pt x="1871" y="754"/>
                  </a:cubicBezTo>
                  <a:lnTo>
                    <a:pt x="1847" y="754"/>
                  </a:lnTo>
                  <a:cubicBezTo>
                    <a:pt x="1847" y="754"/>
                    <a:pt x="1823" y="754"/>
                    <a:pt x="1798" y="705"/>
                  </a:cubicBezTo>
                  <a:cubicBezTo>
                    <a:pt x="1774" y="608"/>
                    <a:pt x="1774" y="487"/>
                    <a:pt x="1847" y="390"/>
                  </a:cubicBezTo>
                  <a:lnTo>
                    <a:pt x="1847" y="365"/>
                  </a:lnTo>
                  <a:close/>
                  <a:moveTo>
                    <a:pt x="2891" y="584"/>
                  </a:moveTo>
                  <a:lnTo>
                    <a:pt x="2891" y="608"/>
                  </a:lnTo>
                  <a:cubicBezTo>
                    <a:pt x="2940" y="754"/>
                    <a:pt x="2940" y="900"/>
                    <a:pt x="2867" y="948"/>
                  </a:cubicBezTo>
                  <a:cubicBezTo>
                    <a:pt x="2831" y="960"/>
                    <a:pt x="2806" y="967"/>
                    <a:pt x="2791" y="967"/>
                  </a:cubicBezTo>
                  <a:cubicBezTo>
                    <a:pt x="2776" y="967"/>
                    <a:pt x="2770" y="960"/>
                    <a:pt x="2770" y="948"/>
                  </a:cubicBezTo>
                  <a:cubicBezTo>
                    <a:pt x="2770" y="803"/>
                    <a:pt x="2794" y="681"/>
                    <a:pt x="2891" y="584"/>
                  </a:cubicBezTo>
                  <a:close/>
                  <a:moveTo>
                    <a:pt x="754" y="1021"/>
                  </a:moveTo>
                  <a:cubicBezTo>
                    <a:pt x="851" y="1021"/>
                    <a:pt x="924" y="1070"/>
                    <a:pt x="972" y="1143"/>
                  </a:cubicBezTo>
                  <a:cubicBezTo>
                    <a:pt x="997" y="1216"/>
                    <a:pt x="972" y="1288"/>
                    <a:pt x="899" y="1337"/>
                  </a:cubicBezTo>
                  <a:cubicBezTo>
                    <a:pt x="887" y="1349"/>
                    <a:pt x="875" y="1355"/>
                    <a:pt x="863" y="1355"/>
                  </a:cubicBezTo>
                  <a:cubicBezTo>
                    <a:pt x="851" y="1355"/>
                    <a:pt x="839" y="1349"/>
                    <a:pt x="827" y="1337"/>
                  </a:cubicBezTo>
                  <a:cubicBezTo>
                    <a:pt x="754" y="1240"/>
                    <a:pt x="754" y="1143"/>
                    <a:pt x="754" y="1045"/>
                  </a:cubicBezTo>
                  <a:lnTo>
                    <a:pt x="754" y="1021"/>
                  </a:lnTo>
                  <a:close/>
                  <a:moveTo>
                    <a:pt x="2357" y="74"/>
                  </a:moveTo>
                  <a:cubicBezTo>
                    <a:pt x="2600" y="122"/>
                    <a:pt x="2794" y="268"/>
                    <a:pt x="2867" y="487"/>
                  </a:cubicBezTo>
                  <a:cubicBezTo>
                    <a:pt x="2746" y="608"/>
                    <a:pt x="2673" y="778"/>
                    <a:pt x="2697" y="973"/>
                  </a:cubicBezTo>
                  <a:cubicBezTo>
                    <a:pt x="2725" y="1015"/>
                    <a:pt x="2745" y="1041"/>
                    <a:pt x="2786" y="1041"/>
                  </a:cubicBezTo>
                  <a:cubicBezTo>
                    <a:pt x="2815" y="1041"/>
                    <a:pt x="2855" y="1027"/>
                    <a:pt x="2916" y="997"/>
                  </a:cubicBezTo>
                  <a:cubicBezTo>
                    <a:pt x="3061" y="924"/>
                    <a:pt x="3037" y="681"/>
                    <a:pt x="2964" y="487"/>
                  </a:cubicBezTo>
                  <a:cubicBezTo>
                    <a:pt x="2989" y="462"/>
                    <a:pt x="3013" y="462"/>
                    <a:pt x="3061" y="462"/>
                  </a:cubicBezTo>
                  <a:cubicBezTo>
                    <a:pt x="3329" y="535"/>
                    <a:pt x="3572" y="730"/>
                    <a:pt x="3693" y="997"/>
                  </a:cubicBezTo>
                  <a:cubicBezTo>
                    <a:pt x="3766" y="1143"/>
                    <a:pt x="3766" y="1337"/>
                    <a:pt x="3644" y="1483"/>
                  </a:cubicBezTo>
                  <a:cubicBezTo>
                    <a:pt x="3474" y="1677"/>
                    <a:pt x="2819" y="1799"/>
                    <a:pt x="1774" y="1799"/>
                  </a:cubicBezTo>
                  <a:cubicBezTo>
                    <a:pt x="1118" y="1799"/>
                    <a:pt x="535" y="1750"/>
                    <a:pt x="535" y="1750"/>
                  </a:cubicBezTo>
                  <a:cubicBezTo>
                    <a:pt x="316" y="1726"/>
                    <a:pt x="195" y="1653"/>
                    <a:pt x="146" y="1507"/>
                  </a:cubicBezTo>
                  <a:cubicBezTo>
                    <a:pt x="98" y="1386"/>
                    <a:pt x="219" y="1216"/>
                    <a:pt x="438" y="1118"/>
                  </a:cubicBezTo>
                  <a:cubicBezTo>
                    <a:pt x="511" y="1070"/>
                    <a:pt x="584" y="1045"/>
                    <a:pt x="681" y="1045"/>
                  </a:cubicBezTo>
                  <a:cubicBezTo>
                    <a:pt x="657" y="1167"/>
                    <a:pt x="705" y="1288"/>
                    <a:pt x="778" y="1410"/>
                  </a:cubicBezTo>
                  <a:cubicBezTo>
                    <a:pt x="808" y="1440"/>
                    <a:pt x="857" y="1461"/>
                    <a:pt x="901" y="1461"/>
                  </a:cubicBezTo>
                  <a:cubicBezTo>
                    <a:pt x="928" y="1461"/>
                    <a:pt x="954" y="1453"/>
                    <a:pt x="972" y="1434"/>
                  </a:cubicBezTo>
                  <a:cubicBezTo>
                    <a:pt x="1070" y="1361"/>
                    <a:pt x="1118" y="1240"/>
                    <a:pt x="1094" y="1118"/>
                  </a:cubicBezTo>
                  <a:cubicBezTo>
                    <a:pt x="1045" y="1021"/>
                    <a:pt x="924" y="924"/>
                    <a:pt x="802" y="924"/>
                  </a:cubicBezTo>
                  <a:cubicBezTo>
                    <a:pt x="851" y="681"/>
                    <a:pt x="1021" y="462"/>
                    <a:pt x="1264" y="365"/>
                  </a:cubicBezTo>
                  <a:cubicBezTo>
                    <a:pt x="1395" y="278"/>
                    <a:pt x="1517" y="234"/>
                    <a:pt x="1621" y="234"/>
                  </a:cubicBezTo>
                  <a:cubicBezTo>
                    <a:pt x="1689" y="234"/>
                    <a:pt x="1750" y="254"/>
                    <a:pt x="1798" y="292"/>
                  </a:cubicBezTo>
                  <a:cubicBezTo>
                    <a:pt x="1701" y="414"/>
                    <a:pt x="1677" y="584"/>
                    <a:pt x="1750" y="730"/>
                  </a:cubicBezTo>
                  <a:cubicBezTo>
                    <a:pt x="1750" y="778"/>
                    <a:pt x="1798" y="827"/>
                    <a:pt x="1871" y="827"/>
                  </a:cubicBezTo>
                  <a:cubicBezTo>
                    <a:pt x="1895" y="827"/>
                    <a:pt x="1920" y="803"/>
                    <a:pt x="1944" y="778"/>
                  </a:cubicBezTo>
                  <a:cubicBezTo>
                    <a:pt x="2041" y="633"/>
                    <a:pt x="2017" y="438"/>
                    <a:pt x="1920" y="292"/>
                  </a:cubicBezTo>
                  <a:cubicBezTo>
                    <a:pt x="1993" y="220"/>
                    <a:pt x="2090" y="147"/>
                    <a:pt x="2187" y="122"/>
                  </a:cubicBezTo>
                  <a:cubicBezTo>
                    <a:pt x="2236" y="98"/>
                    <a:pt x="2308" y="98"/>
                    <a:pt x="2357" y="74"/>
                  </a:cubicBezTo>
                  <a:close/>
                  <a:moveTo>
                    <a:pt x="2333" y="1"/>
                  </a:moveTo>
                  <a:cubicBezTo>
                    <a:pt x="2260" y="1"/>
                    <a:pt x="2211" y="25"/>
                    <a:pt x="2138" y="50"/>
                  </a:cubicBezTo>
                  <a:cubicBezTo>
                    <a:pt x="2017" y="74"/>
                    <a:pt x="1920" y="147"/>
                    <a:pt x="1823" y="244"/>
                  </a:cubicBezTo>
                  <a:cubicBezTo>
                    <a:pt x="1756" y="188"/>
                    <a:pt x="1674" y="158"/>
                    <a:pt x="1579" y="158"/>
                  </a:cubicBezTo>
                  <a:cubicBezTo>
                    <a:pt x="1466" y="158"/>
                    <a:pt x="1336" y="200"/>
                    <a:pt x="1191" y="292"/>
                  </a:cubicBezTo>
                  <a:cubicBezTo>
                    <a:pt x="924" y="414"/>
                    <a:pt x="754" y="657"/>
                    <a:pt x="681" y="948"/>
                  </a:cubicBezTo>
                  <a:cubicBezTo>
                    <a:pt x="584" y="948"/>
                    <a:pt x="487" y="973"/>
                    <a:pt x="414" y="1021"/>
                  </a:cubicBezTo>
                  <a:cubicBezTo>
                    <a:pt x="146" y="1167"/>
                    <a:pt x="1" y="1361"/>
                    <a:pt x="49" y="1531"/>
                  </a:cubicBezTo>
                  <a:cubicBezTo>
                    <a:pt x="74" y="1701"/>
                    <a:pt x="268" y="1823"/>
                    <a:pt x="511" y="1847"/>
                  </a:cubicBezTo>
                  <a:cubicBezTo>
                    <a:pt x="511" y="1847"/>
                    <a:pt x="1118" y="1871"/>
                    <a:pt x="1774" y="1871"/>
                  </a:cubicBezTo>
                  <a:cubicBezTo>
                    <a:pt x="2867" y="1871"/>
                    <a:pt x="3523" y="1774"/>
                    <a:pt x="3717" y="1556"/>
                  </a:cubicBezTo>
                  <a:cubicBezTo>
                    <a:pt x="3839" y="1386"/>
                    <a:pt x="3863" y="1167"/>
                    <a:pt x="3766" y="973"/>
                  </a:cubicBezTo>
                  <a:cubicBezTo>
                    <a:pt x="3620" y="681"/>
                    <a:pt x="3353" y="438"/>
                    <a:pt x="3037" y="365"/>
                  </a:cubicBezTo>
                  <a:cubicBezTo>
                    <a:pt x="2989" y="365"/>
                    <a:pt x="2940" y="390"/>
                    <a:pt x="2916" y="414"/>
                  </a:cubicBezTo>
                  <a:cubicBezTo>
                    <a:pt x="2819" y="171"/>
                    <a:pt x="2600" y="25"/>
                    <a:pt x="233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15" name="Google Shape;315;p8"/>
          <p:cNvGrpSpPr/>
          <p:nvPr/>
        </p:nvGrpSpPr>
        <p:grpSpPr>
          <a:xfrm rot="8903269">
            <a:off x="-83157" y="163265"/>
            <a:ext cx="1467960" cy="1050163"/>
            <a:chOff x="1202177" y="4613417"/>
            <a:chExt cx="528376" cy="377938"/>
          </a:xfrm>
        </p:grpSpPr>
        <p:sp>
          <p:nvSpPr>
            <p:cNvPr id="316" name="Google Shape;316;p8"/>
            <p:cNvSpPr/>
            <p:nvPr/>
          </p:nvSpPr>
          <p:spPr>
            <a:xfrm>
              <a:off x="1564214" y="4671691"/>
              <a:ext cx="166339" cy="48340"/>
            </a:xfrm>
            <a:custGeom>
              <a:avLst/>
              <a:gdLst/>
              <a:ahLst/>
              <a:cxnLst/>
              <a:rect l="l" t="t" r="r" b="b"/>
              <a:pathLst>
                <a:path w="1507" h="438" extrusionOk="0">
                  <a:moveTo>
                    <a:pt x="1409" y="1"/>
                  </a:moveTo>
                  <a:lnTo>
                    <a:pt x="73" y="316"/>
                  </a:lnTo>
                  <a:cubicBezTo>
                    <a:pt x="25" y="316"/>
                    <a:pt x="0" y="341"/>
                    <a:pt x="25" y="389"/>
                  </a:cubicBezTo>
                  <a:cubicBezTo>
                    <a:pt x="25" y="414"/>
                    <a:pt x="49" y="438"/>
                    <a:pt x="73" y="438"/>
                  </a:cubicBezTo>
                  <a:lnTo>
                    <a:pt x="98" y="438"/>
                  </a:lnTo>
                  <a:lnTo>
                    <a:pt x="1434" y="122"/>
                  </a:lnTo>
                  <a:cubicBezTo>
                    <a:pt x="1506" y="122"/>
                    <a:pt x="1482" y="1"/>
                    <a:pt x="140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7" name="Google Shape;317;p8"/>
            <p:cNvSpPr/>
            <p:nvPr/>
          </p:nvSpPr>
          <p:spPr>
            <a:xfrm>
              <a:off x="1602846" y="4613417"/>
              <a:ext cx="60708" cy="176363"/>
            </a:xfrm>
            <a:custGeom>
              <a:avLst/>
              <a:gdLst/>
              <a:ahLst/>
              <a:cxnLst/>
              <a:rect l="l" t="t" r="r" b="b"/>
              <a:pathLst>
                <a:path w="550" h="1598" extrusionOk="0">
                  <a:moveTo>
                    <a:pt x="77" y="0"/>
                  </a:moveTo>
                  <a:cubicBezTo>
                    <a:pt x="39" y="0"/>
                    <a:pt x="0" y="32"/>
                    <a:pt x="15" y="91"/>
                  </a:cubicBezTo>
                  <a:lnTo>
                    <a:pt x="403" y="1573"/>
                  </a:lnTo>
                  <a:cubicBezTo>
                    <a:pt x="428" y="1597"/>
                    <a:pt x="452" y="1597"/>
                    <a:pt x="476" y="1597"/>
                  </a:cubicBezTo>
                  <a:lnTo>
                    <a:pt x="501" y="1597"/>
                  </a:lnTo>
                  <a:cubicBezTo>
                    <a:pt x="525" y="1597"/>
                    <a:pt x="549" y="1549"/>
                    <a:pt x="525" y="1525"/>
                  </a:cubicBezTo>
                  <a:lnTo>
                    <a:pt x="136" y="43"/>
                  </a:lnTo>
                  <a:cubicBezTo>
                    <a:pt x="127" y="14"/>
                    <a:pt x="102" y="0"/>
                    <a:pt x="7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8" name="Google Shape;318;p8"/>
            <p:cNvSpPr/>
            <p:nvPr/>
          </p:nvSpPr>
          <p:spPr>
            <a:xfrm>
              <a:off x="1582978" y="4629421"/>
              <a:ext cx="104638" cy="138950"/>
            </a:xfrm>
            <a:custGeom>
              <a:avLst/>
              <a:gdLst/>
              <a:ahLst/>
              <a:cxnLst/>
              <a:rect l="l" t="t" r="r" b="b"/>
              <a:pathLst>
                <a:path w="948" h="1259" extrusionOk="0">
                  <a:moveTo>
                    <a:pt x="875" y="1"/>
                  </a:moveTo>
                  <a:cubicBezTo>
                    <a:pt x="857" y="1"/>
                    <a:pt x="838" y="7"/>
                    <a:pt x="826" y="19"/>
                  </a:cubicBezTo>
                  <a:lnTo>
                    <a:pt x="25" y="1161"/>
                  </a:lnTo>
                  <a:cubicBezTo>
                    <a:pt x="0" y="1185"/>
                    <a:pt x="0" y="1234"/>
                    <a:pt x="49" y="1258"/>
                  </a:cubicBezTo>
                  <a:lnTo>
                    <a:pt x="122" y="1258"/>
                  </a:lnTo>
                  <a:lnTo>
                    <a:pt x="924" y="92"/>
                  </a:lnTo>
                  <a:cubicBezTo>
                    <a:pt x="948" y="68"/>
                    <a:pt x="948" y="19"/>
                    <a:pt x="924" y="19"/>
                  </a:cubicBezTo>
                  <a:cubicBezTo>
                    <a:pt x="911" y="7"/>
                    <a:pt x="893" y="1"/>
                    <a:pt x="87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9" name="Google Shape;319;p8"/>
            <p:cNvSpPr/>
            <p:nvPr/>
          </p:nvSpPr>
          <p:spPr>
            <a:xfrm>
              <a:off x="1548982" y="4644430"/>
              <a:ext cx="160158" cy="102419"/>
            </a:xfrm>
            <a:custGeom>
              <a:avLst/>
              <a:gdLst/>
              <a:ahLst/>
              <a:cxnLst/>
              <a:rect l="l" t="t" r="r" b="b"/>
              <a:pathLst>
                <a:path w="1451" h="928" extrusionOk="0">
                  <a:moveTo>
                    <a:pt x="115" y="1"/>
                  </a:moveTo>
                  <a:cubicBezTo>
                    <a:pt x="51" y="1"/>
                    <a:pt x="0" y="83"/>
                    <a:pt x="65" y="126"/>
                  </a:cubicBezTo>
                  <a:lnTo>
                    <a:pt x="1329" y="928"/>
                  </a:lnTo>
                  <a:lnTo>
                    <a:pt x="1377" y="928"/>
                  </a:lnTo>
                  <a:cubicBezTo>
                    <a:pt x="1426" y="928"/>
                    <a:pt x="1450" y="831"/>
                    <a:pt x="1402" y="806"/>
                  </a:cubicBezTo>
                  <a:lnTo>
                    <a:pt x="138" y="5"/>
                  </a:lnTo>
                  <a:cubicBezTo>
                    <a:pt x="130" y="2"/>
                    <a:pt x="123" y="1"/>
                    <a:pt x="11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0" name="Google Shape;320;p8"/>
            <p:cNvSpPr/>
            <p:nvPr/>
          </p:nvSpPr>
          <p:spPr>
            <a:xfrm>
              <a:off x="1202177" y="4673346"/>
              <a:ext cx="177156" cy="151310"/>
            </a:xfrm>
            <a:custGeom>
              <a:avLst/>
              <a:gdLst/>
              <a:ahLst/>
              <a:cxnLst/>
              <a:rect l="l" t="t" r="r" b="b"/>
              <a:pathLst>
                <a:path w="1605" h="1371" extrusionOk="0">
                  <a:moveTo>
                    <a:pt x="924" y="131"/>
                  </a:moveTo>
                  <a:cubicBezTo>
                    <a:pt x="1216" y="131"/>
                    <a:pt x="1458" y="374"/>
                    <a:pt x="1483" y="690"/>
                  </a:cubicBezTo>
                  <a:cubicBezTo>
                    <a:pt x="1483" y="1019"/>
                    <a:pt x="1204" y="1248"/>
                    <a:pt x="911" y="1248"/>
                  </a:cubicBezTo>
                  <a:cubicBezTo>
                    <a:pt x="771" y="1248"/>
                    <a:pt x="629" y="1196"/>
                    <a:pt x="511" y="1079"/>
                  </a:cubicBezTo>
                  <a:cubicBezTo>
                    <a:pt x="171" y="739"/>
                    <a:pt x="414" y="131"/>
                    <a:pt x="924" y="131"/>
                  </a:cubicBezTo>
                  <a:close/>
                  <a:moveTo>
                    <a:pt x="907" y="1"/>
                  </a:moveTo>
                  <a:cubicBezTo>
                    <a:pt x="740" y="1"/>
                    <a:pt x="571" y="63"/>
                    <a:pt x="438" y="204"/>
                  </a:cubicBezTo>
                  <a:cubicBezTo>
                    <a:pt x="1" y="641"/>
                    <a:pt x="317" y="1370"/>
                    <a:pt x="924" y="1370"/>
                  </a:cubicBezTo>
                  <a:cubicBezTo>
                    <a:pt x="1288" y="1370"/>
                    <a:pt x="1604" y="1079"/>
                    <a:pt x="1604" y="690"/>
                  </a:cubicBezTo>
                  <a:cubicBezTo>
                    <a:pt x="1604" y="278"/>
                    <a:pt x="1258" y="1"/>
                    <a:pt x="90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1" name="Google Shape;321;p8"/>
            <p:cNvSpPr/>
            <p:nvPr/>
          </p:nvSpPr>
          <p:spPr>
            <a:xfrm>
              <a:off x="1419143" y="4894566"/>
              <a:ext cx="115344" cy="96790"/>
            </a:xfrm>
            <a:custGeom>
              <a:avLst/>
              <a:gdLst/>
              <a:ahLst/>
              <a:cxnLst/>
              <a:rect l="l" t="t" r="r" b="b"/>
              <a:pathLst>
                <a:path w="1045" h="877" extrusionOk="0">
                  <a:moveTo>
                    <a:pt x="583" y="124"/>
                  </a:moveTo>
                  <a:cubicBezTo>
                    <a:pt x="753" y="124"/>
                    <a:pt x="899" y="269"/>
                    <a:pt x="899" y="439"/>
                  </a:cubicBezTo>
                  <a:cubicBezTo>
                    <a:pt x="899" y="622"/>
                    <a:pt x="741" y="747"/>
                    <a:pt x="587" y="747"/>
                  </a:cubicBezTo>
                  <a:cubicBezTo>
                    <a:pt x="515" y="747"/>
                    <a:pt x="443" y="720"/>
                    <a:pt x="389" y="658"/>
                  </a:cubicBezTo>
                  <a:cubicBezTo>
                    <a:pt x="195" y="464"/>
                    <a:pt x="316" y="124"/>
                    <a:pt x="583" y="124"/>
                  </a:cubicBezTo>
                  <a:close/>
                  <a:moveTo>
                    <a:pt x="584" y="0"/>
                  </a:moveTo>
                  <a:cubicBezTo>
                    <a:pt x="473" y="0"/>
                    <a:pt x="361" y="38"/>
                    <a:pt x="268" y="124"/>
                  </a:cubicBezTo>
                  <a:cubicBezTo>
                    <a:pt x="0" y="415"/>
                    <a:pt x="195" y="877"/>
                    <a:pt x="583" y="877"/>
                  </a:cubicBezTo>
                  <a:cubicBezTo>
                    <a:pt x="826" y="877"/>
                    <a:pt x="1021" y="682"/>
                    <a:pt x="1045" y="439"/>
                  </a:cubicBezTo>
                  <a:cubicBezTo>
                    <a:pt x="1045" y="175"/>
                    <a:pt x="820" y="0"/>
                    <a:pt x="58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22" name="Google Shape;322;p8"/>
          <p:cNvGrpSpPr/>
          <p:nvPr/>
        </p:nvGrpSpPr>
        <p:grpSpPr>
          <a:xfrm>
            <a:off x="9632090" y="2894827"/>
            <a:ext cx="3367777" cy="2147740"/>
            <a:chOff x="7239867" y="1514545"/>
            <a:chExt cx="2525833" cy="1610805"/>
          </a:xfrm>
        </p:grpSpPr>
        <p:grpSp>
          <p:nvGrpSpPr>
            <p:cNvPr id="323" name="Google Shape;323;p8"/>
            <p:cNvGrpSpPr/>
            <p:nvPr/>
          </p:nvGrpSpPr>
          <p:grpSpPr>
            <a:xfrm>
              <a:off x="7346663" y="1514545"/>
              <a:ext cx="2419037" cy="1551678"/>
              <a:chOff x="7410211" y="1555302"/>
              <a:chExt cx="2355440" cy="1510884"/>
            </a:xfrm>
          </p:grpSpPr>
          <p:grpSp>
            <p:nvGrpSpPr>
              <p:cNvPr id="324" name="Google Shape;324;p8"/>
              <p:cNvGrpSpPr/>
              <p:nvPr/>
            </p:nvGrpSpPr>
            <p:grpSpPr>
              <a:xfrm>
                <a:off x="7410211" y="1555302"/>
                <a:ext cx="2355440" cy="1510884"/>
                <a:chOff x="761258" y="2062480"/>
                <a:chExt cx="1646470" cy="1056119"/>
              </a:xfrm>
            </p:grpSpPr>
            <p:sp>
              <p:nvSpPr>
                <p:cNvPr id="325" name="Google Shape;325;p8"/>
                <p:cNvSpPr/>
                <p:nvPr/>
              </p:nvSpPr>
              <p:spPr>
                <a:xfrm rot="-1481318">
                  <a:off x="1087094" y="2126891"/>
                  <a:ext cx="430227" cy="556678"/>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6" name="Google Shape;326;p8"/>
                <p:cNvSpPr/>
                <p:nvPr/>
              </p:nvSpPr>
              <p:spPr>
                <a:xfrm>
                  <a:off x="1415418" y="2201127"/>
                  <a:ext cx="557700" cy="4926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7" name="Google Shape;327;p8"/>
                <p:cNvSpPr/>
                <p:nvPr/>
              </p:nvSpPr>
              <p:spPr>
                <a:xfrm>
                  <a:off x="761258" y="2379293"/>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8" name="Google Shape;328;p8"/>
                <p:cNvSpPr/>
                <p:nvPr/>
              </p:nvSpPr>
              <p:spPr>
                <a:xfrm>
                  <a:off x="899445" y="2606080"/>
                  <a:ext cx="469500" cy="4695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9" name="Google Shape;329;p8"/>
                <p:cNvSpPr/>
                <p:nvPr/>
              </p:nvSpPr>
              <p:spPr>
                <a:xfrm>
                  <a:off x="1250808" y="2594534"/>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0" name="Google Shape;330;p8"/>
                <p:cNvSpPr/>
                <p:nvPr/>
              </p:nvSpPr>
              <p:spPr>
                <a:xfrm rot="-2967336">
                  <a:off x="1706888" y="2475460"/>
                  <a:ext cx="622580" cy="492779"/>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331" name="Google Shape;331;p8"/>
              <p:cNvSpPr/>
              <p:nvPr/>
            </p:nvSpPr>
            <p:spPr>
              <a:xfrm>
                <a:off x="7933212" y="2119383"/>
                <a:ext cx="704700" cy="7047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2" name="Google Shape;332;p8"/>
              <p:cNvSpPr/>
              <p:nvPr/>
            </p:nvSpPr>
            <p:spPr>
              <a:xfrm>
                <a:off x="8386462" y="2119383"/>
                <a:ext cx="704700" cy="7047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333" name="Google Shape;333;p8"/>
            <p:cNvSpPr/>
            <p:nvPr/>
          </p:nvSpPr>
          <p:spPr>
            <a:xfrm>
              <a:off x="7239867" y="1792171"/>
              <a:ext cx="2256600" cy="1333178"/>
            </a:xfrm>
            <a:custGeom>
              <a:avLst/>
              <a:gdLst/>
              <a:ahLst/>
              <a:cxnLst/>
              <a:rect l="l" t="t" r="r" b="b"/>
              <a:pathLst>
                <a:path w="4957" h="2929" extrusionOk="0">
                  <a:moveTo>
                    <a:pt x="1215" y="718"/>
                  </a:moveTo>
                  <a:cubicBezTo>
                    <a:pt x="1312" y="743"/>
                    <a:pt x="1337" y="767"/>
                    <a:pt x="1361" y="815"/>
                  </a:cubicBezTo>
                  <a:cubicBezTo>
                    <a:pt x="1361" y="840"/>
                    <a:pt x="1312" y="888"/>
                    <a:pt x="1288" y="913"/>
                  </a:cubicBezTo>
                  <a:cubicBezTo>
                    <a:pt x="1264" y="913"/>
                    <a:pt x="1264" y="937"/>
                    <a:pt x="1215" y="937"/>
                  </a:cubicBezTo>
                  <a:cubicBezTo>
                    <a:pt x="1215" y="864"/>
                    <a:pt x="1215" y="815"/>
                    <a:pt x="1215" y="743"/>
                  </a:cubicBezTo>
                  <a:lnTo>
                    <a:pt x="1215" y="718"/>
                  </a:lnTo>
                  <a:close/>
                  <a:moveTo>
                    <a:pt x="2527" y="475"/>
                  </a:moveTo>
                  <a:cubicBezTo>
                    <a:pt x="2624" y="597"/>
                    <a:pt x="2673" y="767"/>
                    <a:pt x="2624" y="937"/>
                  </a:cubicBezTo>
                  <a:cubicBezTo>
                    <a:pt x="2601" y="983"/>
                    <a:pt x="2567" y="1007"/>
                    <a:pt x="2530" y="1007"/>
                  </a:cubicBezTo>
                  <a:cubicBezTo>
                    <a:pt x="2489" y="1007"/>
                    <a:pt x="2444" y="977"/>
                    <a:pt x="2405" y="913"/>
                  </a:cubicBezTo>
                  <a:cubicBezTo>
                    <a:pt x="2333" y="767"/>
                    <a:pt x="2381" y="573"/>
                    <a:pt x="2527" y="475"/>
                  </a:cubicBezTo>
                  <a:close/>
                  <a:moveTo>
                    <a:pt x="3984" y="1010"/>
                  </a:moveTo>
                  <a:lnTo>
                    <a:pt x="3984" y="1010"/>
                  </a:lnTo>
                  <a:cubicBezTo>
                    <a:pt x="4009" y="1107"/>
                    <a:pt x="3984" y="1228"/>
                    <a:pt x="3936" y="1326"/>
                  </a:cubicBezTo>
                  <a:cubicBezTo>
                    <a:pt x="3912" y="1350"/>
                    <a:pt x="3912" y="1350"/>
                    <a:pt x="3887" y="1350"/>
                  </a:cubicBezTo>
                  <a:cubicBezTo>
                    <a:pt x="3863" y="1350"/>
                    <a:pt x="3839" y="1326"/>
                    <a:pt x="3814" y="1326"/>
                  </a:cubicBezTo>
                  <a:cubicBezTo>
                    <a:pt x="3766" y="1277"/>
                    <a:pt x="3766" y="1277"/>
                    <a:pt x="3766" y="1204"/>
                  </a:cubicBezTo>
                  <a:cubicBezTo>
                    <a:pt x="3790" y="1131"/>
                    <a:pt x="3863" y="1058"/>
                    <a:pt x="3984" y="1010"/>
                  </a:cubicBezTo>
                  <a:close/>
                  <a:moveTo>
                    <a:pt x="1045" y="1860"/>
                  </a:moveTo>
                  <a:cubicBezTo>
                    <a:pt x="948" y="1957"/>
                    <a:pt x="851" y="2030"/>
                    <a:pt x="754" y="2079"/>
                  </a:cubicBezTo>
                  <a:cubicBezTo>
                    <a:pt x="778" y="1982"/>
                    <a:pt x="875" y="1909"/>
                    <a:pt x="972" y="1860"/>
                  </a:cubicBezTo>
                  <a:close/>
                  <a:moveTo>
                    <a:pt x="3159" y="1957"/>
                  </a:moveTo>
                  <a:cubicBezTo>
                    <a:pt x="3159" y="1957"/>
                    <a:pt x="3183" y="1957"/>
                    <a:pt x="3231" y="2006"/>
                  </a:cubicBezTo>
                  <a:cubicBezTo>
                    <a:pt x="3280" y="2054"/>
                    <a:pt x="3304" y="2152"/>
                    <a:pt x="3280" y="2224"/>
                  </a:cubicBezTo>
                  <a:cubicBezTo>
                    <a:pt x="3159" y="2127"/>
                    <a:pt x="3159" y="2006"/>
                    <a:pt x="3159" y="1957"/>
                  </a:cubicBezTo>
                  <a:close/>
                  <a:moveTo>
                    <a:pt x="1701" y="2030"/>
                  </a:moveTo>
                  <a:cubicBezTo>
                    <a:pt x="1750" y="2054"/>
                    <a:pt x="1798" y="2079"/>
                    <a:pt x="1822" y="2127"/>
                  </a:cubicBezTo>
                  <a:cubicBezTo>
                    <a:pt x="1847" y="2249"/>
                    <a:pt x="1822" y="2346"/>
                    <a:pt x="1774" y="2443"/>
                  </a:cubicBezTo>
                  <a:cubicBezTo>
                    <a:pt x="1677" y="2346"/>
                    <a:pt x="1628" y="2200"/>
                    <a:pt x="1652" y="2054"/>
                  </a:cubicBezTo>
                  <a:cubicBezTo>
                    <a:pt x="1652" y="2030"/>
                    <a:pt x="1677" y="2030"/>
                    <a:pt x="1677" y="2030"/>
                  </a:cubicBezTo>
                  <a:close/>
                  <a:moveTo>
                    <a:pt x="1688" y="116"/>
                  </a:moveTo>
                  <a:cubicBezTo>
                    <a:pt x="1796" y="116"/>
                    <a:pt x="1923" y="140"/>
                    <a:pt x="2065" y="184"/>
                  </a:cubicBezTo>
                  <a:cubicBezTo>
                    <a:pt x="2211" y="232"/>
                    <a:pt x="2333" y="305"/>
                    <a:pt x="2454" y="427"/>
                  </a:cubicBezTo>
                  <a:cubicBezTo>
                    <a:pt x="2284" y="548"/>
                    <a:pt x="2235" y="791"/>
                    <a:pt x="2333" y="961"/>
                  </a:cubicBezTo>
                  <a:cubicBezTo>
                    <a:pt x="2430" y="1083"/>
                    <a:pt x="2503" y="1131"/>
                    <a:pt x="2551" y="1131"/>
                  </a:cubicBezTo>
                  <a:cubicBezTo>
                    <a:pt x="2648" y="1107"/>
                    <a:pt x="2721" y="1058"/>
                    <a:pt x="2746" y="986"/>
                  </a:cubicBezTo>
                  <a:cubicBezTo>
                    <a:pt x="2794" y="791"/>
                    <a:pt x="2746" y="573"/>
                    <a:pt x="2624" y="427"/>
                  </a:cubicBezTo>
                  <a:cubicBezTo>
                    <a:pt x="2818" y="305"/>
                    <a:pt x="3061" y="232"/>
                    <a:pt x="3304" y="232"/>
                  </a:cubicBezTo>
                  <a:lnTo>
                    <a:pt x="3450" y="232"/>
                  </a:lnTo>
                  <a:cubicBezTo>
                    <a:pt x="3742" y="330"/>
                    <a:pt x="3960" y="597"/>
                    <a:pt x="3984" y="888"/>
                  </a:cubicBezTo>
                  <a:cubicBezTo>
                    <a:pt x="3839" y="937"/>
                    <a:pt x="3717" y="1034"/>
                    <a:pt x="3693" y="1180"/>
                  </a:cubicBezTo>
                  <a:cubicBezTo>
                    <a:pt x="3669" y="1277"/>
                    <a:pt x="3693" y="1350"/>
                    <a:pt x="3766" y="1423"/>
                  </a:cubicBezTo>
                  <a:cubicBezTo>
                    <a:pt x="3802" y="1459"/>
                    <a:pt x="3845" y="1477"/>
                    <a:pt x="3887" y="1477"/>
                  </a:cubicBezTo>
                  <a:cubicBezTo>
                    <a:pt x="3930" y="1477"/>
                    <a:pt x="3972" y="1459"/>
                    <a:pt x="4009" y="1423"/>
                  </a:cubicBezTo>
                  <a:cubicBezTo>
                    <a:pt x="4082" y="1277"/>
                    <a:pt x="4106" y="1131"/>
                    <a:pt x="4082" y="986"/>
                  </a:cubicBezTo>
                  <a:cubicBezTo>
                    <a:pt x="4130" y="986"/>
                    <a:pt x="4203" y="961"/>
                    <a:pt x="4252" y="961"/>
                  </a:cubicBezTo>
                  <a:cubicBezTo>
                    <a:pt x="4470" y="961"/>
                    <a:pt x="4640" y="1083"/>
                    <a:pt x="4738" y="1277"/>
                  </a:cubicBezTo>
                  <a:cubicBezTo>
                    <a:pt x="4835" y="1544"/>
                    <a:pt x="4810" y="1836"/>
                    <a:pt x="4665" y="2079"/>
                  </a:cubicBezTo>
                  <a:cubicBezTo>
                    <a:pt x="4483" y="2341"/>
                    <a:pt x="4201" y="2486"/>
                    <a:pt x="3902" y="2486"/>
                  </a:cubicBezTo>
                  <a:cubicBezTo>
                    <a:pt x="3841" y="2486"/>
                    <a:pt x="3779" y="2480"/>
                    <a:pt x="3717" y="2467"/>
                  </a:cubicBezTo>
                  <a:cubicBezTo>
                    <a:pt x="3572" y="2443"/>
                    <a:pt x="3450" y="2370"/>
                    <a:pt x="3353" y="2297"/>
                  </a:cubicBezTo>
                  <a:cubicBezTo>
                    <a:pt x="3401" y="2176"/>
                    <a:pt x="3377" y="2030"/>
                    <a:pt x="3304" y="1933"/>
                  </a:cubicBezTo>
                  <a:cubicBezTo>
                    <a:pt x="3244" y="1884"/>
                    <a:pt x="3189" y="1860"/>
                    <a:pt x="3143" y="1860"/>
                  </a:cubicBezTo>
                  <a:cubicBezTo>
                    <a:pt x="3098" y="1860"/>
                    <a:pt x="3061" y="1884"/>
                    <a:pt x="3037" y="1933"/>
                  </a:cubicBezTo>
                  <a:cubicBezTo>
                    <a:pt x="3037" y="2103"/>
                    <a:pt x="3086" y="2249"/>
                    <a:pt x="3231" y="2322"/>
                  </a:cubicBezTo>
                  <a:cubicBezTo>
                    <a:pt x="3071" y="2620"/>
                    <a:pt x="2781" y="2809"/>
                    <a:pt x="2442" y="2809"/>
                  </a:cubicBezTo>
                  <a:cubicBezTo>
                    <a:pt x="2422" y="2809"/>
                    <a:pt x="2402" y="2809"/>
                    <a:pt x="2381" y="2807"/>
                  </a:cubicBezTo>
                  <a:cubicBezTo>
                    <a:pt x="2187" y="2807"/>
                    <a:pt x="1968" y="2686"/>
                    <a:pt x="1847" y="2516"/>
                  </a:cubicBezTo>
                  <a:cubicBezTo>
                    <a:pt x="1920" y="2394"/>
                    <a:pt x="1968" y="2249"/>
                    <a:pt x="1920" y="2103"/>
                  </a:cubicBezTo>
                  <a:cubicBezTo>
                    <a:pt x="1895" y="2030"/>
                    <a:pt x="1822" y="1957"/>
                    <a:pt x="1725" y="1933"/>
                  </a:cubicBezTo>
                  <a:cubicBezTo>
                    <a:pt x="1712" y="1928"/>
                    <a:pt x="1699" y="1926"/>
                    <a:pt x="1685" y="1926"/>
                  </a:cubicBezTo>
                  <a:cubicBezTo>
                    <a:pt x="1627" y="1926"/>
                    <a:pt x="1575" y="1966"/>
                    <a:pt x="1555" y="2006"/>
                  </a:cubicBezTo>
                  <a:cubicBezTo>
                    <a:pt x="1531" y="2200"/>
                    <a:pt x="1580" y="2394"/>
                    <a:pt x="1725" y="2540"/>
                  </a:cubicBezTo>
                  <a:cubicBezTo>
                    <a:pt x="1604" y="2662"/>
                    <a:pt x="1434" y="2735"/>
                    <a:pt x="1264" y="2759"/>
                  </a:cubicBezTo>
                  <a:lnTo>
                    <a:pt x="1191" y="2759"/>
                  </a:lnTo>
                  <a:cubicBezTo>
                    <a:pt x="1045" y="2759"/>
                    <a:pt x="924" y="2686"/>
                    <a:pt x="826" y="2589"/>
                  </a:cubicBezTo>
                  <a:cubicBezTo>
                    <a:pt x="729" y="2467"/>
                    <a:pt x="705" y="2346"/>
                    <a:pt x="729" y="2224"/>
                  </a:cubicBezTo>
                  <a:cubicBezTo>
                    <a:pt x="924" y="2152"/>
                    <a:pt x="1167" y="1957"/>
                    <a:pt x="1142" y="1836"/>
                  </a:cubicBezTo>
                  <a:cubicBezTo>
                    <a:pt x="1142" y="1801"/>
                    <a:pt x="1118" y="1767"/>
                    <a:pt x="1052" y="1767"/>
                  </a:cubicBezTo>
                  <a:cubicBezTo>
                    <a:pt x="1025" y="1767"/>
                    <a:pt x="991" y="1773"/>
                    <a:pt x="948" y="1787"/>
                  </a:cubicBezTo>
                  <a:cubicBezTo>
                    <a:pt x="802" y="1836"/>
                    <a:pt x="681" y="1982"/>
                    <a:pt x="656" y="2152"/>
                  </a:cubicBezTo>
                  <a:cubicBezTo>
                    <a:pt x="638" y="2154"/>
                    <a:pt x="621" y="2155"/>
                    <a:pt x="603" y="2155"/>
                  </a:cubicBezTo>
                  <a:cubicBezTo>
                    <a:pt x="414" y="2155"/>
                    <a:pt x="286" y="2032"/>
                    <a:pt x="219" y="1787"/>
                  </a:cubicBezTo>
                  <a:cubicBezTo>
                    <a:pt x="98" y="1520"/>
                    <a:pt x="122" y="1228"/>
                    <a:pt x="243" y="961"/>
                  </a:cubicBezTo>
                  <a:cubicBezTo>
                    <a:pt x="389" y="791"/>
                    <a:pt x="608" y="694"/>
                    <a:pt x="851" y="694"/>
                  </a:cubicBezTo>
                  <a:lnTo>
                    <a:pt x="1142" y="694"/>
                  </a:lnTo>
                  <a:lnTo>
                    <a:pt x="1142" y="743"/>
                  </a:lnTo>
                  <a:cubicBezTo>
                    <a:pt x="1118" y="840"/>
                    <a:pt x="1142" y="937"/>
                    <a:pt x="1191" y="1010"/>
                  </a:cubicBezTo>
                  <a:cubicBezTo>
                    <a:pt x="1204" y="1036"/>
                    <a:pt x="1232" y="1056"/>
                    <a:pt x="1271" y="1056"/>
                  </a:cubicBezTo>
                  <a:cubicBezTo>
                    <a:pt x="1302" y="1056"/>
                    <a:pt x="1341" y="1043"/>
                    <a:pt x="1385" y="1010"/>
                  </a:cubicBezTo>
                  <a:cubicBezTo>
                    <a:pt x="1482" y="913"/>
                    <a:pt x="1507" y="888"/>
                    <a:pt x="1482" y="791"/>
                  </a:cubicBezTo>
                  <a:cubicBezTo>
                    <a:pt x="1458" y="718"/>
                    <a:pt x="1385" y="645"/>
                    <a:pt x="1239" y="621"/>
                  </a:cubicBezTo>
                  <a:cubicBezTo>
                    <a:pt x="1239" y="475"/>
                    <a:pt x="1288" y="330"/>
                    <a:pt x="1385" y="232"/>
                  </a:cubicBezTo>
                  <a:cubicBezTo>
                    <a:pt x="1452" y="152"/>
                    <a:pt x="1556" y="116"/>
                    <a:pt x="1688" y="116"/>
                  </a:cubicBezTo>
                  <a:close/>
                  <a:moveTo>
                    <a:pt x="1650" y="1"/>
                  </a:moveTo>
                  <a:cubicBezTo>
                    <a:pt x="1501" y="1"/>
                    <a:pt x="1380" y="43"/>
                    <a:pt x="1288" y="135"/>
                  </a:cubicBezTo>
                  <a:cubicBezTo>
                    <a:pt x="1191" y="257"/>
                    <a:pt x="1118" y="427"/>
                    <a:pt x="1118" y="597"/>
                  </a:cubicBezTo>
                  <a:cubicBezTo>
                    <a:pt x="1069" y="585"/>
                    <a:pt x="1021" y="579"/>
                    <a:pt x="972" y="579"/>
                  </a:cubicBezTo>
                  <a:cubicBezTo>
                    <a:pt x="924" y="579"/>
                    <a:pt x="875" y="585"/>
                    <a:pt x="826" y="597"/>
                  </a:cubicBezTo>
                  <a:cubicBezTo>
                    <a:pt x="559" y="597"/>
                    <a:pt x="316" y="694"/>
                    <a:pt x="146" y="888"/>
                  </a:cubicBezTo>
                  <a:cubicBezTo>
                    <a:pt x="1" y="1180"/>
                    <a:pt x="1" y="1520"/>
                    <a:pt x="122" y="1811"/>
                  </a:cubicBezTo>
                  <a:cubicBezTo>
                    <a:pt x="219" y="2152"/>
                    <a:pt x="414" y="2224"/>
                    <a:pt x="559" y="2224"/>
                  </a:cubicBezTo>
                  <a:lnTo>
                    <a:pt x="608" y="2224"/>
                  </a:lnTo>
                  <a:cubicBezTo>
                    <a:pt x="608" y="2394"/>
                    <a:pt x="656" y="2540"/>
                    <a:pt x="754" y="2637"/>
                  </a:cubicBezTo>
                  <a:cubicBezTo>
                    <a:pt x="851" y="2783"/>
                    <a:pt x="1021" y="2856"/>
                    <a:pt x="1191" y="2856"/>
                  </a:cubicBezTo>
                  <a:lnTo>
                    <a:pt x="1264" y="2856"/>
                  </a:lnTo>
                  <a:cubicBezTo>
                    <a:pt x="1458" y="2832"/>
                    <a:pt x="1652" y="2759"/>
                    <a:pt x="1774" y="2613"/>
                  </a:cubicBezTo>
                  <a:cubicBezTo>
                    <a:pt x="1944" y="2783"/>
                    <a:pt x="2163" y="2905"/>
                    <a:pt x="2381" y="2929"/>
                  </a:cubicBezTo>
                  <a:lnTo>
                    <a:pt x="2430" y="2929"/>
                  </a:lnTo>
                  <a:cubicBezTo>
                    <a:pt x="2794" y="2905"/>
                    <a:pt x="3134" y="2710"/>
                    <a:pt x="3304" y="2394"/>
                  </a:cubicBezTo>
                  <a:cubicBezTo>
                    <a:pt x="3426" y="2467"/>
                    <a:pt x="3547" y="2516"/>
                    <a:pt x="3693" y="2540"/>
                  </a:cubicBezTo>
                  <a:cubicBezTo>
                    <a:pt x="3766" y="2559"/>
                    <a:pt x="3841" y="2567"/>
                    <a:pt x="3916" y="2567"/>
                  </a:cubicBezTo>
                  <a:cubicBezTo>
                    <a:pt x="4239" y="2567"/>
                    <a:pt x="4560" y="2403"/>
                    <a:pt x="4738" y="2127"/>
                  </a:cubicBezTo>
                  <a:cubicBezTo>
                    <a:pt x="4932" y="1860"/>
                    <a:pt x="4956" y="1496"/>
                    <a:pt x="4835" y="1204"/>
                  </a:cubicBezTo>
                  <a:cubicBezTo>
                    <a:pt x="4738" y="986"/>
                    <a:pt x="4495" y="840"/>
                    <a:pt x="4252" y="840"/>
                  </a:cubicBezTo>
                  <a:cubicBezTo>
                    <a:pt x="4203" y="840"/>
                    <a:pt x="4130" y="840"/>
                    <a:pt x="4057" y="864"/>
                  </a:cubicBezTo>
                  <a:cubicBezTo>
                    <a:pt x="4033" y="500"/>
                    <a:pt x="3790" y="232"/>
                    <a:pt x="3450" y="135"/>
                  </a:cubicBezTo>
                  <a:cubicBezTo>
                    <a:pt x="3426" y="123"/>
                    <a:pt x="3395" y="117"/>
                    <a:pt x="3365" y="117"/>
                  </a:cubicBezTo>
                  <a:cubicBezTo>
                    <a:pt x="3335" y="117"/>
                    <a:pt x="3304" y="123"/>
                    <a:pt x="3280" y="135"/>
                  </a:cubicBezTo>
                  <a:cubicBezTo>
                    <a:pt x="3013" y="135"/>
                    <a:pt x="2746" y="208"/>
                    <a:pt x="2527" y="330"/>
                  </a:cubicBezTo>
                  <a:cubicBezTo>
                    <a:pt x="2405" y="232"/>
                    <a:pt x="2235" y="135"/>
                    <a:pt x="2090" y="87"/>
                  </a:cubicBezTo>
                  <a:cubicBezTo>
                    <a:pt x="1923" y="31"/>
                    <a:pt x="1776" y="1"/>
                    <a:pt x="1650" y="1"/>
                  </a:cubicBezTo>
                  <a:close/>
                </a:path>
              </a:pathLst>
            </a:custGeom>
            <a:solidFill>
              <a:srgbClr val="261C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334" name="Google Shape;334;p8"/>
          <p:cNvSpPr/>
          <p:nvPr/>
        </p:nvSpPr>
        <p:spPr>
          <a:xfrm>
            <a:off x="-65700" y="6431401"/>
            <a:ext cx="2138592" cy="492032"/>
          </a:xfrm>
          <a:custGeom>
            <a:avLst/>
            <a:gdLst/>
            <a:ahLst/>
            <a:cxnLst/>
            <a:rect l="l" t="t" r="r" b="b"/>
            <a:pathLst>
              <a:path w="7289" h="1677" extrusionOk="0">
                <a:moveTo>
                  <a:pt x="2819" y="1"/>
                </a:moveTo>
                <a:lnTo>
                  <a:pt x="2114" y="1191"/>
                </a:lnTo>
                <a:lnTo>
                  <a:pt x="1604" y="268"/>
                </a:lnTo>
                <a:lnTo>
                  <a:pt x="1118" y="1361"/>
                </a:lnTo>
                <a:lnTo>
                  <a:pt x="584" y="754"/>
                </a:lnTo>
                <a:lnTo>
                  <a:pt x="1" y="1677"/>
                </a:lnTo>
                <a:lnTo>
                  <a:pt x="7289" y="1677"/>
                </a:lnTo>
                <a:lnTo>
                  <a:pt x="6657" y="559"/>
                </a:lnTo>
                <a:lnTo>
                  <a:pt x="6001" y="1191"/>
                </a:lnTo>
                <a:lnTo>
                  <a:pt x="5394" y="268"/>
                </a:lnTo>
                <a:lnTo>
                  <a:pt x="4738" y="1191"/>
                </a:lnTo>
                <a:lnTo>
                  <a:pt x="4252" y="1"/>
                </a:lnTo>
                <a:lnTo>
                  <a:pt x="3353" y="1118"/>
                </a:lnTo>
                <a:lnTo>
                  <a:pt x="2819" y="1"/>
                </a:ln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5" name="Google Shape;335;p8"/>
          <p:cNvSpPr/>
          <p:nvPr/>
        </p:nvSpPr>
        <p:spPr>
          <a:xfrm>
            <a:off x="2008236" y="6614303"/>
            <a:ext cx="1421248" cy="309132"/>
          </a:xfrm>
          <a:custGeom>
            <a:avLst/>
            <a:gdLst/>
            <a:ahLst/>
            <a:cxnLst/>
            <a:rect l="l" t="t" r="r" b="b"/>
            <a:pathLst>
              <a:path w="6147" h="1337" extrusionOk="0">
                <a:moveTo>
                  <a:pt x="2842" y="1"/>
                </a:moveTo>
                <a:lnTo>
                  <a:pt x="2259" y="924"/>
                </a:lnTo>
                <a:lnTo>
                  <a:pt x="1676" y="171"/>
                </a:lnTo>
                <a:lnTo>
                  <a:pt x="1191" y="972"/>
                </a:lnTo>
                <a:lnTo>
                  <a:pt x="535" y="365"/>
                </a:lnTo>
                <a:lnTo>
                  <a:pt x="0" y="1337"/>
                </a:lnTo>
                <a:lnTo>
                  <a:pt x="6146" y="1337"/>
                </a:lnTo>
                <a:lnTo>
                  <a:pt x="5587" y="268"/>
                </a:lnTo>
                <a:lnTo>
                  <a:pt x="4956" y="948"/>
                </a:lnTo>
                <a:cubicBezTo>
                  <a:pt x="4954" y="953"/>
                  <a:pt x="4951" y="956"/>
                  <a:pt x="4946" y="956"/>
                </a:cubicBezTo>
                <a:cubicBezTo>
                  <a:pt x="4857" y="956"/>
                  <a:pt x="4227" y="195"/>
                  <a:pt x="4227" y="195"/>
                </a:cubicBezTo>
                <a:lnTo>
                  <a:pt x="3620" y="900"/>
                </a:lnTo>
                <a:lnTo>
                  <a:pt x="2842" y="1"/>
                </a:ln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6" name="Google Shape;336;p8"/>
          <p:cNvSpPr/>
          <p:nvPr/>
        </p:nvSpPr>
        <p:spPr>
          <a:xfrm>
            <a:off x="8005239" y="6458275"/>
            <a:ext cx="2138603" cy="465160"/>
          </a:xfrm>
          <a:custGeom>
            <a:avLst/>
            <a:gdLst/>
            <a:ahLst/>
            <a:cxnLst/>
            <a:rect l="l" t="t" r="r" b="b"/>
            <a:pathLst>
              <a:path w="6147" h="1337" extrusionOk="0">
                <a:moveTo>
                  <a:pt x="2842" y="1"/>
                </a:moveTo>
                <a:lnTo>
                  <a:pt x="2259" y="924"/>
                </a:lnTo>
                <a:lnTo>
                  <a:pt x="1676" y="171"/>
                </a:lnTo>
                <a:lnTo>
                  <a:pt x="1191" y="972"/>
                </a:lnTo>
                <a:lnTo>
                  <a:pt x="535" y="365"/>
                </a:lnTo>
                <a:lnTo>
                  <a:pt x="0" y="1337"/>
                </a:lnTo>
                <a:lnTo>
                  <a:pt x="6146" y="1337"/>
                </a:lnTo>
                <a:lnTo>
                  <a:pt x="5587" y="268"/>
                </a:lnTo>
                <a:lnTo>
                  <a:pt x="4956" y="948"/>
                </a:lnTo>
                <a:cubicBezTo>
                  <a:pt x="4954" y="953"/>
                  <a:pt x="4951" y="956"/>
                  <a:pt x="4946" y="956"/>
                </a:cubicBezTo>
                <a:cubicBezTo>
                  <a:pt x="4857" y="956"/>
                  <a:pt x="4227" y="195"/>
                  <a:pt x="4227" y="195"/>
                </a:cubicBezTo>
                <a:lnTo>
                  <a:pt x="3620" y="900"/>
                </a:lnTo>
                <a:lnTo>
                  <a:pt x="2842" y="1"/>
                </a:ln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7" name="Google Shape;337;p8"/>
          <p:cNvSpPr/>
          <p:nvPr/>
        </p:nvSpPr>
        <p:spPr>
          <a:xfrm>
            <a:off x="10043135" y="6431401"/>
            <a:ext cx="2262260" cy="492033"/>
          </a:xfrm>
          <a:custGeom>
            <a:avLst/>
            <a:gdLst/>
            <a:ahLst/>
            <a:cxnLst/>
            <a:rect l="l" t="t" r="r" b="b"/>
            <a:pathLst>
              <a:path w="6147" h="1337" extrusionOk="0">
                <a:moveTo>
                  <a:pt x="2842" y="1"/>
                </a:moveTo>
                <a:lnTo>
                  <a:pt x="2259" y="924"/>
                </a:lnTo>
                <a:lnTo>
                  <a:pt x="1676" y="171"/>
                </a:lnTo>
                <a:lnTo>
                  <a:pt x="1191" y="972"/>
                </a:lnTo>
                <a:lnTo>
                  <a:pt x="535" y="365"/>
                </a:lnTo>
                <a:lnTo>
                  <a:pt x="0" y="1337"/>
                </a:lnTo>
                <a:lnTo>
                  <a:pt x="6146" y="1337"/>
                </a:lnTo>
                <a:lnTo>
                  <a:pt x="5587" y="268"/>
                </a:lnTo>
                <a:lnTo>
                  <a:pt x="4956" y="948"/>
                </a:lnTo>
                <a:cubicBezTo>
                  <a:pt x="4954" y="953"/>
                  <a:pt x="4951" y="956"/>
                  <a:pt x="4946" y="956"/>
                </a:cubicBezTo>
                <a:cubicBezTo>
                  <a:pt x="4857" y="956"/>
                  <a:pt x="4227" y="195"/>
                  <a:pt x="4227" y="195"/>
                </a:cubicBezTo>
                <a:lnTo>
                  <a:pt x="3620" y="900"/>
                </a:lnTo>
                <a:lnTo>
                  <a:pt x="2842" y="1"/>
                </a:ln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8" name="Google Shape;338;p8"/>
          <p:cNvSpPr/>
          <p:nvPr/>
        </p:nvSpPr>
        <p:spPr>
          <a:xfrm>
            <a:off x="4194215" y="6458275"/>
            <a:ext cx="2138603" cy="465160"/>
          </a:xfrm>
          <a:custGeom>
            <a:avLst/>
            <a:gdLst/>
            <a:ahLst/>
            <a:cxnLst/>
            <a:rect l="l" t="t" r="r" b="b"/>
            <a:pathLst>
              <a:path w="6147" h="1337" extrusionOk="0">
                <a:moveTo>
                  <a:pt x="2842" y="1"/>
                </a:moveTo>
                <a:lnTo>
                  <a:pt x="2259" y="924"/>
                </a:lnTo>
                <a:lnTo>
                  <a:pt x="1676" y="171"/>
                </a:lnTo>
                <a:lnTo>
                  <a:pt x="1191" y="972"/>
                </a:lnTo>
                <a:lnTo>
                  <a:pt x="535" y="365"/>
                </a:lnTo>
                <a:lnTo>
                  <a:pt x="0" y="1337"/>
                </a:lnTo>
                <a:lnTo>
                  <a:pt x="6146" y="1337"/>
                </a:lnTo>
                <a:lnTo>
                  <a:pt x="5587" y="268"/>
                </a:lnTo>
                <a:lnTo>
                  <a:pt x="4956" y="948"/>
                </a:lnTo>
                <a:cubicBezTo>
                  <a:pt x="4954" y="953"/>
                  <a:pt x="4951" y="956"/>
                  <a:pt x="4946" y="956"/>
                </a:cubicBezTo>
                <a:cubicBezTo>
                  <a:pt x="4857" y="956"/>
                  <a:pt x="4227" y="195"/>
                  <a:pt x="4227" y="195"/>
                </a:cubicBezTo>
                <a:lnTo>
                  <a:pt x="3620" y="900"/>
                </a:lnTo>
                <a:lnTo>
                  <a:pt x="2842" y="1"/>
                </a:ln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9" name="Google Shape;339;p8"/>
          <p:cNvSpPr/>
          <p:nvPr/>
        </p:nvSpPr>
        <p:spPr>
          <a:xfrm>
            <a:off x="6226152" y="6515214"/>
            <a:ext cx="1876864" cy="408217"/>
          </a:xfrm>
          <a:custGeom>
            <a:avLst/>
            <a:gdLst/>
            <a:ahLst/>
            <a:cxnLst/>
            <a:rect l="l" t="t" r="r" b="b"/>
            <a:pathLst>
              <a:path w="6147" h="1337" extrusionOk="0">
                <a:moveTo>
                  <a:pt x="2842" y="1"/>
                </a:moveTo>
                <a:lnTo>
                  <a:pt x="2259" y="924"/>
                </a:lnTo>
                <a:lnTo>
                  <a:pt x="1676" y="171"/>
                </a:lnTo>
                <a:lnTo>
                  <a:pt x="1191" y="972"/>
                </a:lnTo>
                <a:lnTo>
                  <a:pt x="535" y="365"/>
                </a:lnTo>
                <a:lnTo>
                  <a:pt x="0" y="1337"/>
                </a:lnTo>
                <a:lnTo>
                  <a:pt x="6146" y="1337"/>
                </a:lnTo>
                <a:lnTo>
                  <a:pt x="5587" y="268"/>
                </a:lnTo>
                <a:lnTo>
                  <a:pt x="4956" y="948"/>
                </a:lnTo>
                <a:cubicBezTo>
                  <a:pt x="4954" y="953"/>
                  <a:pt x="4951" y="956"/>
                  <a:pt x="4946" y="956"/>
                </a:cubicBezTo>
                <a:cubicBezTo>
                  <a:pt x="4857" y="956"/>
                  <a:pt x="4227" y="195"/>
                  <a:pt x="4227" y="195"/>
                </a:cubicBezTo>
                <a:lnTo>
                  <a:pt x="3620" y="900"/>
                </a:lnTo>
                <a:lnTo>
                  <a:pt x="2842" y="1"/>
                </a:ln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0" name="Google Shape;340;p8"/>
          <p:cNvSpPr/>
          <p:nvPr/>
        </p:nvSpPr>
        <p:spPr>
          <a:xfrm>
            <a:off x="3157673" y="6614303"/>
            <a:ext cx="1421248" cy="309132"/>
          </a:xfrm>
          <a:custGeom>
            <a:avLst/>
            <a:gdLst/>
            <a:ahLst/>
            <a:cxnLst/>
            <a:rect l="l" t="t" r="r" b="b"/>
            <a:pathLst>
              <a:path w="6147" h="1337" extrusionOk="0">
                <a:moveTo>
                  <a:pt x="2842" y="1"/>
                </a:moveTo>
                <a:lnTo>
                  <a:pt x="2259" y="924"/>
                </a:lnTo>
                <a:lnTo>
                  <a:pt x="1676" y="171"/>
                </a:lnTo>
                <a:lnTo>
                  <a:pt x="1191" y="972"/>
                </a:lnTo>
                <a:lnTo>
                  <a:pt x="535" y="365"/>
                </a:lnTo>
                <a:lnTo>
                  <a:pt x="0" y="1337"/>
                </a:lnTo>
                <a:lnTo>
                  <a:pt x="6146" y="1337"/>
                </a:lnTo>
                <a:lnTo>
                  <a:pt x="5587" y="268"/>
                </a:lnTo>
                <a:lnTo>
                  <a:pt x="4956" y="948"/>
                </a:lnTo>
                <a:cubicBezTo>
                  <a:pt x="4954" y="953"/>
                  <a:pt x="4951" y="956"/>
                  <a:pt x="4946" y="956"/>
                </a:cubicBezTo>
                <a:cubicBezTo>
                  <a:pt x="4857" y="956"/>
                  <a:pt x="4227" y="195"/>
                  <a:pt x="4227" y="195"/>
                </a:cubicBezTo>
                <a:lnTo>
                  <a:pt x="3620" y="900"/>
                </a:lnTo>
                <a:lnTo>
                  <a:pt x="2842" y="1"/>
                </a:ln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341" name="Google Shape;341;p8"/>
          <p:cNvGrpSpPr/>
          <p:nvPr/>
        </p:nvGrpSpPr>
        <p:grpSpPr>
          <a:xfrm rot="615299" flipH="1">
            <a:off x="1544957" y="378855"/>
            <a:ext cx="2202201" cy="1999527"/>
            <a:chOff x="7844079" y="226728"/>
            <a:chExt cx="1373387" cy="1246991"/>
          </a:xfrm>
        </p:grpSpPr>
        <p:sp>
          <p:nvSpPr>
            <p:cNvPr id="342" name="Google Shape;342;p8"/>
            <p:cNvSpPr/>
            <p:nvPr/>
          </p:nvSpPr>
          <p:spPr>
            <a:xfrm rot="-1688081">
              <a:off x="8295818" y="1015024"/>
              <a:ext cx="222185" cy="222398"/>
            </a:xfrm>
            <a:custGeom>
              <a:avLst/>
              <a:gdLst/>
              <a:ahLst/>
              <a:cxnLst/>
              <a:rect l="l" t="t" r="r" b="b"/>
              <a:pathLst>
                <a:path w="1118" h="1119" extrusionOk="0">
                  <a:moveTo>
                    <a:pt x="607" y="98"/>
                  </a:moveTo>
                  <a:cubicBezTo>
                    <a:pt x="607" y="147"/>
                    <a:pt x="632" y="219"/>
                    <a:pt x="632" y="268"/>
                  </a:cubicBezTo>
                  <a:cubicBezTo>
                    <a:pt x="656" y="317"/>
                    <a:pt x="656" y="389"/>
                    <a:pt x="680" y="438"/>
                  </a:cubicBezTo>
                  <a:cubicBezTo>
                    <a:pt x="705" y="438"/>
                    <a:pt x="729" y="462"/>
                    <a:pt x="826" y="487"/>
                  </a:cubicBezTo>
                  <a:lnTo>
                    <a:pt x="972" y="560"/>
                  </a:lnTo>
                  <a:cubicBezTo>
                    <a:pt x="899" y="584"/>
                    <a:pt x="802" y="632"/>
                    <a:pt x="705" y="657"/>
                  </a:cubicBezTo>
                  <a:cubicBezTo>
                    <a:pt x="705" y="657"/>
                    <a:pt x="705" y="657"/>
                    <a:pt x="680" y="681"/>
                  </a:cubicBezTo>
                  <a:cubicBezTo>
                    <a:pt x="656" y="802"/>
                    <a:pt x="583" y="924"/>
                    <a:pt x="559" y="972"/>
                  </a:cubicBezTo>
                  <a:cubicBezTo>
                    <a:pt x="535" y="924"/>
                    <a:pt x="486" y="802"/>
                    <a:pt x="462" y="681"/>
                  </a:cubicBezTo>
                  <a:cubicBezTo>
                    <a:pt x="462" y="657"/>
                    <a:pt x="437" y="657"/>
                    <a:pt x="413" y="632"/>
                  </a:cubicBezTo>
                  <a:cubicBezTo>
                    <a:pt x="316" y="632"/>
                    <a:pt x="194" y="584"/>
                    <a:pt x="122" y="584"/>
                  </a:cubicBezTo>
                  <a:cubicBezTo>
                    <a:pt x="219" y="511"/>
                    <a:pt x="340" y="462"/>
                    <a:pt x="462" y="414"/>
                  </a:cubicBezTo>
                  <a:cubicBezTo>
                    <a:pt x="462" y="414"/>
                    <a:pt x="462" y="389"/>
                    <a:pt x="486" y="389"/>
                  </a:cubicBezTo>
                  <a:cubicBezTo>
                    <a:pt x="510" y="292"/>
                    <a:pt x="559" y="195"/>
                    <a:pt x="607" y="98"/>
                  </a:cubicBezTo>
                  <a:close/>
                  <a:moveTo>
                    <a:pt x="607" y="1"/>
                  </a:moveTo>
                  <a:cubicBezTo>
                    <a:pt x="583" y="1"/>
                    <a:pt x="535" y="1"/>
                    <a:pt x="389" y="341"/>
                  </a:cubicBezTo>
                  <a:cubicBezTo>
                    <a:pt x="24" y="487"/>
                    <a:pt x="0" y="560"/>
                    <a:pt x="0" y="560"/>
                  </a:cubicBezTo>
                  <a:cubicBezTo>
                    <a:pt x="0" y="584"/>
                    <a:pt x="0" y="608"/>
                    <a:pt x="0" y="608"/>
                  </a:cubicBezTo>
                  <a:cubicBezTo>
                    <a:pt x="0" y="632"/>
                    <a:pt x="49" y="657"/>
                    <a:pt x="364" y="730"/>
                  </a:cubicBezTo>
                  <a:cubicBezTo>
                    <a:pt x="462" y="1118"/>
                    <a:pt x="510" y="1118"/>
                    <a:pt x="535" y="1118"/>
                  </a:cubicBezTo>
                  <a:lnTo>
                    <a:pt x="559" y="1118"/>
                  </a:lnTo>
                  <a:cubicBezTo>
                    <a:pt x="583" y="1118"/>
                    <a:pt x="607" y="1118"/>
                    <a:pt x="777" y="754"/>
                  </a:cubicBezTo>
                  <a:cubicBezTo>
                    <a:pt x="875" y="705"/>
                    <a:pt x="996" y="681"/>
                    <a:pt x="1093" y="608"/>
                  </a:cubicBezTo>
                  <a:cubicBezTo>
                    <a:pt x="1118" y="608"/>
                    <a:pt x="1118" y="584"/>
                    <a:pt x="1118" y="560"/>
                  </a:cubicBezTo>
                  <a:cubicBezTo>
                    <a:pt x="1118" y="511"/>
                    <a:pt x="1045" y="487"/>
                    <a:pt x="875" y="414"/>
                  </a:cubicBezTo>
                  <a:lnTo>
                    <a:pt x="753" y="389"/>
                  </a:lnTo>
                  <a:cubicBezTo>
                    <a:pt x="753" y="341"/>
                    <a:pt x="729" y="317"/>
                    <a:pt x="729" y="268"/>
                  </a:cubicBezTo>
                  <a:cubicBezTo>
                    <a:pt x="729" y="171"/>
                    <a:pt x="680" y="98"/>
                    <a:pt x="656" y="25"/>
                  </a:cubicBezTo>
                  <a:cubicBezTo>
                    <a:pt x="632" y="1"/>
                    <a:pt x="632" y="1"/>
                    <a:pt x="60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3" name="Google Shape;343;p8"/>
            <p:cNvSpPr/>
            <p:nvPr/>
          </p:nvSpPr>
          <p:spPr>
            <a:xfrm rot="-1688081">
              <a:off x="8403840" y="292330"/>
              <a:ext cx="164354" cy="141707"/>
            </a:xfrm>
            <a:custGeom>
              <a:avLst/>
              <a:gdLst/>
              <a:ahLst/>
              <a:cxnLst/>
              <a:rect l="l" t="t" r="r" b="b"/>
              <a:pathLst>
                <a:path w="827" h="713" extrusionOk="0">
                  <a:moveTo>
                    <a:pt x="462" y="105"/>
                  </a:moveTo>
                  <a:cubicBezTo>
                    <a:pt x="802" y="105"/>
                    <a:pt x="802" y="615"/>
                    <a:pt x="462" y="615"/>
                  </a:cubicBezTo>
                  <a:cubicBezTo>
                    <a:pt x="317" y="591"/>
                    <a:pt x="219" y="494"/>
                    <a:pt x="219" y="348"/>
                  </a:cubicBezTo>
                  <a:cubicBezTo>
                    <a:pt x="219" y="202"/>
                    <a:pt x="341" y="105"/>
                    <a:pt x="462" y="105"/>
                  </a:cubicBezTo>
                  <a:close/>
                  <a:moveTo>
                    <a:pt x="481" y="1"/>
                  </a:moveTo>
                  <a:cubicBezTo>
                    <a:pt x="392" y="1"/>
                    <a:pt x="299" y="33"/>
                    <a:pt x="219" y="105"/>
                  </a:cubicBezTo>
                  <a:cubicBezTo>
                    <a:pt x="1" y="324"/>
                    <a:pt x="171" y="688"/>
                    <a:pt x="462" y="712"/>
                  </a:cubicBezTo>
                  <a:cubicBezTo>
                    <a:pt x="657" y="712"/>
                    <a:pt x="827" y="542"/>
                    <a:pt x="827" y="348"/>
                  </a:cubicBezTo>
                  <a:cubicBezTo>
                    <a:pt x="827" y="136"/>
                    <a:pt x="663" y="1"/>
                    <a:pt x="48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4" name="Google Shape;344;p8"/>
            <p:cNvSpPr/>
            <p:nvPr/>
          </p:nvSpPr>
          <p:spPr>
            <a:xfrm rot="-1688081">
              <a:off x="7886315" y="509903"/>
              <a:ext cx="222384" cy="213454"/>
            </a:xfrm>
            <a:custGeom>
              <a:avLst/>
              <a:gdLst/>
              <a:ahLst/>
              <a:cxnLst/>
              <a:rect l="l" t="t" r="r" b="b"/>
              <a:pathLst>
                <a:path w="1119" h="1074" extrusionOk="0">
                  <a:moveTo>
                    <a:pt x="681" y="441"/>
                  </a:moveTo>
                  <a:cubicBezTo>
                    <a:pt x="681" y="441"/>
                    <a:pt x="681" y="441"/>
                    <a:pt x="681" y="466"/>
                  </a:cubicBezTo>
                  <a:cubicBezTo>
                    <a:pt x="681" y="466"/>
                    <a:pt x="657" y="490"/>
                    <a:pt x="584" y="490"/>
                  </a:cubicBezTo>
                  <a:cubicBezTo>
                    <a:pt x="608" y="466"/>
                    <a:pt x="632" y="441"/>
                    <a:pt x="657" y="441"/>
                  </a:cubicBezTo>
                  <a:close/>
                  <a:moveTo>
                    <a:pt x="384" y="97"/>
                  </a:moveTo>
                  <a:cubicBezTo>
                    <a:pt x="401" y="97"/>
                    <a:pt x="420" y="98"/>
                    <a:pt x="438" y="101"/>
                  </a:cubicBezTo>
                  <a:cubicBezTo>
                    <a:pt x="559" y="101"/>
                    <a:pt x="681" y="126"/>
                    <a:pt x="778" y="150"/>
                  </a:cubicBezTo>
                  <a:cubicBezTo>
                    <a:pt x="924" y="199"/>
                    <a:pt x="1021" y="369"/>
                    <a:pt x="972" y="514"/>
                  </a:cubicBezTo>
                  <a:cubicBezTo>
                    <a:pt x="924" y="733"/>
                    <a:pt x="705" y="976"/>
                    <a:pt x="559" y="976"/>
                  </a:cubicBezTo>
                  <a:lnTo>
                    <a:pt x="511" y="976"/>
                  </a:lnTo>
                  <a:cubicBezTo>
                    <a:pt x="414" y="879"/>
                    <a:pt x="438" y="733"/>
                    <a:pt x="511" y="612"/>
                  </a:cubicBezTo>
                  <a:cubicBezTo>
                    <a:pt x="608" y="587"/>
                    <a:pt x="754" y="563"/>
                    <a:pt x="778" y="490"/>
                  </a:cubicBezTo>
                  <a:cubicBezTo>
                    <a:pt x="802" y="441"/>
                    <a:pt x="778" y="393"/>
                    <a:pt x="754" y="369"/>
                  </a:cubicBezTo>
                  <a:cubicBezTo>
                    <a:pt x="730" y="344"/>
                    <a:pt x="705" y="344"/>
                    <a:pt x="681" y="344"/>
                  </a:cubicBezTo>
                  <a:cubicBezTo>
                    <a:pt x="608" y="344"/>
                    <a:pt x="535" y="417"/>
                    <a:pt x="462" y="514"/>
                  </a:cubicBezTo>
                  <a:cubicBezTo>
                    <a:pt x="441" y="519"/>
                    <a:pt x="419" y="521"/>
                    <a:pt x="398" y="521"/>
                  </a:cubicBezTo>
                  <a:cubicBezTo>
                    <a:pt x="299" y="521"/>
                    <a:pt x="202" y="477"/>
                    <a:pt x="122" y="417"/>
                  </a:cubicBezTo>
                  <a:cubicBezTo>
                    <a:pt x="98" y="369"/>
                    <a:pt x="98" y="344"/>
                    <a:pt x="122" y="296"/>
                  </a:cubicBezTo>
                  <a:cubicBezTo>
                    <a:pt x="165" y="168"/>
                    <a:pt x="263" y="97"/>
                    <a:pt x="384" y="97"/>
                  </a:cubicBezTo>
                  <a:close/>
                  <a:moveTo>
                    <a:pt x="386" y="1"/>
                  </a:moveTo>
                  <a:cubicBezTo>
                    <a:pt x="230" y="1"/>
                    <a:pt x="69" y="97"/>
                    <a:pt x="25" y="271"/>
                  </a:cubicBezTo>
                  <a:cubicBezTo>
                    <a:pt x="1" y="344"/>
                    <a:pt x="1" y="417"/>
                    <a:pt x="49" y="466"/>
                  </a:cubicBezTo>
                  <a:cubicBezTo>
                    <a:pt x="147" y="563"/>
                    <a:pt x="292" y="612"/>
                    <a:pt x="414" y="612"/>
                  </a:cubicBezTo>
                  <a:cubicBezTo>
                    <a:pt x="341" y="733"/>
                    <a:pt x="341" y="927"/>
                    <a:pt x="462" y="1049"/>
                  </a:cubicBezTo>
                  <a:cubicBezTo>
                    <a:pt x="487" y="1073"/>
                    <a:pt x="511" y="1073"/>
                    <a:pt x="559" y="1073"/>
                  </a:cubicBezTo>
                  <a:cubicBezTo>
                    <a:pt x="754" y="1073"/>
                    <a:pt x="1021" y="782"/>
                    <a:pt x="1070" y="539"/>
                  </a:cubicBezTo>
                  <a:cubicBezTo>
                    <a:pt x="1118" y="320"/>
                    <a:pt x="997" y="126"/>
                    <a:pt x="827" y="77"/>
                  </a:cubicBezTo>
                  <a:cubicBezTo>
                    <a:pt x="705" y="29"/>
                    <a:pt x="584" y="4"/>
                    <a:pt x="438" y="4"/>
                  </a:cubicBezTo>
                  <a:cubicBezTo>
                    <a:pt x="421" y="2"/>
                    <a:pt x="403" y="1"/>
                    <a:pt x="38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5" name="Google Shape;345;p8"/>
            <p:cNvSpPr/>
            <p:nvPr/>
          </p:nvSpPr>
          <p:spPr>
            <a:xfrm rot="-1688081">
              <a:off x="7968779" y="265401"/>
              <a:ext cx="217416" cy="213057"/>
            </a:xfrm>
            <a:custGeom>
              <a:avLst/>
              <a:gdLst/>
              <a:ahLst/>
              <a:cxnLst/>
              <a:rect l="l" t="t" r="r" b="b"/>
              <a:pathLst>
                <a:path w="1094" h="1072" extrusionOk="0">
                  <a:moveTo>
                    <a:pt x="484" y="620"/>
                  </a:moveTo>
                  <a:cubicBezTo>
                    <a:pt x="474" y="660"/>
                    <a:pt x="413" y="681"/>
                    <a:pt x="413" y="681"/>
                  </a:cubicBezTo>
                  <a:cubicBezTo>
                    <a:pt x="433" y="641"/>
                    <a:pt x="452" y="634"/>
                    <a:pt x="484" y="620"/>
                  </a:cubicBezTo>
                  <a:close/>
                  <a:moveTo>
                    <a:pt x="480" y="88"/>
                  </a:moveTo>
                  <a:cubicBezTo>
                    <a:pt x="512" y="88"/>
                    <a:pt x="542" y="105"/>
                    <a:pt x="559" y="122"/>
                  </a:cubicBezTo>
                  <a:cubicBezTo>
                    <a:pt x="607" y="243"/>
                    <a:pt x="607" y="365"/>
                    <a:pt x="559" y="486"/>
                  </a:cubicBezTo>
                  <a:cubicBezTo>
                    <a:pt x="462" y="486"/>
                    <a:pt x="389" y="535"/>
                    <a:pt x="340" y="608"/>
                  </a:cubicBezTo>
                  <a:cubicBezTo>
                    <a:pt x="316" y="632"/>
                    <a:pt x="316" y="681"/>
                    <a:pt x="340" y="681"/>
                  </a:cubicBezTo>
                  <a:cubicBezTo>
                    <a:pt x="365" y="729"/>
                    <a:pt x="389" y="753"/>
                    <a:pt x="437" y="753"/>
                  </a:cubicBezTo>
                  <a:cubicBezTo>
                    <a:pt x="535" y="753"/>
                    <a:pt x="607" y="632"/>
                    <a:pt x="632" y="559"/>
                  </a:cubicBezTo>
                  <a:lnTo>
                    <a:pt x="778" y="559"/>
                  </a:lnTo>
                  <a:cubicBezTo>
                    <a:pt x="790" y="555"/>
                    <a:pt x="804" y="553"/>
                    <a:pt x="818" y="553"/>
                  </a:cubicBezTo>
                  <a:cubicBezTo>
                    <a:pt x="883" y="553"/>
                    <a:pt x="956" y="596"/>
                    <a:pt x="996" y="656"/>
                  </a:cubicBezTo>
                  <a:cubicBezTo>
                    <a:pt x="996" y="681"/>
                    <a:pt x="996" y="729"/>
                    <a:pt x="972" y="753"/>
                  </a:cubicBezTo>
                  <a:cubicBezTo>
                    <a:pt x="850" y="899"/>
                    <a:pt x="656" y="972"/>
                    <a:pt x="462" y="972"/>
                  </a:cubicBezTo>
                  <a:cubicBezTo>
                    <a:pt x="449" y="974"/>
                    <a:pt x="437" y="975"/>
                    <a:pt x="424" y="975"/>
                  </a:cubicBezTo>
                  <a:cubicBezTo>
                    <a:pt x="268" y="975"/>
                    <a:pt x="122" y="838"/>
                    <a:pt x="122" y="681"/>
                  </a:cubicBezTo>
                  <a:cubicBezTo>
                    <a:pt x="97" y="511"/>
                    <a:pt x="146" y="316"/>
                    <a:pt x="243" y="170"/>
                  </a:cubicBezTo>
                  <a:cubicBezTo>
                    <a:pt x="292" y="122"/>
                    <a:pt x="365" y="98"/>
                    <a:pt x="437" y="98"/>
                  </a:cubicBezTo>
                  <a:cubicBezTo>
                    <a:pt x="452" y="90"/>
                    <a:pt x="466" y="88"/>
                    <a:pt x="480" y="88"/>
                  </a:cubicBezTo>
                  <a:close/>
                  <a:moveTo>
                    <a:pt x="437" y="0"/>
                  </a:moveTo>
                  <a:cubicBezTo>
                    <a:pt x="340" y="0"/>
                    <a:pt x="243" y="49"/>
                    <a:pt x="170" y="122"/>
                  </a:cubicBezTo>
                  <a:cubicBezTo>
                    <a:pt x="49" y="292"/>
                    <a:pt x="0" y="511"/>
                    <a:pt x="24" y="705"/>
                  </a:cubicBezTo>
                  <a:cubicBezTo>
                    <a:pt x="24" y="910"/>
                    <a:pt x="195" y="1072"/>
                    <a:pt x="396" y="1072"/>
                  </a:cubicBezTo>
                  <a:cubicBezTo>
                    <a:pt x="410" y="1072"/>
                    <a:pt x="423" y="1071"/>
                    <a:pt x="437" y="1069"/>
                  </a:cubicBezTo>
                  <a:cubicBezTo>
                    <a:pt x="656" y="1069"/>
                    <a:pt x="875" y="972"/>
                    <a:pt x="1045" y="826"/>
                  </a:cubicBezTo>
                  <a:cubicBezTo>
                    <a:pt x="1069" y="753"/>
                    <a:pt x="1093" y="705"/>
                    <a:pt x="1069" y="632"/>
                  </a:cubicBezTo>
                  <a:cubicBezTo>
                    <a:pt x="1006" y="548"/>
                    <a:pt x="906" y="482"/>
                    <a:pt x="801" y="482"/>
                  </a:cubicBezTo>
                  <a:cubicBezTo>
                    <a:pt x="785" y="482"/>
                    <a:pt x="769" y="483"/>
                    <a:pt x="753" y="486"/>
                  </a:cubicBezTo>
                  <a:lnTo>
                    <a:pt x="656" y="486"/>
                  </a:lnTo>
                  <a:cubicBezTo>
                    <a:pt x="705" y="365"/>
                    <a:pt x="680" y="219"/>
                    <a:pt x="632" y="98"/>
                  </a:cubicBezTo>
                  <a:cubicBezTo>
                    <a:pt x="583" y="49"/>
                    <a:pt x="510" y="0"/>
                    <a:pt x="43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6" name="Google Shape;346;p8"/>
            <p:cNvSpPr/>
            <p:nvPr/>
          </p:nvSpPr>
          <p:spPr>
            <a:xfrm rot="-1688081">
              <a:off x="8097363" y="456906"/>
              <a:ext cx="198138" cy="172512"/>
            </a:xfrm>
            <a:custGeom>
              <a:avLst/>
              <a:gdLst/>
              <a:ahLst/>
              <a:cxnLst/>
              <a:rect l="l" t="t" r="r" b="b"/>
              <a:pathLst>
                <a:path w="997" h="868" extrusionOk="0">
                  <a:moveTo>
                    <a:pt x="405" y="1"/>
                  </a:moveTo>
                  <a:cubicBezTo>
                    <a:pt x="214" y="1"/>
                    <a:pt x="67" y="97"/>
                    <a:pt x="49" y="168"/>
                  </a:cubicBezTo>
                  <a:cubicBezTo>
                    <a:pt x="0" y="363"/>
                    <a:pt x="49" y="557"/>
                    <a:pt x="195" y="703"/>
                  </a:cubicBezTo>
                  <a:cubicBezTo>
                    <a:pt x="350" y="801"/>
                    <a:pt x="529" y="867"/>
                    <a:pt x="667" y="867"/>
                  </a:cubicBezTo>
                  <a:cubicBezTo>
                    <a:pt x="767" y="867"/>
                    <a:pt x="844" y="833"/>
                    <a:pt x="875" y="751"/>
                  </a:cubicBezTo>
                  <a:cubicBezTo>
                    <a:pt x="996" y="484"/>
                    <a:pt x="875" y="168"/>
                    <a:pt x="632" y="47"/>
                  </a:cubicBezTo>
                  <a:cubicBezTo>
                    <a:pt x="553" y="14"/>
                    <a:pt x="476" y="1"/>
                    <a:pt x="405"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7" name="Google Shape;347;p8"/>
            <p:cNvSpPr/>
            <p:nvPr/>
          </p:nvSpPr>
          <p:spPr>
            <a:xfrm rot="-1688081">
              <a:off x="8096253" y="485759"/>
              <a:ext cx="92014" cy="96790"/>
            </a:xfrm>
            <a:custGeom>
              <a:avLst/>
              <a:gdLst/>
              <a:ahLst/>
              <a:cxnLst/>
              <a:rect l="l" t="t" r="r" b="b"/>
              <a:pathLst>
                <a:path w="463" h="487" extrusionOk="0">
                  <a:moveTo>
                    <a:pt x="462" y="0"/>
                  </a:moveTo>
                  <a:lnTo>
                    <a:pt x="1" y="486"/>
                  </a:lnTo>
                  <a:cubicBezTo>
                    <a:pt x="1" y="486"/>
                    <a:pt x="438" y="98"/>
                    <a:pt x="462"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8" name="Google Shape;348;p8"/>
            <p:cNvSpPr/>
            <p:nvPr/>
          </p:nvSpPr>
          <p:spPr>
            <a:xfrm rot="-1688081">
              <a:off x="8086573" y="475658"/>
              <a:ext cx="111093" cy="116466"/>
            </a:xfrm>
            <a:custGeom>
              <a:avLst/>
              <a:gdLst/>
              <a:ahLst/>
              <a:cxnLst/>
              <a:rect l="l" t="t" r="r" b="b"/>
              <a:pathLst>
                <a:path w="559" h="586" extrusionOk="0">
                  <a:moveTo>
                    <a:pt x="504" y="1"/>
                  </a:moveTo>
                  <a:cubicBezTo>
                    <a:pt x="487" y="1"/>
                    <a:pt x="471" y="9"/>
                    <a:pt x="462" y="27"/>
                  </a:cubicBezTo>
                  <a:cubicBezTo>
                    <a:pt x="340" y="197"/>
                    <a:pt x="195" y="367"/>
                    <a:pt x="25" y="489"/>
                  </a:cubicBezTo>
                  <a:cubicBezTo>
                    <a:pt x="0" y="513"/>
                    <a:pt x="0" y="537"/>
                    <a:pt x="25" y="562"/>
                  </a:cubicBezTo>
                  <a:cubicBezTo>
                    <a:pt x="25" y="562"/>
                    <a:pt x="49" y="562"/>
                    <a:pt x="49" y="586"/>
                  </a:cubicBezTo>
                  <a:cubicBezTo>
                    <a:pt x="73" y="562"/>
                    <a:pt x="73" y="562"/>
                    <a:pt x="73" y="562"/>
                  </a:cubicBezTo>
                  <a:cubicBezTo>
                    <a:pt x="267" y="416"/>
                    <a:pt x="413" y="246"/>
                    <a:pt x="559" y="51"/>
                  </a:cubicBezTo>
                  <a:cubicBezTo>
                    <a:pt x="559" y="21"/>
                    <a:pt x="531" y="1"/>
                    <a:pt x="50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9" name="Google Shape;349;p8"/>
            <p:cNvSpPr/>
            <p:nvPr/>
          </p:nvSpPr>
          <p:spPr>
            <a:xfrm rot="-1688081">
              <a:off x="8145749" y="485303"/>
              <a:ext cx="101553" cy="116068"/>
            </a:xfrm>
            <a:custGeom>
              <a:avLst/>
              <a:gdLst/>
              <a:ahLst/>
              <a:cxnLst/>
              <a:rect l="l" t="t" r="r" b="b"/>
              <a:pathLst>
                <a:path w="511" h="584" extrusionOk="0">
                  <a:moveTo>
                    <a:pt x="510" y="1"/>
                  </a:moveTo>
                  <a:lnTo>
                    <a:pt x="0" y="584"/>
                  </a:lnTo>
                  <a:cubicBezTo>
                    <a:pt x="194" y="390"/>
                    <a:pt x="365" y="195"/>
                    <a:pt x="510"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50" name="Google Shape;350;p8"/>
            <p:cNvSpPr/>
            <p:nvPr/>
          </p:nvSpPr>
          <p:spPr>
            <a:xfrm rot="-1688081">
              <a:off x="8132238" y="479541"/>
              <a:ext cx="125600" cy="132564"/>
            </a:xfrm>
            <a:custGeom>
              <a:avLst/>
              <a:gdLst/>
              <a:ahLst/>
              <a:cxnLst/>
              <a:rect l="l" t="t" r="r" b="b"/>
              <a:pathLst>
                <a:path w="632" h="667" extrusionOk="0">
                  <a:moveTo>
                    <a:pt x="563" y="1"/>
                  </a:moveTo>
                  <a:cubicBezTo>
                    <a:pt x="547" y="1"/>
                    <a:pt x="535" y="18"/>
                    <a:pt x="535" y="35"/>
                  </a:cubicBezTo>
                  <a:cubicBezTo>
                    <a:pt x="389" y="254"/>
                    <a:pt x="219" y="448"/>
                    <a:pt x="25" y="594"/>
                  </a:cubicBezTo>
                  <a:cubicBezTo>
                    <a:pt x="0" y="618"/>
                    <a:pt x="0" y="642"/>
                    <a:pt x="25" y="667"/>
                  </a:cubicBezTo>
                  <a:lnTo>
                    <a:pt x="97" y="667"/>
                  </a:lnTo>
                  <a:cubicBezTo>
                    <a:pt x="292" y="496"/>
                    <a:pt x="486" y="278"/>
                    <a:pt x="632" y="59"/>
                  </a:cubicBezTo>
                  <a:cubicBezTo>
                    <a:pt x="632" y="35"/>
                    <a:pt x="608" y="11"/>
                    <a:pt x="583" y="11"/>
                  </a:cubicBezTo>
                  <a:cubicBezTo>
                    <a:pt x="576" y="3"/>
                    <a:pt x="569" y="1"/>
                    <a:pt x="56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51" name="Google Shape;351;p8"/>
            <p:cNvSpPr/>
            <p:nvPr/>
          </p:nvSpPr>
          <p:spPr>
            <a:xfrm rot="-1688081">
              <a:off x="7848968" y="476562"/>
              <a:ext cx="144878" cy="57040"/>
            </a:xfrm>
            <a:custGeom>
              <a:avLst/>
              <a:gdLst/>
              <a:ahLst/>
              <a:cxnLst/>
              <a:rect l="l" t="t" r="r" b="b"/>
              <a:pathLst>
                <a:path w="729" h="287" extrusionOk="0">
                  <a:moveTo>
                    <a:pt x="254" y="0"/>
                  </a:moveTo>
                  <a:cubicBezTo>
                    <a:pt x="184" y="0"/>
                    <a:pt x="114" y="14"/>
                    <a:pt x="49" y="43"/>
                  </a:cubicBezTo>
                  <a:cubicBezTo>
                    <a:pt x="0" y="68"/>
                    <a:pt x="25" y="140"/>
                    <a:pt x="73" y="140"/>
                  </a:cubicBezTo>
                  <a:cubicBezTo>
                    <a:pt x="133" y="118"/>
                    <a:pt x="196" y="107"/>
                    <a:pt x="258" y="107"/>
                  </a:cubicBezTo>
                  <a:cubicBezTo>
                    <a:pt x="396" y="107"/>
                    <a:pt x="531" y="161"/>
                    <a:pt x="632" y="262"/>
                  </a:cubicBezTo>
                  <a:cubicBezTo>
                    <a:pt x="656" y="286"/>
                    <a:pt x="656" y="286"/>
                    <a:pt x="680" y="286"/>
                  </a:cubicBezTo>
                  <a:lnTo>
                    <a:pt x="705" y="286"/>
                  </a:lnTo>
                  <a:cubicBezTo>
                    <a:pt x="729" y="262"/>
                    <a:pt x="729" y="213"/>
                    <a:pt x="705" y="213"/>
                  </a:cubicBezTo>
                  <a:cubicBezTo>
                    <a:pt x="585" y="77"/>
                    <a:pt x="418" y="0"/>
                    <a:pt x="25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52" name="Google Shape;352;p8"/>
            <p:cNvSpPr/>
            <p:nvPr/>
          </p:nvSpPr>
          <p:spPr>
            <a:xfrm rot="-1688081">
              <a:off x="8202326" y="503855"/>
              <a:ext cx="77308" cy="91821"/>
            </a:xfrm>
            <a:custGeom>
              <a:avLst/>
              <a:gdLst/>
              <a:ahLst/>
              <a:cxnLst/>
              <a:rect l="l" t="t" r="r" b="b"/>
              <a:pathLst>
                <a:path w="389" h="462" extrusionOk="0">
                  <a:moveTo>
                    <a:pt x="389" y="0"/>
                  </a:moveTo>
                  <a:lnTo>
                    <a:pt x="0" y="462"/>
                  </a:lnTo>
                  <a:cubicBezTo>
                    <a:pt x="0" y="462"/>
                    <a:pt x="364" y="146"/>
                    <a:pt x="389"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53" name="Google Shape;353;p8"/>
            <p:cNvSpPr/>
            <p:nvPr/>
          </p:nvSpPr>
          <p:spPr>
            <a:xfrm rot="-1688081">
              <a:off x="8187819" y="494119"/>
              <a:ext cx="101553" cy="112491"/>
            </a:xfrm>
            <a:custGeom>
              <a:avLst/>
              <a:gdLst/>
              <a:ahLst/>
              <a:cxnLst/>
              <a:rect l="l" t="t" r="r" b="b"/>
              <a:pathLst>
                <a:path w="511" h="566" extrusionOk="0">
                  <a:moveTo>
                    <a:pt x="462" y="1"/>
                  </a:moveTo>
                  <a:cubicBezTo>
                    <a:pt x="444" y="1"/>
                    <a:pt x="425" y="19"/>
                    <a:pt x="413" y="55"/>
                  </a:cubicBezTo>
                  <a:cubicBezTo>
                    <a:pt x="389" y="152"/>
                    <a:pt x="170" y="371"/>
                    <a:pt x="24" y="468"/>
                  </a:cubicBezTo>
                  <a:cubicBezTo>
                    <a:pt x="0" y="493"/>
                    <a:pt x="0" y="517"/>
                    <a:pt x="24" y="541"/>
                  </a:cubicBezTo>
                  <a:cubicBezTo>
                    <a:pt x="24" y="541"/>
                    <a:pt x="49" y="565"/>
                    <a:pt x="73" y="565"/>
                  </a:cubicBezTo>
                  <a:cubicBezTo>
                    <a:pt x="73" y="565"/>
                    <a:pt x="73" y="541"/>
                    <a:pt x="73" y="541"/>
                  </a:cubicBezTo>
                  <a:cubicBezTo>
                    <a:pt x="122" y="493"/>
                    <a:pt x="486" y="225"/>
                    <a:pt x="510" y="55"/>
                  </a:cubicBezTo>
                  <a:cubicBezTo>
                    <a:pt x="498" y="19"/>
                    <a:pt x="480" y="1"/>
                    <a:pt x="46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54" name="Google Shape;354;p8"/>
            <p:cNvSpPr/>
            <p:nvPr/>
          </p:nvSpPr>
          <p:spPr>
            <a:xfrm rot="-1688081">
              <a:off x="7905638" y="365861"/>
              <a:ext cx="77507" cy="138924"/>
            </a:xfrm>
            <a:custGeom>
              <a:avLst/>
              <a:gdLst/>
              <a:ahLst/>
              <a:cxnLst/>
              <a:rect l="l" t="t" r="r" b="b"/>
              <a:pathLst>
                <a:path w="390" h="699" extrusionOk="0">
                  <a:moveTo>
                    <a:pt x="158" y="0"/>
                  </a:moveTo>
                  <a:cubicBezTo>
                    <a:pt x="146" y="0"/>
                    <a:pt x="134" y="6"/>
                    <a:pt x="122" y="18"/>
                  </a:cubicBezTo>
                  <a:cubicBezTo>
                    <a:pt x="0" y="237"/>
                    <a:pt x="98" y="529"/>
                    <a:pt x="292" y="699"/>
                  </a:cubicBezTo>
                  <a:lnTo>
                    <a:pt x="365" y="699"/>
                  </a:lnTo>
                  <a:cubicBezTo>
                    <a:pt x="389" y="674"/>
                    <a:pt x="389" y="650"/>
                    <a:pt x="365" y="626"/>
                  </a:cubicBezTo>
                  <a:cubicBezTo>
                    <a:pt x="171" y="504"/>
                    <a:pt x="122" y="261"/>
                    <a:pt x="195" y="67"/>
                  </a:cubicBezTo>
                  <a:cubicBezTo>
                    <a:pt x="219" y="43"/>
                    <a:pt x="219" y="18"/>
                    <a:pt x="195" y="18"/>
                  </a:cubicBezTo>
                  <a:cubicBezTo>
                    <a:pt x="183" y="6"/>
                    <a:pt x="171" y="0"/>
                    <a:pt x="15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55" name="Google Shape;355;p8"/>
            <p:cNvSpPr/>
            <p:nvPr/>
          </p:nvSpPr>
          <p:spPr>
            <a:xfrm rot="-1688081">
              <a:off x="8626261" y="406849"/>
              <a:ext cx="367262" cy="1041832"/>
            </a:xfrm>
            <a:custGeom>
              <a:avLst/>
              <a:gdLst/>
              <a:ahLst/>
              <a:cxnLst/>
              <a:rect l="l" t="t" r="r" b="b"/>
              <a:pathLst>
                <a:path w="1848" h="5242" extrusionOk="0">
                  <a:moveTo>
                    <a:pt x="156" y="1"/>
                  </a:moveTo>
                  <a:cubicBezTo>
                    <a:pt x="122" y="1"/>
                    <a:pt x="86" y="7"/>
                    <a:pt x="49" y="19"/>
                  </a:cubicBezTo>
                  <a:cubicBezTo>
                    <a:pt x="25" y="19"/>
                    <a:pt x="1" y="43"/>
                    <a:pt x="1" y="68"/>
                  </a:cubicBezTo>
                  <a:cubicBezTo>
                    <a:pt x="25" y="92"/>
                    <a:pt x="25" y="116"/>
                    <a:pt x="49" y="116"/>
                  </a:cubicBezTo>
                  <a:lnTo>
                    <a:pt x="74" y="92"/>
                  </a:lnTo>
                  <a:lnTo>
                    <a:pt x="244" y="92"/>
                  </a:lnTo>
                  <a:cubicBezTo>
                    <a:pt x="251" y="99"/>
                    <a:pt x="258" y="102"/>
                    <a:pt x="265" y="102"/>
                  </a:cubicBezTo>
                  <a:cubicBezTo>
                    <a:pt x="280" y="102"/>
                    <a:pt x="292" y="85"/>
                    <a:pt x="292" y="68"/>
                  </a:cubicBezTo>
                  <a:cubicBezTo>
                    <a:pt x="292" y="43"/>
                    <a:pt x="268" y="19"/>
                    <a:pt x="244" y="19"/>
                  </a:cubicBezTo>
                  <a:cubicBezTo>
                    <a:pt x="220" y="7"/>
                    <a:pt x="189" y="1"/>
                    <a:pt x="156" y="1"/>
                  </a:cubicBezTo>
                  <a:close/>
                  <a:moveTo>
                    <a:pt x="438" y="43"/>
                  </a:moveTo>
                  <a:cubicBezTo>
                    <a:pt x="414" y="43"/>
                    <a:pt x="390" y="68"/>
                    <a:pt x="390" y="92"/>
                  </a:cubicBezTo>
                  <a:cubicBezTo>
                    <a:pt x="390" y="116"/>
                    <a:pt x="390" y="141"/>
                    <a:pt x="414" y="141"/>
                  </a:cubicBezTo>
                  <a:cubicBezTo>
                    <a:pt x="487" y="165"/>
                    <a:pt x="535" y="165"/>
                    <a:pt x="584" y="189"/>
                  </a:cubicBezTo>
                  <a:lnTo>
                    <a:pt x="608" y="189"/>
                  </a:lnTo>
                  <a:cubicBezTo>
                    <a:pt x="632" y="189"/>
                    <a:pt x="632" y="189"/>
                    <a:pt x="657" y="165"/>
                  </a:cubicBezTo>
                  <a:cubicBezTo>
                    <a:pt x="657" y="141"/>
                    <a:pt x="657" y="116"/>
                    <a:pt x="632" y="116"/>
                  </a:cubicBezTo>
                  <a:cubicBezTo>
                    <a:pt x="560" y="92"/>
                    <a:pt x="511" y="68"/>
                    <a:pt x="438" y="43"/>
                  </a:cubicBezTo>
                  <a:close/>
                  <a:moveTo>
                    <a:pt x="778" y="195"/>
                  </a:moveTo>
                  <a:cubicBezTo>
                    <a:pt x="766" y="195"/>
                    <a:pt x="754" y="201"/>
                    <a:pt x="754" y="213"/>
                  </a:cubicBezTo>
                  <a:cubicBezTo>
                    <a:pt x="730" y="238"/>
                    <a:pt x="730" y="262"/>
                    <a:pt x="754" y="286"/>
                  </a:cubicBezTo>
                  <a:cubicBezTo>
                    <a:pt x="803" y="311"/>
                    <a:pt x="851" y="359"/>
                    <a:pt x="875" y="384"/>
                  </a:cubicBezTo>
                  <a:cubicBezTo>
                    <a:pt x="900" y="408"/>
                    <a:pt x="900" y="408"/>
                    <a:pt x="924" y="408"/>
                  </a:cubicBezTo>
                  <a:lnTo>
                    <a:pt x="973" y="408"/>
                  </a:lnTo>
                  <a:cubicBezTo>
                    <a:pt x="973" y="384"/>
                    <a:pt x="973" y="359"/>
                    <a:pt x="973" y="335"/>
                  </a:cubicBezTo>
                  <a:cubicBezTo>
                    <a:pt x="924" y="286"/>
                    <a:pt x="875" y="238"/>
                    <a:pt x="803" y="213"/>
                  </a:cubicBezTo>
                  <a:cubicBezTo>
                    <a:pt x="803" y="201"/>
                    <a:pt x="790" y="195"/>
                    <a:pt x="778" y="195"/>
                  </a:cubicBezTo>
                  <a:close/>
                  <a:moveTo>
                    <a:pt x="1033" y="438"/>
                  </a:moveTo>
                  <a:cubicBezTo>
                    <a:pt x="1021" y="438"/>
                    <a:pt x="1009" y="444"/>
                    <a:pt x="997" y="456"/>
                  </a:cubicBezTo>
                  <a:cubicBezTo>
                    <a:pt x="973" y="456"/>
                    <a:pt x="973" y="505"/>
                    <a:pt x="997" y="529"/>
                  </a:cubicBezTo>
                  <a:cubicBezTo>
                    <a:pt x="1021" y="578"/>
                    <a:pt x="1045" y="626"/>
                    <a:pt x="1070" y="675"/>
                  </a:cubicBezTo>
                  <a:cubicBezTo>
                    <a:pt x="1070" y="699"/>
                    <a:pt x="1094" y="724"/>
                    <a:pt x="1118" y="724"/>
                  </a:cubicBezTo>
                  <a:lnTo>
                    <a:pt x="1118" y="699"/>
                  </a:lnTo>
                  <a:cubicBezTo>
                    <a:pt x="1143" y="675"/>
                    <a:pt x="1167" y="651"/>
                    <a:pt x="1143" y="626"/>
                  </a:cubicBezTo>
                  <a:cubicBezTo>
                    <a:pt x="1118" y="578"/>
                    <a:pt x="1094" y="505"/>
                    <a:pt x="1070" y="456"/>
                  </a:cubicBezTo>
                  <a:cubicBezTo>
                    <a:pt x="1058" y="444"/>
                    <a:pt x="1045" y="438"/>
                    <a:pt x="1033" y="438"/>
                  </a:cubicBezTo>
                  <a:close/>
                  <a:moveTo>
                    <a:pt x="1143" y="796"/>
                  </a:moveTo>
                  <a:cubicBezTo>
                    <a:pt x="1118" y="821"/>
                    <a:pt x="1118" y="845"/>
                    <a:pt x="1118" y="869"/>
                  </a:cubicBezTo>
                  <a:cubicBezTo>
                    <a:pt x="1118" y="918"/>
                    <a:pt x="1143" y="991"/>
                    <a:pt x="1143" y="991"/>
                  </a:cubicBezTo>
                  <a:lnTo>
                    <a:pt x="1143" y="1039"/>
                  </a:lnTo>
                  <a:cubicBezTo>
                    <a:pt x="1143" y="1064"/>
                    <a:pt x="1167" y="1088"/>
                    <a:pt x="1191" y="1088"/>
                  </a:cubicBezTo>
                  <a:cubicBezTo>
                    <a:pt x="1215" y="1088"/>
                    <a:pt x="1240" y="1064"/>
                    <a:pt x="1240" y="1039"/>
                  </a:cubicBezTo>
                  <a:cubicBezTo>
                    <a:pt x="1240" y="1015"/>
                    <a:pt x="1240" y="1015"/>
                    <a:pt x="1240" y="991"/>
                  </a:cubicBezTo>
                  <a:cubicBezTo>
                    <a:pt x="1215" y="942"/>
                    <a:pt x="1215" y="894"/>
                    <a:pt x="1215" y="845"/>
                  </a:cubicBezTo>
                  <a:cubicBezTo>
                    <a:pt x="1191" y="821"/>
                    <a:pt x="1167" y="796"/>
                    <a:pt x="1143" y="796"/>
                  </a:cubicBezTo>
                  <a:close/>
                  <a:moveTo>
                    <a:pt x="1191" y="1185"/>
                  </a:moveTo>
                  <a:cubicBezTo>
                    <a:pt x="1167" y="1185"/>
                    <a:pt x="1143" y="1209"/>
                    <a:pt x="1143" y="1234"/>
                  </a:cubicBezTo>
                  <a:cubicBezTo>
                    <a:pt x="1143" y="1282"/>
                    <a:pt x="1143" y="1355"/>
                    <a:pt x="1118" y="1404"/>
                  </a:cubicBezTo>
                  <a:cubicBezTo>
                    <a:pt x="1118" y="1428"/>
                    <a:pt x="1143" y="1452"/>
                    <a:pt x="1167" y="1452"/>
                  </a:cubicBezTo>
                  <a:cubicBezTo>
                    <a:pt x="1191" y="1452"/>
                    <a:pt x="1215" y="1452"/>
                    <a:pt x="1215" y="1428"/>
                  </a:cubicBezTo>
                  <a:cubicBezTo>
                    <a:pt x="1215" y="1355"/>
                    <a:pt x="1240" y="1307"/>
                    <a:pt x="1240" y="1234"/>
                  </a:cubicBezTo>
                  <a:cubicBezTo>
                    <a:pt x="1240" y="1209"/>
                    <a:pt x="1215" y="1185"/>
                    <a:pt x="1191" y="1185"/>
                  </a:cubicBezTo>
                  <a:close/>
                  <a:moveTo>
                    <a:pt x="1107" y="1549"/>
                  </a:moveTo>
                  <a:cubicBezTo>
                    <a:pt x="1093" y="1549"/>
                    <a:pt x="1078" y="1557"/>
                    <a:pt x="1070" y="1574"/>
                  </a:cubicBezTo>
                  <a:cubicBezTo>
                    <a:pt x="1045" y="1622"/>
                    <a:pt x="997" y="1695"/>
                    <a:pt x="973" y="1744"/>
                  </a:cubicBezTo>
                  <a:cubicBezTo>
                    <a:pt x="948" y="1744"/>
                    <a:pt x="948" y="1792"/>
                    <a:pt x="973" y="1792"/>
                  </a:cubicBezTo>
                  <a:lnTo>
                    <a:pt x="1045" y="1792"/>
                  </a:lnTo>
                  <a:cubicBezTo>
                    <a:pt x="1094" y="1744"/>
                    <a:pt x="1118" y="1671"/>
                    <a:pt x="1143" y="1622"/>
                  </a:cubicBezTo>
                  <a:cubicBezTo>
                    <a:pt x="1158" y="1575"/>
                    <a:pt x="1133" y="1549"/>
                    <a:pt x="1107" y="1549"/>
                  </a:cubicBezTo>
                  <a:close/>
                  <a:moveTo>
                    <a:pt x="438" y="1792"/>
                  </a:moveTo>
                  <a:cubicBezTo>
                    <a:pt x="394" y="1792"/>
                    <a:pt x="390" y="1893"/>
                    <a:pt x="426" y="1893"/>
                  </a:cubicBezTo>
                  <a:cubicBezTo>
                    <a:pt x="430" y="1893"/>
                    <a:pt x="434" y="1892"/>
                    <a:pt x="438" y="1890"/>
                  </a:cubicBezTo>
                  <a:lnTo>
                    <a:pt x="632" y="1890"/>
                  </a:lnTo>
                  <a:cubicBezTo>
                    <a:pt x="657" y="1890"/>
                    <a:pt x="681" y="1890"/>
                    <a:pt x="681" y="1841"/>
                  </a:cubicBezTo>
                  <a:cubicBezTo>
                    <a:pt x="681" y="1817"/>
                    <a:pt x="657" y="1817"/>
                    <a:pt x="632" y="1792"/>
                  </a:cubicBezTo>
                  <a:close/>
                  <a:moveTo>
                    <a:pt x="244" y="1841"/>
                  </a:moveTo>
                  <a:cubicBezTo>
                    <a:pt x="171" y="1865"/>
                    <a:pt x="98" y="1914"/>
                    <a:pt x="74" y="1963"/>
                  </a:cubicBezTo>
                  <a:cubicBezTo>
                    <a:pt x="49" y="1987"/>
                    <a:pt x="49" y="2011"/>
                    <a:pt x="74" y="2011"/>
                  </a:cubicBezTo>
                  <a:cubicBezTo>
                    <a:pt x="74" y="2023"/>
                    <a:pt x="74" y="2029"/>
                    <a:pt x="77" y="2029"/>
                  </a:cubicBezTo>
                  <a:cubicBezTo>
                    <a:pt x="80" y="2029"/>
                    <a:pt x="86" y="2023"/>
                    <a:pt x="98" y="2011"/>
                  </a:cubicBezTo>
                  <a:cubicBezTo>
                    <a:pt x="98" y="2023"/>
                    <a:pt x="104" y="2029"/>
                    <a:pt x="110" y="2029"/>
                  </a:cubicBezTo>
                  <a:cubicBezTo>
                    <a:pt x="116" y="2029"/>
                    <a:pt x="122" y="2023"/>
                    <a:pt x="122" y="2011"/>
                  </a:cubicBezTo>
                  <a:cubicBezTo>
                    <a:pt x="171" y="1987"/>
                    <a:pt x="220" y="1938"/>
                    <a:pt x="268" y="1938"/>
                  </a:cubicBezTo>
                  <a:cubicBezTo>
                    <a:pt x="292" y="1938"/>
                    <a:pt x="317" y="1914"/>
                    <a:pt x="292" y="1865"/>
                  </a:cubicBezTo>
                  <a:cubicBezTo>
                    <a:pt x="292" y="1841"/>
                    <a:pt x="268" y="1841"/>
                    <a:pt x="244" y="1841"/>
                  </a:cubicBezTo>
                  <a:close/>
                  <a:moveTo>
                    <a:pt x="803" y="1841"/>
                  </a:moveTo>
                  <a:cubicBezTo>
                    <a:pt x="778" y="1841"/>
                    <a:pt x="754" y="1841"/>
                    <a:pt x="754" y="1865"/>
                  </a:cubicBezTo>
                  <a:cubicBezTo>
                    <a:pt x="754" y="1890"/>
                    <a:pt x="754" y="1914"/>
                    <a:pt x="778" y="1938"/>
                  </a:cubicBezTo>
                  <a:lnTo>
                    <a:pt x="705" y="1987"/>
                  </a:lnTo>
                  <a:cubicBezTo>
                    <a:pt x="681" y="2011"/>
                    <a:pt x="681" y="2035"/>
                    <a:pt x="705" y="2060"/>
                  </a:cubicBezTo>
                  <a:lnTo>
                    <a:pt x="754" y="2060"/>
                  </a:lnTo>
                  <a:cubicBezTo>
                    <a:pt x="754" y="2060"/>
                    <a:pt x="754" y="2060"/>
                    <a:pt x="754" y="2035"/>
                  </a:cubicBezTo>
                  <a:cubicBezTo>
                    <a:pt x="803" y="2011"/>
                    <a:pt x="827" y="1987"/>
                    <a:pt x="875" y="1938"/>
                  </a:cubicBezTo>
                  <a:lnTo>
                    <a:pt x="948" y="1963"/>
                  </a:lnTo>
                  <a:cubicBezTo>
                    <a:pt x="955" y="1970"/>
                    <a:pt x="963" y="1973"/>
                    <a:pt x="970" y="1973"/>
                  </a:cubicBezTo>
                  <a:cubicBezTo>
                    <a:pt x="987" y="1973"/>
                    <a:pt x="1004" y="1955"/>
                    <a:pt x="1021" y="1938"/>
                  </a:cubicBezTo>
                  <a:cubicBezTo>
                    <a:pt x="1021" y="1914"/>
                    <a:pt x="997" y="1890"/>
                    <a:pt x="997" y="1890"/>
                  </a:cubicBezTo>
                  <a:lnTo>
                    <a:pt x="900" y="1841"/>
                  </a:lnTo>
                  <a:close/>
                  <a:moveTo>
                    <a:pt x="1143" y="1993"/>
                  </a:moveTo>
                  <a:cubicBezTo>
                    <a:pt x="1130" y="1993"/>
                    <a:pt x="1118" y="1999"/>
                    <a:pt x="1118" y="2011"/>
                  </a:cubicBezTo>
                  <a:cubicBezTo>
                    <a:pt x="1094" y="2035"/>
                    <a:pt x="1094" y="2060"/>
                    <a:pt x="1118" y="2084"/>
                  </a:cubicBezTo>
                  <a:cubicBezTo>
                    <a:pt x="1167" y="2108"/>
                    <a:pt x="1191" y="2157"/>
                    <a:pt x="1240" y="2205"/>
                  </a:cubicBezTo>
                  <a:cubicBezTo>
                    <a:pt x="1240" y="2205"/>
                    <a:pt x="1264" y="2205"/>
                    <a:pt x="1264" y="2230"/>
                  </a:cubicBezTo>
                  <a:lnTo>
                    <a:pt x="1313" y="2230"/>
                  </a:lnTo>
                  <a:cubicBezTo>
                    <a:pt x="1337" y="2205"/>
                    <a:pt x="1337" y="2181"/>
                    <a:pt x="1313" y="2157"/>
                  </a:cubicBezTo>
                  <a:cubicBezTo>
                    <a:pt x="1264" y="2108"/>
                    <a:pt x="1215" y="2060"/>
                    <a:pt x="1167" y="2011"/>
                  </a:cubicBezTo>
                  <a:cubicBezTo>
                    <a:pt x="1167" y="1999"/>
                    <a:pt x="1155" y="1993"/>
                    <a:pt x="1143" y="1993"/>
                  </a:cubicBezTo>
                  <a:close/>
                  <a:moveTo>
                    <a:pt x="585" y="2074"/>
                  </a:moveTo>
                  <a:cubicBezTo>
                    <a:pt x="576" y="2074"/>
                    <a:pt x="567" y="2077"/>
                    <a:pt x="560" y="2084"/>
                  </a:cubicBezTo>
                  <a:cubicBezTo>
                    <a:pt x="511" y="2108"/>
                    <a:pt x="462" y="2133"/>
                    <a:pt x="414" y="2157"/>
                  </a:cubicBezTo>
                  <a:cubicBezTo>
                    <a:pt x="365" y="2157"/>
                    <a:pt x="365" y="2230"/>
                    <a:pt x="414" y="2254"/>
                  </a:cubicBezTo>
                  <a:lnTo>
                    <a:pt x="438" y="2230"/>
                  </a:lnTo>
                  <a:cubicBezTo>
                    <a:pt x="487" y="2205"/>
                    <a:pt x="560" y="2181"/>
                    <a:pt x="608" y="2157"/>
                  </a:cubicBezTo>
                  <a:cubicBezTo>
                    <a:pt x="632" y="2157"/>
                    <a:pt x="632" y="2133"/>
                    <a:pt x="632" y="2108"/>
                  </a:cubicBezTo>
                  <a:cubicBezTo>
                    <a:pt x="632" y="2091"/>
                    <a:pt x="608" y="2074"/>
                    <a:pt x="585" y="2074"/>
                  </a:cubicBezTo>
                  <a:close/>
                  <a:moveTo>
                    <a:pt x="49" y="2108"/>
                  </a:moveTo>
                  <a:cubicBezTo>
                    <a:pt x="25" y="2133"/>
                    <a:pt x="1" y="2157"/>
                    <a:pt x="25" y="2181"/>
                  </a:cubicBezTo>
                  <a:cubicBezTo>
                    <a:pt x="74" y="2230"/>
                    <a:pt x="147" y="2278"/>
                    <a:pt x="220" y="2278"/>
                  </a:cubicBezTo>
                  <a:lnTo>
                    <a:pt x="244" y="2278"/>
                  </a:lnTo>
                  <a:cubicBezTo>
                    <a:pt x="244" y="2278"/>
                    <a:pt x="268" y="2254"/>
                    <a:pt x="268" y="2230"/>
                  </a:cubicBezTo>
                  <a:cubicBezTo>
                    <a:pt x="268" y="2205"/>
                    <a:pt x="244" y="2181"/>
                    <a:pt x="220" y="2181"/>
                  </a:cubicBezTo>
                  <a:cubicBezTo>
                    <a:pt x="195" y="2181"/>
                    <a:pt x="122" y="2181"/>
                    <a:pt x="98" y="2133"/>
                  </a:cubicBezTo>
                  <a:cubicBezTo>
                    <a:pt x="98" y="2108"/>
                    <a:pt x="74" y="2108"/>
                    <a:pt x="49" y="2108"/>
                  </a:cubicBezTo>
                  <a:close/>
                  <a:moveTo>
                    <a:pt x="1361" y="2278"/>
                  </a:moveTo>
                  <a:cubicBezTo>
                    <a:pt x="1337" y="2303"/>
                    <a:pt x="1313" y="2327"/>
                    <a:pt x="1337" y="2351"/>
                  </a:cubicBezTo>
                  <a:cubicBezTo>
                    <a:pt x="1337" y="2400"/>
                    <a:pt x="1361" y="2448"/>
                    <a:pt x="1361" y="2521"/>
                  </a:cubicBezTo>
                  <a:cubicBezTo>
                    <a:pt x="1361" y="2546"/>
                    <a:pt x="1386" y="2570"/>
                    <a:pt x="1410" y="2570"/>
                  </a:cubicBezTo>
                  <a:cubicBezTo>
                    <a:pt x="1434" y="2570"/>
                    <a:pt x="1458" y="2546"/>
                    <a:pt x="1458" y="2521"/>
                  </a:cubicBezTo>
                  <a:cubicBezTo>
                    <a:pt x="1458" y="2448"/>
                    <a:pt x="1434" y="2375"/>
                    <a:pt x="1410" y="2327"/>
                  </a:cubicBezTo>
                  <a:cubicBezTo>
                    <a:pt x="1410" y="2303"/>
                    <a:pt x="1361" y="2278"/>
                    <a:pt x="1361" y="2278"/>
                  </a:cubicBezTo>
                  <a:close/>
                  <a:moveTo>
                    <a:pt x="1402" y="2657"/>
                  </a:moveTo>
                  <a:cubicBezTo>
                    <a:pt x="1383" y="2657"/>
                    <a:pt x="1378" y="2674"/>
                    <a:pt x="1361" y="2691"/>
                  </a:cubicBezTo>
                  <a:cubicBezTo>
                    <a:pt x="1361" y="2764"/>
                    <a:pt x="1337" y="2813"/>
                    <a:pt x="1313" y="2861"/>
                  </a:cubicBezTo>
                  <a:cubicBezTo>
                    <a:pt x="1313" y="2886"/>
                    <a:pt x="1337" y="2910"/>
                    <a:pt x="1361" y="2934"/>
                  </a:cubicBezTo>
                  <a:cubicBezTo>
                    <a:pt x="1386" y="2934"/>
                    <a:pt x="1410" y="2934"/>
                    <a:pt x="1410" y="2910"/>
                  </a:cubicBezTo>
                  <a:cubicBezTo>
                    <a:pt x="1434" y="2837"/>
                    <a:pt x="1458" y="2764"/>
                    <a:pt x="1458" y="2716"/>
                  </a:cubicBezTo>
                  <a:cubicBezTo>
                    <a:pt x="1458" y="2691"/>
                    <a:pt x="1458" y="2667"/>
                    <a:pt x="1434" y="2667"/>
                  </a:cubicBezTo>
                  <a:cubicBezTo>
                    <a:pt x="1420" y="2660"/>
                    <a:pt x="1410" y="2657"/>
                    <a:pt x="1402" y="2657"/>
                  </a:cubicBezTo>
                  <a:close/>
                  <a:moveTo>
                    <a:pt x="1288" y="3021"/>
                  </a:moveTo>
                  <a:cubicBezTo>
                    <a:pt x="1272" y="3021"/>
                    <a:pt x="1256" y="3031"/>
                    <a:pt x="1240" y="3031"/>
                  </a:cubicBezTo>
                  <a:lnTo>
                    <a:pt x="1167" y="3201"/>
                  </a:lnTo>
                  <a:cubicBezTo>
                    <a:pt x="1143" y="3226"/>
                    <a:pt x="1167" y="3250"/>
                    <a:pt x="1191" y="3274"/>
                  </a:cubicBezTo>
                  <a:cubicBezTo>
                    <a:pt x="1215" y="3274"/>
                    <a:pt x="1240" y="3274"/>
                    <a:pt x="1240" y="3250"/>
                  </a:cubicBezTo>
                  <a:cubicBezTo>
                    <a:pt x="1264" y="3201"/>
                    <a:pt x="1313" y="3153"/>
                    <a:pt x="1337" y="3080"/>
                  </a:cubicBezTo>
                  <a:cubicBezTo>
                    <a:pt x="1337" y="3056"/>
                    <a:pt x="1337" y="3031"/>
                    <a:pt x="1313" y="3031"/>
                  </a:cubicBezTo>
                  <a:cubicBezTo>
                    <a:pt x="1305" y="3023"/>
                    <a:pt x="1296" y="3021"/>
                    <a:pt x="1288" y="3021"/>
                  </a:cubicBezTo>
                  <a:close/>
                  <a:moveTo>
                    <a:pt x="1124" y="3351"/>
                  </a:moveTo>
                  <a:cubicBezTo>
                    <a:pt x="1112" y="3351"/>
                    <a:pt x="1101" y="3357"/>
                    <a:pt x="1094" y="3371"/>
                  </a:cubicBezTo>
                  <a:cubicBezTo>
                    <a:pt x="1045" y="3444"/>
                    <a:pt x="1021" y="3493"/>
                    <a:pt x="997" y="3542"/>
                  </a:cubicBezTo>
                  <a:cubicBezTo>
                    <a:pt x="973" y="3542"/>
                    <a:pt x="973" y="3566"/>
                    <a:pt x="997" y="3590"/>
                  </a:cubicBezTo>
                  <a:lnTo>
                    <a:pt x="1070" y="3590"/>
                  </a:lnTo>
                  <a:cubicBezTo>
                    <a:pt x="1094" y="3542"/>
                    <a:pt x="1143" y="3493"/>
                    <a:pt x="1167" y="3420"/>
                  </a:cubicBezTo>
                  <a:cubicBezTo>
                    <a:pt x="1184" y="3386"/>
                    <a:pt x="1153" y="3351"/>
                    <a:pt x="1124" y="3351"/>
                  </a:cubicBezTo>
                  <a:close/>
                  <a:moveTo>
                    <a:pt x="705" y="3566"/>
                  </a:moveTo>
                  <a:cubicBezTo>
                    <a:pt x="632" y="3566"/>
                    <a:pt x="560" y="3590"/>
                    <a:pt x="511" y="3639"/>
                  </a:cubicBezTo>
                  <a:cubicBezTo>
                    <a:pt x="487" y="3639"/>
                    <a:pt x="487" y="3687"/>
                    <a:pt x="511" y="3687"/>
                  </a:cubicBezTo>
                  <a:cubicBezTo>
                    <a:pt x="511" y="3699"/>
                    <a:pt x="511" y="3705"/>
                    <a:pt x="514" y="3705"/>
                  </a:cubicBezTo>
                  <a:cubicBezTo>
                    <a:pt x="517" y="3705"/>
                    <a:pt x="523" y="3699"/>
                    <a:pt x="535" y="3687"/>
                  </a:cubicBezTo>
                  <a:cubicBezTo>
                    <a:pt x="535" y="3687"/>
                    <a:pt x="535" y="3712"/>
                    <a:pt x="560" y="3712"/>
                  </a:cubicBezTo>
                  <a:cubicBezTo>
                    <a:pt x="608" y="3663"/>
                    <a:pt x="657" y="3663"/>
                    <a:pt x="705" y="3663"/>
                  </a:cubicBezTo>
                  <a:cubicBezTo>
                    <a:pt x="730" y="3663"/>
                    <a:pt x="754" y="3639"/>
                    <a:pt x="754" y="3614"/>
                  </a:cubicBezTo>
                  <a:cubicBezTo>
                    <a:pt x="754" y="3590"/>
                    <a:pt x="730" y="3566"/>
                    <a:pt x="705" y="3566"/>
                  </a:cubicBezTo>
                  <a:close/>
                  <a:moveTo>
                    <a:pt x="900" y="3590"/>
                  </a:moveTo>
                  <a:cubicBezTo>
                    <a:pt x="875" y="3590"/>
                    <a:pt x="851" y="3614"/>
                    <a:pt x="851" y="3639"/>
                  </a:cubicBezTo>
                  <a:cubicBezTo>
                    <a:pt x="827" y="3639"/>
                    <a:pt x="851" y="3663"/>
                    <a:pt x="851" y="3687"/>
                  </a:cubicBezTo>
                  <a:cubicBezTo>
                    <a:pt x="827" y="3736"/>
                    <a:pt x="778" y="3760"/>
                    <a:pt x="730" y="3809"/>
                  </a:cubicBezTo>
                  <a:cubicBezTo>
                    <a:pt x="730" y="3833"/>
                    <a:pt x="730" y="3857"/>
                    <a:pt x="730" y="3882"/>
                  </a:cubicBezTo>
                  <a:lnTo>
                    <a:pt x="803" y="3882"/>
                  </a:lnTo>
                  <a:cubicBezTo>
                    <a:pt x="851" y="3833"/>
                    <a:pt x="900" y="3784"/>
                    <a:pt x="948" y="3736"/>
                  </a:cubicBezTo>
                  <a:cubicBezTo>
                    <a:pt x="948" y="3736"/>
                    <a:pt x="948" y="3712"/>
                    <a:pt x="948" y="3712"/>
                  </a:cubicBezTo>
                  <a:cubicBezTo>
                    <a:pt x="973" y="3712"/>
                    <a:pt x="1021" y="3736"/>
                    <a:pt x="1045" y="3736"/>
                  </a:cubicBezTo>
                  <a:cubicBezTo>
                    <a:pt x="1053" y="3743"/>
                    <a:pt x="1060" y="3746"/>
                    <a:pt x="1067" y="3746"/>
                  </a:cubicBezTo>
                  <a:cubicBezTo>
                    <a:pt x="1084" y="3746"/>
                    <a:pt x="1101" y="3729"/>
                    <a:pt x="1118" y="3712"/>
                  </a:cubicBezTo>
                  <a:cubicBezTo>
                    <a:pt x="1118" y="3712"/>
                    <a:pt x="1118" y="3663"/>
                    <a:pt x="1094" y="3663"/>
                  </a:cubicBezTo>
                  <a:cubicBezTo>
                    <a:pt x="1021" y="3639"/>
                    <a:pt x="973" y="3614"/>
                    <a:pt x="900" y="3590"/>
                  </a:cubicBezTo>
                  <a:close/>
                  <a:moveTo>
                    <a:pt x="1231" y="3742"/>
                  </a:moveTo>
                  <a:cubicBezTo>
                    <a:pt x="1222" y="3742"/>
                    <a:pt x="1215" y="3748"/>
                    <a:pt x="1215" y="3760"/>
                  </a:cubicBezTo>
                  <a:cubicBezTo>
                    <a:pt x="1191" y="3784"/>
                    <a:pt x="1191" y="3809"/>
                    <a:pt x="1215" y="3833"/>
                  </a:cubicBezTo>
                  <a:cubicBezTo>
                    <a:pt x="1264" y="3857"/>
                    <a:pt x="1313" y="3882"/>
                    <a:pt x="1361" y="3930"/>
                  </a:cubicBezTo>
                  <a:lnTo>
                    <a:pt x="1386" y="3930"/>
                  </a:lnTo>
                  <a:cubicBezTo>
                    <a:pt x="1386" y="3930"/>
                    <a:pt x="1396" y="3941"/>
                    <a:pt x="1411" y="3941"/>
                  </a:cubicBezTo>
                  <a:cubicBezTo>
                    <a:pt x="1418" y="3941"/>
                    <a:pt x="1426" y="3938"/>
                    <a:pt x="1434" y="3930"/>
                  </a:cubicBezTo>
                  <a:cubicBezTo>
                    <a:pt x="1434" y="3930"/>
                    <a:pt x="1434" y="3882"/>
                    <a:pt x="1434" y="3882"/>
                  </a:cubicBezTo>
                  <a:cubicBezTo>
                    <a:pt x="1386" y="3833"/>
                    <a:pt x="1313" y="3784"/>
                    <a:pt x="1264" y="3760"/>
                  </a:cubicBezTo>
                  <a:cubicBezTo>
                    <a:pt x="1252" y="3748"/>
                    <a:pt x="1240" y="3742"/>
                    <a:pt x="1231" y="3742"/>
                  </a:cubicBezTo>
                  <a:close/>
                  <a:moveTo>
                    <a:pt x="462" y="3784"/>
                  </a:moveTo>
                  <a:cubicBezTo>
                    <a:pt x="438" y="3784"/>
                    <a:pt x="414" y="3809"/>
                    <a:pt x="438" y="3833"/>
                  </a:cubicBezTo>
                  <a:cubicBezTo>
                    <a:pt x="438" y="3906"/>
                    <a:pt x="487" y="3979"/>
                    <a:pt x="584" y="3979"/>
                  </a:cubicBezTo>
                  <a:lnTo>
                    <a:pt x="608" y="3979"/>
                  </a:lnTo>
                  <a:cubicBezTo>
                    <a:pt x="632" y="3979"/>
                    <a:pt x="657" y="3954"/>
                    <a:pt x="657" y="3906"/>
                  </a:cubicBezTo>
                  <a:cubicBezTo>
                    <a:pt x="632" y="3882"/>
                    <a:pt x="608" y="3882"/>
                    <a:pt x="584" y="3882"/>
                  </a:cubicBezTo>
                  <a:cubicBezTo>
                    <a:pt x="560" y="3882"/>
                    <a:pt x="511" y="3882"/>
                    <a:pt x="511" y="3809"/>
                  </a:cubicBezTo>
                  <a:cubicBezTo>
                    <a:pt x="511" y="3784"/>
                    <a:pt x="487" y="3784"/>
                    <a:pt x="462" y="3784"/>
                  </a:cubicBezTo>
                  <a:close/>
                  <a:moveTo>
                    <a:pt x="1520" y="3963"/>
                  </a:moveTo>
                  <a:cubicBezTo>
                    <a:pt x="1480" y="3963"/>
                    <a:pt x="1445" y="4014"/>
                    <a:pt x="1483" y="4052"/>
                  </a:cubicBezTo>
                  <a:cubicBezTo>
                    <a:pt x="1507" y="4100"/>
                    <a:pt x="1556" y="4149"/>
                    <a:pt x="1580" y="4197"/>
                  </a:cubicBezTo>
                  <a:cubicBezTo>
                    <a:pt x="1604" y="4197"/>
                    <a:pt x="1604" y="4222"/>
                    <a:pt x="1628" y="4222"/>
                  </a:cubicBezTo>
                  <a:lnTo>
                    <a:pt x="1628" y="4197"/>
                  </a:lnTo>
                  <a:lnTo>
                    <a:pt x="1653" y="4197"/>
                  </a:lnTo>
                  <a:cubicBezTo>
                    <a:pt x="1677" y="4197"/>
                    <a:pt x="1677" y="4173"/>
                    <a:pt x="1677" y="4149"/>
                  </a:cubicBezTo>
                  <a:cubicBezTo>
                    <a:pt x="1628" y="4100"/>
                    <a:pt x="1604" y="4027"/>
                    <a:pt x="1556" y="3979"/>
                  </a:cubicBezTo>
                  <a:cubicBezTo>
                    <a:pt x="1544" y="3967"/>
                    <a:pt x="1532" y="3963"/>
                    <a:pt x="1520" y="3963"/>
                  </a:cubicBezTo>
                  <a:close/>
                  <a:moveTo>
                    <a:pt x="1722" y="4285"/>
                  </a:moveTo>
                  <a:cubicBezTo>
                    <a:pt x="1716" y="4285"/>
                    <a:pt x="1708" y="4287"/>
                    <a:pt x="1701" y="4295"/>
                  </a:cubicBezTo>
                  <a:cubicBezTo>
                    <a:pt x="1677" y="4295"/>
                    <a:pt x="1653" y="4319"/>
                    <a:pt x="1677" y="4343"/>
                  </a:cubicBezTo>
                  <a:cubicBezTo>
                    <a:pt x="1701" y="4416"/>
                    <a:pt x="1726" y="4465"/>
                    <a:pt x="1726" y="4513"/>
                  </a:cubicBezTo>
                  <a:cubicBezTo>
                    <a:pt x="1726" y="4537"/>
                    <a:pt x="1750" y="4562"/>
                    <a:pt x="1774" y="4562"/>
                  </a:cubicBezTo>
                  <a:cubicBezTo>
                    <a:pt x="1799" y="4562"/>
                    <a:pt x="1823" y="4513"/>
                    <a:pt x="1823" y="4489"/>
                  </a:cubicBezTo>
                  <a:cubicBezTo>
                    <a:pt x="1799" y="4440"/>
                    <a:pt x="1774" y="4367"/>
                    <a:pt x="1750" y="4319"/>
                  </a:cubicBezTo>
                  <a:cubicBezTo>
                    <a:pt x="1750" y="4302"/>
                    <a:pt x="1738" y="4285"/>
                    <a:pt x="1722" y="4285"/>
                  </a:cubicBezTo>
                  <a:close/>
                  <a:moveTo>
                    <a:pt x="1799" y="4635"/>
                  </a:moveTo>
                  <a:cubicBezTo>
                    <a:pt x="1774" y="4659"/>
                    <a:pt x="1750" y="4683"/>
                    <a:pt x="1750" y="4708"/>
                  </a:cubicBezTo>
                  <a:lnTo>
                    <a:pt x="1750" y="4780"/>
                  </a:lnTo>
                  <a:lnTo>
                    <a:pt x="1750" y="4878"/>
                  </a:lnTo>
                  <a:cubicBezTo>
                    <a:pt x="1750" y="4902"/>
                    <a:pt x="1774" y="4926"/>
                    <a:pt x="1799" y="4926"/>
                  </a:cubicBezTo>
                  <a:cubicBezTo>
                    <a:pt x="1823" y="4926"/>
                    <a:pt x="1847" y="4902"/>
                    <a:pt x="1847" y="4878"/>
                  </a:cubicBezTo>
                  <a:lnTo>
                    <a:pt x="1847" y="4780"/>
                  </a:lnTo>
                  <a:lnTo>
                    <a:pt x="1847" y="4683"/>
                  </a:lnTo>
                  <a:cubicBezTo>
                    <a:pt x="1847" y="4659"/>
                    <a:pt x="1823" y="4635"/>
                    <a:pt x="1799" y="4635"/>
                  </a:cubicBezTo>
                  <a:close/>
                  <a:moveTo>
                    <a:pt x="1799" y="5023"/>
                  </a:moveTo>
                  <a:cubicBezTo>
                    <a:pt x="1774" y="5023"/>
                    <a:pt x="1750" y="5023"/>
                    <a:pt x="1750" y="5048"/>
                  </a:cubicBezTo>
                  <a:cubicBezTo>
                    <a:pt x="1726" y="5096"/>
                    <a:pt x="1726" y="5145"/>
                    <a:pt x="1726" y="5169"/>
                  </a:cubicBezTo>
                  <a:cubicBezTo>
                    <a:pt x="1701" y="5193"/>
                    <a:pt x="1726" y="5218"/>
                    <a:pt x="1750" y="5242"/>
                  </a:cubicBezTo>
                  <a:cubicBezTo>
                    <a:pt x="1774" y="5242"/>
                    <a:pt x="1799" y="5218"/>
                    <a:pt x="1799" y="5193"/>
                  </a:cubicBezTo>
                  <a:cubicBezTo>
                    <a:pt x="1823" y="5169"/>
                    <a:pt x="1823" y="5121"/>
                    <a:pt x="1823" y="5072"/>
                  </a:cubicBezTo>
                  <a:cubicBezTo>
                    <a:pt x="1847" y="5048"/>
                    <a:pt x="1823" y="5023"/>
                    <a:pt x="1799" y="5023"/>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34408478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483"/>
        <p:cNvGrpSpPr/>
        <p:nvPr/>
      </p:nvGrpSpPr>
      <p:grpSpPr>
        <a:xfrm>
          <a:off x="0" y="0"/>
          <a:ext cx="0" cy="0"/>
          <a:chOff x="0" y="0"/>
          <a:chExt cx="0" cy="0"/>
        </a:xfrm>
      </p:grpSpPr>
      <p:sp>
        <p:nvSpPr>
          <p:cNvPr id="484" name="Google Shape;484;p12"/>
          <p:cNvSpPr/>
          <p:nvPr/>
        </p:nvSpPr>
        <p:spPr>
          <a:xfrm rot="1356523" flipH="1">
            <a:off x="9812640" y="-138396"/>
            <a:ext cx="15520" cy="46096"/>
          </a:xfrm>
          <a:custGeom>
            <a:avLst/>
            <a:gdLst/>
            <a:ahLst/>
            <a:cxnLst/>
            <a:rect l="l" t="t" r="r" b="b"/>
            <a:pathLst>
              <a:path w="368" h="1093" extrusionOk="0">
                <a:moveTo>
                  <a:pt x="334" y="0"/>
                </a:moveTo>
                <a:cubicBezTo>
                  <a:pt x="368" y="200"/>
                  <a:pt x="334" y="367"/>
                  <a:pt x="301" y="567"/>
                </a:cubicBezTo>
                <a:cubicBezTo>
                  <a:pt x="268" y="734"/>
                  <a:pt x="168" y="901"/>
                  <a:pt x="34" y="1034"/>
                </a:cubicBezTo>
                <a:cubicBezTo>
                  <a:pt x="1" y="1034"/>
                  <a:pt x="1" y="1067"/>
                  <a:pt x="34" y="1067"/>
                </a:cubicBezTo>
                <a:cubicBezTo>
                  <a:pt x="34" y="1084"/>
                  <a:pt x="34" y="1092"/>
                  <a:pt x="38" y="1092"/>
                </a:cubicBezTo>
                <a:cubicBezTo>
                  <a:pt x="43" y="1092"/>
                  <a:pt x="51" y="1084"/>
                  <a:pt x="68" y="1067"/>
                </a:cubicBezTo>
                <a:cubicBezTo>
                  <a:pt x="201" y="934"/>
                  <a:pt x="301" y="767"/>
                  <a:pt x="334" y="567"/>
                </a:cubicBezTo>
                <a:cubicBezTo>
                  <a:pt x="368" y="367"/>
                  <a:pt x="368" y="200"/>
                  <a:pt x="334" y="0"/>
                </a:cubicBezTo>
                <a:close/>
              </a:path>
            </a:pathLst>
          </a:custGeom>
          <a:solidFill>
            <a:srgbClr val="1167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5" name="Google Shape;485;p12"/>
          <p:cNvSpPr/>
          <p:nvPr/>
        </p:nvSpPr>
        <p:spPr>
          <a:xfrm>
            <a:off x="8993743" y="6938530"/>
            <a:ext cx="652357" cy="71767"/>
          </a:xfrm>
          <a:custGeom>
            <a:avLst/>
            <a:gdLst/>
            <a:ahLst/>
            <a:cxnLst/>
            <a:rect l="l" t="t" r="r" b="b"/>
            <a:pathLst>
              <a:path w="16446" h="2069" extrusionOk="0">
                <a:moveTo>
                  <a:pt x="0" y="0"/>
                </a:moveTo>
                <a:lnTo>
                  <a:pt x="0" y="2069"/>
                </a:lnTo>
                <a:lnTo>
                  <a:pt x="16445" y="2069"/>
                </a:lnTo>
                <a:lnTo>
                  <a:pt x="16445" y="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2706054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able of contents ">
  <p:cSld name="Table of contents ">
    <p:bg>
      <p:bgPr>
        <a:blipFill>
          <a:blip r:embed="rId2">
            <a:alphaModFix/>
          </a:blip>
          <a:stretch>
            <a:fillRect/>
          </a:stretch>
        </a:blipFill>
        <a:effectLst/>
      </p:bgPr>
    </p:bg>
    <p:spTree>
      <p:nvGrpSpPr>
        <p:cNvPr id="1" name="Shape 486"/>
        <p:cNvGrpSpPr/>
        <p:nvPr/>
      </p:nvGrpSpPr>
      <p:grpSpPr>
        <a:xfrm>
          <a:off x="0" y="0"/>
          <a:ext cx="0" cy="0"/>
          <a:chOff x="0" y="0"/>
          <a:chExt cx="0" cy="0"/>
        </a:xfrm>
      </p:grpSpPr>
      <p:sp>
        <p:nvSpPr>
          <p:cNvPr id="487" name="Google Shape;487;p13"/>
          <p:cNvSpPr txBox="1">
            <a:spLocks noGrp="1"/>
          </p:cNvSpPr>
          <p:nvPr>
            <p:ph type="title" hasCustomPrompt="1"/>
          </p:nvPr>
        </p:nvSpPr>
        <p:spPr>
          <a:xfrm>
            <a:off x="2119733" y="4035484"/>
            <a:ext cx="1172000" cy="5356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sz="32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r>
              <a:t>xx%</a:t>
            </a:r>
          </a:p>
        </p:txBody>
      </p:sp>
      <p:sp>
        <p:nvSpPr>
          <p:cNvPr id="488" name="Google Shape;488;p13"/>
          <p:cNvSpPr/>
          <p:nvPr/>
        </p:nvSpPr>
        <p:spPr>
          <a:xfrm rot="1356523" flipH="1">
            <a:off x="9812640" y="-138396"/>
            <a:ext cx="15520" cy="46096"/>
          </a:xfrm>
          <a:custGeom>
            <a:avLst/>
            <a:gdLst/>
            <a:ahLst/>
            <a:cxnLst/>
            <a:rect l="l" t="t" r="r" b="b"/>
            <a:pathLst>
              <a:path w="368" h="1093" extrusionOk="0">
                <a:moveTo>
                  <a:pt x="334" y="0"/>
                </a:moveTo>
                <a:cubicBezTo>
                  <a:pt x="368" y="200"/>
                  <a:pt x="334" y="367"/>
                  <a:pt x="301" y="567"/>
                </a:cubicBezTo>
                <a:cubicBezTo>
                  <a:pt x="268" y="734"/>
                  <a:pt x="168" y="901"/>
                  <a:pt x="34" y="1034"/>
                </a:cubicBezTo>
                <a:cubicBezTo>
                  <a:pt x="1" y="1034"/>
                  <a:pt x="1" y="1067"/>
                  <a:pt x="34" y="1067"/>
                </a:cubicBezTo>
                <a:cubicBezTo>
                  <a:pt x="34" y="1084"/>
                  <a:pt x="34" y="1092"/>
                  <a:pt x="38" y="1092"/>
                </a:cubicBezTo>
                <a:cubicBezTo>
                  <a:pt x="43" y="1092"/>
                  <a:pt x="51" y="1084"/>
                  <a:pt x="68" y="1067"/>
                </a:cubicBezTo>
                <a:cubicBezTo>
                  <a:pt x="201" y="934"/>
                  <a:pt x="301" y="767"/>
                  <a:pt x="334" y="567"/>
                </a:cubicBezTo>
                <a:cubicBezTo>
                  <a:pt x="368" y="367"/>
                  <a:pt x="368" y="200"/>
                  <a:pt x="334" y="0"/>
                </a:cubicBezTo>
                <a:close/>
              </a:path>
            </a:pathLst>
          </a:custGeom>
          <a:solidFill>
            <a:srgbClr val="1167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9" name="Google Shape;489;p13"/>
          <p:cNvSpPr txBox="1">
            <a:spLocks noGrp="1"/>
          </p:cNvSpPr>
          <p:nvPr>
            <p:ph type="title" idx="2"/>
          </p:nvPr>
        </p:nvSpPr>
        <p:spPr>
          <a:xfrm>
            <a:off x="1132800" y="560133"/>
            <a:ext cx="9926400" cy="8620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490" name="Google Shape;490;p13"/>
          <p:cNvSpPr txBox="1">
            <a:spLocks noGrp="1"/>
          </p:cNvSpPr>
          <p:nvPr>
            <p:ph type="title" idx="3"/>
          </p:nvPr>
        </p:nvSpPr>
        <p:spPr>
          <a:xfrm>
            <a:off x="1478133" y="2659668"/>
            <a:ext cx="2455200" cy="535600"/>
          </a:xfrm>
          <a:prstGeom prst="rect">
            <a:avLst/>
          </a:prstGeom>
          <a:noFill/>
          <a:ln>
            <a:noFill/>
          </a:ln>
        </p:spPr>
        <p:txBody>
          <a:bodyPr spcFirstLastPara="1" wrap="square" lIns="0" tIns="0" rIns="0" bIns="0" anchor="t" anchorCtr="0">
            <a:noAutofit/>
          </a:bodyPr>
          <a:lstStyle>
            <a:lvl1pPr lvl="0" algn="ctr" rtl="0">
              <a:spcBef>
                <a:spcPts val="0"/>
              </a:spcBef>
              <a:spcAft>
                <a:spcPts val="0"/>
              </a:spcAft>
              <a:buSzPts val="1800"/>
              <a:buFont typeface="Catamaran"/>
              <a:buNone/>
              <a:defRPr sz="2933" i="0"/>
            </a:lvl1pPr>
            <a:lvl2pPr lvl="1" algn="ctr" rtl="0">
              <a:spcBef>
                <a:spcPts val="0"/>
              </a:spcBef>
              <a:spcAft>
                <a:spcPts val="0"/>
              </a:spcAft>
              <a:buSzPts val="1800"/>
              <a:buFont typeface="Catamaran"/>
              <a:buNone/>
              <a:defRPr sz="2400" b="1">
                <a:latin typeface="Catamaran"/>
                <a:ea typeface="Catamaran"/>
                <a:cs typeface="Catamaran"/>
                <a:sym typeface="Catamaran"/>
              </a:defRPr>
            </a:lvl2pPr>
            <a:lvl3pPr lvl="2" algn="ctr" rtl="0">
              <a:spcBef>
                <a:spcPts val="0"/>
              </a:spcBef>
              <a:spcAft>
                <a:spcPts val="0"/>
              </a:spcAft>
              <a:buSzPts val="1800"/>
              <a:buFont typeface="Catamaran"/>
              <a:buNone/>
              <a:defRPr sz="2400" b="1">
                <a:latin typeface="Catamaran"/>
                <a:ea typeface="Catamaran"/>
                <a:cs typeface="Catamaran"/>
                <a:sym typeface="Catamaran"/>
              </a:defRPr>
            </a:lvl3pPr>
            <a:lvl4pPr lvl="3" algn="ctr" rtl="0">
              <a:spcBef>
                <a:spcPts val="0"/>
              </a:spcBef>
              <a:spcAft>
                <a:spcPts val="0"/>
              </a:spcAft>
              <a:buSzPts val="1800"/>
              <a:buFont typeface="Catamaran"/>
              <a:buNone/>
              <a:defRPr sz="2400" b="1">
                <a:latin typeface="Catamaran"/>
                <a:ea typeface="Catamaran"/>
                <a:cs typeface="Catamaran"/>
                <a:sym typeface="Catamaran"/>
              </a:defRPr>
            </a:lvl4pPr>
            <a:lvl5pPr lvl="4" algn="ctr" rtl="0">
              <a:spcBef>
                <a:spcPts val="0"/>
              </a:spcBef>
              <a:spcAft>
                <a:spcPts val="0"/>
              </a:spcAft>
              <a:buSzPts val="1800"/>
              <a:buFont typeface="Catamaran"/>
              <a:buNone/>
              <a:defRPr sz="2400" b="1">
                <a:latin typeface="Catamaran"/>
                <a:ea typeface="Catamaran"/>
                <a:cs typeface="Catamaran"/>
                <a:sym typeface="Catamaran"/>
              </a:defRPr>
            </a:lvl5pPr>
            <a:lvl6pPr lvl="5" algn="ctr" rtl="0">
              <a:spcBef>
                <a:spcPts val="0"/>
              </a:spcBef>
              <a:spcAft>
                <a:spcPts val="0"/>
              </a:spcAft>
              <a:buSzPts val="1800"/>
              <a:buFont typeface="Catamaran"/>
              <a:buNone/>
              <a:defRPr sz="2400" b="1">
                <a:latin typeface="Catamaran"/>
                <a:ea typeface="Catamaran"/>
                <a:cs typeface="Catamaran"/>
                <a:sym typeface="Catamaran"/>
              </a:defRPr>
            </a:lvl6pPr>
            <a:lvl7pPr lvl="6" algn="ctr" rtl="0">
              <a:spcBef>
                <a:spcPts val="0"/>
              </a:spcBef>
              <a:spcAft>
                <a:spcPts val="0"/>
              </a:spcAft>
              <a:buSzPts val="1800"/>
              <a:buFont typeface="Catamaran"/>
              <a:buNone/>
              <a:defRPr sz="2400" b="1">
                <a:latin typeface="Catamaran"/>
                <a:ea typeface="Catamaran"/>
                <a:cs typeface="Catamaran"/>
                <a:sym typeface="Catamaran"/>
              </a:defRPr>
            </a:lvl7pPr>
            <a:lvl8pPr lvl="7" algn="ctr" rtl="0">
              <a:spcBef>
                <a:spcPts val="0"/>
              </a:spcBef>
              <a:spcAft>
                <a:spcPts val="0"/>
              </a:spcAft>
              <a:buSzPts val="1800"/>
              <a:buFont typeface="Catamaran"/>
              <a:buNone/>
              <a:defRPr sz="2400" b="1">
                <a:latin typeface="Catamaran"/>
                <a:ea typeface="Catamaran"/>
                <a:cs typeface="Catamaran"/>
                <a:sym typeface="Catamaran"/>
              </a:defRPr>
            </a:lvl8pPr>
            <a:lvl9pPr lvl="8" algn="ctr" rtl="0">
              <a:spcBef>
                <a:spcPts val="0"/>
              </a:spcBef>
              <a:spcAft>
                <a:spcPts val="0"/>
              </a:spcAft>
              <a:buSzPts val="1800"/>
              <a:buFont typeface="Catamaran"/>
              <a:buNone/>
              <a:defRPr sz="2400" b="1">
                <a:latin typeface="Catamaran"/>
                <a:ea typeface="Catamaran"/>
                <a:cs typeface="Catamaran"/>
                <a:sym typeface="Catamaran"/>
              </a:defRPr>
            </a:lvl9pPr>
          </a:lstStyle>
          <a:p>
            <a:endParaRPr/>
          </a:p>
        </p:txBody>
      </p:sp>
      <p:sp>
        <p:nvSpPr>
          <p:cNvPr id="491" name="Google Shape;491;p13"/>
          <p:cNvSpPr txBox="1">
            <a:spLocks noGrp="1"/>
          </p:cNvSpPr>
          <p:nvPr>
            <p:ph type="subTitle" idx="1"/>
          </p:nvPr>
        </p:nvSpPr>
        <p:spPr>
          <a:xfrm>
            <a:off x="1055933" y="3010967"/>
            <a:ext cx="3299600" cy="7496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None/>
              <a:defRPr sz="1867">
                <a:solidFill>
                  <a:schemeClr val="dk1"/>
                </a:solidFill>
                <a:latin typeface="Comfortaa"/>
                <a:ea typeface="Comfortaa"/>
                <a:cs typeface="Comfortaa"/>
                <a:sym typeface="Comfortaa"/>
              </a:defRPr>
            </a:lvl1pPr>
            <a:lvl2pPr lvl="1" algn="ctr" rtl="0">
              <a:spcBef>
                <a:spcPts val="0"/>
              </a:spcBef>
              <a:spcAft>
                <a:spcPts val="0"/>
              </a:spcAft>
              <a:buNone/>
              <a:defRPr sz="1867">
                <a:solidFill>
                  <a:schemeClr val="dk1"/>
                </a:solidFill>
                <a:latin typeface="Comfortaa"/>
                <a:ea typeface="Comfortaa"/>
                <a:cs typeface="Comfortaa"/>
                <a:sym typeface="Comfortaa"/>
              </a:defRPr>
            </a:lvl2pPr>
            <a:lvl3pPr lvl="2" algn="ctr" rtl="0">
              <a:spcBef>
                <a:spcPts val="0"/>
              </a:spcBef>
              <a:spcAft>
                <a:spcPts val="0"/>
              </a:spcAft>
              <a:buNone/>
              <a:defRPr sz="1867">
                <a:solidFill>
                  <a:schemeClr val="dk1"/>
                </a:solidFill>
                <a:latin typeface="Comfortaa"/>
                <a:ea typeface="Comfortaa"/>
                <a:cs typeface="Comfortaa"/>
                <a:sym typeface="Comfortaa"/>
              </a:defRPr>
            </a:lvl3pPr>
            <a:lvl4pPr lvl="3" algn="ctr" rtl="0">
              <a:spcBef>
                <a:spcPts val="0"/>
              </a:spcBef>
              <a:spcAft>
                <a:spcPts val="0"/>
              </a:spcAft>
              <a:buNone/>
              <a:defRPr sz="1867">
                <a:solidFill>
                  <a:schemeClr val="dk1"/>
                </a:solidFill>
                <a:latin typeface="Comfortaa"/>
                <a:ea typeface="Comfortaa"/>
                <a:cs typeface="Comfortaa"/>
                <a:sym typeface="Comfortaa"/>
              </a:defRPr>
            </a:lvl4pPr>
            <a:lvl5pPr lvl="4" algn="ctr" rtl="0">
              <a:spcBef>
                <a:spcPts val="0"/>
              </a:spcBef>
              <a:spcAft>
                <a:spcPts val="0"/>
              </a:spcAft>
              <a:buNone/>
              <a:defRPr sz="1867">
                <a:solidFill>
                  <a:schemeClr val="dk1"/>
                </a:solidFill>
                <a:latin typeface="Comfortaa"/>
                <a:ea typeface="Comfortaa"/>
                <a:cs typeface="Comfortaa"/>
                <a:sym typeface="Comfortaa"/>
              </a:defRPr>
            </a:lvl5pPr>
            <a:lvl6pPr lvl="5" algn="ctr" rtl="0">
              <a:spcBef>
                <a:spcPts val="0"/>
              </a:spcBef>
              <a:spcAft>
                <a:spcPts val="0"/>
              </a:spcAft>
              <a:buNone/>
              <a:defRPr sz="1867">
                <a:solidFill>
                  <a:schemeClr val="dk1"/>
                </a:solidFill>
                <a:latin typeface="Comfortaa"/>
                <a:ea typeface="Comfortaa"/>
                <a:cs typeface="Comfortaa"/>
                <a:sym typeface="Comfortaa"/>
              </a:defRPr>
            </a:lvl6pPr>
            <a:lvl7pPr lvl="6" algn="ctr" rtl="0">
              <a:spcBef>
                <a:spcPts val="0"/>
              </a:spcBef>
              <a:spcAft>
                <a:spcPts val="0"/>
              </a:spcAft>
              <a:buNone/>
              <a:defRPr sz="1867">
                <a:solidFill>
                  <a:schemeClr val="dk1"/>
                </a:solidFill>
                <a:latin typeface="Comfortaa"/>
                <a:ea typeface="Comfortaa"/>
                <a:cs typeface="Comfortaa"/>
                <a:sym typeface="Comfortaa"/>
              </a:defRPr>
            </a:lvl7pPr>
            <a:lvl8pPr lvl="7" algn="ctr" rtl="0">
              <a:spcBef>
                <a:spcPts val="0"/>
              </a:spcBef>
              <a:spcAft>
                <a:spcPts val="0"/>
              </a:spcAft>
              <a:buNone/>
              <a:defRPr sz="1867">
                <a:solidFill>
                  <a:schemeClr val="dk1"/>
                </a:solidFill>
                <a:latin typeface="Comfortaa"/>
                <a:ea typeface="Comfortaa"/>
                <a:cs typeface="Comfortaa"/>
                <a:sym typeface="Comfortaa"/>
              </a:defRPr>
            </a:lvl8pPr>
            <a:lvl9pPr lvl="8" algn="ctr" rtl="0">
              <a:spcBef>
                <a:spcPts val="0"/>
              </a:spcBef>
              <a:spcAft>
                <a:spcPts val="0"/>
              </a:spcAft>
              <a:buNone/>
              <a:defRPr sz="1867">
                <a:solidFill>
                  <a:schemeClr val="dk1"/>
                </a:solidFill>
                <a:latin typeface="Comfortaa"/>
                <a:ea typeface="Comfortaa"/>
                <a:cs typeface="Comfortaa"/>
                <a:sym typeface="Comfortaa"/>
              </a:defRPr>
            </a:lvl9pPr>
          </a:lstStyle>
          <a:p>
            <a:endParaRPr/>
          </a:p>
        </p:txBody>
      </p:sp>
      <p:sp>
        <p:nvSpPr>
          <p:cNvPr id="492" name="Google Shape;492;p13"/>
          <p:cNvSpPr txBox="1">
            <a:spLocks noGrp="1"/>
          </p:cNvSpPr>
          <p:nvPr>
            <p:ph type="title" idx="4"/>
          </p:nvPr>
        </p:nvSpPr>
        <p:spPr>
          <a:xfrm>
            <a:off x="8157067" y="2668935"/>
            <a:ext cx="2455200" cy="535600"/>
          </a:xfrm>
          <a:prstGeom prst="rect">
            <a:avLst/>
          </a:prstGeom>
          <a:noFill/>
          <a:ln>
            <a:noFill/>
          </a:ln>
        </p:spPr>
        <p:txBody>
          <a:bodyPr spcFirstLastPara="1" wrap="square" lIns="0" tIns="0" rIns="0" bIns="0" anchor="t" anchorCtr="0">
            <a:noAutofit/>
          </a:bodyPr>
          <a:lstStyle>
            <a:lvl1pPr lvl="0" algn="ctr" rtl="0">
              <a:spcBef>
                <a:spcPts val="0"/>
              </a:spcBef>
              <a:spcAft>
                <a:spcPts val="0"/>
              </a:spcAft>
              <a:buSzPts val="1800"/>
              <a:buFont typeface="Catamaran"/>
              <a:buNone/>
              <a:defRPr sz="2933" i="0"/>
            </a:lvl1pPr>
            <a:lvl2pPr lvl="1" algn="ctr" rtl="0">
              <a:spcBef>
                <a:spcPts val="0"/>
              </a:spcBef>
              <a:spcAft>
                <a:spcPts val="0"/>
              </a:spcAft>
              <a:buSzPts val="1800"/>
              <a:buFont typeface="Catamaran"/>
              <a:buNone/>
              <a:defRPr sz="2400" b="1">
                <a:latin typeface="Catamaran"/>
                <a:ea typeface="Catamaran"/>
                <a:cs typeface="Catamaran"/>
                <a:sym typeface="Catamaran"/>
              </a:defRPr>
            </a:lvl2pPr>
            <a:lvl3pPr lvl="2" algn="ctr" rtl="0">
              <a:spcBef>
                <a:spcPts val="0"/>
              </a:spcBef>
              <a:spcAft>
                <a:spcPts val="0"/>
              </a:spcAft>
              <a:buSzPts val="1800"/>
              <a:buFont typeface="Catamaran"/>
              <a:buNone/>
              <a:defRPr sz="2400" b="1">
                <a:latin typeface="Catamaran"/>
                <a:ea typeface="Catamaran"/>
                <a:cs typeface="Catamaran"/>
                <a:sym typeface="Catamaran"/>
              </a:defRPr>
            </a:lvl3pPr>
            <a:lvl4pPr lvl="3" algn="ctr" rtl="0">
              <a:spcBef>
                <a:spcPts val="0"/>
              </a:spcBef>
              <a:spcAft>
                <a:spcPts val="0"/>
              </a:spcAft>
              <a:buSzPts val="1800"/>
              <a:buFont typeface="Catamaran"/>
              <a:buNone/>
              <a:defRPr sz="2400" b="1">
                <a:latin typeface="Catamaran"/>
                <a:ea typeface="Catamaran"/>
                <a:cs typeface="Catamaran"/>
                <a:sym typeface="Catamaran"/>
              </a:defRPr>
            </a:lvl4pPr>
            <a:lvl5pPr lvl="4" algn="ctr" rtl="0">
              <a:spcBef>
                <a:spcPts val="0"/>
              </a:spcBef>
              <a:spcAft>
                <a:spcPts val="0"/>
              </a:spcAft>
              <a:buSzPts val="1800"/>
              <a:buFont typeface="Catamaran"/>
              <a:buNone/>
              <a:defRPr sz="2400" b="1">
                <a:latin typeface="Catamaran"/>
                <a:ea typeface="Catamaran"/>
                <a:cs typeface="Catamaran"/>
                <a:sym typeface="Catamaran"/>
              </a:defRPr>
            </a:lvl5pPr>
            <a:lvl6pPr lvl="5" algn="ctr" rtl="0">
              <a:spcBef>
                <a:spcPts val="0"/>
              </a:spcBef>
              <a:spcAft>
                <a:spcPts val="0"/>
              </a:spcAft>
              <a:buSzPts val="1800"/>
              <a:buFont typeface="Catamaran"/>
              <a:buNone/>
              <a:defRPr sz="2400" b="1">
                <a:latin typeface="Catamaran"/>
                <a:ea typeface="Catamaran"/>
                <a:cs typeface="Catamaran"/>
                <a:sym typeface="Catamaran"/>
              </a:defRPr>
            </a:lvl6pPr>
            <a:lvl7pPr lvl="6" algn="ctr" rtl="0">
              <a:spcBef>
                <a:spcPts val="0"/>
              </a:spcBef>
              <a:spcAft>
                <a:spcPts val="0"/>
              </a:spcAft>
              <a:buSzPts val="1800"/>
              <a:buFont typeface="Catamaran"/>
              <a:buNone/>
              <a:defRPr sz="2400" b="1">
                <a:latin typeface="Catamaran"/>
                <a:ea typeface="Catamaran"/>
                <a:cs typeface="Catamaran"/>
                <a:sym typeface="Catamaran"/>
              </a:defRPr>
            </a:lvl7pPr>
            <a:lvl8pPr lvl="7" algn="ctr" rtl="0">
              <a:spcBef>
                <a:spcPts val="0"/>
              </a:spcBef>
              <a:spcAft>
                <a:spcPts val="0"/>
              </a:spcAft>
              <a:buSzPts val="1800"/>
              <a:buFont typeface="Catamaran"/>
              <a:buNone/>
              <a:defRPr sz="2400" b="1">
                <a:latin typeface="Catamaran"/>
                <a:ea typeface="Catamaran"/>
                <a:cs typeface="Catamaran"/>
                <a:sym typeface="Catamaran"/>
              </a:defRPr>
            </a:lvl8pPr>
            <a:lvl9pPr lvl="8" algn="ctr" rtl="0">
              <a:spcBef>
                <a:spcPts val="0"/>
              </a:spcBef>
              <a:spcAft>
                <a:spcPts val="0"/>
              </a:spcAft>
              <a:buSzPts val="1800"/>
              <a:buFont typeface="Catamaran"/>
              <a:buNone/>
              <a:defRPr sz="2400" b="1">
                <a:latin typeface="Catamaran"/>
                <a:ea typeface="Catamaran"/>
                <a:cs typeface="Catamaran"/>
                <a:sym typeface="Catamaran"/>
              </a:defRPr>
            </a:lvl9pPr>
          </a:lstStyle>
          <a:p>
            <a:endParaRPr/>
          </a:p>
        </p:txBody>
      </p:sp>
      <p:sp>
        <p:nvSpPr>
          <p:cNvPr id="493" name="Google Shape;493;p13"/>
          <p:cNvSpPr txBox="1">
            <a:spLocks noGrp="1"/>
          </p:cNvSpPr>
          <p:nvPr>
            <p:ph type="subTitle" idx="5"/>
          </p:nvPr>
        </p:nvSpPr>
        <p:spPr>
          <a:xfrm>
            <a:off x="7734867" y="3010967"/>
            <a:ext cx="3299600" cy="7496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None/>
              <a:defRPr sz="1867">
                <a:solidFill>
                  <a:schemeClr val="dk1"/>
                </a:solidFill>
                <a:latin typeface="Comfortaa"/>
                <a:ea typeface="Comfortaa"/>
                <a:cs typeface="Comfortaa"/>
                <a:sym typeface="Comfortaa"/>
              </a:defRPr>
            </a:lvl1pPr>
            <a:lvl2pPr lvl="1" algn="ctr" rtl="0">
              <a:spcBef>
                <a:spcPts val="0"/>
              </a:spcBef>
              <a:spcAft>
                <a:spcPts val="0"/>
              </a:spcAft>
              <a:buNone/>
              <a:defRPr sz="1867">
                <a:solidFill>
                  <a:schemeClr val="dk1"/>
                </a:solidFill>
                <a:latin typeface="Comfortaa"/>
                <a:ea typeface="Comfortaa"/>
                <a:cs typeface="Comfortaa"/>
                <a:sym typeface="Comfortaa"/>
              </a:defRPr>
            </a:lvl2pPr>
            <a:lvl3pPr lvl="2" algn="ctr" rtl="0">
              <a:spcBef>
                <a:spcPts val="0"/>
              </a:spcBef>
              <a:spcAft>
                <a:spcPts val="0"/>
              </a:spcAft>
              <a:buNone/>
              <a:defRPr sz="1867">
                <a:solidFill>
                  <a:schemeClr val="dk1"/>
                </a:solidFill>
                <a:latin typeface="Comfortaa"/>
                <a:ea typeface="Comfortaa"/>
                <a:cs typeface="Comfortaa"/>
                <a:sym typeface="Comfortaa"/>
              </a:defRPr>
            </a:lvl3pPr>
            <a:lvl4pPr lvl="3" algn="ctr" rtl="0">
              <a:spcBef>
                <a:spcPts val="0"/>
              </a:spcBef>
              <a:spcAft>
                <a:spcPts val="0"/>
              </a:spcAft>
              <a:buNone/>
              <a:defRPr sz="1867">
                <a:solidFill>
                  <a:schemeClr val="dk1"/>
                </a:solidFill>
                <a:latin typeface="Comfortaa"/>
                <a:ea typeface="Comfortaa"/>
                <a:cs typeface="Comfortaa"/>
                <a:sym typeface="Comfortaa"/>
              </a:defRPr>
            </a:lvl4pPr>
            <a:lvl5pPr lvl="4" algn="ctr" rtl="0">
              <a:spcBef>
                <a:spcPts val="0"/>
              </a:spcBef>
              <a:spcAft>
                <a:spcPts val="0"/>
              </a:spcAft>
              <a:buNone/>
              <a:defRPr sz="1867">
                <a:solidFill>
                  <a:schemeClr val="dk1"/>
                </a:solidFill>
                <a:latin typeface="Comfortaa"/>
                <a:ea typeface="Comfortaa"/>
                <a:cs typeface="Comfortaa"/>
                <a:sym typeface="Comfortaa"/>
              </a:defRPr>
            </a:lvl5pPr>
            <a:lvl6pPr lvl="5" algn="ctr" rtl="0">
              <a:spcBef>
                <a:spcPts val="0"/>
              </a:spcBef>
              <a:spcAft>
                <a:spcPts val="0"/>
              </a:spcAft>
              <a:buNone/>
              <a:defRPr sz="1867">
                <a:solidFill>
                  <a:schemeClr val="dk1"/>
                </a:solidFill>
                <a:latin typeface="Comfortaa"/>
                <a:ea typeface="Comfortaa"/>
                <a:cs typeface="Comfortaa"/>
                <a:sym typeface="Comfortaa"/>
              </a:defRPr>
            </a:lvl6pPr>
            <a:lvl7pPr lvl="6" algn="ctr" rtl="0">
              <a:spcBef>
                <a:spcPts val="0"/>
              </a:spcBef>
              <a:spcAft>
                <a:spcPts val="0"/>
              </a:spcAft>
              <a:buNone/>
              <a:defRPr sz="1867">
                <a:solidFill>
                  <a:schemeClr val="dk1"/>
                </a:solidFill>
                <a:latin typeface="Comfortaa"/>
                <a:ea typeface="Comfortaa"/>
                <a:cs typeface="Comfortaa"/>
                <a:sym typeface="Comfortaa"/>
              </a:defRPr>
            </a:lvl7pPr>
            <a:lvl8pPr lvl="7" algn="ctr" rtl="0">
              <a:spcBef>
                <a:spcPts val="0"/>
              </a:spcBef>
              <a:spcAft>
                <a:spcPts val="0"/>
              </a:spcAft>
              <a:buNone/>
              <a:defRPr sz="1867">
                <a:solidFill>
                  <a:schemeClr val="dk1"/>
                </a:solidFill>
                <a:latin typeface="Comfortaa"/>
                <a:ea typeface="Comfortaa"/>
                <a:cs typeface="Comfortaa"/>
                <a:sym typeface="Comfortaa"/>
              </a:defRPr>
            </a:lvl8pPr>
            <a:lvl9pPr lvl="8" algn="ctr" rtl="0">
              <a:spcBef>
                <a:spcPts val="0"/>
              </a:spcBef>
              <a:spcAft>
                <a:spcPts val="0"/>
              </a:spcAft>
              <a:buNone/>
              <a:defRPr sz="1867">
                <a:solidFill>
                  <a:schemeClr val="dk1"/>
                </a:solidFill>
                <a:latin typeface="Comfortaa"/>
                <a:ea typeface="Comfortaa"/>
                <a:cs typeface="Comfortaa"/>
                <a:sym typeface="Comfortaa"/>
              </a:defRPr>
            </a:lvl9pPr>
          </a:lstStyle>
          <a:p>
            <a:endParaRPr/>
          </a:p>
        </p:txBody>
      </p:sp>
      <p:sp>
        <p:nvSpPr>
          <p:cNvPr id="494" name="Google Shape;494;p13"/>
          <p:cNvSpPr txBox="1">
            <a:spLocks noGrp="1"/>
          </p:cNvSpPr>
          <p:nvPr>
            <p:ph type="title" idx="6"/>
          </p:nvPr>
        </p:nvSpPr>
        <p:spPr>
          <a:xfrm>
            <a:off x="4868400" y="4947009"/>
            <a:ext cx="2455200" cy="535600"/>
          </a:xfrm>
          <a:prstGeom prst="rect">
            <a:avLst/>
          </a:prstGeom>
          <a:noFill/>
          <a:ln>
            <a:noFill/>
          </a:ln>
        </p:spPr>
        <p:txBody>
          <a:bodyPr spcFirstLastPara="1" wrap="square" lIns="0" tIns="0" rIns="0" bIns="0" anchor="t" anchorCtr="0">
            <a:noAutofit/>
          </a:bodyPr>
          <a:lstStyle>
            <a:lvl1pPr lvl="0" algn="ctr" rtl="0">
              <a:spcBef>
                <a:spcPts val="0"/>
              </a:spcBef>
              <a:spcAft>
                <a:spcPts val="0"/>
              </a:spcAft>
              <a:buSzPts val="1800"/>
              <a:buFont typeface="Catamaran"/>
              <a:buNone/>
              <a:defRPr sz="2933" i="0"/>
            </a:lvl1pPr>
            <a:lvl2pPr lvl="1" algn="ctr" rtl="0">
              <a:spcBef>
                <a:spcPts val="0"/>
              </a:spcBef>
              <a:spcAft>
                <a:spcPts val="0"/>
              </a:spcAft>
              <a:buSzPts val="1800"/>
              <a:buFont typeface="Catamaran"/>
              <a:buNone/>
              <a:defRPr sz="2400" b="1">
                <a:latin typeface="Catamaran"/>
                <a:ea typeface="Catamaran"/>
                <a:cs typeface="Catamaran"/>
                <a:sym typeface="Catamaran"/>
              </a:defRPr>
            </a:lvl2pPr>
            <a:lvl3pPr lvl="2" algn="ctr" rtl="0">
              <a:spcBef>
                <a:spcPts val="0"/>
              </a:spcBef>
              <a:spcAft>
                <a:spcPts val="0"/>
              </a:spcAft>
              <a:buSzPts val="1800"/>
              <a:buFont typeface="Catamaran"/>
              <a:buNone/>
              <a:defRPr sz="2400" b="1">
                <a:latin typeface="Catamaran"/>
                <a:ea typeface="Catamaran"/>
                <a:cs typeface="Catamaran"/>
                <a:sym typeface="Catamaran"/>
              </a:defRPr>
            </a:lvl3pPr>
            <a:lvl4pPr lvl="3" algn="ctr" rtl="0">
              <a:spcBef>
                <a:spcPts val="0"/>
              </a:spcBef>
              <a:spcAft>
                <a:spcPts val="0"/>
              </a:spcAft>
              <a:buSzPts val="1800"/>
              <a:buFont typeface="Catamaran"/>
              <a:buNone/>
              <a:defRPr sz="2400" b="1">
                <a:latin typeface="Catamaran"/>
                <a:ea typeface="Catamaran"/>
                <a:cs typeface="Catamaran"/>
                <a:sym typeface="Catamaran"/>
              </a:defRPr>
            </a:lvl4pPr>
            <a:lvl5pPr lvl="4" algn="ctr" rtl="0">
              <a:spcBef>
                <a:spcPts val="0"/>
              </a:spcBef>
              <a:spcAft>
                <a:spcPts val="0"/>
              </a:spcAft>
              <a:buSzPts val="1800"/>
              <a:buFont typeface="Catamaran"/>
              <a:buNone/>
              <a:defRPr sz="2400" b="1">
                <a:latin typeface="Catamaran"/>
                <a:ea typeface="Catamaran"/>
                <a:cs typeface="Catamaran"/>
                <a:sym typeface="Catamaran"/>
              </a:defRPr>
            </a:lvl5pPr>
            <a:lvl6pPr lvl="5" algn="ctr" rtl="0">
              <a:spcBef>
                <a:spcPts val="0"/>
              </a:spcBef>
              <a:spcAft>
                <a:spcPts val="0"/>
              </a:spcAft>
              <a:buSzPts val="1800"/>
              <a:buFont typeface="Catamaran"/>
              <a:buNone/>
              <a:defRPr sz="2400" b="1">
                <a:latin typeface="Catamaran"/>
                <a:ea typeface="Catamaran"/>
                <a:cs typeface="Catamaran"/>
                <a:sym typeface="Catamaran"/>
              </a:defRPr>
            </a:lvl6pPr>
            <a:lvl7pPr lvl="6" algn="ctr" rtl="0">
              <a:spcBef>
                <a:spcPts val="0"/>
              </a:spcBef>
              <a:spcAft>
                <a:spcPts val="0"/>
              </a:spcAft>
              <a:buSzPts val="1800"/>
              <a:buFont typeface="Catamaran"/>
              <a:buNone/>
              <a:defRPr sz="2400" b="1">
                <a:latin typeface="Catamaran"/>
                <a:ea typeface="Catamaran"/>
                <a:cs typeface="Catamaran"/>
                <a:sym typeface="Catamaran"/>
              </a:defRPr>
            </a:lvl7pPr>
            <a:lvl8pPr lvl="7" algn="ctr" rtl="0">
              <a:spcBef>
                <a:spcPts val="0"/>
              </a:spcBef>
              <a:spcAft>
                <a:spcPts val="0"/>
              </a:spcAft>
              <a:buSzPts val="1800"/>
              <a:buFont typeface="Catamaran"/>
              <a:buNone/>
              <a:defRPr sz="2400" b="1">
                <a:latin typeface="Catamaran"/>
                <a:ea typeface="Catamaran"/>
                <a:cs typeface="Catamaran"/>
                <a:sym typeface="Catamaran"/>
              </a:defRPr>
            </a:lvl8pPr>
            <a:lvl9pPr lvl="8" algn="ctr" rtl="0">
              <a:spcBef>
                <a:spcPts val="0"/>
              </a:spcBef>
              <a:spcAft>
                <a:spcPts val="0"/>
              </a:spcAft>
              <a:buSzPts val="1800"/>
              <a:buFont typeface="Catamaran"/>
              <a:buNone/>
              <a:defRPr sz="2400" b="1">
                <a:latin typeface="Catamaran"/>
                <a:ea typeface="Catamaran"/>
                <a:cs typeface="Catamaran"/>
                <a:sym typeface="Catamaran"/>
              </a:defRPr>
            </a:lvl9pPr>
          </a:lstStyle>
          <a:p>
            <a:endParaRPr/>
          </a:p>
        </p:txBody>
      </p:sp>
      <p:sp>
        <p:nvSpPr>
          <p:cNvPr id="495" name="Google Shape;495;p13"/>
          <p:cNvSpPr txBox="1">
            <a:spLocks noGrp="1"/>
          </p:cNvSpPr>
          <p:nvPr>
            <p:ph type="subTitle" idx="7"/>
          </p:nvPr>
        </p:nvSpPr>
        <p:spPr>
          <a:xfrm>
            <a:off x="4446200" y="5382233"/>
            <a:ext cx="3299600" cy="7496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None/>
              <a:defRPr sz="1867">
                <a:solidFill>
                  <a:schemeClr val="dk1"/>
                </a:solidFill>
                <a:latin typeface="Comfortaa"/>
                <a:ea typeface="Comfortaa"/>
                <a:cs typeface="Comfortaa"/>
                <a:sym typeface="Comfortaa"/>
              </a:defRPr>
            </a:lvl1pPr>
            <a:lvl2pPr lvl="1" algn="ctr" rtl="0">
              <a:spcBef>
                <a:spcPts val="0"/>
              </a:spcBef>
              <a:spcAft>
                <a:spcPts val="0"/>
              </a:spcAft>
              <a:buNone/>
              <a:defRPr sz="1867">
                <a:solidFill>
                  <a:schemeClr val="dk1"/>
                </a:solidFill>
                <a:latin typeface="Comfortaa"/>
                <a:ea typeface="Comfortaa"/>
                <a:cs typeface="Comfortaa"/>
                <a:sym typeface="Comfortaa"/>
              </a:defRPr>
            </a:lvl2pPr>
            <a:lvl3pPr lvl="2" algn="ctr" rtl="0">
              <a:spcBef>
                <a:spcPts val="0"/>
              </a:spcBef>
              <a:spcAft>
                <a:spcPts val="0"/>
              </a:spcAft>
              <a:buNone/>
              <a:defRPr sz="1867">
                <a:solidFill>
                  <a:schemeClr val="dk1"/>
                </a:solidFill>
                <a:latin typeface="Comfortaa"/>
                <a:ea typeface="Comfortaa"/>
                <a:cs typeface="Comfortaa"/>
                <a:sym typeface="Comfortaa"/>
              </a:defRPr>
            </a:lvl3pPr>
            <a:lvl4pPr lvl="3" algn="ctr" rtl="0">
              <a:spcBef>
                <a:spcPts val="0"/>
              </a:spcBef>
              <a:spcAft>
                <a:spcPts val="0"/>
              </a:spcAft>
              <a:buNone/>
              <a:defRPr sz="1867">
                <a:solidFill>
                  <a:schemeClr val="dk1"/>
                </a:solidFill>
                <a:latin typeface="Comfortaa"/>
                <a:ea typeface="Comfortaa"/>
                <a:cs typeface="Comfortaa"/>
                <a:sym typeface="Comfortaa"/>
              </a:defRPr>
            </a:lvl4pPr>
            <a:lvl5pPr lvl="4" algn="ctr" rtl="0">
              <a:spcBef>
                <a:spcPts val="0"/>
              </a:spcBef>
              <a:spcAft>
                <a:spcPts val="0"/>
              </a:spcAft>
              <a:buNone/>
              <a:defRPr sz="1867">
                <a:solidFill>
                  <a:schemeClr val="dk1"/>
                </a:solidFill>
                <a:latin typeface="Comfortaa"/>
                <a:ea typeface="Comfortaa"/>
                <a:cs typeface="Comfortaa"/>
                <a:sym typeface="Comfortaa"/>
              </a:defRPr>
            </a:lvl5pPr>
            <a:lvl6pPr lvl="5" algn="ctr" rtl="0">
              <a:spcBef>
                <a:spcPts val="0"/>
              </a:spcBef>
              <a:spcAft>
                <a:spcPts val="0"/>
              </a:spcAft>
              <a:buNone/>
              <a:defRPr sz="1867">
                <a:solidFill>
                  <a:schemeClr val="dk1"/>
                </a:solidFill>
                <a:latin typeface="Comfortaa"/>
                <a:ea typeface="Comfortaa"/>
                <a:cs typeface="Comfortaa"/>
                <a:sym typeface="Comfortaa"/>
              </a:defRPr>
            </a:lvl6pPr>
            <a:lvl7pPr lvl="6" algn="ctr" rtl="0">
              <a:spcBef>
                <a:spcPts val="0"/>
              </a:spcBef>
              <a:spcAft>
                <a:spcPts val="0"/>
              </a:spcAft>
              <a:buNone/>
              <a:defRPr sz="1867">
                <a:solidFill>
                  <a:schemeClr val="dk1"/>
                </a:solidFill>
                <a:latin typeface="Comfortaa"/>
                <a:ea typeface="Comfortaa"/>
                <a:cs typeface="Comfortaa"/>
                <a:sym typeface="Comfortaa"/>
              </a:defRPr>
            </a:lvl7pPr>
            <a:lvl8pPr lvl="7" algn="ctr" rtl="0">
              <a:spcBef>
                <a:spcPts val="0"/>
              </a:spcBef>
              <a:spcAft>
                <a:spcPts val="0"/>
              </a:spcAft>
              <a:buNone/>
              <a:defRPr sz="1867">
                <a:solidFill>
                  <a:schemeClr val="dk1"/>
                </a:solidFill>
                <a:latin typeface="Comfortaa"/>
                <a:ea typeface="Comfortaa"/>
                <a:cs typeface="Comfortaa"/>
                <a:sym typeface="Comfortaa"/>
              </a:defRPr>
            </a:lvl8pPr>
            <a:lvl9pPr lvl="8" algn="ctr" rtl="0">
              <a:spcBef>
                <a:spcPts val="0"/>
              </a:spcBef>
              <a:spcAft>
                <a:spcPts val="0"/>
              </a:spcAft>
              <a:buNone/>
              <a:defRPr sz="1867">
                <a:solidFill>
                  <a:schemeClr val="dk1"/>
                </a:solidFill>
                <a:latin typeface="Comfortaa"/>
                <a:ea typeface="Comfortaa"/>
                <a:cs typeface="Comfortaa"/>
                <a:sym typeface="Comfortaa"/>
              </a:defRPr>
            </a:lvl9pPr>
          </a:lstStyle>
          <a:p>
            <a:endParaRPr/>
          </a:p>
        </p:txBody>
      </p:sp>
      <p:sp>
        <p:nvSpPr>
          <p:cNvPr id="496" name="Google Shape;496;p13"/>
          <p:cNvSpPr txBox="1">
            <a:spLocks noGrp="1"/>
          </p:cNvSpPr>
          <p:nvPr>
            <p:ph type="title" idx="8"/>
          </p:nvPr>
        </p:nvSpPr>
        <p:spPr>
          <a:xfrm>
            <a:off x="4868400" y="2668935"/>
            <a:ext cx="2455200" cy="535600"/>
          </a:xfrm>
          <a:prstGeom prst="rect">
            <a:avLst/>
          </a:prstGeom>
          <a:noFill/>
          <a:ln>
            <a:noFill/>
          </a:ln>
        </p:spPr>
        <p:txBody>
          <a:bodyPr spcFirstLastPara="1" wrap="square" lIns="0" tIns="0" rIns="0" bIns="0" anchor="t" anchorCtr="0">
            <a:noAutofit/>
          </a:bodyPr>
          <a:lstStyle>
            <a:lvl1pPr lvl="0" algn="ctr" rtl="0">
              <a:spcBef>
                <a:spcPts val="0"/>
              </a:spcBef>
              <a:spcAft>
                <a:spcPts val="0"/>
              </a:spcAft>
              <a:buSzPts val="1800"/>
              <a:buFont typeface="Catamaran"/>
              <a:buNone/>
              <a:defRPr sz="2933" i="0"/>
            </a:lvl1pPr>
            <a:lvl2pPr lvl="1" algn="ctr" rtl="0">
              <a:spcBef>
                <a:spcPts val="0"/>
              </a:spcBef>
              <a:spcAft>
                <a:spcPts val="0"/>
              </a:spcAft>
              <a:buSzPts val="1800"/>
              <a:buFont typeface="Catamaran"/>
              <a:buNone/>
              <a:defRPr sz="2400" b="1">
                <a:latin typeface="Catamaran"/>
                <a:ea typeface="Catamaran"/>
                <a:cs typeface="Catamaran"/>
                <a:sym typeface="Catamaran"/>
              </a:defRPr>
            </a:lvl2pPr>
            <a:lvl3pPr lvl="2" algn="ctr" rtl="0">
              <a:spcBef>
                <a:spcPts val="0"/>
              </a:spcBef>
              <a:spcAft>
                <a:spcPts val="0"/>
              </a:spcAft>
              <a:buSzPts val="1800"/>
              <a:buFont typeface="Catamaran"/>
              <a:buNone/>
              <a:defRPr sz="2400" b="1">
                <a:latin typeface="Catamaran"/>
                <a:ea typeface="Catamaran"/>
                <a:cs typeface="Catamaran"/>
                <a:sym typeface="Catamaran"/>
              </a:defRPr>
            </a:lvl3pPr>
            <a:lvl4pPr lvl="3" algn="ctr" rtl="0">
              <a:spcBef>
                <a:spcPts val="0"/>
              </a:spcBef>
              <a:spcAft>
                <a:spcPts val="0"/>
              </a:spcAft>
              <a:buSzPts val="1800"/>
              <a:buFont typeface="Catamaran"/>
              <a:buNone/>
              <a:defRPr sz="2400" b="1">
                <a:latin typeface="Catamaran"/>
                <a:ea typeface="Catamaran"/>
                <a:cs typeface="Catamaran"/>
                <a:sym typeface="Catamaran"/>
              </a:defRPr>
            </a:lvl4pPr>
            <a:lvl5pPr lvl="4" algn="ctr" rtl="0">
              <a:spcBef>
                <a:spcPts val="0"/>
              </a:spcBef>
              <a:spcAft>
                <a:spcPts val="0"/>
              </a:spcAft>
              <a:buSzPts val="1800"/>
              <a:buFont typeface="Catamaran"/>
              <a:buNone/>
              <a:defRPr sz="2400" b="1">
                <a:latin typeface="Catamaran"/>
                <a:ea typeface="Catamaran"/>
                <a:cs typeface="Catamaran"/>
                <a:sym typeface="Catamaran"/>
              </a:defRPr>
            </a:lvl5pPr>
            <a:lvl6pPr lvl="5" algn="ctr" rtl="0">
              <a:spcBef>
                <a:spcPts val="0"/>
              </a:spcBef>
              <a:spcAft>
                <a:spcPts val="0"/>
              </a:spcAft>
              <a:buSzPts val="1800"/>
              <a:buFont typeface="Catamaran"/>
              <a:buNone/>
              <a:defRPr sz="2400" b="1">
                <a:latin typeface="Catamaran"/>
                <a:ea typeface="Catamaran"/>
                <a:cs typeface="Catamaran"/>
                <a:sym typeface="Catamaran"/>
              </a:defRPr>
            </a:lvl6pPr>
            <a:lvl7pPr lvl="6" algn="ctr" rtl="0">
              <a:spcBef>
                <a:spcPts val="0"/>
              </a:spcBef>
              <a:spcAft>
                <a:spcPts val="0"/>
              </a:spcAft>
              <a:buSzPts val="1800"/>
              <a:buFont typeface="Catamaran"/>
              <a:buNone/>
              <a:defRPr sz="2400" b="1">
                <a:latin typeface="Catamaran"/>
                <a:ea typeface="Catamaran"/>
                <a:cs typeface="Catamaran"/>
                <a:sym typeface="Catamaran"/>
              </a:defRPr>
            </a:lvl7pPr>
            <a:lvl8pPr lvl="7" algn="ctr" rtl="0">
              <a:spcBef>
                <a:spcPts val="0"/>
              </a:spcBef>
              <a:spcAft>
                <a:spcPts val="0"/>
              </a:spcAft>
              <a:buSzPts val="1800"/>
              <a:buFont typeface="Catamaran"/>
              <a:buNone/>
              <a:defRPr sz="2400" b="1">
                <a:latin typeface="Catamaran"/>
                <a:ea typeface="Catamaran"/>
                <a:cs typeface="Catamaran"/>
                <a:sym typeface="Catamaran"/>
              </a:defRPr>
            </a:lvl8pPr>
            <a:lvl9pPr lvl="8" algn="ctr" rtl="0">
              <a:spcBef>
                <a:spcPts val="0"/>
              </a:spcBef>
              <a:spcAft>
                <a:spcPts val="0"/>
              </a:spcAft>
              <a:buSzPts val="1800"/>
              <a:buFont typeface="Catamaran"/>
              <a:buNone/>
              <a:defRPr sz="2400" b="1">
                <a:latin typeface="Catamaran"/>
                <a:ea typeface="Catamaran"/>
                <a:cs typeface="Catamaran"/>
                <a:sym typeface="Catamaran"/>
              </a:defRPr>
            </a:lvl9pPr>
          </a:lstStyle>
          <a:p>
            <a:endParaRPr/>
          </a:p>
        </p:txBody>
      </p:sp>
      <p:sp>
        <p:nvSpPr>
          <p:cNvPr id="497" name="Google Shape;497;p13"/>
          <p:cNvSpPr txBox="1">
            <a:spLocks noGrp="1"/>
          </p:cNvSpPr>
          <p:nvPr>
            <p:ph type="subTitle" idx="9"/>
          </p:nvPr>
        </p:nvSpPr>
        <p:spPr>
          <a:xfrm>
            <a:off x="4446200" y="3010967"/>
            <a:ext cx="3299600" cy="7496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None/>
              <a:defRPr sz="1867">
                <a:solidFill>
                  <a:schemeClr val="dk1"/>
                </a:solidFill>
                <a:latin typeface="Comfortaa"/>
                <a:ea typeface="Comfortaa"/>
                <a:cs typeface="Comfortaa"/>
                <a:sym typeface="Comfortaa"/>
              </a:defRPr>
            </a:lvl1pPr>
            <a:lvl2pPr lvl="1" algn="ctr" rtl="0">
              <a:spcBef>
                <a:spcPts val="0"/>
              </a:spcBef>
              <a:spcAft>
                <a:spcPts val="0"/>
              </a:spcAft>
              <a:buNone/>
              <a:defRPr sz="1867">
                <a:solidFill>
                  <a:schemeClr val="dk1"/>
                </a:solidFill>
                <a:latin typeface="Comfortaa"/>
                <a:ea typeface="Comfortaa"/>
                <a:cs typeface="Comfortaa"/>
                <a:sym typeface="Comfortaa"/>
              </a:defRPr>
            </a:lvl2pPr>
            <a:lvl3pPr lvl="2" algn="ctr" rtl="0">
              <a:spcBef>
                <a:spcPts val="0"/>
              </a:spcBef>
              <a:spcAft>
                <a:spcPts val="0"/>
              </a:spcAft>
              <a:buNone/>
              <a:defRPr sz="1867">
                <a:solidFill>
                  <a:schemeClr val="dk1"/>
                </a:solidFill>
                <a:latin typeface="Comfortaa"/>
                <a:ea typeface="Comfortaa"/>
                <a:cs typeface="Comfortaa"/>
                <a:sym typeface="Comfortaa"/>
              </a:defRPr>
            </a:lvl3pPr>
            <a:lvl4pPr lvl="3" algn="ctr" rtl="0">
              <a:spcBef>
                <a:spcPts val="0"/>
              </a:spcBef>
              <a:spcAft>
                <a:spcPts val="0"/>
              </a:spcAft>
              <a:buNone/>
              <a:defRPr sz="1867">
                <a:solidFill>
                  <a:schemeClr val="dk1"/>
                </a:solidFill>
                <a:latin typeface="Comfortaa"/>
                <a:ea typeface="Comfortaa"/>
                <a:cs typeface="Comfortaa"/>
                <a:sym typeface="Comfortaa"/>
              </a:defRPr>
            </a:lvl4pPr>
            <a:lvl5pPr lvl="4" algn="ctr" rtl="0">
              <a:spcBef>
                <a:spcPts val="0"/>
              </a:spcBef>
              <a:spcAft>
                <a:spcPts val="0"/>
              </a:spcAft>
              <a:buNone/>
              <a:defRPr sz="1867">
                <a:solidFill>
                  <a:schemeClr val="dk1"/>
                </a:solidFill>
                <a:latin typeface="Comfortaa"/>
                <a:ea typeface="Comfortaa"/>
                <a:cs typeface="Comfortaa"/>
                <a:sym typeface="Comfortaa"/>
              </a:defRPr>
            </a:lvl5pPr>
            <a:lvl6pPr lvl="5" algn="ctr" rtl="0">
              <a:spcBef>
                <a:spcPts val="0"/>
              </a:spcBef>
              <a:spcAft>
                <a:spcPts val="0"/>
              </a:spcAft>
              <a:buNone/>
              <a:defRPr sz="1867">
                <a:solidFill>
                  <a:schemeClr val="dk1"/>
                </a:solidFill>
                <a:latin typeface="Comfortaa"/>
                <a:ea typeface="Comfortaa"/>
                <a:cs typeface="Comfortaa"/>
                <a:sym typeface="Comfortaa"/>
              </a:defRPr>
            </a:lvl6pPr>
            <a:lvl7pPr lvl="6" algn="ctr" rtl="0">
              <a:spcBef>
                <a:spcPts val="0"/>
              </a:spcBef>
              <a:spcAft>
                <a:spcPts val="0"/>
              </a:spcAft>
              <a:buNone/>
              <a:defRPr sz="1867">
                <a:solidFill>
                  <a:schemeClr val="dk1"/>
                </a:solidFill>
                <a:latin typeface="Comfortaa"/>
                <a:ea typeface="Comfortaa"/>
                <a:cs typeface="Comfortaa"/>
                <a:sym typeface="Comfortaa"/>
              </a:defRPr>
            </a:lvl7pPr>
            <a:lvl8pPr lvl="7" algn="ctr" rtl="0">
              <a:spcBef>
                <a:spcPts val="0"/>
              </a:spcBef>
              <a:spcAft>
                <a:spcPts val="0"/>
              </a:spcAft>
              <a:buNone/>
              <a:defRPr sz="1867">
                <a:solidFill>
                  <a:schemeClr val="dk1"/>
                </a:solidFill>
                <a:latin typeface="Comfortaa"/>
                <a:ea typeface="Comfortaa"/>
                <a:cs typeface="Comfortaa"/>
                <a:sym typeface="Comfortaa"/>
              </a:defRPr>
            </a:lvl8pPr>
            <a:lvl9pPr lvl="8" algn="ctr" rtl="0">
              <a:spcBef>
                <a:spcPts val="0"/>
              </a:spcBef>
              <a:spcAft>
                <a:spcPts val="0"/>
              </a:spcAft>
              <a:buNone/>
              <a:defRPr sz="1867">
                <a:solidFill>
                  <a:schemeClr val="dk1"/>
                </a:solidFill>
                <a:latin typeface="Comfortaa"/>
                <a:ea typeface="Comfortaa"/>
                <a:cs typeface="Comfortaa"/>
                <a:sym typeface="Comfortaa"/>
              </a:defRPr>
            </a:lvl9pPr>
          </a:lstStyle>
          <a:p>
            <a:endParaRPr/>
          </a:p>
        </p:txBody>
      </p:sp>
      <p:sp>
        <p:nvSpPr>
          <p:cNvPr id="498" name="Google Shape;498;p13"/>
          <p:cNvSpPr txBox="1">
            <a:spLocks noGrp="1"/>
          </p:cNvSpPr>
          <p:nvPr>
            <p:ph type="title" idx="13"/>
          </p:nvPr>
        </p:nvSpPr>
        <p:spPr>
          <a:xfrm>
            <a:off x="1478133" y="4947009"/>
            <a:ext cx="2455200" cy="535600"/>
          </a:xfrm>
          <a:prstGeom prst="rect">
            <a:avLst/>
          </a:prstGeom>
          <a:noFill/>
          <a:ln>
            <a:noFill/>
          </a:ln>
        </p:spPr>
        <p:txBody>
          <a:bodyPr spcFirstLastPara="1" wrap="square" lIns="0" tIns="0" rIns="0" bIns="0" anchor="t" anchorCtr="0">
            <a:noAutofit/>
          </a:bodyPr>
          <a:lstStyle>
            <a:lvl1pPr lvl="0" algn="ctr" rtl="0">
              <a:spcBef>
                <a:spcPts val="0"/>
              </a:spcBef>
              <a:spcAft>
                <a:spcPts val="0"/>
              </a:spcAft>
              <a:buSzPts val="1800"/>
              <a:buFont typeface="Catamaran"/>
              <a:buNone/>
              <a:defRPr sz="2933" i="0"/>
            </a:lvl1pPr>
            <a:lvl2pPr lvl="1" algn="ctr" rtl="0">
              <a:spcBef>
                <a:spcPts val="0"/>
              </a:spcBef>
              <a:spcAft>
                <a:spcPts val="0"/>
              </a:spcAft>
              <a:buSzPts val="1800"/>
              <a:buFont typeface="Catamaran"/>
              <a:buNone/>
              <a:defRPr sz="2400" b="1">
                <a:latin typeface="Catamaran"/>
                <a:ea typeface="Catamaran"/>
                <a:cs typeface="Catamaran"/>
                <a:sym typeface="Catamaran"/>
              </a:defRPr>
            </a:lvl2pPr>
            <a:lvl3pPr lvl="2" algn="ctr" rtl="0">
              <a:spcBef>
                <a:spcPts val="0"/>
              </a:spcBef>
              <a:spcAft>
                <a:spcPts val="0"/>
              </a:spcAft>
              <a:buSzPts val="1800"/>
              <a:buFont typeface="Catamaran"/>
              <a:buNone/>
              <a:defRPr sz="2400" b="1">
                <a:latin typeface="Catamaran"/>
                <a:ea typeface="Catamaran"/>
                <a:cs typeface="Catamaran"/>
                <a:sym typeface="Catamaran"/>
              </a:defRPr>
            </a:lvl3pPr>
            <a:lvl4pPr lvl="3" algn="ctr" rtl="0">
              <a:spcBef>
                <a:spcPts val="0"/>
              </a:spcBef>
              <a:spcAft>
                <a:spcPts val="0"/>
              </a:spcAft>
              <a:buSzPts val="1800"/>
              <a:buFont typeface="Catamaran"/>
              <a:buNone/>
              <a:defRPr sz="2400" b="1">
                <a:latin typeface="Catamaran"/>
                <a:ea typeface="Catamaran"/>
                <a:cs typeface="Catamaran"/>
                <a:sym typeface="Catamaran"/>
              </a:defRPr>
            </a:lvl4pPr>
            <a:lvl5pPr lvl="4" algn="ctr" rtl="0">
              <a:spcBef>
                <a:spcPts val="0"/>
              </a:spcBef>
              <a:spcAft>
                <a:spcPts val="0"/>
              </a:spcAft>
              <a:buSzPts val="1800"/>
              <a:buFont typeface="Catamaran"/>
              <a:buNone/>
              <a:defRPr sz="2400" b="1">
                <a:latin typeface="Catamaran"/>
                <a:ea typeface="Catamaran"/>
                <a:cs typeface="Catamaran"/>
                <a:sym typeface="Catamaran"/>
              </a:defRPr>
            </a:lvl5pPr>
            <a:lvl6pPr lvl="5" algn="ctr" rtl="0">
              <a:spcBef>
                <a:spcPts val="0"/>
              </a:spcBef>
              <a:spcAft>
                <a:spcPts val="0"/>
              </a:spcAft>
              <a:buSzPts val="1800"/>
              <a:buFont typeface="Catamaran"/>
              <a:buNone/>
              <a:defRPr sz="2400" b="1">
                <a:latin typeface="Catamaran"/>
                <a:ea typeface="Catamaran"/>
                <a:cs typeface="Catamaran"/>
                <a:sym typeface="Catamaran"/>
              </a:defRPr>
            </a:lvl6pPr>
            <a:lvl7pPr lvl="6" algn="ctr" rtl="0">
              <a:spcBef>
                <a:spcPts val="0"/>
              </a:spcBef>
              <a:spcAft>
                <a:spcPts val="0"/>
              </a:spcAft>
              <a:buSzPts val="1800"/>
              <a:buFont typeface="Catamaran"/>
              <a:buNone/>
              <a:defRPr sz="2400" b="1">
                <a:latin typeface="Catamaran"/>
                <a:ea typeface="Catamaran"/>
                <a:cs typeface="Catamaran"/>
                <a:sym typeface="Catamaran"/>
              </a:defRPr>
            </a:lvl7pPr>
            <a:lvl8pPr lvl="7" algn="ctr" rtl="0">
              <a:spcBef>
                <a:spcPts val="0"/>
              </a:spcBef>
              <a:spcAft>
                <a:spcPts val="0"/>
              </a:spcAft>
              <a:buSzPts val="1800"/>
              <a:buFont typeface="Catamaran"/>
              <a:buNone/>
              <a:defRPr sz="2400" b="1">
                <a:latin typeface="Catamaran"/>
                <a:ea typeface="Catamaran"/>
                <a:cs typeface="Catamaran"/>
                <a:sym typeface="Catamaran"/>
              </a:defRPr>
            </a:lvl8pPr>
            <a:lvl9pPr lvl="8" algn="ctr" rtl="0">
              <a:spcBef>
                <a:spcPts val="0"/>
              </a:spcBef>
              <a:spcAft>
                <a:spcPts val="0"/>
              </a:spcAft>
              <a:buSzPts val="1800"/>
              <a:buFont typeface="Catamaran"/>
              <a:buNone/>
              <a:defRPr sz="2400" b="1">
                <a:latin typeface="Catamaran"/>
                <a:ea typeface="Catamaran"/>
                <a:cs typeface="Catamaran"/>
                <a:sym typeface="Catamaran"/>
              </a:defRPr>
            </a:lvl9pPr>
          </a:lstStyle>
          <a:p>
            <a:endParaRPr/>
          </a:p>
        </p:txBody>
      </p:sp>
      <p:sp>
        <p:nvSpPr>
          <p:cNvPr id="499" name="Google Shape;499;p13"/>
          <p:cNvSpPr txBox="1">
            <a:spLocks noGrp="1"/>
          </p:cNvSpPr>
          <p:nvPr>
            <p:ph type="subTitle" idx="14"/>
          </p:nvPr>
        </p:nvSpPr>
        <p:spPr>
          <a:xfrm>
            <a:off x="1055933" y="5382233"/>
            <a:ext cx="3299600" cy="7496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None/>
              <a:defRPr sz="1867">
                <a:solidFill>
                  <a:schemeClr val="dk1"/>
                </a:solidFill>
                <a:latin typeface="Comfortaa"/>
                <a:ea typeface="Comfortaa"/>
                <a:cs typeface="Comfortaa"/>
                <a:sym typeface="Comfortaa"/>
              </a:defRPr>
            </a:lvl1pPr>
            <a:lvl2pPr lvl="1" algn="ctr" rtl="0">
              <a:spcBef>
                <a:spcPts val="0"/>
              </a:spcBef>
              <a:spcAft>
                <a:spcPts val="0"/>
              </a:spcAft>
              <a:buNone/>
              <a:defRPr sz="1867">
                <a:solidFill>
                  <a:schemeClr val="dk1"/>
                </a:solidFill>
                <a:latin typeface="Comfortaa"/>
                <a:ea typeface="Comfortaa"/>
                <a:cs typeface="Comfortaa"/>
                <a:sym typeface="Comfortaa"/>
              </a:defRPr>
            </a:lvl2pPr>
            <a:lvl3pPr lvl="2" algn="ctr" rtl="0">
              <a:spcBef>
                <a:spcPts val="0"/>
              </a:spcBef>
              <a:spcAft>
                <a:spcPts val="0"/>
              </a:spcAft>
              <a:buNone/>
              <a:defRPr sz="1867">
                <a:solidFill>
                  <a:schemeClr val="dk1"/>
                </a:solidFill>
                <a:latin typeface="Comfortaa"/>
                <a:ea typeface="Comfortaa"/>
                <a:cs typeface="Comfortaa"/>
                <a:sym typeface="Comfortaa"/>
              </a:defRPr>
            </a:lvl3pPr>
            <a:lvl4pPr lvl="3" algn="ctr" rtl="0">
              <a:spcBef>
                <a:spcPts val="0"/>
              </a:spcBef>
              <a:spcAft>
                <a:spcPts val="0"/>
              </a:spcAft>
              <a:buNone/>
              <a:defRPr sz="1867">
                <a:solidFill>
                  <a:schemeClr val="dk1"/>
                </a:solidFill>
                <a:latin typeface="Comfortaa"/>
                <a:ea typeface="Comfortaa"/>
                <a:cs typeface="Comfortaa"/>
                <a:sym typeface="Comfortaa"/>
              </a:defRPr>
            </a:lvl4pPr>
            <a:lvl5pPr lvl="4" algn="ctr" rtl="0">
              <a:spcBef>
                <a:spcPts val="0"/>
              </a:spcBef>
              <a:spcAft>
                <a:spcPts val="0"/>
              </a:spcAft>
              <a:buNone/>
              <a:defRPr sz="1867">
                <a:solidFill>
                  <a:schemeClr val="dk1"/>
                </a:solidFill>
                <a:latin typeface="Comfortaa"/>
                <a:ea typeface="Comfortaa"/>
                <a:cs typeface="Comfortaa"/>
                <a:sym typeface="Comfortaa"/>
              </a:defRPr>
            </a:lvl5pPr>
            <a:lvl6pPr lvl="5" algn="ctr" rtl="0">
              <a:spcBef>
                <a:spcPts val="0"/>
              </a:spcBef>
              <a:spcAft>
                <a:spcPts val="0"/>
              </a:spcAft>
              <a:buNone/>
              <a:defRPr sz="1867">
                <a:solidFill>
                  <a:schemeClr val="dk1"/>
                </a:solidFill>
                <a:latin typeface="Comfortaa"/>
                <a:ea typeface="Comfortaa"/>
                <a:cs typeface="Comfortaa"/>
                <a:sym typeface="Comfortaa"/>
              </a:defRPr>
            </a:lvl6pPr>
            <a:lvl7pPr lvl="6" algn="ctr" rtl="0">
              <a:spcBef>
                <a:spcPts val="0"/>
              </a:spcBef>
              <a:spcAft>
                <a:spcPts val="0"/>
              </a:spcAft>
              <a:buNone/>
              <a:defRPr sz="1867">
                <a:solidFill>
                  <a:schemeClr val="dk1"/>
                </a:solidFill>
                <a:latin typeface="Comfortaa"/>
                <a:ea typeface="Comfortaa"/>
                <a:cs typeface="Comfortaa"/>
                <a:sym typeface="Comfortaa"/>
              </a:defRPr>
            </a:lvl7pPr>
            <a:lvl8pPr lvl="7" algn="ctr" rtl="0">
              <a:spcBef>
                <a:spcPts val="0"/>
              </a:spcBef>
              <a:spcAft>
                <a:spcPts val="0"/>
              </a:spcAft>
              <a:buNone/>
              <a:defRPr sz="1867">
                <a:solidFill>
                  <a:schemeClr val="dk1"/>
                </a:solidFill>
                <a:latin typeface="Comfortaa"/>
                <a:ea typeface="Comfortaa"/>
                <a:cs typeface="Comfortaa"/>
                <a:sym typeface="Comfortaa"/>
              </a:defRPr>
            </a:lvl8pPr>
            <a:lvl9pPr lvl="8" algn="ctr" rtl="0">
              <a:spcBef>
                <a:spcPts val="0"/>
              </a:spcBef>
              <a:spcAft>
                <a:spcPts val="0"/>
              </a:spcAft>
              <a:buNone/>
              <a:defRPr sz="1867">
                <a:solidFill>
                  <a:schemeClr val="dk1"/>
                </a:solidFill>
                <a:latin typeface="Comfortaa"/>
                <a:ea typeface="Comfortaa"/>
                <a:cs typeface="Comfortaa"/>
                <a:sym typeface="Comfortaa"/>
              </a:defRPr>
            </a:lvl9pPr>
          </a:lstStyle>
          <a:p>
            <a:endParaRPr/>
          </a:p>
        </p:txBody>
      </p:sp>
      <p:sp>
        <p:nvSpPr>
          <p:cNvPr id="500" name="Google Shape;500;p13"/>
          <p:cNvSpPr txBox="1">
            <a:spLocks noGrp="1"/>
          </p:cNvSpPr>
          <p:nvPr>
            <p:ph type="title" idx="15"/>
          </p:nvPr>
        </p:nvSpPr>
        <p:spPr>
          <a:xfrm>
            <a:off x="8157067" y="4947009"/>
            <a:ext cx="2455200" cy="535600"/>
          </a:xfrm>
          <a:prstGeom prst="rect">
            <a:avLst/>
          </a:prstGeom>
          <a:noFill/>
          <a:ln>
            <a:noFill/>
          </a:ln>
        </p:spPr>
        <p:txBody>
          <a:bodyPr spcFirstLastPara="1" wrap="square" lIns="0" tIns="0" rIns="0" bIns="0" anchor="t" anchorCtr="0">
            <a:noAutofit/>
          </a:bodyPr>
          <a:lstStyle>
            <a:lvl1pPr marR="50799" lvl="0" algn="ctr" rtl="0">
              <a:lnSpc>
                <a:spcPct val="128571"/>
              </a:lnSpc>
              <a:spcBef>
                <a:spcPts val="0"/>
              </a:spcBef>
              <a:spcAft>
                <a:spcPts val="0"/>
              </a:spcAft>
              <a:buSzPts val="1800"/>
              <a:buFont typeface="Catamaran"/>
              <a:buNone/>
              <a:defRPr sz="2933" i="0">
                <a:solidFill>
                  <a:srgbClr val="202124"/>
                </a:solidFill>
              </a:defRPr>
            </a:lvl1pPr>
            <a:lvl2pPr lvl="1" algn="ctr" rtl="0">
              <a:spcBef>
                <a:spcPts val="0"/>
              </a:spcBef>
              <a:spcAft>
                <a:spcPts val="0"/>
              </a:spcAft>
              <a:buSzPts val="1800"/>
              <a:buFont typeface="Catamaran"/>
              <a:buNone/>
              <a:defRPr sz="2400" b="1">
                <a:latin typeface="Catamaran"/>
                <a:ea typeface="Catamaran"/>
                <a:cs typeface="Catamaran"/>
                <a:sym typeface="Catamaran"/>
              </a:defRPr>
            </a:lvl2pPr>
            <a:lvl3pPr lvl="2" algn="ctr" rtl="0">
              <a:spcBef>
                <a:spcPts val="0"/>
              </a:spcBef>
              <a:spcAft>
                <a:spcPts val="0"/>
              </a:spcAft>
              <a:buSzPts val="1800"/>
              <a:buFont typeface="Catamaran"/>
              <a:buNone/>
              <a:defRPr sz="2400" b="1">
                <a:latin typeface="Catamaran"/>
                <a:ea typeface="Catamaran"/>
                <a:cs typeface="Catamaran"/>
                <a:sym typeface="Catamaran"/>
              </a:defRPr>
            </a:lvl3pPr>
            <a:lvl4pPr lvl="3" algn="ctr" rtl="0">
              <a:spcBef>
                <a:spcPts val="0"/>
              </a:spcBef>
              <a:spcAft>
                <a:spcPts val="0"/>
              </a:spcAft>
              <a:buSzPts val="1800"/>
              <a:buFont typeface="Catamaran"/>
              <a:buNone/>
              <a:defRPr sz="2400" b="1">
                <a:latin typeface="Catamaran"/>
                <a:ea typeface="Catamaran"/>
                <a:cs typeface="Catamaran"/>
                <a:sym typeface="Catamaran"/>
              </a:defRPr>
            </a:lvl4pPr>
            <a:lvl5pPr lvl="4" algn="ctr" rtl="0">
              <a:spcBef>
                <a:spcPts val="0"/>
              </a:spcBef>
              <a:spcAft>
                <a:spcPts val="0"/>
              </a:spcAft>
              <a:buSzPts val="1800"/>
              <a:buFont typeface="Catamaran"/>
              <a:buNone/>
              <a:defRPr sz="2400" b="1">
                <a:latin typeface="Catamaran"/>
                <a:ea typeface="Catamaran"/>
                <a:cs typeface="Catamaran"/>
                <a:sym typeface="Catamaran"/>
              </a:defRPr>
            </a:lvl5pPr>
            <a:lvl6pPr lvl="5" algn="ctr" rtl="0">
              <a:spcBef>
                <a:spcPts val="0"/>
              </a:spcBef>
              <a:spcAft>
                <a:spcPts val="0"/>
              </a:spcAft>
              <a:buSzPts val="1800"/>
              <a:buFont typeface="Catamaran"/>
              <a:buNone/>
              <a:defRPr sz="2400" b="1">
                <a:latin typeface="Catamaran"/>
                <a:ea typeface="Catamaran"/>
                <a:cs typeface="Catamaran"/>
                <a:sym typeface="Catamaran"/>
              </a:defRPr>
            </a:lvl6pPr>
            <a:lvl7pPr lvl="6" algn="ctr" rtl="0">
              <a:spcBef>
                <a:spcPts val="0"/>
              </a:spcBef>
              <a:spcAft>
                <a:spcPts val="0"/>
              </a:spcAft>
              <a:buSzPts val="1800"/>
              <a:buFont typeface="Catamaran"/>
              <a:buNone/>
              <a:defRPr sz="2400" b="1">
                <a:latin typeface="Catamaran"/>
                <a:ea typeface="Catamaran"/>
                <a:cs typeface="Catamaran"/>
                <a:sym typeface="Catamaran"/>
              </a:defRPr>
            </a:lvl7pPr>
            <a:lvl8pPr lvl="7" algn="ctr" rtl="0">
              <a:spcBef>
                <a:spcPts val="0"/>
              </a:spcBef>
              <a:spcAft>
                <a:spcPts val="0"/>
              </a:spcAft>
              <a:buSzPts val="1800"/>
              <a:buFont typeface="Catamaran"/>
              <a:buNone/>
              <a:defRPr sz="2400" b="1">
                <a:latin typeface="Catamaran"/>
                <a:ea typeface="Catamaran"/>
                <a:cs typeface="Catamaran"/>
                <a:sym typeface="Catamaran"/>
              </a:defRPr>
            </a:lvl8pPr>
            <a:lvl9pPr lvl="8" algn="ctr" rtl="0">
              <a:spcBef>
                <a:spcPts val="0"/>
              </a:spcBef>
              <a:spcAft>
                <a:spcPts val="0"/>
              </a:spcAft>
              <a:buSzPts val="1800"/>
              <a:buFont typeface="Catamaran"/>
              <a:buNone/>
              <a:defRPr sz="2400" b="1">
                <a:latin typeface="Catamaran"/>
                <a:ea typeface="Catamaran"/>
                <a:cs typeface="Catamaran"/>
                <a:sym typeface="Catamaran"/>
              </a:defRPr>
            </a:lvl9pPr>
          </a:lstStyle>
          <a:p>
            <a:endParaRPr/>
          </a:p>
        </p:txBody>
      </p:sp>
      <p:sp>
        <p:nvSpPr>
          <p:cNvPr id="501" name="Google Shape;501;p13"/>
          <p:cNvSpPr txBox="1">
            <a:spLocks noGrp="1"/>
          </p:cNvSpPr>
          <p:nvPr>
            <p:ph type="subTitle" idx="16"/>
          </p:nvPr>
        </p:nvSpPr>
        <p:spPr>
          <a:xfrm>
            <a:off x="7734867" y="5382233"/>
            <a:ext cx="3299600" cy="7496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None/>
              <a:defRPr sz="1867">
                <a:solidFill>
                  <a:schemeClr val="dk1"/>
                </a:solidFill>
                <a:latin typeface="Comfortaa"/>
                <a:ea typeface="Comfortaa"/>
                <a:cs typeface="Comfortaa"/>
                <a:sym typeface="Comfortaa"/>
              </a:defRPr>
            </a:lvl1pPr>
            <a:lvl2pPr lvl="1" algn="ctr" rtl="0">
              <a:spcBef>
                <a:spcPts val="0"/>
              </a:spcBef>
              <a:spcAft>
                <a:spcPts val="0"/>
              </a:spcAft>
              <a:buNone/>
              <a:defRPr sz="1867">
                <a:solidFill>
                  <a:schemeClr val="dk1"/>
                </a:solidFill>
                <a:latin typeface="Comfortaa"/>
                <a:ea typeface="Comfortaa"/>
                <a:cs typeface="Comfortaa"/>
                <a:sym typeface="Comfortaa"/>
              </a:defRPr>
            </a:lvl2pPr>
            <a:lvl3pPr lvl="2" algn="ctr" rtl="0">
              <a:spcBef>
                <a:spcPts val="0"/>
              </a:spcBef>
              <a:spcAft>
                <a:spcPts val="0"/>
              </a:spcAft>
              <a:buNone/>
              <a:defRPr sz="1867">
                <a:solidFill>
                  <a:schemeClr val="dk1"/>
                </a:solidFill>
                <a:latin typeface="Comfortaa"/>
                <a:ea typeface="Comfortaa"/>
                <a:cs typeface="Comfortaa"/>
                <a:sym typeface="Comfortaa"/>
              </a:defRPr>
            </a:lvl3pPr>
            <a:lvl4pPr lvl="3" algn="ctr" rtl="0">
              <a:spcBef>
                <a:spcPts val="0"/>
              </a:spcBef>
              <a:spcAft>
                <a:spcPts val="0"/>
              </a:spcAft>
              <a:buNone/>
              <a:defRPr sz="1867">
                <a:solidFill>
                  <a:schemeClr val="dk1"/>
                </a:solidFill>
                <a:latin typeface="Comfortaa"/>
                <a:ea typeface="Comfortaa"/>
                <a:cs typeface="Comfortaa"/>
                <a:sym typeface="Comfortaa"/>
              </a:defRPr>
            </a:lvl4pPr>
            <a:lvl5pPr lvl="4" algn="ctr" rtl="0">
              <a:spcBef>
                <a:spcPts val="0"/>
              </a:spcBef>
              <a:spcAft>
                <a:spcPts val="0"/>
              </a:spcAft>
              <a:buNone/>
              <a:defRPr sz="1867">
                <a:solidFill>
                  <a:schemeClr val="dk1"/>
                </a:solidFill>
                <a:latin typeface="Comfortaa"/>
                <a:ea typeface="Comfortaa"/>
                <a:cs typeface="Comfortaa"/>
                <a:sym typeface="Comfortaa"/>
              </a:defRPr>
            </a:lvl5pPr>
            <a:lvl6pPr lvl="5" algn="ctr" rtl="0">
              <a:spcBef>
                <a:spcPts val="0"/>
              </a:spcBef>
              <a:spcAft>
                <a:spcPts val="0"/>
              </a:spcAft>
              <a:buNone/>
              <a:defRPr sz="1867">
                <a:solidFill>
                  <a:schemeClr val="dk1"/>
                </a:solidFill>
                <a:latin typeface="Comfortaa"/>
                <a:ea typeface="Comfortaa"/>
                <a:cs typeface="Comfortaa"/>
                <a:sym typeface="Comfortaa"/>
              </a:defRPr>
            </a:lvl6pPr>
            <a:lvl7pPr lvl="6" algn="ctr" rtl="0">
              <a:spcBef>
                <a:spcPts val="0"/>
              </a:spcBef>
              <a:spcAft>
                <a:spcPts val="0"/>
              </a:spcAft>
              <a:buNone/>
              <a:defRPr sz="1867">
                <a:solidFill>
                  <a:schemeClr val="dk1"/>
                </a:solidFill>
                <a:latin typeface="Comfortaa"/>
                <a:ea typeface="Comfortaa"/>
                <a:cs typeface="Comfortaa"/>
                <a:sym typeface="Comfortaa"/>
              </a:defRPr>
            </a:lvl7pPr>
            <a:lvl8pPr lvl="7" algn="ctr" rtl="0">
              <a:spcBef>
                <a:spcPts val="0"/>
              </a:spcBef>
              <a:spcAft>
                <a:spcPts val="0"/>
              </a:spcAft>
              <a:buNone/>
              <a:defRPr sz="1867">
                <a:solidFill>
                  <a:schemeClr val="dk1"/>
                </a:solidFill>
                <a:latin typeface="Comfortaa"/>
                <a:ea typeface="Comfortaa"/>
                <a:cs typeface="Comfortaa"/>
                <a:sym typeface="Comfortaa"/>
              </a:defRPr>
            </a:lvl8pPr>
            <a:lvl9pPr lvl="8" algn="ctr" rtl="0">
              <a:spcBef>
                <a:spcPts val="0"/>
              </a:spcBef>
              <a:spcAft>
                <a:spcPts val="0"/>
              </a:spcAft>
              <a:buNone/>
              <a:defRPr sz="1867">
                <a:solidFill>
                  <a:schemeClr val="dk1"/>
                </a:solidFill>
                <a:latin typeface="Comfortaa"/>
                <a:ea typeface="Comfortaa"/>
                <a:cs typeface="Comfortaa"/>
                <a:sym typeface="Comfortaa"/>
              </a:defRPr>
            </a:lvl9pPr>
          </a:lstStyle>
          <a:p>
            <a:endParaRPr/>
          </a:p>
        </p:txBody>
      </p:sp>
      <p:sp>
        <p:nvSpPr>
          <p:cNvPr id="502" name="Google Shape;502;p13"/>
          <p:cNvSpPr txBox="1">
            <a:spLocks noGrp="1"/>
          </p:cNvSpPr>
          <p:nvPr>
            <p:ph type="title" idx="17" hasCustomPrompt="1"/>
          </p:nvPr>
        </p:nvSpPr>
        <p:spPr>
          <a:xfrm>
            <a:off x="5510000" y="4035484"/>
            <a:ext cx="1172000" cy="5356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sz="32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r>
              <a:t>xx%</a:t>
            </a:r>
          </a:p>
        </p:txBody>
      </p:sp>
      <p:sp>
        <p:nvSpPr>
          <p:cNvPr id="503" name="Google Shape;503;p13"/>
          <p:cNvSpPr txBox="1">
            <a:spLocks noGrp="1"/>
          </p:cNvSpPr>
          <p:nvPr>
            <p:ph type="title" idx="18" hasCustomPrompt="1"/>
          </p:nvPr>
        </p:nvSpPr>
        <p:spPr>
          <a:xfrm>
            <a:off x="8798667" y="4035484"/>
            <a:ext cx="1172000" cy="5356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sz="32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r>
              <a:t>xx%</a:t>
            </a:r>
          </a:p>
        </p:txBody>
      </p:sp>
      <p:sp>
        <p:nvSpPr>
          <p:cNvPr id="504" name="Google Shape;504;p13"/>
          <p:cNvSpPr txBox="1">
            <a:spLocks noGrp="1"/>
          </p:cNvSpPr>
          <p:nvPr>
            <p:ph type="title" idx="19" hasCustomPrompt="1"/>
          </p:nvPr>
        </p:nvSpPr>
        <p:spPr>
          <a:xfrm>
            <a:off x="2119733" y="1842509"/>
            <a:ext cx="1172000" cy="5356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sz="32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r>
              <a:t>xx%</a:t>
            </a:r>
          </a:p>
        </p:txBody>
      </p:sp>
      <p:sp>
        <p:nvSpPr>
          <p:cNvPr id="505" name="Google Shape;505;p13"/>
          <p:cNvSpPr txBox="1">
            <a:spLocks noGrp="1"/>
          </p:cNvSpPr>
          <p:nvPr>
            <p:ph type="title" idx="20" hasCustomPrompt="1"/>
          </p:nvPr>
        </p:nvSpPr>
        <p:spPr>
          <a:xfrm>
            <a:off x="5510000" y="1842509"/>
            <a:ext cx="1172000" cy="5356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sz="32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r>
              <a:t>xx%</a:t>
            </a:r>
          </a:p>
        </p:txBody>
      </p:sp>
      <p:sp>
        <p:nvSpPr>
          <p:cNvPr id="506" name="Google Shape;506;p13"/>
          <p:cNvSpPr txBox="1">
            <a:spLocks noGrp="1"/>
          </p:cNvSpPr>
          <p:nvPr>
            <p:ph type="title" idx="21" hasCustomPrompt="1"/>
          </p:nvPr>
        </p:nvSpPr>
        <p:spPr>
          <a:xfrm>
            <a:off x="8798667" y="1842509"/>
            <a:ext cx="1172000" cy="5356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sz="32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r>
              <a:t>xx%</a:t>
            </a:r>
          </a:p>
        </p:txBody>
      </p:sp>
      <p:grpSp>
        <p:nvGrpSpPr>
          <p:cNvPr id="507" name="Google Shape;507;p13"/>
          <p:cNvGrpSpPr/>
          <p:nvPr/>
        </p:nvGrpSpPr>
        <p:grpSpPr>
          <a:xfrm>
            <a:off x="-362855" y="1551017"/>
            <a:ext cx="1367964" cy="1081376"/>
            <a:chOff x="855987" y="2204128"/>
            <a:chExt cx="1217483" cy="962421"/>
          </a:xfrm>
        </p:grpSpPr>
        <p:grpSp>
          <p:nvGrpSpPr>
            <p:cNvPr id="508" name="Google Shape;508;p13"/>
            <p:cNvGrpSpPr/>
            <p:nvPr/>
          </p:nvGrpSpPr>
          <p:grpSpPr>
            <a:xfrm>
              <a:off x="855987" y="2204128"/>
              <a:ext cx="1146639" cy="962421"/>
              <a:chOff x="958238" y="2157575"/>
              <a:chExt cx="1115191" cy="936025"/>
            </a:xfrm>
          </p:grpSpPr>
          <p:sp>
            <p:nvSpPr>
              <p:cNvPr id="509" name="Google Shape;509;p13"/>
              <p:cNvSpPr/>
              <p:nvPr/>
            </p:nvSpPr>
            <p:spPr>
              <a:xfrm>
                <a:off x="1253863" y="2157575"/>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0" name="Google Shape;510;p13"/>
              <p:cNvSpPr/>
              <p:nvPr/>
            </p:nvSpPr>
            <p:spPr>
              <a:xfrm>
                <a:off x="1441088" y="2325100"/>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1" name="Google Shape;511;p13"/>
              <p:cNvSpPr/>
              <p:nvPr/>
            </p:nvSpPr>
            <p:spPr>
              <a:xfrm>
                <a:off x="997663" y="2334950"/>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2" name="Google Shape;512;p13"/>
              <p:cNvSpPr/>
              <p:nvPr/>
            </p:nvSpPr>
            <p:spPr>
              <a:xfrm>
                <a:off x="958238" y="2551725"/>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3" name="Google Shape;513;p13"/>
              <p:cNvSpPr/>
              <p:nvPr/>
            </p:nvSpPr>
            <p:spPr>
              <a:xfrm>
                <a:off x="1165163" y="2601000"/>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4" name="Google Shape;514;p13"/>
              <p:cNvSpPr/>
              <p:nvPr/>
            </p:nvSpPr>
            <p:spPr>
              <a:xfrm>
                <a:off x="1450928" y="2561600"/>
                <a:ext cx="622500" cy="4926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515" name="Google Shape;515;p13"/>
            <p:cNvSpPr/>
            <p:nvPr/>
          </p:nvSpPr>
          <p:spPr>
            <a:xfrm>
              <a:off x="926851" y="2206843"/>
              <a:ext cx="1146619" cy="869887"/>
            </a:xfrm>
            <a:custGeom>
              <a:avLst/>
              <a:gdLst/>
              <a:ahLst/>
              <a:cxnLst/>
              <a:rect l="l" t="t" r="r" b="b"/>
              <a:pathLst>
                <a:path w="6074" h="4608" extrusionOk="0">
                  <a:moveTo>
                    <a:pt x="1749" y="936"/>
                  </a:moveTo>
                  <a:cubicBezTo>
                    <a:pt x="1968" y="985"/>
                    <a:pt x="2187" y="1131"/>
                    <a:pt x="2284" y="1325"/>
                  </a:cubicBezTo>
                  <a:cubicBezTo>
                    <a:pt x="2284" y="1398"/>
                    <a:pt x="2260" y="1446"/>
                    <a:pt x="2211" y="1471"/>
                  </a:cubicBezTo>
                  <a:cubicBezTo>
                    <a:pt x="2162" y="1519"/>
                    <a:pt x="2114" y="1519"/>
                    <a:pt x="2065" y="1544"/>
                  </a:cubicBezTo>
                  <a:cubicBezTo>
                    <a:pt x="1871" y="1544"/>
                    <a:pt x="1725" y="1276"/>
                    <a:pt x="1677" y="1155"/>
                  </a:cubicBezTo>
                  <a:lnTo>
                    <a:pt x="1677" y="1131"/>
                  </a:lnTo>
                  <a:cubicBezTo>
                    <a:pt x="1701" y="1058"/>
                    <a:pt x="1725" y="1009"/>
                    <a:pt x="1749" y="936"/>
                  </a:cubicBezTo>
                  <a:close/>
                  <a:moveTo>
                    <a:pt x="3936" y="1301"/>
                  </a:moveTo>
                  <a:lnTo>
                    <a:pt x="3936" y="1301"/>
                  </a:lnTo>
                  <a:cubicBezTo>
                    <a:pt x="3960" y="1446"/>
                    <a:pt x="3936" y="1616"/>
                    <a:pt x="3839" y="1762"/>
                  </a:cubicBezTo>
                  <a:cubicBezTo>
                    <a:pt x="3790" y="1714"/>
                    <a:pt x="3814" y="1495"/>
                    <a:pt x="3936" y="1301"/>
                  </a:cubicBezTo>
                  <a:close/>
                  <a:moveTo>
                    <a:pt x="750" y="2166"/>
                  </a:moveTo>
                  <a:cubicBezTo>
                    <a:pt x="776" y="2166"/>
                    <a:pt x="802" y="2169"/>
                    <a:pt x="826" y="2175"/>
                  </a:cubicBezTo>
                  <a:cubicBezTo>
                    <a:pt x="1142" y="2199"/>
                    <a:pt x="1264" y="2394"/>
                    <a:pt x="1264" y="2564"/>
                  </a:cubicBezTo>
                  <a:cubicBezTo>
                    <a:pt x="1264" y="2661"/>
                    <a:pt x="1166" y="2758"/>
                    <a:pt x="1045" y="2782"/>
                  </a:cubicBezTo>
                  <a:cubicBezTo>
                    <a:pt x="996" y="2758"/>
                    <a:pt x="924" y="2758"/>
                    <a:pt x="875" y="2734"/>
                  </a:cubicBezTo>
                  <a:cubicBezTo>
                    <a:pt x="705" y="2612"/>
                    <a:pt x="583" y="2442"/>
                    <a:pt x="535" y="2248"/>
                  </a:cubicBezTo>
                  <a:cubicBezTo>
                    <a:pt x="590" y="2193"/>
                    <a:pt x="672" y="2166"/>
                    <a:pt x="750" y="2166"/>
                  </a:cubicBezTo>
                  <a:close/>
                  <a:moveTo>
                    <a:pt x="5199" y="2588"/>
                  </a:moveTo>
                  <a:cubicBezTo>
                    <a:pt x="5078" y="2855"/>
                    <a:pt x="4883" y="3025"/>
                    <a:pt x="4762" y="3025"/>
                  </a:cubicBezTo>
                  <a:cubicBezTo>
                    <a:pt x="4713" y="3025"/>
                    <a:pt x="4665" y="3001"/>
                    <a:pt x="4640" y="2977"/>
                  </a:cubicBezTo>
                  <a:cubicBezTo>
                    <a:pt x="4567" y="2855"/>
                    <a:pt x="4592" y="2807"/>
                    <a:pt x="4592" y="2782"/>
                  </a:cubicBezTo>
                  <a:cubicBezTo>
                    <a:pt x="4640" y="2685"/>
                    <a:pt x="4883" y="2588"/>
                    <a:pt x="5150" y="2588"/>
                  </a:cubicBezTo>
                  <a:close/>
                  <a:moveTo>
                    <a:pt x="3596" y="3293"/>
                  </a:moveTo>
                  <a:cubicBezTo>
                    <a:pt x="3596" y="3293"/>
                    <a:pt x="3620" y="3317"/>
                    <a:pt x="3620" y="3317"/>
                  </a:cubicBezTo>
                  <a:cubicBezTo>
                    <a:pt x="3669" y="3390"/>
                    <a:pt x="3644" y="3608"/>
                    <a:pt x="3426" y="3851"/>
                  </a:cubicBezTo>
                  <a:cubicBezTo>
                    <a:pt x="3353" y="3754"/>
                    <a:pt x="3328" y="3633"/>
                    <a:pt x="3377" y="3511"/>
                  </a:cubicBezTo>
                  <a:cubicBezTo>
                    <a:pt x="3401" y="3414"/>
                    <a:pt x="3474" y="3341"/>
                    <a:pt x="3596" y="3317"/>
                  </a:cubicBezTo>
                  <a:lnTo>
                    <a:pt x="3596" y="3293"/>
                  </a:lnTo>
                  <a:close/>
                  <a:moveTo>
                    <a:pt x="1822" y="3366"/>
                  </a:moveTo>
                  <a:cubicBezTo>
                    <a:pt x="1847" y="3366"/>
                    <a:pt x="1944" y="3366"/>
                    <a:pt x="1968" y="3487"/>
                  </a:cubicBezTo>
                  <a:cubicBezTo>
                    <a:pt x="1944" y="3754"/>
                    <a:pt x="1798" y="3997"/>
                    <a:pt x="1555" y="4094"/>
                  </a:cubicBezTo>
                  <a:cubicBezTo>
                    <a:pt x="1482" y="3924"/>
                    <a:pt x="1507" y="3706"/>
                    <a:pt x="1604" y="3511"/>
                  </a:cubicBezTo>
                  <a:cubicBezTo>
                    <a:pt x="1652" y="3438"/>
                    <a:pt x="1725" y="3366"/>
                    <a:pt x="1822" y="3366"/>
                  </a:cubicBezTo>
                  <a:close/>
                  <a:moveTo>
                    <a:pt x="2745" y="159"/>
                  </a:moveTo>
                  <a:cubicBezTo>
                    <a:pt x="2867" y="159"/>
                    <a:pt x="3013" y="183"/>
                    <a:pt x="3158" y="256"/>
                  </a:cubicBezTo>
                  <a:cubicBezTo>
                    <a:pt x="3523" y="378"/>
                    <a:pt x="3814" y="693"/>
                    <a:pt x="3911" y="1058"/>
                  </a:cubicBezTo>
                  <a:cubicBezTo>
                    <a:pt x="3693" y="1325"/>
                    <a:pt x="3596" y="1714"/>
                    <a:pt x="3766" y="1859"/>
                  </a:cubicBezTo>
                  <a:cubicBezTo>
                    <a:pt x="3790" y="1908"/>
                    <a:pt x="3839" y="1932"/>
                    <a:pt x="3863" y="1932"/>
                  </a:cubicBezTo>
                  <a:cubicBezTo>
                    <a:pt x="3936" y="1932"/>
                    <a:pt x="3984" y="1884"/>
                    <a:pt x="4009" y="1835"/>
                  </a:cubicBezTo>
                  <a:cubicBezTo>
                    <a:pt x="4130" y="1616"/>
                    <a:pt x="4154" y="1349"/>
                    <a:pt x="4082" y="1106"/>
                  </a:cubicBezTo>
                  <a:cubicBezTo>
                    <a:pt x="4203" y="961"/>
                    <a:pt x="4397" y="863"/>
                    <a:pt x="4592" y="863"/>
                  </a:cubicBezTo>
                  <a:cubicBezTo>
                    <a:pt x="4762" y="863"/>
                    <a:pt x="4932" y="936"/>
                    <a:pt x="5053" y="1033"/>
                  </a:cubicBezTo>
                  <a:cubicBezTo>
                    <a:pt x="5466" y="1325"/>
                    <a:pt x="5466" y="1932"/>
                    <a:pt x="5272" y="2418"/>
                  </a:cubicBezTo>
                  <a:lnTo>
                    <a:pt x="5150" y="2418"/>
                  </a:lnTo>
                  <a:cubicBezTo>
                    <a:pt x="4907" y="2418"/>
                    <a:pt x="4567" y="2491"/>
                    <a:pt x="4470" y="2710"/>
                  </a:cubicBezTo>
                  <a:cubicBezTo>
                    <a:pt x="4397" y="2928"/>
                    <a:pt x="4543" y="3171"/>
                    <a:pt x="4762" y="3195"/>
                  </a:cubicBezTo>
                  <a:cubicBezTo>
                    <a:pt x="5029" y="3195"/>
                    <a:pt x="5248" y="2904"/>
                    <a:pt x="5369" y="2612"/>
                  </a:cubicBezTo>
                  <a:cubicBezTo>
                    <a:pt x="5612" y="2637"/>
                    <a:pt x="5806" y="2807"/>
                    <a:pt x="5879" y="3025"/>
                  </a:cubicBezTo>
                  <a:cubicBezTo>
                    <a:pt x="5903" y="3220"/>
                    <a:pt x="5831" y="3414"/>
                    <a:pt x="5685" y="3560"/>
                  </a:cubicBezTo>
                  <a:cubicBezTo>
                    <a:pt x="5320" y="3949"/>
                    <a:pt x="4810" y="4191"/>
                    <a:pt x="4252" y="4191"/>
                  </a:cubicBezTo>
                  <a:cubicBezTo>
                    <a:pt x="4082" y="4191"/>
                    <a:pt x="3887" y="4167"/>
                    <a:pt x="3741" y="4070"/>
                  </a:cubicBezTo>
                  <a:cubicBezTo>
                    <a:pt x="3669" y="4046"/>
                    <a:pt x="3620" y="4021"/>
                    <a:pt x="3571" y="3973"/>
                  </a:cubicBezTo>
                  <a:cubicBezTo>
                    <a:pt x="3814" y="3681"/>
                    <a:pt x="3887" y="3366"/>
                    <a:pt x="3766" y="3220"/>
                  </a:cubicBezTo>
                  <a:cubicBezTo>
                    <a:pt x="3717" y="3171"/>
                    <a:pt x="3669" y="3147"/>
                    <a:pt x="3596" y="3147"/>
                  </a:cubicBezTo>
                  <a:cubicBezTo>
                    <a:pt x="3426" y="3171"/>
                    <a:pt x="3280" y="3268"/>
                    <a:pt x="3231" y="3438"/>
                  </a:cubicBezTo>
                  <a:cubicBezTo>
                    <a:pt x="3158" y="3633"/>
                    <a:pt x="3207" y="3851"/>
                    <a:pt x="3328" y="3973"/>
                  </a:cubicBezTo>
                  <a:cubicBezTo>
                    <a:pt x="3037" y="4264"/>
                    <a:pt x="2648" y="4434"/>
                    <a:pt x="2260" y="4434"/>
                  </a:cubicBezTo>
                  <a:cubicBezTo>
                    <a:pt x="2215" y="4444"/>
                    <a:pt x="2169" y="4449"/>
                    <a:pt x="2124" y="4449"/>
                  </a:cubicBezTo>
                  <a:cubicBezTo>
                    <a:pt x="1946" y="4449"/>
                    <a:pt x="1768" y="4375"/>
                    <a:pt x="1652" y="4240"/>
                  </a:cubicBezTo>
                  <a:cubicBezTo>
                    <a:pt x="1944" y="4094"/>
                    <a:pt x="2138" y="3778"/>
                    <a:pt x="2138" y="3463"/>
                  </a:cubicBezTo>
                  <a:cubicBezTo>
                    <a:pt x="2116" y="3307"/>
                    <a:pt x="2013" y="3192"/>
                    <a:pt x="1865" y="3192"/>
                  </a:cubicBezTo>
                  <a:cubicBezTo>
                    <a:pt x="1851" y="3192"/>
                    <a:pt x="1837" y="3193"/>
                    <a:pt x="1822" y="3195"/>
                  </a:cubicBezTo>
                  <a:cubicBezTo>
                    <a:pt x="1677" y="3195"/>
                    <a:pt x="1531" y="3293"/>
                    <a:pt x="1458" y="3438"/>
                  </a:cubicBezTo>
                  <a:cubicBezTo>
                    <a:pt x="1337" y="3657"/>
                    <a:pt x="1312" y="3924"/>
                    <a:pt x="1409" y="4143"/>
                  </a:cubicBezTo>
                  <a:cubicBezTo>
                    <a:pt x="1361" y="4149"/>
                    <a:pt x="1314" y="4152"/>
                    <a:pt x="1268" y="4152"/>
                  </a:cubicBezTo>
                  <a:cubicBezTo>
                    <a:pt x="1130" y="4152"/>
                    <a:pt x="1002" y="4125"/>
                    <a:pt x="875" y="4070"/>
                  </a:cubicBezTo>
                  <a:cubicBezTo>
                    <a:pt x="535" y="3924"/>
                    <a:pt x="316" y="3633"/>
                    <a:pt x="268" y="3268"/>
                  </a:cubicBezTo>
                  <a:cubicBezTo>
                    <a:pt x="195" y="2977"/>
                    <a:pt x="243" y="2637"/>
                    <a:pt x="413" y="2370"/>
                  </a:cubicBezTo>
                  <a:cubicBezTo>
                    <a:pt x="486" y="2564"/>
                    <a:pt x="632" y="2734"/>
                    <a:pt x="802" y="2855"/>
                  </a:cubicBezTo>
                  <a:cubicBezTo>
                    <a:pt x="899" y="2880"/>
                    <a:pt x="972" y="2904"/>
                    <a:pt x="1069" y="2904"/>
                  </a:cubicBezTo>
                  <a:cubicBezTo>
                    <a:pt x="1264" y="2904"/>
                    <a:pt x="1434" y="2758"/>
                    <a:pt x="1434" y="2540"/>
                  </a:cubicBezTo>
                  <a:cubicBezTo>
                    <a:pt x="1434" y="2224"/>
                    <a:pt x="1166" y="1981"/>
                    <a:pt x="851" y="1981"/>
                  </a:cubicBezTo>
                  <a:cubicBezTo>
                    <a:pt x="828" y="1976"/>
                    <a:pt x="806" y="1974"/>
                    <a:pt x="784" y="1974"/>
                  </a:cubicBezTo>
                  <a:cubicBezTo>
                    <a:pt x="685" y="1974"/>
                    <a:pt x="590" y="2014"/>
                    <a:pt x="511" y="2054"/>
                  </a:cubicBezTo>
                  <a:cubicBezTo>
                    <a:pt x="438" y="1568"/>
                    <a:pt x="608" y="1058"/>
                    <a:pt x="1069" y="936"/>
                  </a:cubicBezTo>
                  <a:cubicBezTo>
                    <a:pt x="1194" y="901"/>
                    <a:pt x="1331" y="878"/>
                    <a:pt x="1463" y="878"/>
                  </a:cubicBezTo>
                  <a:cubicBezTo>
                    <a:pt x="1511" y="878"/>
                    <a:pt x="1558" y="881"/>
                    <a:pt x="1604" y="888"/>
                  </a:cubicBezTo>
                  <a:cubicBezTo>
                    <a:pt x="1555" y="1009"/>
                    <a:pt x="1507" y="1106"/>
                    <a:pt x="1507" y="1106"/>
                  </a:cubicBezTo>
                  <a:cubicBezTo>
                    <a:pt x="1507" y="1131"/>
                    <a:pt x="1507" y="1131"/>
                    <a:pt x="1507" y="1155"/>
                  </a:cubicBezTo>
                  <a:cubicBezTo>
                    <a:pt x="1531" y="1179"/>
                    <a:pt x="1725" y="1665"/>
                    <a:pt x="2065" y="1665"/>
                  </a:cubicBezTo>
                  <a:cubicBezTo>
                    <a:pt x="2162" y="1665"/>
                    <a:pt x="2235" y="1641"/>
                    <a:pt x="2308" y="1592"/>
                  </a:cubicBezTo>
                  <a:cubicBezTo>
                    <a:pt x="2405" y="1544"/>
                    <a:pt x="2478" y="1422"/>
                    <a:pt x="2454" y="1301"/>
                  </a:cubicBezTo>
                  <a:cubicBezTo>
                    <a:pt x="2357" y="1033"/>
                    <a:pt x="2114" y="839"/>
                    <a:pt x="1847" y="791"/>
                  </a:cubicBezTo>
                  <a:cubicBezTo>
                    <a:pt x="1992" y="426"/>
                    <a:pt x="2332" y="183"/>
                    <a:pt x="2745" y="159"/>
                  </a:cubicBezTo>
                  <a:close/>
                  <a:moveTo>
                    <a:pt x="2728" y="1"/>
                  </a:moveTo>
                  <a:cubicBezTo>
                    <a:pt x="2260" y="1"/>
                    <a:pt x="1815" y="296"/>
                    <a:pt x="1652" y="766"/>
                  </a:cubicBezTo>
                  <a:cubicBezTo>
                    <a:pt x="1569" y="748"/>
                    <a:pt x="1485" y="740"/>
                    <a:pt x="1403" y="740"/>
                  </a:cubicBezTo>
                  <a:cubicBezTo>
                    <a:pt x="1270" y="740"/>
                    <a:pt x="1141" y="760"/>
                    <a:pt x="1021" y="791"/>
                  </a:cubicBezTo>
                  <a:cubicBezTo>
                    <a:pt x="438" y="936"/>
                    <a:pt x="219" y="1616"/>
                    <a:pt x="341" y="2199"/>
                  </a:cubicBezTo>
                  <a:cubicBezTo>
                    <a:pt x="98" y="2515"/>
                    <a:pt x="0" y="2928"/>
                    <a:pt x="73" y="3317"/>
                  </a:cubicBezTo>
                  <a:cubicBezTo>
                    <a:pt x="146" y="3730"/>
                    <a:pt x="413" y="4070"/>
                    <a:pt x="802" y="4240"/>
                  </a:cubicBezTo>
                  <a:cubicBezTo>
                    <a:pt x="960" y="4293"/>
                    <a:pt x="1130" y="4332"/>
                    <a:pt x="1294" y="4332"/>
                  </a:cubicBezTo>
                  <a:cubicBezTo>
                    <a:pt x="1358" y="4332"/>
                    <a:pt x="1421" y="4326"/>
                    <a:pt x="1482" y="4313"/>
                  </a:cubicBezTo>
                  <a:cubicBezTo>
                    <a:pt x="1638" y="4491"/>
                    <a:pt x="1875" y="4607"/>
                    <a:pt x="2119" y="4607"/>
                  </a:cubicBezTo>
                  <a:cubicBezTo>
                    <a:pt x="2141" y="4607"/>
                    <a:pt x="2164" y="4606"/>
                    <a:pt x="2187" y="4604"/>
                  </a:cubicBezTo>
                  <a:lnTo>
                    <a:pt x="2260" y="4604"/>
                  </a:lnTo>
                  <a:cubicBezTo>
                    <a:pt x="2721" y="4580"/>
                    <a:pt x="3134" y="4410"/>
                    <a:pt x="3450" y="4094"/>
                  </a:cubicBezTo>
                  <a:cubicBezTo>
                    <a:pt x="3523" y="4143"/>
                    <a:pt x="3596" y="4191"/>
                    <a:pt x="3669" y="4240"/>
                  </a:cubicBezTo>
                  <a:cubicBezTo>
                    <a:pt x="3839" y="4313"/>
                    <a:pt x="4057" y="4361"/>
                    <a:pt x="4276" y="4361"/>
                  </a:cubicBezTo>
                  <a:cubicBezTo>
                    <a:pt x="4859" y="4361"/>
                    <a:pt x="5418" y="4094"/>
                    <a:pt x="5831" y="3681"/>
                  </a:cubicBezTo>
                  <a:cubicBezTo>
                    <a:pt x="6001" y="3487"/>
                    <a:pt x="6073" y="3244"/>
                    <a:pt x="6049" y="3001"/>
                  </a:cubicBezTo>
                  <a:cubicBezTo>
                    <a:pt x="5976" y="2710"/>
                    <a:pt x="5733" y="2491"/>
                    <a:pt x="5442" y="2467"/>
                  </a:cubicBezTo>
                  <a:cubicBezTo>
                    <a:pt x="5636" y="1908"/>
                    <a:pt x="5612" y="1252"/>
                    <a:pt x="5126" y="912"/>
                  </a:cubicBezTo>
                  <a:cubicBezTo>
                    <a:pt x="4972" y="781"/>
                    <a:pt x="4776" y="715"/>
                    <a:pt x="4580" y="715"/>
                  </a:cubicBezTo>
                  <a:cubicBezTo>
                    <a:pt x="4376" y="715"/>
                    <a:pt x="4170" y="787"/>
                    <a:pt x="4009" y="936"/>
                  </a:cubicBezTo>
                  <a:cubicBezTo>
                    <a:pt x="3887" y="548"/>
                    <a:pt x="3571" y="256"/>
                    <a:pt x="3207" y="110"/>
                  </a:cubicBezTo>
                  <a:cubicBezTo>
                    <a:pt x="3052" y="36"/>
                    <a:pt x="2889" y="1"/>
                    <a:pt x="272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516" name="Google Shape;516;p13"/>
          <p:cNvGrpSpPr/>
          <p:nvPr/>
        </p:nvGrpSpPr>
        <p:grpSpPr>
          <a:xfrm>
            <a:off x="9609021" y="205197"/>
            <a:ext cx="2202244" cy="959963"/>
            <a:chOff x="3965010" y="571479"/>
            <a:chExt cx="1651683" cy="719972"/>
          </a:xfrm>
        </p:grpSpPr>
        <p:grpSp>
          <p:nvGrpSpPr>
            <p:cNvPr id="517" name="Google Shape;517;p13"/>
            <p:cNvGrpSpPr/>
            <p:nvPr/>
          </p:nvGrpSpPr>
          <p:grpSpPr>
            <a:xfrm>
              <a:off x="3965010" y="571479"/>
              <a:ext cx="1446820" cy="719972"/>
              <a:chOff x="3953250" y="571500"/>
              <a:chExt cx="1383325" cy="766825"/>
            </a:xfrm>
          </p:grpSpPr>
          <p:grpSp>
            <p:nvGrpSpPr>
              <p:cNvPr id="518" name="Google Shape;518;p13"/>
              <p:cNvGrpSpPr/>
              <p:nvPr/>
            </p:nvGrpSpPr>
            <p:grpSpPr>
              <a:xfrm>
                <a:off x="3953250" y="571500"/>
                <a:ext cx="1383166" cy="669650"/>
                <a:chOff x="897088" y="2374675"/>
                <a:chExt cx="1383166" cy="669650"/>
              </a:xfrm>
            </p:grpSpPr>
            <p:sp>
              <p:nvSpPr>
                <p:cNvPr id="519" name="Google Shape;519;p13"/>
                <p:cNvSpPr/>
                <p:nvPr/>
              </p:nvSpPr>
              <p:spPr>
                <a:xfrm>
                  <a:off x="1135613" y="2416700"/>
                  <a:ext cx="622500" cy="6225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20" name="Google Shape;520;p13"/>
                <p:cNvSpPr/>
                <p:nvPr/>
              </p:nvSpPr>
              <p:spPr>
                <a:xfrm>
                  <a:off x="1479050" y="2374675"/>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21" name="Google Shape;521;p13"/>
                <p:cNvSpPr/>
                <p:nvPr/>
              </p:nvSpPr>
              <p:spPr>
                <a:xfrm>
                  <a:off x="897088" y="2689700"/>
                  <a:ext cx="492600" cy="3546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22" name="Google Shape;522;p13"/>
                <p:cNvSpPr/>
                <p:nvPr/>
              </p:nvSpPr>
              <p:spPr>
                <a:xfrm>
                  <a:off x="1657753" y="2551725"/>
                  <a:ext cx="622500" cy="4926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523" name="Google Shape;523;p13"/>
              <p:cNvSpPr/>
              <p:nvPr/>
            </p:nvSpPr>
            <p:spPr>
              <a:xfrm>
                <a:off x="3972775" y="907225"/>
                <a:ext cx="1363800" cy="4311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524" name="Google Shape;524;p13"/>
            <p:cNvSpPr/>
            <p:nvPr/>
          </p:nvSpPr>
          <p:spPr>
            <a:xfrm>
              <a:off x="4006544" y="571481"/>
              <a:ext cx="1610148" cy="660750"/>
            </a:xfrm>
            <a:custGeom>
              <a:avLst/>
              <a:gdLst/>
              <a:ahLst/>
              <a:cxnLst/>
              <a:rect l="l" t="t" r="r" b="b"/>
              <a:pathLst>
                <a:path w="3864" h="1872" extrusionOk="0">
                  <a:moveTo>
                    <a:pt x="1847" y="365"/>
                  </a:moveTo>
                  <a:cubicBezTo>
                    <a:pt x="1920" y="487"/>
                    <a:pt x="1920" y="633"/>
                    <a:pt x="1871" y="754"/>
                  </a:cubicBezTo>
                  <a:lnTo>
                    <a:pt x="1847" y="754"/>
                  </a:lnTo>
                  <a:cubicBezTo>
                    <a:pt x="1847" y="754"/>
                    <a:pt x="1823" y="754"/>
                    <a:pt x="1798" y="705"/>
                  </a:cubicBezTo>
                  <a:cubicBezTo>
                    <a:pt x="1774" y="608"/>
                    <a:pt x="1774" y="487"/>
                    <a:pt x="1847" y="390"/>
                  </a:cubicBezTo>
                  <a:lnTo>
                    <a:pt x="1847" y="365"/>
                  </a:lnTo>
                  <a:close/>
                  <a:moveTo>
                    <a:pt x="2891" y="584"/>
                  </a:moveTo>
                  <a:lnTo>
                    <a:pt x="2891" y="608"/>
                  </a:lnTo>
                  <a:cubicBezTo>
                    <a:pt x="2940" y="754"/>
                    <a:pt x="2940" y="900"/>
                    <a:pt x="2867" y="948"/>
                  </a:cubicBezTo>
                  <a:cubicBezTo>
                    <a:pt x="2831" y="960"/>
                    <a:pt x="2806" y="967"/>
                    <a:pt x="2791" y="967"/>
                  </a:cubicBezTo>
                  <a:cubicBezTo>
                    <a:pt x="2776" y="967"/>
                    <a:pt x="2770" y="960"/>
                    <a:pt x="2770" y="948"/>
                  </a:cubicBezTo>
                  <a:cubicBezTo>
                    <a:pt x="2770" y="803"/>
                    <a:pt x="2794" y="681"/>
                    <a:pt x="2891" y="584"/>
                  </a:cubicBezTo>
                  <a:close/>
                  <a:moveTo>
                    <a:pt x="754" y="1021"/>
                  </a:moveTo>
                  <a:cubicBezTo>
                    <a:pt x="851" y="1021"/>
                    <a:pt x="924" y="1070"/>
                    <a:pt x="972" y="1143"/>
                  </a:cubicBezTo>
                  <a:cubicBezTo>
                    <a:pt x="997" y="1216"/>
                    <a:pt x="972" y="1288"/>
                    <a:pt x="899" y="1337"/>
                  </a:cubicBezTo>
                  <a:cubicBezTo>
                    <a:pt x="887" y="1349"/>
                    <a:pt x="875" y="1355"/>
                    <a:pt x="863" y="1355"/>
                  </a:cubicBezTo>
                  <a:cubicBezTo>
                    <a:pt x="851" y="1355"/>
                    <a:pt x="839" y="1349"/>
                    <a:pt x="827" y="1337"/>
                  </a:cubicBezTo>
                  <a:cubicBezTo>
                    <a:pt x="754" y="1240"/>
                    <a:pt x="754" y="1143"/>
                    <a:pt x="754" y="1045"/>
                  </a:cubicBezTo>
                  <a:lnTo>
                    <a:pt x="754" y="1021"/>
                  </a:lnTo>
                  <a:close/>
                  <a:moveTo>
                    <a:pt x="2357" y="74"/>
                  </a:moveTo>
                  <a:cubicBezTo>
                    <a:pt x="2600" y="122"/>
                    <a:pt x="2794" y="268"/>
                    <a:pt x="2867" y="487"/>
                  </a:cubicBezTo>
                  <a:cubicBezTo>
                    <a:pt x="2746" y="608"/>
                    <a:pt x="2673" y="778"/>
                    <a:pt x="2697" y="973"/>
                  </a:cubicBezTo>
                  <a:cubicBezTo>
                    <a:pt x="2725" y="1015"/>
                    <a:pt x="2745" y="1041"/>
                    <a:pt x="2786" y="1041"/>
                  </a:cubicBezTo>
                  <a:cubicBezTo>
                    <a:pt x="2815" y="1041"/>
                    <a:pt x="2855" y="1027"/>
                    <a:pt x="2916" y="997"/>
                  </a:cubicBezTo>
                  <a:cubicBezTo>
                    <a:pt x="3061" y="924"/>
                    <a:pt x="3037" y="681"/>
                    <a:pt x="2964" y="487"/>
                  </a:cubicBezTo>
                  <a:cubicBezTo>
                    <a:pt x="2989" y="462"/>
                    <a:pt x="3013" y="462"/>
                    <a:pt x="3061" y="462"/>
                  </a:cubicBezTo>
                  <a:cubicBezTo>
                    <a:pt x="3329" y="535"/>
                    <a:pt x="3572" y="730"/>
                    <a:pt x="3693" y="997"/>
                  </a:cubicBezTo>
                  <a:cubicBezTo>
                    <a:pt x="3766" y="1143"/>
                    <a:pt x="3766" y="1337"/>
                    <a:pt x="3644" y="1483"/>
                  </a:cubicBezTo>
                  <a:cubicBezTo>
                    <a:pt x="3474" y="1677"/>
                    <a:pt x="2819" y="1799"/>
                    <a:pt x="1774" y="1799"/>
                  </a:cubicBezTo>
                  <a:cubicBezTo>
                    <a:pt x="1118" y="1799"/>
                    <a:pt x="535" y="1750"/>
                    <a:pt x="535" y="1750"/>
                  </a:cubicBezTo>
                  <a:cubicBezTo>
                    <a:pt x="316" y="1726"/>
                    <a:pt x="195" y="1653"/>
                    <a:pt x="146" y="1507"/>
                  </a:cubicBezTo>
                  <a:cubicBezTo>
                    <a:pt x="98" y="1386"/>
                    <a:pt x="219" y="1216"/>
                    <a:pt x="438" y="1118"/>
                  </a:cubicBezTo>
                  <a:cubicBezTo>
                    <a:pt x="511" y="1070"/>
                    <a:pt x="584" y="1045"/>
                    <a:pt x="681" y="1045"/>
                  </a:cubicBezTo>
                  <a:cubicBezTo>
                    <a:pt x="657" y="1167"/>
                    <a:pt x="705" y="1288"/>
                    <a:pt x="778" y="1410"/>
                  </a:cubicBezTo>
                  <a:cubicBezTo>
                    <a:pt x="808" y="1440"/>
                    <a:pt x="857" y="1461"/>
                    <a:pt x="901" y="1461"/>
                  </a:cubicBezTo>
                  <a:cubicBezTo>
                    <a:pt x="928" y="1461"/>
                    <a:pt x="954" y="1453"/>
                    <a:pt x="972" y="1434"/>
                  </a:cubicBezTo>
                  <a:cubicBezTo>
                    <a:pt x="1070" y="1361"/>
                    <a:pt x="1118" y="1240"/>
                    <a:pt x="1094" y="1118"/>
                  </a:cubicBezTo>
                  <a:cubicBezTo>
                    <a:pt x="1045" y="1021"/>
                    <a:pt x="924" y="924"/>
                    <a:pt x="802" y="924"/>
                  </a:cubicBezTo>
                  <a:cubicBezTo>
                    <a:pt x="851" y="681"/>
                    <a:pt x="1021" y="462"/>
                    <a:pt x="1264" y="365"/>
                  </a:cubicBezTo>
                  <a:cubicBezTo>
                    <a:pt x="1395" y="278"/>
                    <a:pt x="1517" y="234"/>
                    <a:pt x="1621" y="234"/>
                  </a:cubicBezTo>
                  <a:cubicBezTo>
                    <a:pt x="1689" y="234"/>
                    <a:pt x="1750" y="254"/>
                    <a:pt x="1798" y="292"/>
                  </a:cubicBezTo>
                  <a:cubicBezTo>
                    <a:pt x="1701" y="414"/>
                    <a:pt x="1677" y="584"/>
                    <a:pt x="1750" y="730"/>
                  </a:cubicBezTo>
                  <a:cubicBezTo>
                    <a:pt x="1750" y="778"/>
                    <a:pt x="1798" y="827"/>
                    <a:pt x="1871" y="827"/>
                  </a:cubicBezTo>
                  <a:cubicBezTo>
                    <a:pt x="1895" y="827"/>
                    <a:pt x="1920" y="803"/>
                    <a:pt x="1944" y="778"/>
                  </a:cubicBezTo>
                  <a:cubicBezTo>
                    <a:pt x="2041" y="633"/>
                    <a:pt x="2017" y="438"/>
                    <a:pt x="1920" y="292"/>
                  </a:cubicBezTo>
                  <a:cubicBezTo>
                    <a:pt x="1993" y="220"/>
                    <a:pt x="2090" y="147"/>
                    <a:pt x="2187" y="122"/>
                  </a:cubicBezTo>
                  <a:cubicBezTo>
                    <a:pt x="2236" y="98"/>
                    <a:pt x="2308" y="98"/>
                    <a:pt x="2357" y="74"/>
                  </a:cubicBezTo>
                  <a:close/>
                  <a:moveTo>
                    <a:pt x="2333" y="1"/>
                  </a:moveTo>
                  <a:cubicBezTo>
                    <a:pt x="2260" y="1"/>
                    <a:pt x="2211" y="25"/>
                    <a:pt x="2138" y="50"/>
                  </a:cubicBezTo>
                  <a:cubicBezTo>
                    <a:pt x="2017" y="74"/>
                    <a:pt x="1920" y="147"/>
                    <a:pt x="1823" y="244"/>
                  </a:cubicBezTo>
                  <a:cubicBezTo>
                    <a:pt x="1756" y="188"/>
                    <a:pt x="1674" y="158"/>
                    <a:pt x="1579" y="158"/>
                  </a:cubicBezTo>
                  <a:cubicBezTo>
                    <a:pt x="1466" y="158"/>
                    <a:pt x="1336" y="200"/>
                    <a:pt x="1191" y="292"/>
                  </a:cubicBezTo>
                  <a:cubicBezTo>
                    <a:pt x="924" y="414"/>
                    <a:pt x="754" y="657"/>
                    <a:pt x="681" y="948"/>
                  </a:cubicBezTo>
                  <a:cubicBezTo>
                    <a:pt x="584" y="948"/>
                    <a:pt x="487" y="973"/>
                    <a:pt x="414" y="1021"/>
                  </a:cubicBezTo>
                  <a:cubicBezTo>
                    <a:pt x="146" y="1167"/>
                    <a:pt x="1" y="1361"/>
                    <a:pt x="49" y="1531"/>
                  </a:cubicBezTo>
                  <a:cubicBezTo>
                    <a:pt x="74" y="1701"/>
                    <a:pt x="268" y="1823"/>
                    <a:pt x="511" y="1847"/>
                  </a:cubicBezTo>
                  <a:cubicBezTo>
                    <a:pt x="511" y="1847"/>
                    <a:pt x="1118" y="1871"/>
                    <a:pt x="1774" y="1871"/>
                  </a:cubicBezTo>
                  <a:cubicBezTo>
                    <a:pt x="2867" y="1871"/>
                    <a:pt x="3523" y="1774"/>
                    <a:pt x="3717" y="1556"/>
                  </a:cubicBezTo>
                  <a:cubicBezTo>
                    <a:pt x="3839" y="1386"/>
                    <a:pt x="3863" y="1167"/>
                    <a:pt x="3766" y="973"/>
                  </a:cubicBezTo>
                  <a:cubicBezTo>
                    <a:pt x="3620" y="681"/>
                    <a:pt x="3353" y="438"/>
                    <a:pt x="3037" y="365"/>
                  </a:cubicBezTo>
                  <a:cubicBezTo>
                    <a:pt x="2989" y="365"/>
                    <a:pt x="2940" y="390"/>
                    <a:pt x="2916" y="414"/>
                  </a:cubicBezTo>
                  <a:cubicBezTo>
                    <a:pt x="2819" y="171"/>
                    <a:pt x="2600" y="25"/>
                    <a:pt x="233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525" name="Google Shape;525;p13"/>
          <p:cNvGrpSpPr/>
          <p:nvPr/>
        </p:nvGrpSpPr>
        <p:grpSpPr>
          <a:xfrm>
            <a:off x="6999109" y="141289"/>
            <a:ext cx="1941479" cy="651648"/>
            <a:chOff x="-951443" y="1326624"/>
            <a:chExt cx="441888" cy="148633"/>
          </a:xfrm>
        </p:grpSpPr>
        <p:sp>
          <p:nvSpPr>
            <p:cNvPr id="526" name="Google Shape;526;p13"/>
            <p:cNvSpPr/>
            <p:nvPr/>
          </p:nvSpPr>
          <p:spPr>
            <a:xfrm>
              <a:off x="-535145" y="1372897"/>
              <a:ext cx="25590" cy="22903"/>
            </a:xfrm>
            <a:custGeom>
              <a:avLst/>
              <a:gdLst/>
              <a:ahLst/>
              <a:cxnLst/>
              <a:rect l="l" t="t" r="r" b="b"/>
              <a:pathLst>
                <a:path w="657" h="588" extrusionOk="0">
                  <a:moveTo>
                    <a:pt x="76" y="0"/>
                  </a:moveTo>
                  <a:cubicBezTo>
                    <a:pt x="20" y="0"/>
                    <a:pt x="6" y="80"/>
                    <a:pt x="49" y="102"/>
                  </a:cubicBezTo>
                  <a:cubicBezTo>
                    <a:pt x="219" y="174"/>
                    <a:pt x="414" y="247"/>
                    <a:pt x="511" y="296"/>
                  </a:cubicBezTo>
                  <a:lnTo>
                    <a:pt x="1" y="490"/>
                  </a:lnTo>
                  <a:lnTo>
                    <a:pt x="49" y="587"/>
                  </a:lnTo>
                  <a:lnTo>
                    <a:pt x="608" y="344"/>
                  </a:lnTo>
                  <a:cubicBezTo>
                    <a:pt x="632" y="344"/>
                    <a:pt x="657" y="320"/>
                    <a:pt x="657" y="296"/>
                  </a:cubicBezTo>
                  <a:cubicBezTo>
                    <a:pt x="657" y="272"/>
                    <a:pt x="657" y="223"/>
                    <a:pt x="98" y="4"/>
                  </a:cubicBezTo>
                  <a:cubicBezTo>
                    <a:pt x="90" y="2"/>
                    <a:pt x="82" y="0"/>
                    <a:pt x="76" y="0"/>
                  </a:cubicBezTo>
                  <a:close/>
                </a:path>
              </a:pathLst>
            </a:custGeom>
            <a:solidFill>
              <a:srgbClr val="261C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27" name="Google Shape;527;p13"/>
            <p:cNvSpPr/>
            <p:nvPr/>
          </p:nvSpPr>
          <p:spPr>
            <a:xfrm>
              <a:off x="-636493" y="1326624"/>
              <a:ext cx="123160" cy="113656"/>
            </a:xfrm>
            <a:custGeom>
              <a:avLst/>
              <a:gdLst/>
              <a:ahLst/>
              <a:cxnLst/>
              <a:rect l="l" t="t" r="r" b="b"/>
              <a:pathLst>
                <a:path w="3162" h="2918" extrusionOk="0">
                  <a:moveTo>
                    <a:pt x="867" y="1"/>
                  </a:moveTo>
                  <a:cubicBezTo>
                    <a:pt x="678" y="1"/>
                    <a:pt x="1" y="1109"/>
                    <a:pt x="1024" y="1775"/>
                  </a:cubicBezTo>
                  <a:lnTo>
                    <a:pt x="514" y="1873"/>
                  </a:lnTo>
                  <a:cubicBezTo>
                    <a:pt x="514" y="1873"/>
                    <a:pt x="586" y="2917"/>
                    <a:pt x="1582" y="2917"/>
                  </a:cubicBezTo>
                  <a:cubicBezTo>
                    <a:pt x="2554" y="2917"/>
                    <a:pt x="3161" y="1265"/>
                    <a:pt x="2676" y="755"/>
                  </a:cubicBezTo>
                  <a:cubicBezTo>
                    <a:pt x="2577" y="662"/>
                    <a:pt x="2490" y="624"/>
                    <a:pt x="2413" y="624"/>
                  </a:cubicBezTo>
                  <a:cubicBezTo>
                    <a:pt x="2089" y="624"/>
                    <a:pt x="1947" y="1290"/>
                    <a:pt x="1947" y="1290"/>
                  </a:cubicBezTo>
                  <a:cubicBezTo>
                    <a:pt x="1947" y="1290"/>
                    <a:pt x="1048" y="51"/>
                    <a:pt x="878" y="2"/>
                  </a:cubicBezTo>
                  <a:cubicBezTo>
                    <a:pt x="874" y="1"/>
                    <a:pt x="871" y="1"/>
                    <a:pt x="867"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28" name="Google Shape;528;p13"/>
            <p:cNvSpPr/>
            <p:nvPr/>
          </p:nvSpPr>
          <p:spPr>
            <a:xfrm>
              <a:off x="-605139" y="1345593"/>
              <a:ext cx="35990" cy="47363"/>
            </a:xfrm>
            <a:custGeom>
              <a:avLst/>
              <a:gdLst/>
              <a:ahLst/>
              <a:cxnLst/>
              <a:rect l="l" t="t" r="r" b="b"/>
              <a:pathLst>
                <a:path w="924" h="1216" extrusionOk="0">
                  <a:moveTo>
                    <a:pt x="146" y="1"/>
                  </a:moveTo>
                  <a:cubicBezTo>
                    <a:pt x="121" y="1"/>
                    <a:pt x="121" y="25"/>
                    <a:pt x="97" y="49"/>
                  </a:cubicBezTo>
                  <a:cubicBezTo>
                    <a:pt x="49" y="122"/>
                    <a:pt x="121" y="268"/>
                    <a:pt x="219" y="438"/>
                  </a:cubicBezTo>
                  <a:cubicBezTo>
                    <a:pt x="194" y="414"/>
                    <a:pt x="146" y="390"/>
                    <a:pt x="97" y="390"/>
                  </a:cubicBezTo>
                  <a:cubicBezTo>
                    <a:pt x="73" y="390"/>
                    <a:pt x="49" y="414"/>
                    <a:pt x="49" y="438"/>
                  </a:cubicBezTo>
                  <a:cubicBezTo>
                    <a:pt x="0" y="584"/>
                    <a:pt x="24" y="730"/>
                    <a:pt x="97" y="851"/>
                  </a:cubicBezTo>
                  <a:cubicBezTo>
                    <a:pt x="219" y="1070"/>
                    <a:pt x="437" y="1215"/>
                    <a:pt x="704" y="1215"/>
                  </a:cubicBezTo>
                  <a:cubicBezTo>
                    <a:pt x="729" y="1215"/>
                    <a:pt x="753" y="1215"/>
                    <a:pt x="753" y="1191"/>
                  </a:cubicBezTo>
                  <a:cubicBezTo>
                    <a:pt x="753" y="1143"/>
                    <a:pt x="753" y="1118"/>
                    <a:pt x="704" y="1118"/>
                  </a:cubicBezTo>
                  <a:cubicBezTo>
                    <a:pt x="510" y="1118"/>
                    <a:pt x="316" y="997"/>
                    <a:pt x="219" y="827"/>
                  </a:cubicBezTo>
                  <a:cubicBezTo>
                    <a:pt x="146" y="730"/>
                    <a:pt x="121" y="632"/>
                    <a:pt x="146" y="511"/>
                  </a:cubicBezTo>
                  <a:lnTo>
                    <a:pt x="146" y="511"/>
                  </a:lnTo>
                  <a:cubicBezTo>
                    <a:pt x="267" y="608"/>
                    <a:pt x="389" y="705"/>
                    <a:pt x="486" y="827"/>
                  </a:cubicBezTo>
                  <a:cubicBezTo>
                    <a:pt x="498" y="839"/>
                    <a:pt x="510" y="845"/>
                    <a:pt x="522" y="845"/>
                  </a:cubicBezTo>
                  <a:cubicBezTo>
                    <a:pt x="534" y="845"/>
                    <a:pt x="547" y="839"/>
                    <a:pt x="559" y="827"/>
                  </a:cubicBezTo>
                  <a:cubicBezTo>
                    <a:pt x="559" y="803"/>
                    <a:pt x="559" y="778"/>
                    <a:pt x="559" y="754"/>
                  </a:cubicBezTo>
                  <a:cubicBezTo>
                    <a:pt x="413" y="560"/>
                    <a:pt x="292" y="365"/>
                    <a:pt x="194" y="122"/>
                  </a:cubicBezTo>
                  <a:lnTo>
                    <a:pt x="194" y="122"/>
                  </a:lnTo>
                  <a:cubicBezTo>
                    <a:pt x="437" y="341"/>
                    <a:pt x="632" y="560"/>
                    <a:pt x="826" y="827"/>
                  </a:cubicBezTo>
                  <a:lnTo>
                    <a:pt x="899" y="827"/>
                  </a:lnTo>
                  <a:cubicBezTo>
                    <a:pt x="923" y="803"/>
                    <a:pt x="923" y="754"/>
                    <a:pt x="899" y="754"/>
                  </a:cubicBezTo>
                  <a:cubicBezTo>
                    <a:pt x="680" y="462"/>
                    <a:pt x="292" y="1"/>
                    <a:pt x="146" y="1"/>
                  </a:cubicBezTo>
                  <a:close/>
                </a:path>
              </a:pathLst>
            </a:custGeom>
            <a:solidFill>
              <a:srgbClr val="261C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29" name="Google Shape;529;p13"/>
            <p:cNvSpPr/>
            <p:nvPr/>
          </p:nvSpPr>
          <p:spPr>
            <a:xfrm>
              <a:off x="-551232" y="1364133"/>
              <a:ext cx="16125" cy="15580"/>
            </a:xfrm>
            <a:custGeom>
              <a:avLst/>
              <a:gdLst/>
              <a:ahLst/>
              <a:cxnLst/>
              <a:rect l="l" t="t" r="r" b="b"/>
              <a:pathLst>
                <a:path w="414" h="400" extrusionOk="0">
                  <a:moveTo>
                    <a:pt x="75" y="1"/>
                  </a:moveTo>
                  <a:cubicBezTo>
                    <a:pt x="66" y="1"/>
                    <a:pt x="56" y="4"/>
                    <a:pt x="49" y="11"/>
                  </a:cubicBezTo>
                  <a:cubicBezTo>
                    <a:pt x="25" y="11"/>
                    <a:pt x="1" y="35"/>
                    <a:pt x="25" y="59"/>
                  </a:cubicBezTo>
                  <a:cubicBezTo>
                    <a:pt x="74" y="302"/>
                    <a:pt x="122" y="399"/>
                    <a:pt x="195" y="399"/>
                  </a:cubicBezTo>
                  <a:cubicBezTo>
                    <a:pt x="316" y="399"/>
                    <a:pt x="389" y="181"/>
                    <a:pt x="414" y="59"/>
                  </a:cubicBezTo>
                  <a:cubicBezTo>
                    <a:pt x="414" y="35"/>
                    <a:pt x="389" y="11"/>
                    <a:pt x="365" y="11"/>
                  </a:cubicBezTo>
                  <a:cubicBezTo>
                    <a:pt x="358" y="4"/>
                    <a:pt x="351" y="1"/>
                    <a:pt x="344" y="1"/>
                  </a:cubicBezTo>
                  <a:cubicBezTo>
                    <a:pt x="329" y="1"/>
                    <a:pt x="316" y="18"/>
                    <a:pt x="316" y="35"/>
                  </a:cubicBezTo>
                  <a:cubicBezTo>
                    <a:pt x="292" y="132"/>
                    <a:pt x="268" y="229"/>
                    <a:pt x="219" y="302"/>
                  </a:cubicBezTo>
                  <a:cubicBezTo>
                    <a:pt x="219" y="302"/>
                    <a:pt x="171" y="278"/>
                    <a:pt x="122" y="35"/>
                  </a:cubicBezTo>
                  <a:cubicBezTo>
                    <a:pt x="122" y="18"/>
                    <a:pt x="98" y="1"/>
                    <a:pt x="75" y="1"/>
                  </a:cubicBezTo>
                  <a:close/>
                </a:path>
              </a:pathLst>
            </a:custGeom>
            <a:solidFill>
              <a:srgbClr val="261C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30" name="Google Shape;530;p13"/>
            <p:cNvSpPr/>
            <p:nvPr/>
          </p:nvSpPr>
          <p:spPr>
            <a:xfrm>
              <a:off x="-584339" y="1423532"/>
              <a:ext cx="19475" cy="7284"/>
            </a:xfrm>
            <a:custGeom>
              <a:avLst/>
              <a:gdLst/>
              <a:ahLst/>
              <a:cxnLst/>
              <a:rect l="l" t="t" r="r" b="b"/>
              <a:pathLst>
                <a:path w="500" h="187" extrusionOk="0">
                  <a:moveTo>
                    <a:pt x="415" y="0"/>
                  </a:moveTo>
                  <a:cubicBezTo>
                    <a:pt x="404" y="0"/>
                    <a:pt x="395" y="5"/>
                    <a:pt x="389" y="16"/>
                  </a:cubicBezTo>
                  <a:cubicBezTo>
                    <a:pt x="316" y="71"/>
                    <a:pt x="243" y="98"/>
                    <a:pt x="160" y="98"/>
                  </a:cubicBezTo>
                  <a:cubicBezTo>
                    <a:pt x="133" y="98"/>
                    <a:pt x="104" y="95"/>
                    <a:pt x="73" y="89"/>
                  </a:cubicBezTo>
                  <a:cubicBezTo>
                    <a:pt x="25" y="89"/>
                    <a:pt x="0" y="186"/>
                    <a:pt x="49" y="186"/>
                  </a:cubicBezTo>
                  <a:lnTo>
                    <a:pt x="146" y="186"/>
                  </a:lnTo>
                  <a:cubicBezTo>
                    <a:pt x="243" y="186"/>
                    <a:pt x="365" y="162"/>
                    <a:pt x="462" y="89"/>
                  </a:cubicBezTo>
                  <a:cubicBezTo>
                    <a:pt x="499" y="52"/>
                    <a:pt x="451" y="0"/>
                    <a:pt x="415" y="0"/>
                  </a:cubicBezTo>
                  <a:close/>
                </a:path>
              </a:pathLst>
            </a:custGeom>
            <a:solidFill>
              <a:srgbClr val="261C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31" name="Google Shape;531;p13"/>
            <p:cNvSpPr/>
            <p:nvPr/>
          </p:nvSpPr>
          <p:spPr>
            <a:xfrm>
              <a:off x="-587183" y="1408303"/>
              <a:ext cx="18034" cy="7362"/>
            </a:xfrm>
            <a:custGeom>
              <a:avLst/>
              <a:gdLst/>
              <a:ahLst/>
              <a:cxnLst/>
              <a:rect l="l" t="t" r="r" b="b"/>
              <a:pathLst>
                <a:path w="463" h="189" extrusionOk="0">
                  <a:moveTo>
                    <a:pt x="401" y="0"/>
                  </a:moveTo>
                  <a:cubicBezTo>
                    <a:pt x="389" y="0"/>
                    <a:pt x="377" y="6"/>
                    <a:pt x="365" y="18"/>
                  </a:cubicBezTo>
                  <a:cubicBezTo>
                    <a:pt x="310" y="73"/>
                    <a:pt x="228" y="100"/>
                    <a:pt x="150" y="100"/>
                  </a:cubicBezTo>
                  <a:cubicBezTo>
                    <a:pt x="124" y="100"/>
                    <a:pt x="98" y="97"/>
                    <a:pt x="73" y="91"/>
                  </a:cubicBezTo>
                  <a:cubicBezTo>
                    <a:pt x="25" y="91"/>
                    <a:pt x="1" y="116"/>
                    <a:pt x="1" y="140"/>
                  </a:cubicBezTo>
                  <a:cubicBezTo>
                    <a:pt x="1" y="164"/>
                    <a:pt x="1" y="189"/>
                    <a:pt x="49" y="189"/>
                  </a:cubicBezTo>
                  <a:lnTo>
                    <a:pt x="122" y="189"/>
                  </a:lnTo>
                  <a:cubicBezTo>
                    <a:pt x="243" y="189"/>
                    <a:pt x="341" y="140"/>
                    <a:pt x="438" y="67"/>
                  </a:cubicBezTo>
                  <a:cubicBezTo>
                    <a:pt x="462" y="67"/>
                    <a:pt x="462" y="18"/>
                    <a:pt x="438" y="18"/>
                  </a:cubicBezTo>
                  <a:cubicBezTo>
                    <a:pt x="426" y="6"/>
                    <a:pt x="414" y="0"/>
                    <a:pt x="401" y="0"/>
                  </a:cubicBezTo>
                  <a:close/>
                </a:path>
              </a:pathLst>
            </a:custGeom>
            <a:solidFill>
              <a:srgbClr val="261C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32" name="Google Shape;532;p13"/>
            <p:cNvSpPr/>
            <p:nvPr/>
          </p:nvSpPr>
          <p:spPr>
            <a:xfrm>
              <a:off x="-561631" y="1408303"/>
              <a:ext cx="18034" cy="7362"/>
            </a:xfrm>
            <a:custGeom>
              <a:avLst/>
              <a:gdLst/>
              <a:ahLst/>
              <a:cxnLst/>
              <a:rect l="l" t="t" r="r" b="b"/>
              <a:pathLst>
                <a:path w="463" h="189" extrusionOk="0">
                  <a:moveTo>
                    <a:pt x="401" y="0"/>
                  </a:moveTo>
                  <a:cubicBezTo>
                    <a:pt x="389" y="0"/>
                    <a:pt x="377" y="6"/>
                    <a:pt x="365" y="18"/>
                  </a:cubicBezTo>
                  <a:cubicBezTo>
                    <a:pt x="292" y="73"/>
                    <a:pt x="219" y="100"/>
                    <a:pt x="136" y="100"/>
                  </a:cubicBezTo>
                  <a:cubicBezTo>
                    <a:pt x="108" y="100"/>
                    <a:pt x="79" y="97"/>
                    <a:pt x="49" y="91"/>
                  </a:cubicBezTo>
                  <a:cubicBezTo>
                    <a:pt x="25" y="91"/>
                    <a:pt x="0" y="116"/>
                    <a:pt x="0" y="140"/>
                  </a:cubicBezTo>
                  <a:cubicBezTo>
                    <a:pt x="0" y="164"/>
                    <a:pt x="0" y="189"/>
                    <a:pt x="25" y="189"/>
                  </a:cubicBezTo>
                  <a:lnTo>
                    <a:pt x="122" y="189"/>
                  </a:lnTo>
                  <a:cubicBezTo>
                    <a:pt x="243" y="189"/>
                    <a:pt x="341" y="140"/>
                    <a:pt x="438" y="67"/>
                  </a:cubicBezTo>
                  <a:cubicBezTo>
                    <a:pt x="462" y="67"/>
                    <a:pt x="462" y="18"/>
                    <a:pt x="438" y="18"/>
                  </a:cubicBezTo>
                  <a:cubicBezTo>
                    <a:pt x="426" y="6"/>
                    <a:pt x="413" y="0"/>
                    <a:pt x="401" y="0"/>
                  </a:cubicBezTo>
                  <a:close/>
                </a:path>
              </a:pathLst>
            </a:custGeom>
            <a:solidFill>
              <a:srgbClr val="261C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33" name="Google Shape;533;p13"/>
            <p:cNvSpPr/>
            <p:nvPr/>
          </p:nvSpPr>
          <p:spPr>
            <a:xfrm>
              <a:off x="-951443" y="1415119"/>
              <a:ext cx="303732" cy="60139"/>
            </a:xfrm>
            <a:custGeom>
              <a:avLst/>
              <a:gdLst/>
              <a:ahLst/>
              <a:cxnLst/>
              <a:rect l="l" t="t" r="r" b="b"/>
              <a:pathLst>
                <a:path w="7798" h="1544" extrusionOk="0">
                  <a:moveTo>
                    <a:pt x="292" y="111"/>
                  </a:moveTo>
                  <a:cubicBezTo>
                    <a:pt x="194" y="111"/>
                    <a:pt x="122" y="111"/>
                    <a:pt x="49" y="135"/>
                  </a:cubicBezTo>
                  <a:cubicBezTo>
                    <a:pt x="0" y="135"/>
                    <a:pt x="0" y="159"/>
                    <a:pt x="0" y="184"/>
                  </a:cubicBezTo>
                  <a:cubicBezTo>
                    <a:pt x="0" y="208"/>
                    <a:pt x="24" y="232"/>
                    <a:pt x="49" y="232"/>
                  </a:cubicBezTo>
                  <a:lnTo>
                    <a:pt x="73" y="232"/>
                  </a:lnTo>
                  <a:cubicBezTo>
                    <a:pt x="146" y="208"/>
                    <a:pt x="219" y="208"/>
                    <a:pt x="292" y="208"/>
                  </a:cubicBezTo>
                  <a:cubicBezTo>
                    <a:pt x="316" y="208"/>
                    <a:pt x="340" y="184"/>
                    <a:pt x="340" y="159"/>
                  </a:cubicBezTo>
                  <a:cubicBezTo>
                    <a:pt x="340" y="135"/>
                    <a:pt x="316" y="111"/>
                    <a:pt x="292" y="111"/>
                  </a:cubicBezTo>
                  <a:close/>
                  <a:moveTo>
                    <a:pt x="583" y="135"/>
                  </a:moveTo>
                  <a:cubicBezTo>
                    <a:pt x="559" y="135"/>
                    <a:pt x="534" y="135"/>
                    <a:pt x="534" y="184"/>
                  </a:cubicBezTo>
                  <a:cubicBezTo>
                    <a:pt x="534" y="208"/>
                    <a:pt x="534" y="232"/>
                    <a:pt x="583" y="232"/>
                  </a:cubicBezTo>
                  <a:cubicBezTo>
                    <a:pt x="656" y="256"/>
                    <a:pt x="753" y="281"/>
                    <a:pt x="850" y="329"/>
                  </a:cubicBezTo>
                  <a:lnTo>
                    <a:pt x="875" y="329"/>
                  </a:lnTo>
                  <a:cubicBezTo>
                    <a:pt x="923" y="329"/>
                    <a:pt x="947" y="256"/>
                    <a:pt x="899" y="232"/>
                  </a:cubicBezTo>
                  <a:cubicBezTo>
                    <a:pt x="802" y="184"/>
                    <a:pt x="705" y="159"/>
                    <a:pt x="583" y="135"/>
                  </a:cubicBezTo>
                  <a:close/>
                  <a:moveTo>
                    <a:pt x="4926" y="0"/>
                  </a:moveTo>
                  <a:cubicBezTo>
                    <a:pt x="4884" y="0"/>
                    <a:pt x="4848" y="67"/>
                    <a:pt x="4907" y="86"/>
                  </a:cubicBezTo>
                  <a:lnTo>
                    <a:pt x="4931" y="111"/>
                  </a:lnTo>
                  <a:cubicBezTo>
                    <a:pt x="4980" y="159"/>
                    <a:pt x="5004" y="232"/>
                    <a:pt x="5029" y="305"/>
                  </a:cubicBezTo>
                  <a:cubicBezTo>
                    <a:pt x="5029" y="354"/>
                    <a:pt x="5053" y="354"/>
                    <a:pt x="5077" y="354"/>
                  </a:cubicBezTo>
                  <a:cubicBezTo>
                    <a:pt x="5101" y="354"/>
                    <a:pt x="5126" y="329"/>
                    <a:pt x="5126" y="305"/>
                  </a:cubicBezTo>
                  <a:cubicBezTo>
                    <a:pt x="5101" y="208"/>
                    <a:pt x="5053" y="111"/>
                    <a:pt x="5004" y="38"/>
                  </a:cubicBezTo>
                  <a:cubicBezTo>
                    <a:pt x="4980" y="14"/>
                    <a:pt x="4980" y="14"/>
                    <a:pt x="4956" y="14"/>
                  </a:cubicBezTo>
                  <a:cubicBezTo>
                    <a:pt x="4946" y="4"/>
                    <a:pt x="4936" y="0"/>
                    <a:pt x="4926" y="0"/>
                  </a:cubicBezTo>
                  <a:close/>
                  <a:moveTo>
                    <a:pt x="4688" y="62"/>
                  </a:moveTo>
                  <a:cubicBezTo>
                    <a:pt x="4664" y="62"/>
                    <a:pt x="4640" y="62"/>
                    <a:pt x="4640" y="86"/>
                  </a:cubicBezTo>
                  <a:cubicBezTo>
                    <a:pt x="4591" y="159"/>
                    <a:pt x="4567" y="208"/>
                    <a:pt x="4591" y="281"/>
                  </a:cubicBezTo>
                  <a:cubicBezTo>
                    <a:pt x="4591" y="329"/>
                    <a:pt x="4591" y="378"/>
                    <a:pt x="4616" y="426"/>
                  </a:cubicBezTo>
                  <a:cubicBezTo>
                    <a:pt x="4616" y="444"/>
                    <a:pt x="4628" y="461"/>
                    <a:pt x="4643" y="461"/>
                  </a:cubicBezTo>
                  <a:cubicBezTo>
                    <a:pt x="4650" y="461"/>
                    <a:pt x="4657" y="458"/>
                    <a:pt x="4664" y="451"/>
                  </a:cubicBezTo>
                  <a:cubicBezTo>
                    <a:pt x="4688" y="451"/>
                    <a:pt x="4713" y="426"/>
                    <a:pt x="4713" y="402"/>
                  </a:cubicBezTo>
                  <a:cubicBezTo>
                    <a:pt x="4688" y="354"/>
                    <a:pt x="4688" y="329"/>
                    <a:pt x="4688" y="281"/>
                  </a:cubicBezTo>
                  <a:cubicBezTo>
                    <a:pt x="4688" y="232"/>
                    <a:pt x="4688" y="184"/>
                    <a:pt x="4713" y="135"/>
                  </a:cubicBezTo>
                  <a:cubicBezTo>
                    <a:pt x="4737" y="111"/>
                    <a:pt x="4713" y="86"/>
                    <a:pt x="4688" y="62"/>
                  </a:cubicBezTo>
                  <a:close/>
                  <a:moveTo>
                    <a:pt x="7749" y="135"/>
                  </a:moveTo>
                  <a:cubicBezTo>
                    <a:pt x="7725" y="135"/>
                    <a:pt x="7701" y="159"/>
                    <a:pt x="7701" y="184"/>
                  </a:cubicBezTo>
                  <a:cubicBezTo>
                    <a:pt x="7676" y="281"/>
                    <a:pt x="7652" y="354"/>
                    <a:pt x="7604" y="451"/>
                  </a:cubicBezTo>
                  <a:cubicBezTo>
                    <a:pt x="7579" y="451"/>
                    <a:pt x="7579" y="499"/>
                    <a:pt x="7604" y="524"/>
                  </a:cubicBezTo>
                  <a:lnTo>
                    <a:pt x="7628" y="524"/>
                  </a:lnTo>
                  <a:lnTo>
                    <a:pt x="7628" y="499"/>
                  </a:lnTo>
                  <a:lnTo>
                    <a:pt x="7676" y="499"/>
                  </a:lnTo>
                  <a:cubicBezTo>
                    <a:pt x="7749" y="402"/>
                    <a:pt x="7774" y="305"/>
                    <a:pt x="7798" y="184"/>
                  </a:cubicBezTo>
                  <a:cubicBezTo>
                    <a:pt x="7798" y="159"/>
                    <a:pt x="7774" y="135"/>
                    <a:pt x="7749" y="135"/>
                  </a:cubicBezTo>
                  <a:close/>
                  <a:moveTo>
                    <a:pt x="1148" y="349"/>
                  </a:moveTo>
                  <a:cubicBezTo>
                    <a:pt x="1112" y="349"/>
                    <a:pt x="1100" y="409"/>
                    <a:pt x="1142" y="451"/>
                  </a:cubicBezTo>
                  <a:cubicBezTo>
                    <a:pt x="1215" y="475"/>
                    <a:pt x="1312" y="524"/>
                    <a:pt x="1409" y="597"/>
                  </a:cubicBezTo>
                  <a:lnTo>
                    <a:pt x="1433" y="597"/>
                  </a:lnTo>
                  <a:lnTo>
                    <a:pt x="1433" y="572"/>
                  </a:lnTo>
                  <a:lnTo>
                    <a:pt x="1458" y="572"/>
                  </a:lnTo>
                  <a:cubicBezTo>
                    <a:pt x="1482" y="548"/>
                    <a:pt x="1482" y="524"/>
                    <a:pt x="1458" y="499"/>
                  </a:cubicBezTo>
                  <a:cubicBezTo>
                    <a:pt x="1360" y="451"/>
                    <a:pt x="1263" y="402"/>
                    <a:pt x="1166" y="354"/>
                  </a:cubicBezTo>
                  <a:cubicBezTo>
                    <a:pt x="1159" y="350"/>
                    <a:pt x="1153" y="349"/>
                    <a:pt x="1148" y="349"/>
                  </a:cubicBezTo>
                  <a:close/>
                  <a:moveTo>
                    <a:pt x="1725" y="645"/>
                  </a:moveTo>
                  <a:cubicBezTo>
                    <a:pt x="1676" y="645"/>
                    <a:pt x="1652" y="645"/>
                    <a:pt x="1652" y="669"/>
                  </a:cubicBezTo>
                  <a:cubicBezTo>
                    <a:pt x="1628" y="694"/>
                    <a:pt x="1628" y="718"/>
                    <a:pt x="1652" y="742"/>
                  </a:cubicBezTo>
                  <a:lnTo>
                    <a:pt x="1919" y="888"/>
                  </a:lnTo>
                  <a:lnTo>
                    <a:pt x="1943" y="888"/>
                  </a:lnTo>
                  <a:cubicBezTo>
                    <a:pt x="1968" y="888"/>
                    <a:pt x="1992" y="888"/>
                    <a:pt x="1992" y="864"/>
                  </a:cubicBezTo>
                  <a:cubicBezTo>
                    <a:pt x="2016" y="839"/>
                    <a:pt x="1992" y="815"/>
                    <a:pt x="1968" y="815"/>
                  </a:cubicBezTo>
                  <a:lnTo>
                    <a:pt x="1725" y="645"/>
                  </a:lnTo>
                  <a:close/>
                  <a:moveTo>
                    <a:pt x="7421" y="629"/>
                  </a:moveTo>
                  <a:cubicBezTo>
                    <a:pt x="7409" y="629"/>
                    <a:pt x="7396" y="634"/>
                    <a:pt x="7385" y="645"/>
                  </a:cubicBezTo>
                  <a:cubicBezTo>
                    <a:pt x="7312" y="694"/>
                    <a:pt x="7215" y="742"/>
                    <a:pt x="7142" y="791"/>
                  </a:cubicBezTo>
                  <a:cubicBezTo>
                    <a:pt x="7118" y="815"/>
                    <a:pt x="7093" y="839"/>
                    <a:pt x="7118" y="864"/>
                  </a:cubicBezTo>
                  <a:cubicBezTo>
                    <a:pt x="7118" y="888"/>
                    <a:pt x="7142" y="888"/>
                    <a:pt x="7166" y="888"/>
                  </a:cubicBezTo>
                  <a:lnTo>
                    <a:pt x="7191" y="888"/>
                  </a:lnTo>
                  <a:cubicBezTo>
                    <a:pt x="7288" y="839"/>
                    <a:pt x="7361" y="791"/>
                    <a:pt x="7458" y="718"/>
                  </a:cubicBezTo>
                  <a:cubicBezTo>
                    <a:pt x="7495" y="681"/>
                    <a:pt x="7461" y="629"/>
                    <a:pt x="7421" y="629"/>
                  </a:cubicBezTo>
                  <a:close/>
                  <a:moveTo>
                    <a:pt x="5077" y="548"/>
                  </a:moveTo>
                  <a:cubicBezTo>
                    <a:pt x="5053" y="548"/>
                    <a:pt x="5029" y="572"/>
                    <a:pt x="5029" y="597"/>
                  </a:cubicBezTo>
                  <a:cubicBezTo>
                    <a:pt x="5004" y="645"/>
                    <a:pt x="5004" y="669"/>
                    <a:pt x="4980" y="718"/>
                  </a:cubicBezTo>
                  <a:cubicBezTo>
                    <a:pt x="4931" y="694"/>
                    <a:pt x="4907" y="645"/>
                    <a:pt x="4859" y="621"/>
                  </a:cubicBezTo>
                  <a:cubicBezTo>
                    <a:pt x="4846" y="609"/>
                    <a:pt x="4834" y="603"/>
                    <a:pt x="4822" y="603"/>
                  </a:cubicBezTo>
                  <a:cubicBezTo>
                    <a:pt x="4810" y="603"/>
                    <a:pt x="4798" y="609"/>
                    <a:pt x="4786" y="621"/>
                  </a:cubicBezTo>
                  <a:cubicBezTo>
                    <a:pt x="4761" y="645"/>
                    <a:pt x="4761" y="669"/>
                    <a:pt x="4786" y="694"/>
                  </a:cubicBezTo>
                  <a:cubicBezTo>
                    <a:pt x="4834" y="742"/>
                    <a:pt x="4883" y="767"/>
                    <a:pt x="4931" y="791"/>
                  </a:cubicBezTo>
                  <a:lnTo>
                    <a:pt x="4907" y="864"/>
                  </a:lnTo>
                  <a:cubicBezTo>
                    <a:pt x="4907" y="888"/>
                    <a:pt x="4907" y="912"/>
                    <a:pt x="4931" y="937"/>
                  </a:cubicBezTo>
                  <a:lnTo>
                    <a:pt x="4956" y="937"/>
                  </a:lnTo>
                  <a:lnTo>
                    <a:pt x="4956" y="912"/>
                  </a:lnTo>
                  <a:cubicBezTo>
                    <a:pt x="4956" y="924"/>
                    <a:pt x="4962" y="931"/>
                    <a:pt x="4971" y="931"/>
                  </a:cubicBezTo>
                  <a:cubicBezTo>
                    <a:pt x="4980" y="931"/>
                    <a:pt x="4992" y="924"/>
                    <a:pt x="5004" y="912"/>
                  </a:cubicBezTo>
                  <a:lnTo>
                    <a:pt x="5029" y="864"/>
                  </a:lnTo>
                  <a:lnTo>
                    <a:pt x="5053" y="864"/>
                  </a:lnTo>
                  <a:cubicBezTo>
                    <a:pt x="5060" y="871"/>
                    <a:pt x="5067" y="874"/>
                    <a:pt x="5074" y="874"/>
                  </a:cubicBezTo>
                  <a:cubicBezTo>
                    <a:pt x="5091" y="874"/>
                    <a:pt x="5109" y="857"/>
                    <a:pt x="5126" y="839"/>
                  </a:cubicBezTo>
                  <a:cubicBezTo>
                    <a:pt x="5150" y="815"/>
                    <a:pt x="5126" y="791"/>
                    <a:pt x="5101" y="767"/>
                  </a:cubicBezTo>
                  <a:lnTo>
                    <a:pt x="5077" y="767"/>
                  </a:lnTo>
                  <a:cubicBezTo>
                    <a:pt x="5101" y="718"/>
                    <a:pt x="5101" y="669"/>
                    <a:pt x="5126" y="621"/>
                  </a:cubicBezTo>
                  <a:cubicBezTo>
                    <a:pt x="5126" y="597"/>
                    <a:pt x="5101" y="548"/>
                    <a:pt x="5077" y="548"/>
                  </a:cubicBezTo>
                  <a:close/>
                  <a:moveTo>
                    <a:pt x="5393" y="864"/>
                  </a:moveTo>
                  <a:cubicBezTo>
                    <a:pt x="5369" y="864"/>
                    <a:pt x="5320" y="864"/>
                    <a:pt x="5320" y="912"/>
                  </a:cubicBezTo>
                  <a:cubicBezTo>
                    <a:pt x="5320" y="937"/>
                    <a:pt x="5344" y="961"/>
                    <a:pt x="5369" y="961"/>
                  </a:cubicBezTo>
                  <a:cubicBezTo>
                    <a:pt x="5466" y="985"/>
                    <a:pt x="5563" y="1009"/>
                    <a:pt x="5660" y="1034"/>
                  </a:cubicBezTo>
                  <a:lnTo>
                    <a:pt x="5684" y="1034"/>
                  </a:lnTo>
                  <a:cubicBezTo>
                    <a:pt x="5733" y="1009"/>
                    <a:pt x="5733" y="937"/>
                    <a:pt x="5684" y="937"/>
                  </a:cubicBezTo>
                  <a:cubicBezTo>
                    <a:pt x="5587" y="912"/>
                    <a:pt x="5490" y="888"/>
                    <a:pt x="5393" y="864"/>
                  </a:cubicBezTo>
                  <a:close/>
                  <a:moveTo>
                    <a:pt x="5976" y="961"/>
                  </a:moveTo>
                  <a:cubicBezTo>
                    <a:pt x="5952" y="961"/>
                    <a:pt x="5927" y="985"/>
                    <a:pt x="5927" y="1009"/>
                  </a:cubicBezTo>
                  <a:cubicBezTo>
                    <a:pt x="5903" y="1034"/>
                    <a:pt x="5927" y="1058"/>
                    <a:pt x="5952" y="1058"/>
                  </a:cubicBezTo>
                  <a:lnTo>
                    <a:pt x="6267" y="1058"/>
                  </a:lnTo>
                  <a:cubicBezTo>
                    <a:pt x="6292" y="1058"/>
                    <a:pt x="6316" y="1058"/>
                    <a:pt x="6316" y="1009"/>
                  </a:cubicBezTo>
                  <a:cubicBezTo>
                    <a:pt x="6316" y="985"/>
                    <a:pt x="6292" y="961"/>
                    <a:pt x="6267" y="961"/>
                  </a:cubicBezTo>
                  <a:close/>
                  <a:moveTo>
                    <a:pt x="6875" y="888"/>
                  </a:moveTo>
                  <a:cubicBezTo>
                    <a:pt x="6778" y="912"/>
                    <a:pt x="6680" y="937"/>
                    <a:pt x="6559" y="937"/>
                  </a:cubicBezTo>
                  <a:cubicBezTo>
                    <a:pt x="6535" y="961"/>
                    <a:pt x="6510" y="985"/>
                    <a:pt x="6535" y="1009"/>
                  </a:cubicBezTo>
                  <a:cubicBezTo>
                    <a:pt x="6535" y="1034"/>
                    <a:pt x="6559" y="1058"/>
                    <a:pt x="6583" y="1058"/>
                  </a:cubicBezTo>
                  <a:lnTo>
                    <a:pt x="6608" y="1058"/>
                  </a:lnTo>
                  <a:cubicBezTo>
                    <a:pt x="6705" y="1034"/>
                    <a:pt x="6802" y="1009"/>
                    <a:pt x="6899" y="985"/>
                  </a:cubicBezTo>
                  <a:cubicBezTo>
                    <a:pt x="6923" y="985"/>
                    <a:pt x="6948" y="961"/>
                    <a:pt x="6948" y="937"/>
                  </a:cubicBezTo>
                  <a:cubicBezTo>
                    <a:pt x="6923" y="912"/>
                    <a:pt x="6899" y="888"/>
                    <a:pt x="6875" y="888"/>
                  </a:cubicBezTo>
                  <a:close/>
                  <a:moveTo>
                    <a:pt x="2235" y="937"/>
                  </a:moveTo>
                  <a:cubicBezTo>
                    <a:pt x="2211" y="937"/>
                    <a:pt x="2186" y="937"/>
                    <a:pt x="2162" y="961"/>
                  </a:cubicBezTo>
                  <a:cubicBezTo>
                    <a:pt x="2162" y="985"/>
                    <a:pt x="2162" y="1009"/>
                    <a:pt x="2186" y="1034"/>
                  </a:cubicBezTo>
                  <a:cubicBezTo>
                    <a:pt x="2284" y="1082"/>
                    <a:pt x="2381" y="1131"/>
                    <a:pt x="2454" y="1180"/>
                  </a:cubicBezTo>
                  <a:lnTo>
                    <a:pt x="2478" y="1180"/>
                  </a:lnTo>
                  <a:cubicBezTo>
                    <a:pt x="2502" y="1180"/>
                    <a:pt x="2526" y="1180"/>
                    <a:pt x="2526" y="1155"/>
                  </a:cubicBezTo>
                  <a:cubicBezTo>
                    <a:pt x="2551" y="1131"/>
                    <a:pt x="2526" y="1107"/>
                    <a:pt x="2502" y="1082"/>
                  </a:cubicBezTo>
                  <a:lnTo>
                    <a:pt x="2235" y="937"/>
                  </a:lnTo>
                  <a:close/>
                  <a:moveTo>
                    <a:pt x="4754" y="1076"/>
                  </a:moveTo>
                  <a:cubicBezTo>
                    <a:pt x="4748" y="1076"/>
                    <a:pt x="4741" y="1078"/>
                    <a:pt x="4737" y="1082"/>
                  </a:cubicBezTo>
                  <a:cubicBezTo>
                    <a:pt x="4664" y="1155"/>
                    <a:pt x="4567" y="1204"/>
                    <a:pt x="4494" y="1252"/>
                  </a:cubicBezTo>
                  <a:cubicBezTo>
                    <a:pt x="4470" y="1277"/>
                    <a:pt x="4446" y="1301"/>
                    <a:pt x="4470" y="1325"/>
                  </a:cubicBezTo>
                  <a:cubicBezTo>
                    <a:pt x="4470" y="1350"/>
                    <a:pt x="4494" y="1350"/>
                    <a:pt x="4518" y="1350"/>
                  </a:cubicBezTo>
                  <a:lnTo>
                    <a:pt x="4543" y="1350"/>
                  </a:lnTo>
                  <a:cubicBezTo>
                    <a:pt x="4640" y="1301"/>
                    <a:pt x="4713" y="1228"/>
                    <a:pt x="4786" y="1155"/>
                  </a:cubicBezTo>
                  <a:cubicBezTo>
                    <a:pt x="4825" y="1116"/>
                    <a:pt x="4784" y="1076"/>
                    <a:pt x="4754" y="1076"/>
                  </a:cubicBezTo>
                  <a:close/>
                  <a:moveTo>
                    <a:pt x="2772" y="1218"/>
                  </a:moveTo>
                  <a:cubicBezTo>
                    <a:pt x="2755" y="1218"/>
                    <a:pt x="2738" y="1235"/>
                    <a:pt x="2721" y="1252"/>
                  </a:cubicBezTo>
                  <a:cubicBezTo>
                    <a:pt x="2721" y="1277"/>
                    <a:pt x="2721" y="1301"/>
                    <a:pt x="2745" y="1325"/>
                  </a:cubicBezTo>
                  <a:cubicBezTo>
                    <a:pt x="2842" y="1350"/>
                    <a:pt x="2939" y="1398"/>
                    <a:pt x="3037" y="1422"/>
                  </a:cubicBezTo>
                  <a:lnTo>
                    <a:pt x="3061" y="1422"/>
                  </a:lnTo>
                  <a:cubicBezTo>
                    <a:pt x="3134" y="1422"/>
                    <a:pt x="3134" y="1325"/>
                    <a:pt x="3061" y="1325"/>
                  </a:cubicBezTo>
                  <a:cubicBezTo>
                    <a:pt x="2988" y="1301"/>
                    <a:pt x="2891" y="1252"/>
                    <a:pt x="2794" y="1228"/>
                  </a:cubicBezTo>
                  <a:cubicBezTo>
                    <a:pt x="2787" y="1221"/>
                    <a:pt x="2779" y="1218"/>
                    <a:pt x="2772" y="1218"/>
                  </a:cubicBezTo>
                  <a:close/>
                  <a:moveTo>
                    <a:pt x="3340" y="1395"/>
                  </a:moveTo>
                  <a:cubicBezTo>
                    <a:pt x="3300" y="1395"/>
                    <a:pt x="3286" y="1495"/>
                    <a:pt x="3352" y="1495"/>
                  </a:cubicBezTo>
                  <a:cubicBezTo>
                    <a:pt x="3450" y="1520"/>
                    <a:pt x="3547" y="1520"/>
                    <a:pt x="3644" y="1544"/>
                  </a:cubicBezTo>
                  <a:cubicBezTo>
                    <a:pt x="3668" y="1544"/>
                    <a:pt x="3717" y="1520"/>
                    <a:pt x="3717" y="1495"/>
                  </a:cubicBezTo>
                  <a:cubicBezTo>
                    <a:pt x="3717" y="1447"/>
                    <a:pt x="3692" y="1447"/>
                    <a:pt x="3668" y="1422"/>
                  </a:cubicBezTo>
                  <a:cubicBezTo>
                    <a:pt x="3571" y="1422"/>
                    <a:pt x="3474" y="1422"/>
                    <a:pt x="3352" y="1398"/>
                  </a:cubicBezTo>
                  <a:cubicBezTo>
                    <a:pt x="3348" y="1396"/>
                    <a:pt x="3344" y="1395"/>
                    <a:pt x="3340" y="1395"/>
                  </a:cubicBezTo>
                  <a:close/>
                  <a:moveTo>
                    <a:pt x="4251" y="1374"/>
                  </a:moveTo>
                  <a:cubicBezTo>
                    <a:pt x="4154" y="1398"/>
                    <a:pt x="4033" y="1422"/>
                    <a:pt x="3935" y="1422"/>
                  </a:cubicBezTo>
                  <a:cubicBezTo>
                    <a:pt x="3911" y="1447"/>
                    <a:pt x="3887" y="1471"/>
                    <a:pt x="3911" y="1495"/>
                  </a:cubicBezTo>
                  <a:cubicBezTo>
                    <a:pt x="3911" y="1520"/>
                    <a:pt x="3911" y="1544"/>
                    <a:pt x="3960" y="1544"/>
                  </a:cubicBezTo>
                  <a:cubicBezTo>
                    <a:pt x="4081" y="1520"/>
                    <a:pt x="4178" y="1495"/>
                    <a:pt x="4275" y="1471"/>
                  </a:cubicBezTo>
                  <a:cubicBezTo>
                    <a:pt x="4300" y="1471"/>
                    <a:pt x="4324" y="1447"/>
                    <a:pt x="4300" y="1398"/>
                  </a:cubicBezTo>
                  <a:cubicBezTo>
                    <a:pt x="4300" y="1374"/>
                    <a:pt x="4275" y="1374"/>
                    <a:pt x="4251" y="1374"/>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534" name="Google Shape;534;p13"/>
          <p:cNvGrpSpPr/>
          <p:nvPr/>
        </p:nvGrpSpPr>
        <p:grpSpPr>
          <a:xfrm rot="3617422">
            <a:off x="106688" y="6028108"/>
            <a:ext cx="852331" cy="509352"/>
            <a:chOff x="1202177" y="4613417"/>
            <a:chExt cx="528376" cy="315757"/>
          </a:xfrm>
        </p:grpSpPr>
        <p:sp>
          <p:nvSpPr>
            <p:cNvPr id="535" name="Google Shape;535;p13"/>
            <p:cNvSpPr/>
            <p:nvPr/>
          </p:nvSpPr>
          <p:spPr>
            <a:xfrm>
              <a:off x="1564214" y="4671691"/>
              <a:ext cx="166339" cy="48340"/>
            </a:xfrm>
            <a:custGeom>
              <a:avLst/>
              <a:gdLst/>
              <a:ahLst/>
              <a:cxnLst/>
              <a:rect l="l" t="t" r="r" b="b"/>
              <a:pathLst>
                <a:path w="1507" h="438" extrusionOk="0">
                  <a:moveTo>
                    <a:pt x="1409" y="1"/>
                  </a:moveTo>
                  <a:lnTo>
                    <a:pt x="73" y="316"/>
                  </a:lnTo>
                  <a:cubicBezTo>
                    <a:pt x="25" y="316"/>
                    <a:pt x="0" y="341"/>
                    <a:pt x="25" y="389"/>
                  </a:cubicBezTo>
                  <a:cubicBezTo>
                    <a:pt x="25" y="414"/>
                    <a:pt x="49" y="438"/>
                    <a:pt x="73" y="438"/>
                  </a:cubicBezTo>
                  <a:lnTo>
                    <a:pt x="98" y="438"/>
                  </a:lnTo>
                  <a:lnTo>
                    <a:pt x="1434" y="122"/>
                  </a:lnTo>
                  <a:cubicBezTo>
                    <a:pt x="1506" y="122"/>
                    <a:pt x="1482" y="1"/>
                    <a:pt x="140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36" name="Google Shape;536;p13"/>
            <p:cNvSpPr/>
            <p:nvPr/>
          </p:nvSpPr>
          <p:spPr>
            <a:xfrm>
              <a:off x="1602846" y="4613417"/>
              <a:ext cx="60708" cy="176363"/>
            </a:xfrm>
            <a:custGeom>
              <a:avLst/>
              <a:gdLst/>
              <a:ahLst/>
              <a:cxnLst/>
              <a:rect l="l" t="t" r="r" b="b"/>
              <a:pathLst>
                <a:path w="550" h="1598" extrusionOk="0">
                  <a:moveTo>
                    <a:pt x="77" y="0"/>
                  </a:moveTo>
                  <a:cubicBezTo>
                    <a:pt x="39" y="0"/>
                    <a:pt x="0" y="32"/>
                    <a:pt x="15" y="91"/>
                  </a:cubicBezTo>
                  <a:lnTo>
                    <a:pt x="403" y="1573"/>
                  </a:lnTo>
                  <a:cubicBezTo>
                    <a:pt x="428" y="1597"/>
                    <a:pt x="452" y="1597"/>
                    <a:pt x="476" y="1597"/>
                  </a:cubicBezTo>
                  <a:lnTo>
                    <a:pt x="501" y="1597"/>
                  </a:lnTo>
                  <a:cubicBezTo>
                    <a:pt x="525" y="1597"/>
                    <a:pt x="549" y="1549"/>
                    <a:pt x="525" y="1525"/>
                  </a:cubicBezTo>
                  <a:lnTo>
                    <a:pt x="136" y="43"/>
                  </a:lnTo>
                  <a:cubicBezTo>
                    <a:pt x="127" y="14"/>
                    <a:pt x="102" y="0"/>
                    <a:pt x="7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37" name="Google Shape;537;p13"/>
            <p:cNvSpPr/>
            <p:nvPr/>
          </p:nvSpPr>
          <p:spPr>
            <a:xfrm>
              <a:off x="1582978" y="4629421"/>
              <a:ext cx="104638" cy="138950"/>
            </a:xfrm>
            <a:custGeom>
              <a:avLst/>
              <a:gdLst/>
              <a:ahLst/>
              <a:cxnLst/>
              <a:rect l="l" t="t" r="r" b="b"/>
              <a:pathLst>
                <a:path w="948" h="1259" extrusionOk="0">
                  <a:moveTo>
                    <a:pt x="875" y="1"/>
                  </a:moveTo>
                  <a:cubicBezTo>
                    <a:pt x="857" y="1"/>
                    <a:pt x="838" y="7"/>
                    <a:pt x="826" y="19"/>
                  </a:cubicBezTo>
                  <a:lnTo>
                    <a:pt x="25" y="1161"/>
                  </a:lnTo>
                  <a:cubicBezTo>
                    <a:pt x="0" y="1185"/>
                    <a:pt x="0" y="1234"/>
                    <a:pt x="49" y="1258"/>
                  </a:cubicBezTo>
                  <a:lnTo>
                    <a:pt x="122" y="1258"/>
                  </a:lnTo>
                  <a:lnTo>
                    <a:pt x="924" y="92"/>
                  </a:lnTo>
                  <a:cubicBezTo>
                    <a:pt x="948" y="68"/>
                    <a:pt x="948" y="19"/>
                    <a:pt x="924" y="19"/>
                  </a:cubicBezTo>
                  <a:cubicBezTo>
                    <a:pt x="911" y="7"/>
                    <a:pt x="893" y="1"/>
                    <a:pt x="87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38" name="Google Shape;538;p13"/>
            <p:cNvSpPr/>
            <p:nvPr/>
          </p:nvSpPr>
          <p:spPr>
            <a:xfrm>
              <a:off x="1548982" y="4644430"/>
              <a:ext cx="160158" cy="102419"/>
            </a:xfrm>
            <a:custGeom>
              <a:avLst/>
              <a:gdLst/>
              <a:ahLst/>
              <a:cxnLst/>
              <a:rect l="l" t="t" r="r" b="b"/>
              <a:pathLst>
                <a:path w="1451" h="928" extrusionOk="0">
                  <a:moveTo>
                    <a:pt x="115" y="1"/>
                  </a:moveTo>
                  <a:cubicBezTo>
                    <a:pt x="51" y="1"/>
                    <a:pt x="0" y="83"/>
                    <a:pt x="65" y="126"/>
                  </a:cubicBezTo>
                  <a:lnTo>
                    <a:pt x="1329" y="928"/>
                  </a:lnTo>
                  <a:lnTo>
                    <a:pt x="1377" y="928"/>
                  </a:lnTo>
                  <a:cubicBezTo>
                    <a:pt x="1426" y="928"/>
                    <a:pt x="1450" y="831"/>
                    <a:pt x="1402" y="806"/>
                  </a:cubicBezTo>
                  <a:lnTo>
                    <a:pt x="138" y="5"/>
                  </a:lnTo>
                  <a:cubicBezTo>
                    <a:pt x="130" y="2"/>
                    <a:pt x="123" y="1"/>
                    <a:pt x="11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39" name="Google Shape;539;p13"/>
            <p:cNvSpPr/>
            <p:nvPr/>
          </p:nvSpPr>
          <p:spPr>
            <a:xfrm>
              <a:off x="1202177" y="4673346"/>
              <a:ext cx="177156" cy="151310"/>
            </a:xfrm>
            <a:custGeom>
              <a:avLst/>
              <a:gdLst/>
              <a:ahLst/>
              <a:cxnLst/>
              <a:rect l="l" t="t" r="r" b="b"/>
              <a:pathLst>
                <a:path w="1605" h="1371" extrusionOk="0">
                  <a:moveTo>
                    <a:pt x="924" y="131"/>
                  </a:moveTo>
                  <a:cubicBezTo>
                    <a:pt x="1216" y="131"/>
                    <a:pt x="1458" y="374"/>
                    <a:pt x="1483" y="690"/>
                  </a:cubicBezTo>
                  <a:cubicBezTo>
                    <a:pt x="1483" y="1019"/>
                    <a:pt x="1204" y="1248"/>
                    <a:pt x="911" y="1248"/>
                  </a:cubicBezTo>
                  <a:cubicBezTo>
                    <a:pt x="771" y="1248"/>
                    <a:pt x="629" y="1196"/>
                    <a:pt x="511" y="1079"/>
                  </a:cubicBezTo>
                  <a:cubicBezTo>
                    <a:pt x="171" y="739"/>
                    <a:pt x="414" y="131"/>
                    <a:pt x="924" y="131"/>
                  </a:cubicBezTo>
                  <a:close/>
                  <a:moveTo>
                    <a:pt x="907" y="1"/>
                  </a:moveTo>
                  <a:cubicBezTo>
                    <a:pt x="740" y="1"/>
                    <a:pt x="571" y="63"/>
                    <a:pt x="438" y="204"/>
                  </a:cubicBezTo>
                  <a:cubicBezTo>
                    <a:pt x="1" y="641"/>
                    <a:pt x="317" y="1370"/>
                    <a:pt x="924" y="1370"/>
                  </a:cubicBezTo>
                  <a:cubicBezTo>
                    <a:pt x="1288" y="1370"/>
                    <a:pt x="1604" y="1079"/>
                    <a:pt x="1604" y="690"/>
                  </a:cubicBezTo>
                  <a:cubicBezTo>
                    <a:pt x="1604" y="278"/>
                    <a:pt x="1258" y="1"/>
                    <a:pt x="90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40" name="Google Shape;540;p13"/>
            <p:cNvSpPr/>
            <p:nvPr/>
          </p:nvSpPr>
          <p:spPr>
            <a:xfrm>
              <a:off x="1389928" y="4832385"/>
              <a:ext cx="115344" cy="96790"/>
            </a:xfrm>
            <a:custGeom>
              <a:avLst/>
              <a:gdLst/>
              <a:ahLst/>
              <a:cxnLst/>
              <a:rect l="l" t="t" r="r" b="b"/>
              <a:pathLst>
                <a:path w="1045" h="877" extrusionOk="0">
                  <a:moveTo>
                    <a:pt x="583" y="124"/>
                  </a:moveTo>
                  <a:cubicBezTo>
                    <a:pt x="753" y="124"/>
                    <a:pt x="899" y="269"/>
                    <a:pt x="899" y="439"/>
                  </a:cubicBezTo>
                  <a:cubicBezTo>
                    <a:pt x="899" y="622"/>
                    <a:pt x="741" y="747"/>
                    <a:pt x="587" y="747"/>
                  </a:cubicBezTo>
                  <a:cubicBezTo>
                    <a:pt x="515" y="747"/>
                    <a:pt x="443" y="720"/>
                    <a:pt x="389" y="658"/>
                  </a:cubicBezTo>
                  <a:cubicBezTo>
                    <a:pt x="195" y="464"/>
                    <a:pt x="316" y="124"/>
                    <a:pt x="583" y="124"/>
                  </a:cubicBezTo>
                  <a:close/>
                  <a:moveTo>
                    <a:pt x="584" y="0"/>
                  </a:moveTo>
                  <a:cubicBezTo>
                    <a:pt x="473" y="0"/>
                    <a:pt x="361" y="38"/>
                    <a:pt x="268" y="124"/>
                  </a:cubicBezTo>
                  <a:cubicBezTo>
                    <a:pt x="0" y="415"/>
                    <a:pt x="195" y="877"/>
                    <a:pt x="583" y="877"/>
                  </a:cubicBezTo>
                  <a:cubicBezTo>
                    <a:pt x="826" y="877"/>
                    <a:pt x="1021" y="682"/>
                    <a:pt x="1045" y="439"/>
                  </a:cubicBezTo>
                  <a:cubicBezTo>
                    <a:pt x="1045" y="175"/>
                    <a:pt x="820" y="0"/>
                    <a:pt x="58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541" name="Google Shape;541;p13"/>
          <p:cNvGrpSpPr/>
          <p:nvPr/>
        </p:nvGrpSpPr>
        <p:grpSpPr>
          <a:xfrm>
            <a:off x="11077881" y="5593040"/>
            <a:ext cx="888153" cy="1297929"/>
            <a:chOff x="-1047799" y="3300294"/>
            <a:chExt cx="439014" cy="641607"/>
          </a:xfrm>
        </p:grpSpPr>
        <p:sp>
          <p:nvSpPr>
            <p:cNvPr id="542" name="Google Shape;542;p13"/>
            <p:cNvSpPr/>
            <p:nvPr/>
          </p:nvSpPr>
          <p:spPr>
            <a:xfrm>
              <a:off x="-994003" y="3750695"/>
              <a:ext cx="138774" cy="63785"/>
            </a:xfrm>
            <a:custGeom>
              <a:avLst/>
              <a:gdLst/>
              <a:ahLst/>
              <a:cxnLst/>
              <a:rect l="l" t="t" r="r" b="b"/>
              <a:pathLst>
                <a:path w="1847" h="849" extrusionOk="0">
                  <a:moveTo>
                    <a:pt x="728" y="0"/>
                  </a:moveTo>
                  <a:cubicBezTo>
                    <a:pt x="502" y="0"/>
                    <a:pt x="254" y="68"/>
                    <a:pt x="1" y="252"/>
                  </a:cubicBezTo>
                  <a:cubicBezTo>
                    <a:pt x="1" y="252"/>
                    <a:pt x="350" y="848"/>
                    <a:pt x="1002" y="848"/>
                  </a:cubicBezTo>
                  <a:cubicBezTo>
                    <a:pt x="1243" y="848"/>
                    <a:pt x="1526" y="767"/>
                    <a:pt x="1847" y="544"/>
                  </a:cubicBezTo>
                  <a:cubicBezTo>
                    <a:pt x="1847" y="544"/>
                    <a:pt x="1369" y="0"/>
                    <a:pt x="728"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43" name="Google Shape;543;p13"/>
            <p:cNvSpPr/>
            <p:nvPr/>
          </p:nvSpPr>
          <p:spPr>
            <a:xfrm>
              <a:off x="-950199" y="3777592"/>
              <a:ext cx="98652" cy="17656"/>
            </a:xfrm>
            <a:custGeom>
              <a:avLst/>
              <a:gdLst/>
              <a:ahLst/>
              <a:cxnLst/>
              <a:rect l="l" t="t" r="r" b="b"/>
              <a:pathLst>
                <a:path w="1313" h="235" extrusionOk="0">
                  <a:moveTo>
                    <a:pt x="500" y="0"/>
                  </a:moveTo>
                  <a:cubicBezTo>
                    <a:pt x="349" y="0"/>
                    <a:pt x="197" y="14"/>
                    <a:pt x="49" y="40"/>
                  </a:cubicBezTo>
                  <a:cubicBezTo>
                    <a:pt x="25" y="40"/>
                    <a:pt x="1" y="64"/>
                    <a:pt x="25" y="89"/>
                  </a:cubicBezTo>
                  <a:cubicBezTo>
                    <a:pt x="25" y="113"/>
                    <a:pt x="49" y="113"/>
                    <a:pt x="73" y="113"/>
                  </a:cubicBezTo>
                  <a:cubicBezTo>
                    <a:pt x="191" y="98"/>
                    <a:pt x="311" y="90"/>
                    <a:pt x="431" y="90"/>
                  </a:cubicBezTo>
                  <a:cubicBezTo>
                    <a:pt x="708" y="90"/>
                    <a:pt x="985" y="133"/>
                    <a:pt x="1239" y="234"/>
                  </a:cubicBezTo>
                  <a:lnTo>
                    <a:pt x="1264" y="234"/>
                  </a:lnTo>
                  <a:cubicBezTo>
                    <a:pt x="1288" y="234"/>
                    <a:pt x="1288" y="210"/>
                    <a:pt x="1312" y="210"/>
                  </a:cubicBezTo>
                  <a:cubicBezTo>
                    <a:pt x="1312" y="186"/>
                    <a:pt x="1312" y="162"/>
                    <a:pt x="1288" y="137"/>
                  </a:cubicBezTo>
                  <a:cubicBezTo>
                    <a:pt x="1039" y="44"/>
                    <a:pt x="770" y="0"/>
                    <a:pt x="50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44" name="Google Shape;544;p13"/>
            <p:cNvSpPr/>
            <p:nvPr/>
          </p:nvSpPr>
          <p:spPr>
            <a:xfrm>
              <a:off x="-949448" y="3639053"/>
              <a:ext cx="114280" cy="249281"/>
            </a:xfrm>
            <a:custGeom>
              <a:avLst/>
              <a:gdLst/>
              <a:ahLst/>
              <a:cxnLst/>
              <a:rect l="l" t="t" r="r" b="b"/>
              <a:pathLst>
                <a:path w="1521" h="3318" extrusionOk="0">
                  <a:moveTo>
                    <a:pt x="69" y="0"/>
                  </a:moveTo>
                  <a:cubicBezTo>
                    <a:pt x="40" y="0"/>
                    <a:pt x="0" y="67"/>
                    <a:pt x="39" y="86"/>
                  </a:cubicBezTo>
                  <a:cubicBezTo>
                    <a:pt x="63" y="86"/>
                    <a:pt x="1327" y="961"/>
                    <a:pt x="1424" y="3269"/>
                  </a:cubicBezTo>
                  <a:cubicBezTo>
                    <a:pt x="1424" y="3293"/>
                    <a:pt x="1448" y="3317"/>
                    <a:pt x="1472" y="3317"/>
                  </a:cubicBezTo>
                  <a:cubicBezTo>
                    <a:pt x="1497" y="3293"/>
                    <a:pt x="1521" y="3293"/>
                    <a:pt x="1521" y="3269"/>
                  </a:cubicBezTo>
                  <a:cubicBezTo>
                    <a:pt x="1424" y="912"/>
                    <a:pt x="88" y="14"/>
                    <a:pt x="88" y="14"/>
                  </a:cubicBezTo>
                  <a:cubicBezTo>
                    <a:pt x="83" y="4"/>
                    <a:pt x="76" y="0"/>
                    <a:pt x="6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45" name="Google Shape;545;p13"/>
            <p:cNvSpPr/>
            <p:nvPr/>
          </p:nvSpPr>
          <p:spPr>
            <a:xfrm>
              <a:off x="-1047799" y="3504796"/>
              <a:ext cx="229087" cy="179936"/>
            </a:xfrm>
            <a:custGeom>
              <a:avLst/>
              <a:gdLst/>
              <a:ahLst/>
              <a:cxnLst/>
              <a:rect l="l" t="t" r="r" b="b"/>
              <a:pathLst>
                <a:path w="3049" h="2395" extrusionOk="0">
                  <a:moveTo>
                    <a:pt x="2055" y="1"/>
                  </a:moveTo>
                  <a:cubicBezTo>
                    <a:pt x="1883" y="1"/>
                    <a:pt x="1883" y="562"/>
                    <a:pt x="1883" y="562"/>
                  </a:cubicBezTo>
                  <a:cubicBezTo>
                    <a:pt x="1761" y="416"/>
                    <a:pt x="1615" y="294"/>
                    <a:pt x="1445" y="197"/>
                  </a:cubicBezTo>
                  <a:cubicBezTo>
                    <a:pt x="1434" y="193"/>
                    <a:pt x="1423" y="192"/>
                    <a:pt x="1413" y="192"/>
                  </a:cubicBezTo>
                  <a:cubicBezTo>
                    <a:pt x="1234" y="192"/>
                    <a:pt x="1300" y="780"/>
                    <a:pt x="1300" y="780"/>
                  </a:cubicBezTo>
                  <a:cubicBezTo>
                    <a:pt x="1154" y="635"/>
                    <a:pt x="984" y="537"/>
                    <a:pt x="814" y="416"/>
                  </a:cubicBezTo>
                  <a:cubicBezTo>
                    <a:pt x="785" y="400"/>
                    <a:pt x="760" y="393"/>
                    <a:pt x="740" y="393"/>
                  </a:cubicBezTo>
                  <a:cubicBezTo>
                    <a:pt x="532" y="393"/>
                    <a:pt x="692" y="1096"/>
                    <a:pt x="692" y="1096"/>
                  </a:cubicBezTo>
                  <a:cubicBezTo>
                    <a:pt x="692" y="1096"/>
                    <a:pt x="357" y="857"/>
                    <a:pt x="178" y="857"/>
                  </a:cubicBezTo>
                  <a:cubicBezTo>
                    <a:pt x="136" y="857"/>
                    <a:pt x="103" y="870"/>
                    <a:pt x="85" y="902"/>
                  </a:cubicBezTo>
                  <a:cubicBezTo>
                    <a:pt x="1" y="1049"/>
                    <a:pt x="662" y="2395"/>
                    <a:pt x="1533" y="2395"/>
                  </a:cubicBezTo>
                  <a:cubicBezTo>
                    <a:pt x="1669" y="2395"/>
                    <a:pt x="1811" y="2362"/>
                    <a:pt x="1955" y="2286"/>
                  </a:cubicBezTo>
                  <a:cubicBezTo>
                    <a:pt x="3049" y="1728"/>
                    <a:pt x="2684" y="926"/>
                    <a:pt x="2684" y="926"/>
                  </a:cubicBezTo>
                  <a:cubicBezTo>
                    <a:pt x="2684" y="926"/>
                    <a:pt x="2368" y="197"/>
                    <a:pt x="2125" y="27"/>
                  </a:cubicBezTo>
                  <a:cubicBezTo>
                    <a:pt x="2099" y="9"/>
                    <a:pt x="2076" y="1"/>
                    <a:pt x="2055"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46" name="Google Shape;546;p13"/>
            <p:cNvSpPr/>
            <p:nvPr/>
          </p:nvSpPr>
          <p:spPr>
            <a:xfrm>
              <a:off x="-1006775" y="3550625"/>
              <a:ext cx="157032" cy="111418"/>
            </a:xfrm>
            <a:custGeom>
              <a:avLst/>
              <a:gdLst/>
              <a:ahLst/>
              <a:cxnLst/>
              <a:rect l="l" t="t" r="r" b="b"/>
              <a:pathLst>
                <a:path w="2090" h="1483" extrusionOk="0">
                  <a:moveTo>
                    <a:pt x="1652" y="292"/>
                  </a:moveTo>
                  <a:cubicBezTo>
                    <a:pt x="1677" y="292"/>
                    <a:pt x="1701" y="316"/>
                    <a:pt x="1725" y="340"/>
                  </a:cubicBezTo>
                  <a:cubicBezTo>
                    <a:pt x="1749" y="365"/>
                    <a:pt x="1749" y="389"/>
                    <a:pt x="1774" y="413"/>
                  </a:cubicBezTo>
                  <a:lnTo>
                    <a:pt x="1725" y="389"/>
                  </a:lnTo>
                  <a:cubicBezTo>
                    <a:pt x="1701" y="365"/>
                    <a:pt x="1677" y="316"/>
                    <a:pt x="1652" y="292"/>
                  </a:cubicBezTo>
                  <a:close/>
                  <a:moveTo>
                    <a:pt x="802" y="656"/>
                  </a:moveTo>
                  <a:lnTo>
                    <a:pt x="802" y="656"/>
                  </a:lnTo>
                  <a:cubicBezTo>
                    <a:pt x="826" y="680"/>
                    <a:pt x="851" y="729"/>
                    <a:pt x="875" y="778"/>
                  </a:cubicBezTo>
                  <a:cubicBezTo>
                    <a:pt x="851" y="729"/>
                    <a:pt x="826" y="705"/>
                    <a:pt x="802" y="656"/>
                  </a:cubicBezTo>
                  <a:close/>
                  <a:moveTo>
                    <a:pt x="535" y="923"/>
                  </a:moveTo>
                  <a:lnTo>
                    <a:pt x="535" y="923"/>
                  </a:lnTo>
                  <a:cubicBezTo>
                    <a:pt x="583" y="948"/>
                    <a:pt x="608" y="996"/>
                    <a:pt x="608" y="1045"/>
                  </a:cubicBezTo>
                  <a:cubicBezTo>
                    <a:pt x="583" y="996"/>
                    <a:pt x="559" y="972"/>
                    <a:pt x="535" y="923"/>
                  </a:cubicBezTo>
                  <a:close/>
                  <a:moveTo>
                    <a:pt x="1944" y="0"/>
                  </a:moveTo>
                  <a:cubicBezTo>
                    <a:pt x="1920" y="25"/>
                    <a:pt x="1920" y="49"/>
                    <a:pt x="1920" y="73"/>
                  </a:cubicBezTo>
                  <a:cubicBezTo>
                    <a:pt x="1944" y="146"/>
                    <a:pt x="2017" y="292"/>
                    <a:pt x="1968" y="365"/>
                  </a:cubicBezTo>
                  <a:cubicBezTo>
                    <a:pt x="1968" y="389"/>
                    <a:pt x="1944" y="413"/>
                    <a:pt x="1920" y="413"/>
                  </a:cubicBezTo>
                  <a:lnTo>
                    <a:pt x="1847" y="413"/>
                  </a:lnTo>
                  <a:cubicBezTo>
                    <a:pt x="1847" y="365"/>
                    <a:pt x="1822" y="316"/>
                    <a:pt x="1798" y="267"/>
                  </a:cubicBezTo>
                  <a:cubicBezTo>
                    <a:pt x="1774" y="195"/>
                    <a:pt x="1701" y="170"/>
                    <a:pt x="1628" y="146"/>
                  </a:cubicBezTo>
                  <a:cubicBezTo>
                    <a:pt x="1604" y="146"/>
                    <a:pt x="1579" y="170"/>
                    <a:pt x="1555" y="195"/>
                  </a:cubicBezTo>
                  <a:cubicBezTo>
                    <a:pt x="1531" y="243"/>
                    <a:pt x="1555" y="316"/>
                    <a:pt x="1604" y="365"/>
                  </a:cubicBezTo>
                  <a:cubicBezTo>
                    <a:pt x="1652" y="413"/>
                    <a:pt x="1701" y="462"/>
                    <a:pt x="1749" y="486"/>
                  </a:cubicBezTo>
                  <a:lnTo>
                    <a:pt x="1749" y="510"/>
                  </a:lnTo>
                  <a:cubicBezTo>
                    <a:pt x="1749" y="559"/>
                    <a:pt x="1701" y="559"/>
                    <a:pt x="1628" y="559"/>
                  </a:cubicBezTo>
                  <a:cubicBezTo>
                    <a:pt x="1555" y="559"/>
                    <a:pt x="1482" y="535"/>
                    <a:pt x="1409" y="510"/>
                  </a:cubicBezTo>
                  <a:cubicBezTo>
                    <a:pt x="1385" y="437"/>
                    <a:pt x="1337" y="389"/>
                    <a:pt x="1288" y="365"/>
                  </a:cubicBezTo>
                  <a:cubicBezTo>
                    <a:pt x="1256" y="365"/>
                    <a:pt x="1234" y="354"/>
                    <a:pt x="1209" y="354"/>
                  </a:cubicBezTo>
                  <a:cubicBezTo>
                    <a:pt x="1196" y="354"/>
                    <a:pt x="1183" y="357"/>
                    <a:pt x="1166" y="365"/>
                  </a:cubicBezTo>
                  <a:cubicBezTo>
                    <a:pt x="1166" y="389"/>
                    <a:pt x="1142" y="413"/>
                    <a:pt x="1166" y="437"/>
                  </a:cubicBezTo>
                  <a:cubicBezTo>
                    <a:pt x="1215" y="486"/>
                    <a:pt x="1264" y="559"/>
                    <a:pt x="1337" y="583"/>
                  </a:cubicBezTo>
                  <a:cubicBezTo>
                    <a:pt x="1385" y="656"/>
                    <a:pt x="1385" y="753"/>
                    <a:pt x="1361" y="850"/>
                  </a:cubicBezTo>
                  <a:cubicBezTo>
                    <a:pt x="1343" y="905"/>
                    <a:pt x="1311" y="932"/>
                    <a:pt x="1255" y="932"/>
                  </a:cubicBezTo>
                  <a:cubicBezTo>
                    <a:pt x="1236" y="932"/>
                    <a:pt x="1215" y="929"/>
                    <a:pt x="1191" y="923"/>
                  </a:cubicBezTo>
                  <a:cubicBezTo>
                    <a:pt x="1142" y="923"/>
                    <a:pt x="1069" y="899"/>
                    <a:pt x="1021" y="850"/>
                  </a:cubicBezTo>
                  <a:cubicBezTo>
                    <a:pt x="996" y="729"/>
                    <a:pt x="924" y="608"/>
                    <a:pt x="826" y="535"/>
                  </a:cubicBezTo>
                  <a:lnTo>
                    <a:pt x="729" y="535"/>
                  </a:lnTo>
                  <a:cubicBezTo>
                    <a:pt x="705" y="559"/>
                    <a:pt x="705" y="583"/>
                    <a:pt x="705" y="632"/>
                  </a:cubicBezTo>
                  <a:cubicBezTo>
                    <a:pt x="754" y="753"/>
                    <a:pt x="826" y="850"/>
                    <a:pt x="924" y="923"/>
                  </a:cubicBezTo>
                  <a:cubicBezTo>
                    <a:pt x="948" y="972"/>
                    <a:pt x="948" y="1021"/>
                    <a:pt x="924" y="1093"/>
                  </a:cubicBezTo>
                  <a:cubicBezTo>
                    <a:pt x="924" y="1129"/>
                    <a:pt x="898" y="1151"/>
                    <a:pt x="874" y="1151"/>
                  </a:cubicBezTo>
                  <a:cubicBezTo>
                    <a:pt x="865" y="1151"/>
                    <a:pt x="857" y="1148"/>
                    <a:pt x="851" y="1142"/>
                  </a:cubicBezTo>
                  <a:cubicBezTo>
                    <a:pt x="802" y="1142"/>
                    <a:pt x="754" y="1118"/>
                    <a:pt x="729" y="1093"/>
                  </a:cubicBezTo>
                  <a:cubicBezTo>
                    <a:pt x="729" y="972"/>
                    <a:pt x="656" y="875"/>
                    <a:pt x="559" y="826"/>
                  </a:cubicBezTo>
                  <a:cubicBezTo>
                    <a:pt x="547" y="814"/>
                    <a:pt x="529" y="808"/>
                    <a:pt x="508" y="808"/>
                  </a:cubicBezTo>
                  <a:cubicBezTo>
                    <a:pt x="486" y="808"/>
                    <a:pt x="462" y="814"/>
                    <a:pt x="438" y="826"/>
                  </a:cubicBezTo>
                  <a:cubicBezTo>
                    <a:pt x="438" y="826"/>
                    <a:pt x="413" y="875"/>
                    <a:pt x="438" y="899"/>
                  </a:cubicBezTo>
                  <a:cubicBezTo>
                    <a:pt x="462" y="996"/>
                    <a:pt x="535" y="1093"/>
                    <a:pt x="632" y="1166"/>
                  </a:cubicBezTo>
                  <a:cubicBezTo>
                    <a:pt x="608" y="1239"/>
                    <a:pt x="559" y="1312"/>
                    <a:pt x="486" y="1336"/>
                  </a:cubicBezTo>
                  <a:cubicBezTo>
                    <a:pt x="455" y="1356"/>
                    <a:pt x="424" y="1364"/>
                    <a:pt x="393" y="1364"/>
                  </a:cubicBezTo>
                  <a:cubicBezTo>
                    <a:pt x="234" y="1364"/>
                    <a:pt x="98" y="1142"/>
                    <a:pt x="98" y="1142"/>
                  </a:cubicBezTo>
                  <a:cubicBezTo>
                    <a:pt x="85" y="1130"/>
                    <a:pt x="73" y="1124"/>
                    <a:pt x="64" y="1124"/>
                  </a:cubicBezTo>
                  <a:cubicBezTo>
                    <a:pt x="55" y="1124"/>
                    <a:pt x="49" y="1130"/>
                    <a:pt x="49" y="1142"/>
                  </a:cubicBezTo>
                  <a:cubicBezTo>
                    <a:pt x="25" y="1166"/>
                    <a:pt x="0" y="1191"/>
                    <a:pt x="25" y="1215"/>
                  </a:cubicBezTo>
                  <a:cubicBezTo>
                    <a:pt x="25" y="1215"/>
                    <a:pt x="195" y="1482"/>
                    <a:pt x="389" y="1482"/>
                  </a:cubicBezTo>
                  <a:cubicBezTo>
                    <a:pt x="438" y="1458"/>
                    <a:pt x="486" y="1433"/>
                    <a:pt x="535" y="1385"/>
                  </a:cubicBezTo>
                  <a:cubicBezTo>
                    <a:pt x="608" y="1336"/>
                    <a:pt x="681" y="1263"/>
                    <a:pt x="705" y="1166"/>
                  </a:cubicBezTo>
                  <a:cubicBezTo>
                    <a:pt x="754" y="1191"/>
                    <a:pt x="778" y="1191"/>
                    <a:pt x="826" y="1215"/>
                  </a:cubicBezTo>
                  <a:cubicBezTo>
                    <a:pt x="839" y="1219"/>
                    <a:pt x="852" y="1221"/>
                    <a:pt x="866" y="1221"/>
                  </a:cubicBezTo>
                  <a:cubicBezTo>
                    <a:pt x="930" y="1221"/>
                    <a:pt x="1001" y="1174"/>
                    <a:pt x="1021" y="1093"/>
                  </a:cubicBezTo>
                  <a:cubicBezTo>
                    <a:pt x="1021" y="1045"/>
                    <a:pt x="1021" y="996"/>
                    <a:pt x="1021" y="948"/>
                  </a:cubicBezTo>
                  <a:cubicBezTo>
                    <a:pt x="1069" y="972"/>
                    <a:pt x="1118" y="996"/>
                    <a:pt x="1166" y="996"/>
                  </a:cubicBezTo>
                  <a:cubicBezTo>
                    <a:pt x="1192" y="1007"/>
                    <a:pt x="1218" y="1011"/>
                    <a:pt x="1243" y="1011"/>
                  </a:cubicBezTo>
                  <a:cubicBezTo>
                    <a:pt x="1335" y="1011"/>
                    <a:pt x="1415" y="946"/>
                    <a:pt x="1434" y="850"/>
                  </a:cubicBezTo>
                  <a:cubicBezTo>
                    <a:pt x="1458" y="778"/>
                    <a:pt x="1458" y="680"/>
                    <a:pt x="1434" y="608"/>
                  </a:cubicBezTo>
                  <a:cubicBezTo>
                    <a:pt x="1507" y="608"/>
                    <a:pt x="1555" y="632"/>
                    <a:pt x="1628" y="632"/>
                  </a:cubicBezTo>
                  <a:cubicBezTo>
                    <a:pt x="1701" y="632"/>
                    <a:pt x="1798" y="608"/>
                    <a:pt x="1822" y="535"/>
                  </a:cubicBezTo>
                  <a:cubicBezTo>
                    <a:pt x="1847" y="510"/>
                    <a:pt x="1847" y="510"/>
                    <a:pt x="1847" y="486"/>
                  </a:cubicBezTo>
                  <a:cubicBezTo>
                    <a:pt x="1859" y="498"/>
                    <a:pt x="1877" y="504"/>
                    <a:pt x="1895" y="504"/>
                  </a:cubicBezTo>
                  <a:cubicBezTo>
                    <a:pt x="1913" y="504"/>
                    <a:pt x="1932" y="498"/>
                    <a:pt x="1944" y="486"/>
                  </a:cubicBezTo>
                  <a:cubicBezTo>
                    <a:pt x="1992" y="486"/>
                    <a:pt x="2041" y="462"/>
                    <a:pt x="2065" y="413"/>
                  </a:cubicBezTo>
                  <a:cubicBezTo>
                    <a:pt x="2090" y="267"/>
                    <a:pt x="2065" y="146"/>
                    <a:pt x="2017" y="25"/>
                  </a:cubicBezTo>
                  <a:cubicBezTo>
                    <a:pt x="1992" y="0"/>
                    <a:pt x="1968" y="0"/>
                    <a:pt x="194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47" name="Google Shape;547;p13"/>
            <p:cNvSpPr/>
            <p:nvPr/>
          </p:nvSpPr>
          <p:spPr>
            <a:xfrm>
              <a:off x="-868753" y="3630488"/>
              <a:ext cx="108420" cy="91959"/>
            </a:xfrm>
            <a:custGeom>
              <a:avLst/>
              <a:gdLst/>
              <a:ahLst/>
              <a:cxnLst/>
              <a:rect l="l" t="t" r="r" b="b"/>
              <a:pathLst>
                <a:path w="1443" h="1224" extrusionOk="0">
                  <a:moveTo>
                    <a:pt x="158" y="1"/>
                  </a:moveTo>
                  <a:cubicBezTo>
                    <a:pt x="118" y="1"/>
                    <a:pt x="76" y="3"/>
                    <a:pt x="34" y="6"/>
                  </a:cubicBezTo>
                  <a:cubicBezTo>
                    <a:pt x="34" y="6"/>
                    <a:pt x="34" y="6"/>
                    <a:pt x="34" y="6"/>
                  </a:cubicBezTo>
                  <a:lnTo>
                    <a:pt x="34" y="6"/>
                  </a:lnTo>
                  <a:cubicBezTo>
                    <a:pt x="33" y="6"/>
                    <a:pt x="1" y="1224"/>
                    <a:pt x="1328" y="1224"/>
                  </a:cubicBezTo>
                  <a:cubicBezTo>
                    <a:pt x="1365" y="1224"/>
                    <a:pt x="1404" y="1223"/>
                    <a:pt x="1443" y="1221"/>
                  </a:cubicBezTo>
                  <a:cubicBezTo>
                    <a:pt x="1443" y="1221"/>
                    <a:pt x="1240" y="1"/>
                    <a:pt x="158"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48" name="Google Shape;548;p13"/>
            <p:cNvSpPr/>
            <p:nvPr/>
          </p:nvSpPr>
          <p:spPr>
            <a:xfrm>
              <a:off x="-837046" y="3663019"/>
              <a:ext cx="80394" cy="62884"/>
            </a:xfrm>
            <a:custGeom>
              <a:avLst/>
              <a:gdLst/>
              <a:ahLst/>
              <a:cxnLst/>
              <a:rect l="l" t="t" r="r" b="b"/>
              <a:pathLst>
                <a:path w="1070" h="837" extrusionOk="0">
                  <a:moveTo>
                    <a:pt x="53" y="0"/>
                  </a:moveTo>
                  <a:cubicBezTo>
                    <a:pt x="37" y="0"/>
                    <a:pt x="25" y="17"/>
                    <a:pt x="25" y="35"/>
                  </a:cubicBezTo>
                  <a:cubicBezTo>
                    <a:pt x="1" y="59"/>
                    <a:pt x="25" y="83"/>
                    <a:pt x="49" y="83"/>
                  </a:cubicBezTo>
                  <a:cubicBezTo>
                    <a:pt x="414" y="253"/>
                    <a:pt x="729" y="496"/>
                    <a:pt x="997" y="812"/>
                  </a:cubicBezTo>
                  <a:cubicBezTo>
                    <a:pt x="997" y="812"/>
                    <a:pt x="1021" y="836"/>
                    <a:pt x="1021" y="836"/>
                  </a:cubicBezTo>
                  <a:lnTo>
                    <a:pt x="1045" y="812"/>
                  </a:lnTo>
                  <a:cubicBezTo>
                    <a:pt x="1069" y="812"/>
                    <a:pt x="1069" y="788"/>
                    <a:pt x="1069" y="763"/>
                  </a:cubicBezTo>
                  <a:cubicBezTo>
                    <a:pt x="802" y="423"/>
                    <a:pt x="462" y="156"/>
                    <a:pt x="74" y="10"/>
                  </a:cubicBezTo>
                  <a:cubicBezTo>
                    <a:pt x="66" y="3"/>
                    <a:pt x="59" y="0"/>
                    <a:pt x="5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49" name="Google Shape;549;p13"/>
            <p:cNvSpPr/>
            <p:nvPr/>
          </p:nvSpPr>
          <p:spPr>
            <a:xfrm>
              <a:off x="-764015" y="3539732"/>
              <a:ext cx="129683" cy="73101"/>
            </a:xfrm>
            <a:custGeom>
              <a:avLst/>
              <a:gdLst/>
              <a:ahLst/>
              <a:cxnLst/>
              <a:rect l="l" t="t" r="r" b="b"/>
              <a:pathLst>
                <a:path w="1726" h="973" extrusionOk="0">
                  <a:moveTo>
                    <a:pt x="1242" y="0"/>
                  </a:moveTo>
                  <a:cubicBezTo>
                    <a:pt x="434" y="0"/>
                    <a:pt x="0" y="850"/>
                    <a:pt x="0" y="850"/>
                  </a:cubicBezTo>
                  <a:cubicBezTo>
                    <a:pt x="232" y="937"/>
                    <a:pt x="435" y="973"/>
                    <a:pt x="612" y="973"/>
                  </a:cubicBezTo>
                  <a:cubicBezTo>
                    <a:pt x="1474" y="973"/>
                    <a:pt x="1725" y="117"/>
                    <a:pt x="1725" y="97"/>
                  </a:cubicBezTo>
                  <a:cubicBezTo>
                    <a:pt x="1552" y="29"/>
                    <a:pt x="1391" y="0"/>
                    <a:pt x="1242"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50" name="Google Shape;550;p13"/>
            <p:cNvSpPr/>
            <p:nvPr/>
          </p:nvSpPr>
          <p:spPr>
            <a:xfrm>
              <a:off x="-769500" y="3568882"/>
              <a:ext cx="94971" cy="38391"/>
            </a:xfrm>
            <a:custGeom>
              <a:avLst/>
              <a:gdLst/>
              <a:ahLst/>
              <a:cxnLst/>
              <a:rect l="l" t="t" r="r" b="b"/>
              <a:pathLst>
                <a:path w="1264" h="511" extrusionOk="0">
                  <a:moveTo>
                    <a:pt x="1191" y="0"/>
                  </a:moveTo>
                  <a:cubicBezTo>
                    <a:pt x="778" y="49"/>
                    <a:pt x="389" y="194"/>
                    <a:pt x="25" y="413"/>
                  </a:cubicBezTo>
                  <a:cubicBezTo>
                    <a:pt x="0" y="462"/>
                    <a:pt x="25" y="510"/>
                    <a:pt x="73" y="510"/>
                  </a:cubicBezTo>
                  <a:cubicBezTo>
                    <a:pt x="73" y="510"/>
                    <a:pt x="98" y="510"/>
                    <a:pt x="98" y="486"/>
                  </a:cubicBezTo>
                  <a:cubicBezTo>
                    <a:pt x="438" y="267"/>
                    <a:pt x="802" y="146"/>
                    <a:pt x="1215" y="97"/>
                  </a:cubicBezTo>
                  <a:cubicBezTo>
                    <a:pt x="1239" y="97"/>
                    <a:pt x="1264" y="73"/>
                    <a:pt x="1264" y="49"/>
                  </a:cubicBezTo>
                  <a:cubicBezTo>
                    <a:pt x="1239" y="24"/>
                    <a:pt x="1215" y="0"/>
                    <a:pt x="119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51" name="Google Shape;551;p13"/>
            <p:cNvSpPr/>
            <p:nvPr/>
          </p:nvSpPr>
          <p:spPr>
            <a:xfrm>
              <a:off x="-800981" y="3409081"/>
              <a:ext cx="60784" cy="462801"/>
            </a:xfrm>
            <a:custGeom>
              <a:avLst/>
              <a:gdLst/>
              <a:ahLst/>
              <a:cxnLst/>
              <a:rect l="l" t="t" r="r" b="b"/>
              <a:pathLst>
                <a:path w="809" h="6160" extrusionOk="0">
                  <a:moveTo>
                    <a:pt x="69" y="1"/>
                  </a:moveTo>
                  <a:cubicBezTo>
                    <a:pt x="37" y="1"/>
                    <a:pt x="0" y="32"/>
                    <a:pt x="31" y="62"/>
                  </a:cubicBezTo>
                  <a:cubicBezTo>
                    <a:pt x="711" y="1860"/>
                    <a:pt x="541" y="6063"/>
                    <a:pt x="541" y="6111"/>
                  </a:cubicBezTo>
                  <a:cubicBezTo>
                    <a:pt x="541" y="6135"/>
                    <a:pt x="565" y="6135"/>
                    <a:pt x="589" y="6160"/>
                  </a:cubicBezTo>
                  <a:cubicBezTo>
                    <a:pt x="614" y="6135"/>
                    <a:pt x="638" y="6135"/>
                    <a:pt x="638" y="6111"/>
                  </a:cubicBezTo>
                  <a:cubicBezTo>
                    <a:pt x="638" y="6063"/>
                    <a:pt x="808" y="1836"/>
                    <a:pt x="104" y="38"/>
                  </a:cubicBezTo>
                  <a:cubicBezTo>
                    <a:pt x="104" y="11"/>
                    <a:pt x="87" y="1"/>
                    <a:pt x="6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52" name="Google Shape;552;p13"/>
            <p:cNvSpPr/>
            <p:nvPr/>
          </p:nvSpPr>
          <p:spPr>
            <a:xfrm>
              <a:off x="-905869" y="3300294"/>
              <a:ext cx="198507" cy="165361"/>
            </a:xfrm>
            <a:custGeom>
              <a:avLst/>
              <a:gdLst/>
              <a:ahLst/>
              <a:cxnLst/>
              <a:rect l="l" t="t" r="r" b="b"/>
              <a:pathLst>
                <a:path w="2642" h="2201" extrusionOk="0">
                  <a:moveTo>
                    <a:pt x="898" y="1"/>
                  </a:moveTo>
                  <a:cubicBezTo>
                    <a:pt x="722" y="1"/>
                    <a:pt x="649" y="636"/>
                    <a:pt x="649" y="636"/>
                  </a:cubicBezTo>
                  <a:cubicBezTo>
                    <a:pt x="649" y="636"/>
                    <a:pt x="381" y="252"/>
                    <a:pt x="219" y="252"/>
                  </a:cubicBezTo>
                  <a:cubicBezTo>
                    <a:pt x="198" y="252"/>
                    <a:pt x="180" y="258"/>
                    <a:pt x="164" y="271"/>
                  </a:cubicBezTo>
                  <a:cubicBezTo>
                    <a:pt x="0" y="365"/>
                    <a:pt x="217" y="2201"/>
                    <a:pt x="1307" y="2201"/>
                  </a:cubicBezTo>
                  <a:cubicBezTo>
                    <a:pt x="1353" y="2201"/>
                    <a:pt x="1401" y="2197"/>
                    <a:pt x="1451" y="2190"/>
                  </a:cubicBezTo>
                  <a:cubicBezTo>
                    <a:pt x="2641" y="2045"/>
                    <a:pt x="2569" y="1170"/>
                    <a:pt x="2569" y="1170"/>
                  </a:cubicBezTo>
                  <a:cubicBezTo>
                    <a:pt x="2569" y="1170"/>
                    <a:pt x="2544" y="369"/>
                    <a:pt x="2374" y="126"/>
                  </a:cubicBezTo>
                  <a:cubicBezTo>
                    <a:pt x="2348" y="89"/>
                    <a:pt x="2321" y="73"/>
                    <a:pt x="2293" y="73"/>
                  </a:cubicBezTo>
                  <a:cubicBezTo>
                    <a:pt x="2136" y="73"/>
                    <a:pt x="1961" y="563"/>
                    <a:pt x="1961" y="563"/>
                  </a:cubicBezTo>
                  <a:cubicBezTo>
                    <a:pt x="1888" y="369"/>
                    <a:pt x="1791" y="199"/>
                    <a:pt x="1670" y="53"/>
                  </a:cubicBezTo>
                  <a:cubicBezTo>
                    <a:pt x="1650" y="38"/>
                    <a:pt x="1631" y="32"/>
                    <a:pt x="1612" y="32"/>
                  </a:cubicBezTo>
                  <a:cubicBezTo>
                    <a:pt x="1443" y="32"/>
                    <a:pt x="1305" y="563"/>
                    <a:pt x="1305" y="563"/>
                  </a:cubicBezTo>
                  <a:cubicBezTo>
                    <a:pt x="1232" y="369"/>
                    <a:pt x="1111" y="199"/>
                    <a:pt x="990" y="53"/>
                  </a:cubicBezTo>
                  <a:cubicBezTo>
                    <a:pt x="957" y="16"/>
                    <a:pt x="926" y="1"/>
                    <a:pt x="898"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53" name="Google Shape;553;p13"/>
            <p:cNvSpPr/>
            <p:nvPr/>
          </p:nvSpPr>
          <p:spPr>
            <a:xfrm>
              <a:off x="-884456" y="3364454"/>
              <a:ext cx="171608" cy="62133"/>
            </a:xfrm>
            <a:custGeom>
              <a:avLst/>
              <a:gdLst/>
              <a:ahLst/>
              <a:cxnLst/>
              <a:rect l="l" t="t" r="r" b="b"/>
              <a:pathLst>
                <a:path w="2284" h="827" extrusionOk="0">
                  <a:moveTo>
                    <a:pt x="1846" y="122"/>
                  </a:moveTo>
                  <a:lnTo>
                    <a:pt x="1846" y="122"/>
                  </a:lnTo>
                  <a:cubicBezTo>
                    <a:pt x="1871" y="146"/>
                    <a:pt x="1895" y="146"/>
                    <a:pt x="1919" y="195"/>
                  </a:cubicBezTo>
                  <a:cubicBezTo>
                    <a:pt x="1919" y="219"/>
                    <a:pt x="1919" y="243"/>
                    <a:pt x="1919" y="268"/>
                  </a:cubicBezTo>
                  <a:cubicBezTo>
                    <a:pt x="1895" y="268"/>
                    <a:pt x="1895" y="243"/>
                    <a:pt x="1895" y="243"/>
                  </a:cubicBezTo>
                  <a:cubicBezTo>
                    <a:pt x="1871" y="195"/>
                    <a:pt x="1846" y="146"/>
                    <a:pt x="1846" y="122"/>
                  </a:cubicBezTo>
                  <a:close/>
                  <a:moveTo>
                    <a:pt x="923" y="170"/>
                  </a:moveTo>
                  <a:lnTo>
                    <a:pt x="923" y="170"/>
                  </a:lnTo>
                  <a:cubicBezTo>
                    <a:pt x="947" y="219"/>
                    <a:pt x="947" y="268"/>
                    <a:pt x="972" y="292"/>
                  </a:cubicBezTo>
                  <a:cubicBezTo>
                    <a:pt x="947" y="268"/>
                    <a:pt x="923" y="219"/>
                    <a:pt x="923" y="170"/>
                  </a:cubicBezTo>
                  <a:close/>
                  <a:moveTo>
                    <a:pt x="583" y="341"/>
                  </a:moveTo>
                  <a:lnTo>
                    <a:pt x="583" y="341"/>
                  </a:lnTo>
                  <a:cubicBezTo>
                    <a:pt x="607" y="365"/>
                    <a:pt x="632" y="413"/>
                    <a:pt x="632" y="486"/>
                  </a:cubicBezTo>
                  <a:cubicBezTo>
                    <a:pt x="607" y="438"/>
                    <a:pt x="583" y="389"/>
                    <a:pt x="583" y="341"/>
                  </a:cubicBezTo>
                  <a:close/>
                  <a:moveTo>
                    <a:pt x="2211" y="0"/>
                  </a:moveTo>
                  <a:cubicBezTo>
                    <a:pt x="2186" y="0"/>
                    <a:pt x="2162" y="25"/>
                    <a:pt x="2186" y="49"/>
                  </a:cubicBezTo>
                  <a:cubicBezTo>
                    <a:pt x="2186" y="122"/>
                    <a:pt x="2186" y="292"/>
                    <a:pt x="2138" y="341"/>
                  </a:cubicBezTo>
                  <a:cubicBezTo>
                    <a:pt x="2113" y="365"/>
                    <a:pt x="2089" y="365"/>
                    <a:pt x="2065" y="365"/>
                  </a:cubicBezTo>
                  <a:cubicBezTo>
                    <a:pt x="2041" y="365"/>
                    <a:pt x="2016" y="365"/>
                    <a:pt x="1992" y="341"/>
                  </a:cubicBezTo>
                  <a:cubicBezTo>
                    <a:pt x="2016" y="292"/>
                    <a:pt x="2016" y="243"/>
                    <a:pt x="1992" y="195"/>
                  </a:cubicBezTo>
                  <a:cubicBezTo>
                    <a:pt x="1992" y="122"/>
                    <a:pt x="1943" y="49"/>
                    <a:pt x="1895" y="25"/>
                  </a:cubicBezTo>
                  <a:cubicBezTo>
                    <a:pt x="1846" y="25"/>
                    <a:pt x="1822" y="25"/>
                    <a:pt x="1798" y="49"/>
                  </a:cubicBezTo>
                  <a:cubicBezTo>
                    <a:pt x="1749" y="98"/>
                    <a:pt x="1749" y="170"/>
                    <a:pt x="1798" y="219"/>
                  </a:cubicBezTo>
                  <a:cubicBezTo>
                    <a:pt x="1822" y="292"/>
                    <a:pt x="1846" y="341"/>
                    <a:pt x="1895" y="365"/>
                  </a:cubicBezTo>
                  <a:lnTo>
                    <a:pt x="1871" y="389"/>
                  </a:lnTo>
                  <a:cubicBezTo>
                    <a:pt x="1858" y="401"/>
                    <a:pt x="1834" y="407"/>
                    <a:pt x="1810" y="407"/>
                  </a:cubicBezTo>
                  <a:cubicBezTo>
                    <a:pt x="1786" y="407"/>
                    <a:pt x="1761" y="401"/>
                    <a:pt x="1749" y="389"/>
                  </a:cubicBezTo>
                  <a:cubicBezTo>
                    <a:pt x="1676" y="365"/>
                    <a:pt x="1603" y="316"/>
                    <a:pt x="1555" y="268"/>
                  </a:cubicBezTo>
                  <a:cubicBezTo>
                    <a:pt x="1555" y="195"/>
                    <a:pt x="1530" y="146"/>
                    <a:pt x="1482" y="98"/>
                  </a:cubicBezTo>
                  <a:cubicBezTo>
                    <a:pt x="1458" y="49"/>
                    <a:pt x="1409" y="49"/>
                    <a:pt x="1385" y="49"/>
                  </a:cubicBezTo>
                  <a:cubicBezTo>
                    <a:pt x="1360" y="73"/>
                    <a:pt x="1336" y="98"/>
                    <a:pt x="1336" y="122"/>
                  </a:cubicBezTo>
                  <a:cubicBezTo>
                    <a:pt x="1360" y="195"/>
                    <a:pt x="1409" y="268"/>
                    <a:pt x="1458" y="316"/>
                  </a:cubicBezTo>
                  <a:cubicBezTo>
                    <a:pt x="1458" y="413"/>
                    <a:pt x="1433" y="511"/>
                    <a:pt x="1385" y="583"/>
                  </a:cubicBezTo>
                  <a:cubicBezTo>
                    <a:pt x="1360" y="608"/>
                    <a:pt x="1336" y="620"/>
                    <a:pt x="1309" y="620"/>
                  </a:cubicBezTo>
                  <a:cubicBezTo>
                    <a:pt x="1281" y="620"/>
                    <a:pt x="1251" y="608"/>
                    <a:pt x="1215" y="583"/>
                  </a:cubicBezTo>
                  <a:cubicBezTo>
                    <a:pt x="1142" y="559"/>
                    <a:pt x="1093" y="511"/>
                    <a:pt x="1069" y="462"/>
                  </a:cubicBezTo>
                  <a:cubicBezTo>
                    <a:pt x="1093" y="341"/>
                    <a:pt x="1069" y="195"/>
                    <a:pt x="996" y="98"/>
                  </a:cubicBezTo>
                  <a:cubicBezTo>
                    <a:pt x="979" y="80"/>
                    <a:pt x="950" y="63"/>
                    <a:pt x="925" y="63"/>
                  </a:cubicBezTo>
                  <a:cubicBezTo>
                    <a:pt x="915" y="63"/>
                    <a:pt x="906" y="66"/>
                    <a:pt x="899" y="73"/>
                  </a:cubicBezTo>
                  <a:cubicBezTo>
                    <a:pt x="850" y="73"/>
                    <a:pt x="850" y="98"/>
                    <a:pt x="850" y="146"/>
                  </a:cubicBezTo>
                  <a:cubicBezTo>
                    <a:pt x="850" y="243"/>
                    <a:pt x="875" y="365"/>
                    <a:pt x="947" y="462"/>
                  </a:cubicBezTo>
                  <a:cubicBezTo>
                    <a:pt x="947" y="535"/>
                    <a:pt x="923" y="583"/>
                    <a:pt x="899" y="632"/>
                  </a:cubicBezTo>
                  <a:cubicBezTo>
                    <a:pt x="885" y="660"/>
                    <a:pt x="862" y="672"/>
                    <a:pt x="836" y="672"/>
                  </a:cubicBezTo>
                  <a:cubicBezTo>
                    <a:pt x="818" y="672"/>
                    <a:pt x="798" y="666"/>
                    <a:pt x="777" y="656"/>
                  </a:cubicBezTo>
                  <a:cubicBezTo>
                    <a:pt x="753" y="632"/>
                    <a:pt x="729" y="608"/>
                    <a:pt x="705" y="559"/>
                  </a:cubicBezTo>
                  <a:cubicBezTo>
                    <a:pt x="729" y="462"/>
                    <a:pt x="729" y="341"/>
                    <a:pt x="632" y="243"/>
                  </a:cubicBezTo>
                  <a:cubicBezTo>
                    <a:pt x="607" y="219"/>
                    <a:pt x="559" y="219"/>
                    <a:pt x="534" y="219"/>
                  </a:cubicBezTo>
                  <a:cubicBezTo>
                    <a:pt x="510" y="219"/>
                    <a:pt x="486" y="243"/>
                    <a:pt x="486" y="292"/>
                  </a:cubicBezTo>
                  <a:cubicBezTo>
                    <a:pt x="486" y="389"/>
                    <a:pt x="510" y="486"/>
                    <a:pt x="583" y="583"/>
                  </a:cubicBezTo>
                  <a:cubicBezTo>
                    <a:pt x="534" y="656"/>
                    <a:pt x="462" y="705"/>
                    <a:pt x="389" y="705"/>
                  </a:cubicBezTo>
                  <a:cubicBezTo>
                    <a:pt x="374" y="708"/>
                    <a:pt x="360" y="710"/>
                    <a:pt x="347" y="710"/>
                  </a:cubicBezTo>
                  <a:cubicBezTo>
                    <a:pt x="161" y="710"/>
                    <a:pt x="97" y="413"/>
                    <a:pt x="97" y="413"/>
                  </a:cubicBezTo>
                  <a:cubicBezTo>
                    <a:pt x="97" y="389"/>
                    <a:pt x="73" y="365"/>
                    <a:pt x="49" y="365"/>
                  </a:cubicBezTo>
                  <a:cubicBezTo>
                    <a:pt x="24" y="389"/>
                    <a:pt x="0" y="413"/>
                    <a:pt x="0" y="438"/>
                  </a:cubicBezTo>
                  <a:cubicBezTo>
                    <a:pt x="0" y="438"/>
                    <a:pt x="97" y="826"/>
                    <a:pt x="364" y="826"/>
                  </a:cubicBezTo>
                  <a:lnTo>
                    <a:pt x="413" y="802"/>
                  </a:lnTo>
                  <a:cubicBezTo>
                    <a:pt x="510" y="802"/>
                    <a:pt x="583" y="753"/>
                    <a:pt x="656" y="656"/>
                  </a:cubicBezTo>
                  <a:cubicBezTo>
                    <a:pt x="680" y="681"/>
                    <a:pt x="705" y="729"/>
                    <a:pt x="753" y="729"/>
                  </a:cubicBezTo>
                  <a:cubicBezTo>
                    <a:pt x="784" y="760"/>
                    <a:pt x="818" y="773"/>
                    <a:pt x="852" y="773"/>
                  </a:cubicBezTo>
                  <a:cubicBezTo>
                    <a:pt x="899" y="773"/>
                    <a:pt x="943" y="747"/>
                    <a:pt x="972" y="705"/>
                  </a:cubicBezTo>
                  <a:cubicBezTo>
                    <a:pt x="996" y="656"/>
                    <a:pt x="1020" y="608"/>
                    <a:pt x="1045" y="559"/>
                  </a:cubicBezTo>
                  <a:cubicBezTo>
                    <a:pt x="1069" y="608"/>
                    <a:pt x="1117" y="632"/>
                    <a:pt x="1166" y="656"/>
                  </a:cubicBezTo>
                  <a:cubicBezTo>
                    <a:pt x="1198" y="699"/>
                    <a:pt x="1244" y="718"/>
                    <a:pt x="1292" y="718"/>
                  </a:cubicBezTo>
                  <a:cubicBezTo>
                    <a:pt x="1353" y="718"/>
                    <a:pt x="1417" y="687"/>
                    <a:pt x="1458" y="632"/>
                  </a:cubicBezTo>
                  <a:cubicBezTo>
                    <a:pt x="1506" y="559"/>
                    <a:pt x="1530" y="462"/>
                    <a:pt x="1555" y="389"/>
                  </a:cubicBezTo>
                  <a:cubicBezTo>
                    <a:pt x="1603" y="413"/>
                    <a:pt x="1652" y="438"/>
                    <a:pt x="1700" y="462"/>
                  </a:cubicBezTo>
                  <a:cubicBezTo>
                    <a:pt x="1737" y="486"/>
                    <a:pt x="1779" y="498"/>
                    <a:pt x="1822" y="498"/>
                  </a:cubicBezTo>
                  <a:cubicBezTo>
                    <a:pt x="1864" y="498"/>
                    <a:pt x="1907" y="486"/>
                    <a:pt x="1943" y="462"/>
                  </a:cubicBezTo>
                  <a:lnTo>
                    <a:pt x="1968" y="413"/>
                  </a:lnTo>
                  <a:cubicBezTo>
                    <a:pt x="1992" y="438"/>
                    <a:pt x="2016" y="438"/>
                    <a:pt x="2065" y="462"/>
                  </a:cubicBezTo>
                  <a:cubicBezTo>
                    <a:pt x="2113" y="462"/>
                    <a:pt x="2162" y="438"/>
                    <a:pt x="2211" y="413"/>
                  </a:cubicBezTo>
                  <a:cubicBezTo>
                    <a:pt x="2259" y="292"/>
                    <a:pt x="2284" y="170"/>
                    <a:pt x="2284" y="25"/>
                  </a:cubicBezTo>
                  <a:cubicBezTo>
                    <a:pt x="2259" y="0"/>
                    <a:pt x="2235" y="0"/>
                    <a:pt x="22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54" name="Google Shape;554;p13"/>
            <p:cNvSpPr/>
            <p:nvPr/>
          </p:nvSpPr>
          <p:spPr>
            <a:xfrm>
              <a:off x="-945691" y="3813429"/>
              <a:ext cx="336905" cy="128472"/>
            </a:xfrm>
            <a:custGeom>
              <a:avLst/>
              <a:gdLst/>
              <a:ahLst/>
              <a:cxnLst/>
              <a:rect l="l" t="t" r="r" b="b"/>
              <a:pathLst>
                <a:path w="4484" h="1710" extrusionOk="0">
                  <a:moveTo>
                    <a:pt x="3927" y="0"/>
                  </a:moveTo>
                  <a:cubicBezTo>
                    <a:pt x="3752" y="0"/>
                    <a:pt x="3511" y="705"/>
                    <a:pt x="3511" y="705"/>
                  </a:cubicBezTo>
                  <a:cubicBezTo>
                    <a:pt x="3341" y="510"/>
                    <a:pt x="3147" y="316"/>
                    <a:pt x="2928" y="146"/>
                  </a:cubicBezTo>
                  <a:cubicBezTo>
                    <a:pt x="2885" y="106"/>
                    <a:pt x="2847" y="89"/>
                    <a:pt x="2812" y="89"/>
                  </a:cubicBezTo>
                  <a:cubicBezTo>
                    <a:pt x="2594" y="89"/>
                    <a:pt x="2540" y="778"/>
                    <a:pt x="2540" y="778"/>
                  </a:cubicBezTo>
                  <a:cubicBezTo>
                    <a:pt x="2540" y="778"/>
                    <a:pt x="2103" y="268"/>
                    <a:pt x="1957" y="49"/>
                  </a:cubicBezTo>
                  <a:cubicBezTo>
                    <a:pt x="1944" y="34"/>
                    <a:pt x="1928" y="27"/>
                    <a:pt x="1910" y="27"/>
                  </a:cubicBezTo>
                  <a:cubicBezTo>
                    <a:pt x="1697" y="27"/>
                    <a:pt x="1179" y="1021"/>
                    <a:pt x="1179" y="1021"/>
                  </a:cubicBezTo>
                  <a:cubicBezTo>
                    <a:pt x="1082" y="729"/>
                    <a:pt x="912" y="438"/>
                    <a:pt x="669" y="219"/>
                  </a:cubicBezTo>
                  <a:cubicBezTo>
                    <a:pt x="649" y="206"/>
                    <a:pt x="628" y="200"/>
                    <a:pt x="607" y="200"/>
                  </a:cubicBezTo>
                  <a:cubicBezTo>
                    <a:pt x="308" y="200"/>
                    <a:pt x="0" y="1424"/>
                    <a:pt x="159" y="1628"/>
                  </a:cubicBezTo>
                  <a:cubicBezTo>
                    <a:pt x="206" y="1688"/>
                    <a:pt x="548" y="1709"/>
                    <a:pt x="1022" y="1709"/>
                  </a:cubicBezTo>
                  <a:cubicBezTo>
                    <a:pt x="2286" y="1709"/>
                    <a:pt x="4483" y="1555"/>
                    <a:pt x="4483" y="1555"/>
                  </a:cubicBezTo>
                  <a:cubicBezTo>
                    <a:pt x="4362" y="1045"/>
                    <a:pt x="4192" y="535"/>
                    <a:pt x="3997" y="49"/>
                  </a:cubicBezTo>
                  <a:cubicBezTo>
                    <a:pt x="3976" y="15"/>
                    <a:pt x="3952" y="0"/>
                    <a:pt x="392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42351676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bg>
      <p:bgPr>
        <a:blipFill>
          <a:blip r:embed="rId2">
            <a:alphaModFix/>
          </a:blip>
          <a:stretch>
            <a:fillRect/>
          </a:stretch>
        </a:blipFill>
        <a:effectLst/>
      </p:bgPr>
    </p:bg>
    <p:spTree>
      <p:nvGrpSpPr>
        <p:cNvPr id="1" name="Shape 1018"/>
        <p:cNvGrpSpPr/>
        <p:nvPr/>
      </p:nvGrpSpPr>
      <p:grpSpPr>
        <a:xfrm>
          <a:off x="0" y="0"/>
          <a:ext cx="0" cy="0"/>
          <a:chOff x="0" y="0"/>
          <a:chExt cx="0" cy="0"/>
        </a:xfrm>
      </p:grpSpPr>
      <p:sp>
        <p:nvSpPr>
          <p:cNvPr id="1019" name="Google Shape;1019;p24"/>
          <p:cNvSpPr txBox="1">
            <a:spLocks noGrp="1"/>
          </p:cNvSpPr>
          <p:nvPr>
            <p:ph type="subTitle" idx="1"/>
          </p:nvPr>
        </p:nvSpPr>
        <p:spPr>
          <a:xfrm>
            <a:off x="1503975" y="2558033"/>
            <a:ext cx="2515600" cy="492000"/>
          </a:xfrm>
          <a:prstGeom prst="rect">
            <a:avLst/>
          </a:prstGeom>
          <a:noFill/>
          <a:ln>
            <a:noFill/>
          </a:ln>
        </p:spPr>
        <p:txBody>
          <a:bodyPr spcFirstLastPara="1" wrap="square" lIns="91425" tIns="91425" rIns="91425" bIns="91425" anchor="t" anchorCtr="0">
            <a:noAutofit/>
          </a:bodyPr>
          <a:lstStyle>
            <a:lvl1pPr lvl="0" algn="r" rtl="0">
              <a:spcBef>
                <a:spcPts val="0"/>
              </a:spcBef>
              <a:spcAft>
                <a:spcPts val="0"/>
              </a:spcAft>
              <a:buNone/>
              <a:defRPr sz="2933">
                <a:solidFill>
                  <a:schemeClr val="dk1"/>
                </a:solidFill>
                <a:latin typeface="Vibur"/>
                <a:ea typeface="Vibur"/>
                <a:cs typeface="Vibur"/>
                <a:sym typeface="Vibur"/>
              </a:defRPr>
            </a:lvl1pPr>
            <a:lvl2pPr lvl="1" algn="r" rtl="0">
              <a:spcBef>
                <a:spcPts val="0"/>
              </a:spcBef>
              <a:spcAft>
                <a:spcPts val="0"/>
              </a:spcAft>
              <a:buNone/>
              <a:defRPr sz="2933">
                <a:solidFill>
                  <a:schemeClr val="dk1"/>
                </a:solidFill>
                <a:latin typeface="Vibur"/>
                <a:ea typeface="Vibur"/>
                <a:cs typeface="Vibur"/>
                <a:sym typeface="Vibur"/>
              </a:defRPr>
            </a:lvl2pPr>
            <a:lvl3pPr lvl="2" algn="r" rtl="0">
              <a:spcBef>
                <a:spcPts val="0"/>
              </a:spcBef>
              <a:spcAft>
                <a:spcPts val="0"/>
              </a:spcAft>
              <a:buNone/>
              <a:defRPr sz="2933">
                <a:solidFill>
                  <a:schemeClr val="dk1"/>
                </a:solidFill>
                <a:latin typeface="Vibur"/>
                <a:ea typeface="Vibur"/>
                <a:cs typeface="Vibur"/>
                <a:sym typeface="Vibur"/>
              </a:defRPr>
            </a:lvl3pPr>
            <a:lvl4pPr lvl="3" algn="r" rtl="0">
              <a:spcBef>
                <a:spcPts val="0"/>
              </a:spcBef>
              <a:spcAft>
                <a:spcPts val="0"/>
              </a:spcAft>
              <a:buNone/>
              <a:defRPr sz="2933">
                <a:solidFill>
                  <a:schemeClr val="dk1"/>
                </a:solidFill>
                <a:latin typeface="Vibur"/>
                <a:ea typeface="Vibur"/>
                <a:cs typeface="Vibur"/>
                <a:sym typeface="Vibur"/>
              </a:defRPr>
            </a:lvl4pPr>
            <a:lvl5pPr lvl="4" algn="r" rtl="0">
              <a:spcBef>
                <a:spcPts val="0"/>
              </a:spcBef>
              <a:spcAft>
                <a:spcPts val="0"/>
              </a:spcAft>
              <a:buNone/>
              <a:defRPr sz="2933">
                <a:solidFill>
                  <a:schemeClr val="dk1"/>
                </a:solidFill>
                <a:latin typeface="Vibur"/>
                <a:ea typeface="Vibur"/>
                <a:cs typeface="Vibur"/>
                <a:sym typeface="Vibur"/>
              </a:defRPr>
            </a:lvl5pPr>
            <a:lvl6pPr lvl="5" algn="r" rtl="0">
              <a:spcBef>
                <a:spcPts val="0"/>
              </a:spcBef>
              <a:spcAft>
                <a:spcPts val="0"/>
              </a:spcAft>
              <a:buNone/>
              <a:defRPr sz="2933">
                <a:solidFill>
                  <a:schemeClr val="dk1"/>
                </a:solidFill>
                <a:latin typeface="Vibur"/>
                <a:ea typeface="Vibur"/>
                <a:cs typeface="Vibur"/>
                <a:sym typeface="Vibur"/>
              </a:defRPr>
            </a:lvl6pPr>
            <a:lvl7pPr lvl="6" algn="r" rtl="0">
              <a:spcBef>
                <a:spcPts val="0"/>
              </a:spcBef>
              <a:spcAft>
                <a:spcPts val="0"/>
              </a:spcAft>
              <a:buNone/>
              <a:defRPr sz="2933">
                <a:solidFill>
                  <a:schemeClr val="dk1"/>
                </a:solidFill>
                <a:latin typeface="Vibur"/>
                <a:ea typeface="Vibur"/>
                <a:cs typeface="Vibur"/>
                <a:sym typeface="Vibur"/>
              </a:defRPr>
            </a:lvl7pPr>
            <a:lvl8pPr lvl="7" algn="r" rtl="0">
              <a:spcBef>
                <a:spcPts val="0"/>
              </a:spcBef>
              <a:spcAft>
                <a:spcPts val="0"/>
              </a:spcAft>
              <a:buNone/>
              <a:defRPr sz="2933">
                <a:solidFill>
                  <a:schemeClr val="dk1"/>
                </a:solidFill>
                <a:latin typeface="Vibur"/>
                <a:ea typeface="Vibur"/>
                <a:cs typeface="Vibur"/>
                <a:sym typeface="Vibur"/>
              </a:defRPr>
            </a:lvl8pPr>
            <a:lvl9pPr lvl="8" algn="r" rtl="0">
              <a:spcBef>
                <a:spcPts val="0"/>
              </a:spcBef>
              <a:spcAft>
                <a:spcPts val="0"/>
              </a:spcAft>
              <a:buNone/>
              <a:defRPr sz="2933">
                <a:solidFill>
                  <a:schemeClr val="dk1"/>
                </a:solidFill>
                <a:latin typeface="Vibur"/>
                <a:ea typeface="Vibur"/>
                <a:cs typeface="Vibur"/>
                <a:sym typeface="Vibur"/>
              </a:defRPr>
            </a:lvl9pPr>
          </a:lstStyle>
          <a:p>
            <a:endParaRPr/>
          </a:p>
        </p:txBody>
      </p:sp>
      <p:sp>
        <p:nvSpPr>
          <p:cNvPr id="1020" name="Google Shape;1020;p24"/>
          <p:cNvSpPr txBox="1">
            <a:spLocks noGrp="1"/>
          </p:cNvSpPr>
          <p:nvPr>
            <p:ph type="subTitle" idx="2"/>
          </p:nvPr>
        </p:nvSpPr>
        <p:spPr>
          <a:xfrm>
            <a:off x="1667592" y="3037733"/>
            <a:ext cx="2352000" cy="1014800"/>
          </a:xfrm>
          <a:prstGeom prst="rect">
            <a:avLst/>
          </a:prstGeom>
          <a:noFill/>
          <a:ln>
            <a:noFill/>
          </a:ln>
        </p:spPr>
        <p:txBody>
          <a:bodyPr spcFirstLastPara="1" wrap="square" lIns="91425" tIns="91425" rIns="91425" bIns="91425" anchor="t" anchorCtr="0">
            <a:noAutofit/>
          </a:bodyPr>
          <a:lstStyle>
            <a:lvl1pPr lvl="0" algn="r" rtl="0">
              <a:spcBef>
                <a:spcPts val="0"/>
              </a:spcBef>
              <a:spcAft>
                <a:spcPts val="0"/>
              </a:spcAft>
              <a:buNone/>
              <a:defRPr sz="1867">
                <a:solidFill>
                  <a:schemeClr val="dk1"/>
                </a:solidFill>
                <a:latin typeface="Comfortaa"/>
                <a:ea typeface="Comfortaa"/>
                <a:cs typeface="Comfortaa"/>
                <a:sym typeface="Comfortaa"/>
              </a:defRPr>
            </a:lvl1pPr>
            <a:lvl2pPr lvl="1" algn="r" rtl="0">
              <a:spcBef>
                <a:spcPts val="0"/>
              </a:spcBef>
              <a:spcAft>
                <a:spcPts val="0"/>
              </a:spcAft>
              <a:buNone/>
              <a:defRPr sz="1867">
                <a:solidFill>
                  <a:schemeClr val="dk1"/>
                </a:solidFill>
                <a:latin typeface="Comfortaa"/>
                <a:ea typeface="Comfortaa"/>
                <a:cs typeface="Comfortaa"/>
                <a:sym typeface="Comfortaa"/>
              </a:defRPr>
            </a:lvl2pPr>
            <a:lvl3pPr lvl="2" algn="r" rtl="0">
              <a:spcBef>
                <a:spcPts val="0"/>
              </a:spcBef>
              <a:spcAft>
                <a:spcPts val="0"/>
              </a:spcAft>
              <a:buNone/>
              <a:defRPr sz="1867">
                <a:solidFill>
                  <a:schemeClr val="dk1"/>
                </a:solidFill>
                <a:latin typeface="Comfortaa"/>
                <a:ea typeface="Comfortaa"/>
                <a:cs typeface="Comfortaa"/>
                <a:sym typeface="Comfortaa"/>
              </a:defRPr>
            </a:lvl3pPr>
            <a:lvl4pPr lvl="3" algn="r" rtl="0">
              <a:spcBef>
                <a:spcPts val="0"/>
              </a:spcBef>
              <a:spcAft>
                <a:spcPts val="0"/>
              </a:spcAft>
              <a:buNone/>
              <a:defRPr sz="1867">
                <a:solidFill>
                  <a:schemeClr val="dk1"/>
                </a:solidFill>
                <a:latin typeface="Comfortaa"/>
                <a:ea typeface="Comfortaa"/>
                <a:cs typeface="Comfortaa"/>
                <a:sym typeface="Comfortaa"/>
              </a:defRPr>
            </a:lvl4pPr>
            <a:lvl5pPr lvl="4" algn="r" rtl="0">
              <a:spcBef>
                <a:spcPts val="0"/>
              </a:spcBef>
              <a:spcAft>
                <a:spcPts val="0"/>
              </a:spcAft>
              <a:buNone/>
              <a:defRPr sz="1867">
                <a:solidFill>
                  <a:schemeClr val="dk1"/>
                </a:solidFill>
                <a:latin typeface="Comfortaa"/>
                <a:ea typeface="Comfortaa"/>
                <a:cs typeface="Comfortaa"/>
                <a:sym typeface="Comfortaa"/>
              </a:defRPr>
            </a:lvl5pPr>
            <a:lvl6pPr lvl="5" algn="r" rtl="0">
              <a:spcBef>
                <a:spcPts val="0"/>
              </a:spcBef>
              <a:spcAft>
                <a:spcPts val="0"/>
              </a:spcAft>
              <a:buNone/>
              <a:defRPr sz="1867">
                <a:solidFill>
                  <a:schemeClr val="dk1"/>
                </a:solidFill>
                <a:latin typeface="Comfortaa"/>
                <a:ea typeface="Comfortaa"/>
                <a:cs typeface="Comfortaa"/>
                <a:sym typeface="Comfortaa"/>
              </a:defRPr>
            </a:lvl6pPr>
            <a:lvl7pPr lvl="6" algn="r" rtl="0">
              <a:spcBef>
                <a:spcPts val="0"/>
              </a:spcBef>
              <a:spcAft>
                <a:spcPts val="0"/>
              </a:spcAft>
              <a:buNone/>
              <a:defRPr sz="1867">
                <a:solidFill>
                  <a:schemeClr val="dk1"/>
                </a:solidFill>
                <a:latin typeface="Comfortaa"/>
                <a:ea typeface="Comfortaa"/>
                <a:cs typeface="Comfortaa"/>
                <a:sym typeface="Comfortaa"/>
              </a:defRPr>
            </a:lvl7pPr>
            <a:lvl8pPr lvl="7" algn="r" rtl="0">
              <a:spcBef>
                <a:spcPts val="0"/>
              </a:spcBef>
              <a:spcAft>
                <a:spcPts val="0"/>
              </a:spcAft>
              <a:buNone/>
              <a:defRPr sz="1867">
                <a:solidFill>
                  <a:schemeClr val="dk1"/>
                </a:solidFill>
                <a:latin typeface="Comfortaa"/>
                <a:ea typeface="Comfortaa"/>
                <a:cs typeface="Comfortaa"/>
                <a:sym typeface="Comfortaa"/>
              </a:defRPr>
            </a:lvl8pPr>
            <a:lvl9pPr lvl="8" algn="r" rtl="0">
              <a:spcBef>
                <a:spcPts val="0"/>
              </a:spcBef>
              <a:spcAft>
                <a:spcPts val="0"/>
              </a:spcAft>
              <a:buNone/>
              <a:defRPr sz="1867">
                <a:solidFill>
                  <a:schemeClr val="dk1"/>
                </a:solidFill>
                <a:latin typeface="Comfortaa"/>
                <a:ea typeface="Comfortaa"/>
                <a:cs typeface="Comfortaa"/>
                <a:sym typeface="Comfortaa"/>
              </a:defRPr>
            </a:lvl9pPr>
          </a:lstStyle>
          <a:p>
            <a:endParaRPr/>
          </a:p>
        </p:txBody>
      </p:sp>
      <p:sp>
        <p:nvSpPr>
          <p:cNvPr id="1021" name="Google Shape;1021;p24"/>
          <p:cNvSpPr txBox="1">
            <a:spLocks noGrp="1"/>
          </p:cNvSpPr>
          <p:nvPr>
            <p:ph type="subTitle" idx="3"/>
          </p:nvPr>
        </p:nvSpPr>
        <p:spPr>
          <a:xfrm>
            <a:off x="8172425" y="2558017"/>
            <a:ext cx="2515600" cy="4920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None/>
              <a:defRPr sz="2933">
                <a:solidFill>
                  <a:schemeClr val="dk1"/>
                </a:solidFill>
                <a:latin typeface="Vibur"/>
                <a:ea typeface="Vibur"/>
                <a:cs typeface="Vibur"/>
                <a:sym typeface="Vibur"/>
              </a:defRPr>
            </a:lvl1pPr>
            <a:lvl2pPr lvl="1" rtl="0">
              <a:spcBef>
                <a:spcPts val="0"/>
              </a:spcBef>
              <a:spcAft>
                <a:spcPts val="0"/>
              </a:spcAft>
              <a:buNone/>
              <a:defRPr sz="2933">
                <a:solidFill>
                  <a:schemeClr val="dk1"/>
                </a:solidFill>
                <a:latin typeface="Vibur"/>
                <a:ea typeface="Vibur"/>
                <a:cs typeface="Vibur"/>
                <a:sym typeface="Vibur"/>
              </a:defRPr>
            </a:lvl2pPr>
            <a:lvl3pPr lvl="2" rtl="0">
              <a:spcBef>
                <a:spcPts val="0"/>
              </a:spcBef>
              <a:spcAft>
                <a:spcPts val="0"/>
              </a:spcAft>
              <a:buNone/>
              <a:defRPr sz="2933">
                <a:solidFill>
                  <a:schemeClr val="dk1"/>
                </a:solidFill>
                <a:latin typeface="Vibur"/>
                <a:ea typeface="Vibur"/>
                <a:cs typeface="Vibur"/>
                <a:sym typeface="Vibur"/>
              </a:defRPr>
            </a:lvl3pPr>
            <a:lvl4pPr lvl="3" rtl="0">
              <a:spcBef>
                <a:spcPts val="0"/>
              </a:spcBef>
              <a:spcAft>
                <a:spcPts val="0"/>
              </a:spcAft>
              <a:buNone/>
              <a:defRPr sz="2933">
                <a:solidFill>
                  <a:schemeClr val="dk1"/>
                </a:solidFill>
                <a:latin typeface="Vibur"/>
                <a:ea typeface="Vibur"/>
                <a:cs typeface="Vibur"/>
                <a:sym typeface="Vibur"/>
              </a:defRPr>
            </a:lvl4pPr>
            <a:lvl5pPr lvl="4" rtl="0">
              <a:spcBef>
                <a:spcPts val="0"/>
              </a:spcBef>
              <a:spcAft>
                <a:spcPts val="0"/>
              </a:spcAft>
              <a:buNone/>
              <a:defRPr sz="2933">
                <a:solidFill>
                  <a:schemeClr val="dk1"/>
                </a:solidFill>
                <a:latin typeface="Vibur"/>
                <a:ea typeface="Vibur"/>
                <a:cs typeface="Vibur"/>
                <a:sym typeface="Vibur"/>
              </a:defRPr>
            </a:lvl5pPr>
            <a:lvl6pPr lvl="5" rtl="0">
              <a:spcBef>
                <a:spcPts val="0"/>
              </a:spcBef>
              <a:spcAft>
                <a:spcPts val="0"/>
              </a:spcAft>
              <a:buNone/>
              <a:defRPr sz="2933">
                <a:solidFill>
                  <a:schemeClr val="dk1"/>
                </a:solidFill>
                <a:latin typeface="Vibur"/>
                <a:ea typeface="Vibur"/>
                <a:cs typeface="Vibur"/>
                <a:sym typeface="Vibur"/>
              </a:defRPr>
            </a:lvl6pPr>
            <a:lvl7pPr lvl="6" rtl="0">
              <a:spcBef>
                <a:spcPts val="0"/>
              </a:spcBef>
              <a:spcAft>
                <a:spcPts val="0"/>
              </a:spcAft>
              <a:buNone/>
              <a:defRPr sz="2933">
                <a:solidFill>
                  <a:schemeClr val="dk1"/>
                </a:solidFill>
                <a:latin typeface="Vibur"/>
                <a:ea typeface="Vibur"/>
                <a:cs typeface="Vibur"/>
                <a:sym typeface="Vibur"/>
              </a:defRPr>
            </a:lvl7pPr>
            <a:lvl8pPr lvl="7" rtl="0">
              <a:spcBef>
                <a:spcPts val="0"/>
              </a:spcBef>
              <a:spcAft>
                <a:spcPts val="0"/>
              </a:spcAft>
              <a:buNone/>
              <a:defRPr sz="2933">
                <a:solidFill>
                  <a:schemeClr val="dk1"/>
                </a:solidFill>
                <a:latin typeface="Vibur"/>
                <a:ea typeface="Vibur"/>
                <a:cs typeface="Vibur"/>
                <a:sym typeface="Vibur"/>
              </a:defRPr>
            </a:lvl8pPr>
            <a:lvl9pPr lvl="8" rtl="0">
              <a:spcBef>
                <a:spcPts val="0"/>
              </a:spcBef>
              <a:spcAft>
                <a:spcPts val="0"/>
              </a:spcAft>
              <a:buNone/>
              <a:defRPr sz="2933">
                <a:solidFill>
                  <a:schemeClr val="dk1"/>
                </a:solidFill>
                <a:latin typeface="Vibur"/>
                <a:ea typeface="Vibur"/>
                <a:cs typeface="Vibur"/>
                <a:sym typeface="Vibur"/>
              </a:defRPr>
            </a:lvl9pPr>
          </a:lstStyle>
          <a:p>
            <a:endParaRPr/>
          </a:p>
        </p:txBody>
      </p:sp>
      <p:sp>
        <p:nvSpPr>
          <p:cNvPr id="1022" name="Google Shape;1022;p24"/>
          <p:cNvSpPr txBox="1">
            <a:spLocks noGrp="1"/>
          </p:cNvSpPr>
          <p:nvPr>
            <p:ph type="subTitle" idx="4"/>
          </p:nvPr>
        </p:nvSpPr>
        <p:spPr>
          <a:xfrm>
            <a:off x="8172441" y="3037733"/>
            <a:ext cx="2352000" cy="10148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None/>
              <a:defRPr sz="1867">
                <a:solidFill>
                  <a:schemeClr val="dk1"/>
                </a:solidFill>
                <a:latin typeface="Comfortaa"/>
                <a:ea typeface="Comfortaa"/>
                <a:cs typeface="Comfortaa"/>
                <a:sym typeface="Comfortaa"/>
              </a:defRPr>
            </a:lvl1pPr>
            <a:lvl2pPr lvl="1" rtl="0">
              <a:spcBef>
                <a:spcPts val="0"/>
              </a:spcBef>
              <a:spcAft>
                <a:spcPts val="0"/>
              </a:spcAft>
              <a:buNone/>
              <a:defRPr sz="1867">
                <a:solidFill>
                  <a:schemeClr val="dk1"/>
                </a:solidFill>
                <a:latin typeface="Comfortaa"/>
                <a:ea typeface="Comfortaa"/>
                <a:cs typeface="Comfortaa"/>
                <a:sym typeface="Comfortaa"/>
              </a:defRPr>
            </a:lvl2pPr>
            <a:lvl3pPr lvl="2" rtl="0">
              <a:spcBef>
                <a:spcPts val="0"/>
              </a:spcBef>
              <a:spcAft>
                <a:spcPts val="0"/>
              </a:spcAft>
              <a:buNone/>
              <a:defRPr sz="1867">
                <a:solidFill>
                  <a:schemeClr val="dk1"/>
                </a:solidFill>
                <a:latin typeface="Comfortaa"/>
                <a:ea typeface="Comfortaa"/>
                <a:cs typeface="Comfortaa"/>
                <a:sym typeface="Comfortaa"/>
              </a:defRPr>
            </a:lvl3pPr>
            <a:lvl4pPr lvl="3" rtl="0">
              <a:spcBef>
                <a:spcPts val="0"/>
              </a:spcBef>
              <a:spcAft>
                <a:spcPts val="0"/>
              </a:spcAft>
              <a:buNone/>
              <a:defRPr sz="1867">
                <a:solidFill>
                  <a:schemeClr val="dk1"/>
                </a:solidFill>
                <a:latin typeface="Comfortaa"/>
                <a:ea typeface="Comfortaa"/>
                <a:cs typeface="Comfortaa"/>
                <a:sym typeface="Comfortaa"/>
              </a:defRPr>
            </a:lvl4pPr>
            <a:lvl5pPr lvl="4" rtl="0">
              <a:spcBef>
                <a:spcPts val="0"/>
              </a:spcBef>
              <a:spcAft>
                <a:spcPts val="0"/>
              </a:spcAft>
              <a:buNone/>
              <a:defRPr sz="1867">
                <a:solidFill>
                  <a:schemeClr val="dk1"/>
                </a:solidFill>
                <a:latin typeface="Comfortaa"/>
                <a:ea typeface="Comfortaa"/>
                <a:cs typeface="Comfortaa"/>
                <a:sym typeface="Comfortaa"/>
              </a:defRPr>
            </a:lvl5pPr>
            <a:lvl6pPr lvl="5" rtl="0">
              <a:spcBef>
                <a:spcPts val="0"/>
              </a:spcBef>
              <a:spcAft>
                <a:spcPts val="0"/>
              </a:spcAft>
              <a:buNone/>
              <a:defRPr sz="1867">
                <a:solidFill>
                  <a:schemeClr val="dk1"/>
                </a:solidFill>
                <a:latin typeface="Comfortaa"/>
                <a:ea typeface="Comfortaa"/>
                <a:cs typeface="Comfortaa"/>
                <a:sym typeface="Comfortaa"/>
              </a:defRPr>
            </a:lvl6pPr>
            <a:lvl7pPr lvl="6" rtl="0">
              <a:spcBef>
                <a:spcPts val="0"/>
              </a:spcBef>
              <a:spcAft>
                <a:spcPts val="0"/>
              </a:spcAft>
              <a:buNone/>
              <a:defRPr sz="1867">
                <a:solidFill>
                  <a:schemeClr val="dk1"/>
                </a:solidFill>
                <a:latin typeface="Comfortaa"/>
                <a:ea typeface="Comfortaa"/>
                <a:cs typeface="Comfortaa"/>
                <a:sym typeface="Comfortaa"/>
              </a:defRPr>
            </a:lvl7pPr>
            <a:lvl8pPr lvl="7" rtl="0">
              <a:spcBef>
                <a:spcPts val="0"/>
              </a:spcBef>
              <a:spcAft>
                <a:spcPts val="0"/>
              </a:spcAft>
              <a:buNone/>
              <a:defRPr sz="1867">
                <a:solidFill>
                  <a:schemeClr val="dk1"/>
                </a:solidFill>
                <a:latin typeface="Comfortaa"/>
                <a:ea typeface="Comfortaa"/>
                <a:cs typeface="Comfortaa"/>
                <a:sym typeface="Comfortaa"/>
              </a:defRPr>
            </a:lvl8pPr>
            <a:lvl9pPr lvl="8" rtl="0">
              <a:spcBef>
                <a:spcPts val="0"/>
              </a:spcBef>
              <a:spcAft>
                <a:spcPts val="0"/>
              </a:spcAft>
              <a:buNone/>
              <a:defRPr sz="1867">
                <a:solidFill>
                  <a:schemeClr val="dk1"/>
                </a:solidFill>
                <a:latin typeface="Comfortaa"/>
                <a:ea typeface="Comfortaa"/>
                <a:cs typeface="Comfortaa"/>
                <a:sym typeface="Comfortaa"/>
              </a:defRPr>
            </a:lvl9pPr>
          </a:lstStyle>
          <a:p>
            <a:endParaRPr/>
          </a:p>
        </p:txBody>
      </p:sp>
      <p:sp>
        <p:nvSpPr>
          <p:cNvPr id="1023" name="Google Shape;1023;p24"/>
          <p:cNvSpPr txBox="1">
            <a:spLocks noGrp="1"/>
          </p:cNvSpPr>
          <p:nvPr>
            <p:ph type="subTitle" idx="5"/>
          </p:nvPr>
        </p:nvSpPr>
        <p:spPr>
          <a:xfrm>
            <a:off x="1503975" y="4401500"/>
            <a:ext cx="2515600" cy="492000"/>
          </a:xfrm>
          <a:prstGeom prst="rect">
            <a:avLst/>
          </a:prstGeom>
          <a:noFill/>
          <a:ln>
            <a:noFill/>
          </a:ln>
        </p:spPr>
        <p:txBody>
          <a:bodyPr spcFirstLastPara="1" wrap="square" lIns="91425" tIns="91425" rIns="91425" bIns="91425" anchor="t" anchorCtr="0">
            <a:noAutofit/>
          </a:bodyPr>
          <a:lstStyle>
            <a:lvl1pPr lvl="0" algn="r" rtl="0">
              <a:spcBef>
                <a:spcPts val="0"/>
              </a:spcBef>
              <a:spcAft>
                <a:spcPts val="0"/>
              </a:spcAft>
              <a:buNone/>
              <a:defRPr sz="2933">
                <a:solidFill>
                  <a:schemeClr val="dk1"/>
                </a:solidFill>
                <a:latin typeface="Vibur"/>
                <a:ea typeface="Vibur"/>
                <a:cs typeface="Vibur"/>
                <a:sym typeface="Vibur"/>
              </a:defRPr>
            </a:lvl1pPr>
            <a:lvl2pPr lvl="1" algn="r" rtl="0">
              <a:spcBef>
                <a:spcPts val="0"/>
              </a:spcBef>
              <a:spcAft>
                <a:spcPts val="0"/>
              </a:spcAft>
              <a:buNone/>
              <a:defRPr sz="2933">
                <a:solidFill>
                  <a:schemeClr val="dk1"/>
                </a:solidFill>
                <a:latin typeface="Vibur"/>
                <a:ea typeface="Vibur"/>
                <a:cs typeface="Vibur"/>
                <a:sym typeface="Vibur"/>
              </a:defRPr>
            </a:lvl2pPr>
            <a:lvl3pPr lvl="2" algn="r" rtl="0">
              <a:spcBef>
                <a:spcPts val="0"/>
              </a:spcBef>
              <a:spcAft>
                <a:spcPts val="0"/>
              </a:spcAft>
              <a:buNone/>
              <a:defRPr sz="2933">
                <a:solidFill>
                  <a:schemeClr val="dk1"/>
                </a:solidFill>
                <a:latin typeface="Vibur"/>
                <a:ea typeface="Vibur"/>
                <a:cs typeface="Vibur"/>
                <a:sym typeface="Vibur"/>
              </a:defRPr>
            </a:lvl3pPr>
            <a:lvl4pPr lvl="3" algn="r" rtl="0">
              <a:spcBef>
                <a:spcPts val="0"/>
              </a:spcBef>
              <a:spcAft>
                <a:spcPts val="0"/>
              </a:spcAft>
              <a:buNone/>
              <a:defRPr sz="2933">
                <a:solidFill>
                  <a:schemeClr val="dk1"/>
                </a:solidFill>
                <a:latin typeface="Vibur"/>
                <a:ea typeface="Vibur"/>
                <a:cs typeface="Vibur"/>
                <a:sym typeface="Vibur"/>
              </a:defRPr>
            </a:lvl4pPr>
            <a:lvl5pPr lvl="4" algn="r" rtl="0">
              <a:spcBef>
                <a:spcPts val="0"/>
              </a:spcBef>
              <a:spcAft>
                <a:spcPts val="0"/>
              </a:spcAft>
              <a:buNone/>
              <a:defRPr sz="2933">
                <a:solidFill>
                  <a:schemeClr val="dk1"/>
                </a:solidFill>
                <a:latin typeface="Vibur"/>
                <a:ea typeface="Vibur"/>
                <a:cs typeface="Vibur"/>
                <a:sym typeface="Vibur"/>
              </a:defRPr>
            </a:lvl5pPr>
            <a:lvl6pPr lvl="5" algn="r" rtl="0">
              <a:spcBef>
                <a:spcPts val="0"/>
              </a:spcBef>
              <a:spcAft>
                <a:spcPts val="0"/>
              </a:spcAft>
              <a:buNone/>
              <a:defRPr sz="2933">
                <a:solidFill>
                  <a:schemeClr val="dk1"/>
                </a:solidFill>
                <a:latin typeface="Vibur"/>
                <a:ea typeface="Vibur"/>
                <a:cs typeface="Vibur"/>
                <a:sym typeface="Vibur"/>
              </a:defRPr>
            </a:lvl6pPr>
            <a:lvl7pPr lvl="6" algn="r" rtl="0">
              <a:spcBef>
                <a:spcPts val="0"/>
              </a:spcBef>
              <a:spcAft>
                <a:spcPts val="0"/>
              </a:spcAft>
              <a:buNone/>
              <a:defRPr sz="2933">
                <a:solidFill>
                  <a:schemeClr val="dk1"/>
                </a:solidFill>
                <a:latin typeface="Vibur"/>
                <a:ea typeface="Vibur"/>
                <a:cs typeface="Vibur"/>
                <a:sym typeface="Vibur"/>
              </a:defRPr>
            </a:lvl7pPr>
            <a:lvl8pPr lvl="7" algn="r" rtl="0">
              <a:spcBef>
                <a:spcPts val="0"/>
              </a:spcBef>
              <a:spcAft>
                <a:spcPts val="0"/>
              </a:spcAft>
              <a:buNone/>
              <a:defRPr sz="2933">
                <a:solidFill>
                  <a:schemeClr val="dk1"/>
                </a:solidFill>
                <a:latin typeface="Vibur"/>
                <a:ea typeface="Vibur"/>
                <a:cs typeface="Vibur"/>
                <a:sym typeface="Vibur"/>
              </a:defRPr>
            </a:lvl8pPr>
            <a:lvl9pPr lvl="8" algn="r" rtl="0">
              <a:spcBef>
                <a:spcPts val="0"/>
              </a:spcBef>
              <a:spcAft>
                <a:spcPts val="0"/>
              </a:spcAft>
              <a:buNone/>
              <a:defRPr sz="2933">
                <a:solidFill>
                  <a:schemeClr val="dk1"/>
                </a:solidFill>
                <a:latin typeface="Vibur"/>
                <a:ea typeface="Vibur"/>
                <a:cs typeface="Vibur"/>
                <a:sym typeface="Vibur"/>
              </a:defRPr>
            </a:lvl9pPr>
          </a:lstStyle>
          <a:p>
            <a:endParaRPr/>
          </a:p>
        </p:txBody>
      </p:sp>
      <p:sp>
        <p:nvSpPr>
          <p:cNvPr id="1024" name="Google Shape;1024;p24"/>
          <p:cNvSpPr txBox="1">
            <a:spLocks noGrp="1"/>
          </p:cNvSpPr>
          <p:nvPr>
            <p:ph type="subTitle" idx="6"/>
          </p:nvPr>
        </p:nvSpPr>
        <p:spPr>
          <a:xfrm>
            <a:off x="1667575" y="4882767"/>
            <a:ext cx="2352000" cy="1014800"/>
          </a:xfrm>
          <a:prstGeom prst="rect">
            <a:avLst/>
          </a:prstGeom>
          <a:noFill/>
          <a:ln>
            <a:noFill/>
          </a:ln>
        </p:spPr>
        <p:txBody>
          <a:bodyPr spcFirstLastPara="1" wrap="square" lIns="91425" tIns="91425" rIns="91425" bIns="91425" anchor="t" anchorCtr="0">
            <a:noAutofit/>
          </a:bodyPr>
          <a:lstStyle>
            <a:lvl1pPr lvl="0" algn="r" rtl="0">
              <a:spcBef>
                <a:spcPts val="0"/>
              </a:spcBef>
              <a:spcAft>
                <a:spcPts val="0"/>
              </a:spcAft>
              <a:buNone/>
              <a:defRPr sz="1867">
                <a:solidFill>
                  <a:schemeClr val="dk1"/>
                </a:solidFill>
                <a:latin typeface="Comfortaa"/>
                <a:ea typeface="Comfortaa"/>
                <a:cs typeface="Comfortaa"/>
                <a:sym typeface="Comfortaa"/>
              </a:defRPr>
            </a:lvl1pPr>
            <a:lvl2pPr lvl="1" algn="r" rtl="0">
              <a:spcBef>
                <a:spcPts val="0"/>
              </a:spcBef>
              <a:spcAft>
                <a:spcPts val="0"/>
              </a:spcAft>
              <a:buNone/>
              <a:defRPr sz="1867">
                <a:solidFill>
                  <a:schemeClr val="dk1"/>
                </a:solidFill>
                <a:latin typeface="Comfortaa"/>
                <a:ea typeface="Comfortaa"/>
                <a:cs typeface="Comfortaa"/>
                <a:sym typeface="Comfortaa"/>
              </a:defRPr>
            </a:lvl2pPr>
            <a:lvl3pPr lvl="2" algn="r" rtl="0">
              <a:spcBef>
                <a:spcPts val="0"/>
              </a:spcBef>
              <a:spcAft>
                <a:spcPts val="0"/>
              </a:spcAft>
              <a:buNone/>
              <a:defRPr sz="1867">
                <a:solidFill>
                  <a:schemeClr val="dk1"/>
                </a:solidFill>
                <a:latin typeface="Comfortaa"/>
                <a:ea typeface="Comfortaa"/>
                <a:cs typeface="Comfortaa"/>
                <a:sym typeface="Comfortaa"/>
              </a:defRPr>
            </a:lvl3pPr>
            <a:lvl4pPr lvl="3" algn="r" rtl="0">
              <a:spcBef>
                <a:spcPts val="0"/>
              </a:spcBef>
              <a:spcAft>
                <a:spcPts val="0"/>
              </a:spcAft>
              <a:buNone/>
              <a:defRPr sz="1867">
                <a:solidFill>
                  <a:schemeClr val="dk1"/>
                </a:solidFill>
                <a:latin typeface="Comfortaa"/>
                <a:ea typeface="Comfortaa"/>
                <a:cs typeface="Comfortaa"/>
                <a:sym typeface="Comfortaa"/>
              </a:defRPr>
            </a:lvl4pPr>
            <a:lvl5pPr lvl="4" algn="r" rtl="0">
              <a:spcBef>
                <a:spcPts val="0"/>
              </a:spcBef>
              <a:spcAft>
                <a:spcPts val="0"/>
              </a:spcAft>
              <a:buNone/>
              <a:defRPr sz="1867">
                <a:solidFill>
                  <a:schemeClr val="dk1"/>
                </a:solidFill>
                <a:latin typeface="Comfortaa"/>
                <a:ea typeface="Comfortaa"/>
                <a:cs typeface="Comfortaa"/>
                <a:sym typeface="Comfortaa"/>
              </a:defRPr>
            </a:lvl5pPr>
            <a:lvl6pPr lvl="5" algn="r" rtl="0">
              <a:spcBef>
                <a:spcPts val="0"/>
              </a:spcBef>
              <a:spcAft>
                <a:spcPts val="0"/>
              </a:spcAft>
              <a:buNone/>
              <a:defRPr sz="1867">
                <a:solidFill>
                  <a:schemeClr val="dk1"/>
                </a:solidFill>
                <a:latin typeface="Comfortaa"/>
                <a:ea typeface="Comfortaa"/>
                <a:cs typeface="Comfortaa"/>
                <a:sym typeface="Comfortaa"/>
              </a:defRPr>
            </a:lvl6pPr>
            <a:lvl7pPr lvl="6" algn="r" rtl="0">
              <a:spcBef>
                <a:spcPts val="0"/>
              </a:spcBef>
              <a:spcAft>
                <a:spcPts val="0"/>
              </a:spcAft>
              <a:buNone/>
              <a:defRPr sz="1867">
                <a:solidFill>
                  <a:schemeClr val="dk1"/>
                </a:solidFill>
                <a:latin typeface="Comfortaa"/>
                <a:ea typeface="Comfortaa"/>
                <a:cs typeface="Comfortaa"/>
                <a:sym typeface="Comfortaa"/>
              </a:defRPr>
            </a:lvl7pPr>
            <a:lvl8pPr lvl="7" algn="r" rtl="0">
              <a:spcBef>
                <a:spcPts val="0"/>
              </a:spcBef>
              <a:spcAft>
                <a:spcPts val="0"/>
              </a:spcAft>
              <a:buNone/>
              <a:defRPr sz="1867">
                <a:solidFill>
                  <a:schemeClr val="dk1"/>
                </a:solidFill>
                <a:latin typeface="Comfortaa"/>
                <a:ea typeface="Comfortaa"/>
                <a:cs typeface="Comfortaa"/>
                <a:sym typeface="Comfortaa"/>
              </a:defRPr>
            </a:lvl8pPr>
            <a:lvl9pPr lvl="8" algn="r" rtl="0">
              <a:spcBef>
                <a:spcPts val="0"/>
              </a:spcBef>
              <a:spcAft>
                <a:spcPts val="0"/>
              </a:spcAft>
              <a:buNone/>
              <a:defRPr sz="1867">
                <a:solidFill>
                  <a:schemeClr val="dk1"/>
                </a:solidFill>
                <a:latin typeface="Comfortaa"/>
                <a:ea typeface="Comfortaa"/>
                <a:cs typeface="Comfortaa"/>
                <a:sym typeface="Comfortaa"/>
              </a:defRPr>
            </a:lvl9pPr>
          </a:lstStyle>
          <a:p>
            <a:endParaRPr/>
          </a:p>
        </p:txBody>
      </p:sp>
      <p:sp>
        <p:nvSpPr>
          <p:cNvPr id="1025" name="Google Shape;1025;p24"/>
          <p:cNvSpPr txBox="1">
            <a:spLocks noGrp="1"/>
          </p:cNvSpPr>
          <p:nvPr>
            <p:ph type="subTitle" idx="7"/>
          </p:nvPr>
        </p:nvSpPr>
        <p:spPr>
          <a:xfrm>
            <a:off x="8172425" y="4401500"/>
            <a:ext cx="2515600" cy="4920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None/>
              <a:defRPr sz="2933">
                <a:solidFill>
                  <a:schemeClr val="dk1"/>
                </a:solidFill>
                <a:latin typeface="Vibur"/>
                <a:ea typeface="Vibur"/>
                <a:cs typeface="Vibur"/>
                <a:sym typeface="Vibur"/>
              </a:defRPr>
            </a:lvl1pPr>
            <a:lvl2pPr lvl="1" rtl="0">
              <a:spcBef>
                <a:spcPts val="0"/>
              </a:spcBef>
              <a:spcAft>
                <a:spcPts val="0"/>
              </a:spcAft>
              <a:buNone/>
              <a:defRPr sz="2933">
                <a:solidFill>
                  <a:schemeClr val="dk1"/>
                </a:solidFill>
                <a:latin typeface="Vibur"/>
                <a:ea typeface="Vibur"/>
                <a:cs typeface="Vibur"/>
                <a:sym typeface="Vibur"/>
              </a:defRPr>
            </a:lvl2pPr>
            <a:lvl3pPr lvl="2" rtl="0">
              <a:spcBef>
                <a:spcPts val="0"/>
              </a:spcBef>
              <a:spcAft>
                <a:spcPts val="0"/>
              </a:spcAft>
              <a:buNone/>
              <a:defRPr sz="2933">
                <a:solidFill>
                  <a:schemeClr val="dk1"/>
                </a:solidFill>
                <a:latin typeface="Vibur"/>
                <a:ea typeface="Vibur"/>
                <a:cs typeface="Vibur"/>
                <a:sym typeface="Vibur"/>
              </a:defRPr>
            </a:lvl3pPr>
            <a:lvl4pPr lvl="3" rtl="0">
              <a:spcBef>
                <a:spcPts val="0"/>
              </a:spcBef>
              <a:spcAft>
                <a:spcPts val="0"/>
              </a:spcAft>
              <a:buNone/>
              <a:defRPr sz="2933">
                <a:solidFill>
                  <a:schemeClr val="dk1"/>
                </a:solidFill>
                <a:latin typeface="Vibur"/>
                <a:ea typeface="Vibur"/>
                <a:cs typeface="Vibur"/>
                <a:sym typeface="Vibur"/>
              </a:defRPr>
            </a:lvl4pPr>
            <a:lvl5pPr lvl="4" rtl="0">
              <a:spcBef>
                <a:spcPts val="0"/>
              </a:spcBef>
              <a:spcAft>
                <a:spcPts val="0"/>
              </a:spcAft>
              <a:buNone/>
              <a:defRPr sz="2933">
                <a:solidFill>
                  <a:schemeClr val="dk1"/>
                </a:solidFill>
                <a:latin typeface="Vibur"/>
                <a:ea typeface="Vibur"/>
                <a:cs typeface="Vibur"/>
                <a:sym typeface="Vibur"/>
              </a:defRPr>
            </a:lvl5pPr>
            <a:lvl6pPr lvl="5" rtl="0">
              <a:spcBef>
                <a:spcPts val="0"/>
              </a:spcBef>
              <a:spcAft>
                <a:spcPts val="0"/>
              </a:spcAft>
              <a:buNone/>
              <a:defRPr sz="2933">
                <a:solidFill>
                  <a:schemeClr val="dk1"/>
                </a:solidFill>
                <a:latin typeface="Vibur"/>
                <a:ea typeface="Vibur"/>
                <a:cs typeface="Vibur"/>
                <a:sym typeface="Vibur"/>
              </a:defRPr>
            </a:lvl6pPr>
            <a:lvl7pPr lvl="6" rtl="0">
              <a:spcBef>
                <a:spcPts val="0"/>
              </a:spcBef>
              <a:spcAft>
                <a:spcPts val="0"/>
              </a:spcAft>
              <a:buNone/>
              <a:defRPr sz="2933">
                <a:solidFill>
                  <a:schemeClr val="dk1"/>
                </a:solidFill>
                <a:latin typeface="Vibur"/>
                <a:ea typeface="Vibur"/>
                <a:cs typeface="Vibur"/>
                <a:sym typeface="Vibur"/>
              </a:defRPr>
            </a:lvl7pPr>
            <a:lvl8pPr lvl="7" rtl="0">
              <a:spcBef>
                <a:spcPts val="0"/>
              </a:spcBef>
              <a:spcAft>
                <a:spcPts val="0"/>
              </a:spcAft>
              <a:buNone/>
              <a:defRPr sz="2933">
                <a:solidFill>
                  <a:schemeClr val="dk1"/>
                </a:solidFill>
                <a:latin typeface="Vibur"/>
                <a:ea typeface="Vibur"/>
                <a:cs typeface="Vibur"/>
                <a:sym typeface="Vibur"/>
              </a:defRPr>
            </a:lvl8pPr>
            <a:lvl9pPr lvl="8" rtl="0">
              <a:spcBef>
                <a:spcPts val="0"/>
              </a:spcBef>
              <a:spcAft>
                <a:spcPts val="0"/>
              </a:spcAft>
              <a:buNone/>
              <a:defRPr sz="2933">
                <a:solidFill>
                  <a:schemeClr val="dk1"/>
                </a:solidFill>
                <a:latin typeface="Vibur"/>
                <a:ea typeface="Vibur"/>
                <a:cs typeface="Vibur"/>
                <a:sym typeface="Vibur"/>
              </a:defRPr>
            </a:lvl9pPr>
          </a:lstStyle>
          <a:p>
            <a:endParaRPr/>
          </a:p>
        </p:txBody>
      </p:sp>
      <p:sp>
        <p:nvSpPr>
          <p:cNvPr id="1026" name="Google Shape;1026;p24"/>
          <p:cNvSpPr txBox="1">
            <a:spLocks noGrp="1"/>
          </p:cNvSpPr>
          <p:nvPr>
            <p:ph type="subTitle" idx="8"/>
          </p:nvPr>
        </p:nvSpPr>
        <p:spPr>
          <a:xfrm>
            <a:off x="8172424" y="4882767"/>
            <a:ext cx="2352000" cy="10148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None/>
              <a:defRPr sz="1867">
                <a:solidFill>
                  <a:schemeClr val="dk1"/>
                </a:solidFill>
                <a:latin typeface="Comfortaa"/>
                <a:ea typeface="Comfortaa"/>
                <a:cs typeface="Comfortaa"/>
                <a:sym typeface="Comfortaa"/>
              </a:defRPr>
            </a:lvl1pPr>
            <a:lvl2pPr lvl="1" rtl="0">
              <a:spcBef>
                <a:spcPts val="0"/>
              </a:spcBef>
              <a:spcAft>
                <a:spcPts val="0"/>
              </a:spcAft>
              <a:buNone/>
              <a:defRPr sz="1867">
                <a:solidFill>
                  <a:schemeClr val="dk1"/>
                </a:solidFill>
                <a:latin typeface="Comfortaa"/>
                <a:ea typeface="Comfortaa"/>
                <a:cs typeface="Comfortaa"/>
                <a:sym typeface="Comfortaa"/>
              </a:defRPr>
            </a:lvl2pPr>
            <a:lvl3pPr lvl="2" rtl="0">
              <a:spcBef>
                <a:spcPts val="0"/>
              </a:spcBef>
              <a:spcAft>
                <a:spcPts val="0"/>
              </a:spcAft>
              <a:buNone/>
              <a:defRPr sz="1867">
                <a:solidFill>
                  <a:schemeClr val="dk1"/>
                </a:solidFill>
                <a:latin typeface="Comfortaa"/>
                <a:ea typeface="Comfortaa"/>
                <a:cs typeface="Comfortaa"/>
                <a:sym typeface="Comfortaa"/>
              </a:defRPr>
            </a:lvl3pPr>
            <a:lvl4pPr lvl="3" rtl="0">
              <a:spcBef>
                <a:spcPts val="0"/>
              </a:spcBef>
              <a:spcAft>
                <a:spcPts val="0"/>
              </a:spcAft>
              <a:buNone/>
              <a:defRPr sz="1867">
                <a:solidFill>
                  <a:schemeClr val="dk1"/>
                </a:solidFill>
                <a:latin typeface="Comfortaa"/>
                <a:ea typeface="Comfortaa"/>
                <a:cs typeface="Comfortaa"/>
                <a:sym typeface="Comfortaa"/>
              </a:defRPr>
            </a:lvl4pPr>
            <a:lvl5pPr lvl="4" rtl="0">
              <a:spcBef>
                <a:spcPts val="0"/>
              </a:spcBef>
              <a:spcAft>
                <a:spcPts val="0"/>
              </a:spcAft>
              <a:buNone/>
              <a:defRPr sz="1867">
                <a:solidFill>
                  <a:schemeClr val="dk1"/>
                </a:solidFill>
                <a:latin typeface="Comfortaa"/>
                <a:ea typeface="Comfortaa"/>
                <a:cs typeface="Comfortaa"/>
                <a:sym typeface="Comfortaa"/>
              </a:defRPr>
            </a:lvl5pPr>
            <a:lvl6pPr lvl="5" rtl="0">
              <a:spcBef>
                <a:spcPts val="0"/>
              </a:spcBef>
              <a:spcAft>
                <a:spcPts val="0"/>
              </a:spcAft>
              <a:buNone/>
              <a:defRPr sz="1867">
                <a:solidFill>
                  <a:schemeClr val="dk1"/>
                </a:solidFill>
                <a:latin typeface="Comfortaa"/>
                <a:ea typeface="Comfortaa"/>
                <a:cs typeface="Comfortaa"/>
                <a:sym typeface="Comfortaa"/>
              </a:defRPr>
            </a:lvl6pPr>
            <a:lvl7pPr lvl="6" rtl="0">
              <a:spcBef>
                <a:spcPts val="0"/>
              </a:spcBef>
              <a:spcAft>
                <a:spcPts val="0"/>
              </a:spcAft>
              <a:buNone/>
              <a:defRPr sz="1867">
                <a:solidFill>
                  <a:schemeClr val="dk1"/>
                </a:solidFill>
                <a:latin typeface="Comfortaa"/>
                <a:ea typeface="Comfortaa"/>
                <a:cs typeface="Comfortaa"/>
                <a:sym typeface="Comfortaa"/>
              </a:defRPr>
            </a:lvl7pPr>
            <a:lvl8pPr lvl="7" rtl="0">
              <a:spcBef>
                <a:spcPts val="0"/>
              </a:spcBef>
              <a:spcAft>
                <a:spcPts val="0"/>
              </a:spcAft>
              <a:buNone/>
              <a:defRPr sz="1867">
                <a:solidFill>
                  <a:schemeClr val="dk1"/>
                </a:solidFill>
                <a:latin typeface="Comfortaa"/>
                <a:ea typeface="Comfortaa"/>
                <a:cs typeface="Comfortaa"/>
                <a:sym typeface="Comfortaa"/>
              </a:defRPr>
            </a:lvl8pPr>
            <a:lvl9pPr lvl="8" rtl="0">
              <a:spcBef>
                <a:spcPts val="0"/>
              </a:spcBef>
              <a:spcAft>
                <a:spcPts val="0"/>
              </a:spcAft>
              <a:buNone/>
              <a:defRPr sz="1867">
                <a:solidFill>
                  <a:schemeClr val="dk1"/>
                </a:solidFill>
                <a:latin typeface="Comfortaa"/>
                <a:ea typeface="Comfortaa"/>
                <a:cs typeface="Comfortaa"/>
                <a:sym typeface="Comfortaa"/>
              </a:defRPr>
            </a:lvl9pPr>
          </a:lstStyle>
          <a:p>
            <a:endParaRPr/>
          </a:p>
        </p:txBody>
      </p:sp>
      <p:sp>
        <p:nvSpPr>
          <p:cNvPr id="1027" name="Google Shape;1027;p24"/>
          <p:cNvSpPr txBox="1">
            <a:spLocks noGrp="1"/>
          </p:cNvSpPr>
          <p:nvPr>
            <p:ph type="title"/>
          </p:nvPr>
        </p:nvSpPr>
        <p:spPr>
          <a:xfrm>
            <a:off x="1005100" y="560133"/>
            <a:ext cx="9926400" cy="8620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1028" name="Google Shape;1028;p24"/>
          <p:cNvGrpSpPr/>
          <p:nvPr/>
        </p:nvGrpSpPr>
        <p:grpSpPr>
          <a:xfrm>
            <a:off x="10847627" y="5456936"/>
            <a:ext cx="1424348" cy="1276733"/>
            <a:chOff x="6787377" y="436188"/>
            <a:chExt cx="235647" cy="211226"/>
          </a:xfrm>
        </p:grpSpPr>
        <p:sp>
          <p:nvSpPr>
            <p:cNvPr id="1029" name="Google Shape;1029;p24"/>
            <p:cNvSpPr/>
            <p:nvPr/>
          </p:nvSpPr>
          <p:spPr>
            <a:xfrm>
              <a:off x="6856435" y="522657"/>
              <a:ext cx="166589" cy="109566"/>
            </a:xfrm>
            <a:custGeom>
              <a:avLst/>
              <a:gdLst/>
              <a:ahLst/>
              <a:cxnLst/>
              <a:rect l="l" t="t" r="r" b="b"/>
              <a:pathLst>
                <a:path w="4277" h="2813" extrusionOk="0">
                  <a:moveTo>
                    <a:pt x="2187" y="626"/>
                  </a:moveTo>
                  <a:cubicBezTo>
                    <a:pt x="2236" y="651"/>
                    <a:pt x="2284" y="699"/>
                    <a:pt x="2284" y="723"/>
                  </a:cubicBezTo>
                  <a:cubicBezTo>
                    <a:pt x="2333" y="966"/>
                    <a:pt x="2260" y="1234"/>
                    <a:pt x="2090" y="1428"/>
                  </a:cubicBezTo>
                  <a:lnTo>
                    <a:pt x="2066" y="1428"/>
                  </a:lnTo>
                  <a:cubicBezTo>
                    <a:pt x="1896" y="1161"/>
                    <a:pt x="1847" y="942"/>
                    <a:pt x="1944" y="821"/>
                  </a:cubicBezTo>
                  <a:cubicBezTo>
                    <a:pt x="2017" y="699"/>
                    <a:pt x="2114" y="626"/>
                    <a:pt x="2187" y="626"/>
                  </a:cubicBezTo>
                  <a:close/>
                  <a:moveTo>
                    <a:pt x="62" y="1"/>
                  </a:moveTo>
                  <a:cubicBezTo>
                    <a:pt x="49" y="1"/>
                    <a:pt x="37" y="7"/>
                    <a:pt x="25" y="19"/>
                  </a:cubicBezTo>
                  <a:cubicBezTo>
                    <a:pt x="1" y="43"/>
                    <a:pt x="1" y="92"/>
                    <a:pt x="25" y="116"/>
                  </a:cubicBezTo>
                  <a:cubicBezTo>
                    <a:pt x="74" y="165"/>
                    <a:pt x="1337" y="1574"/>
                    <a:pt x="1944" y="1574"/>
                  </a:cubicBezTo>
                  <a:lnTo>
                    <a:pt x="2041" y="1574"/>
                  </a:lnTo>
                  <a:cubicBezTo>
                    <a:pt x="2090" y="1622"/>
                    <a:pt x="2114" y="1671"/>
                    <a:pt x="2163" y="1744"/>
                  </a:cubicBezTo>
                  <a:cubicBezTo>
                    <a:pt x="2600" y="2230"/>
                    <a:pt x="3402" y="2813"/>
                    <a:pt x="3961" y="2813"/>
                  </a:cubicBezTo>
                  <a:cubicBezTo>
                    <a:pt x="4058" y="2813"/>
                    <a:pt x="4155" y="2788"/>
                    <a:pt x="4228" y="2740"/>
                  </a:cubicBezTo>
                  <a:cubicBezTo>
                    <a:pt x="4252" y="2715"/>
                    <a:pt x="4276" y="2691"/>
                    <a:pt x="4252" y="2667"/>
                  </a:cubicBezTo>
                  <a:cubicBezTo>
                    <a:pt x="4252" y="2638"/>
                    <a:pt x="4235" y="2627"/>
                    <a:pt x="4217" y="2627"/>
                  </a:cubicBezTo>
                  <a:cubicBezTo>
                    <a:pt x="4203" y="2627"/>
                    <a:pt x="4189" y="2632"/>
                    <a:pt x="4179" y="2642"/>
                  </a:cubicBezTo>
                  <a:cubicBezTo>
                    <a:pt x="4119" y="2674"/>
                    <a:pt x="4046" y="2689"/>
                    <a:pt x="3965" y="2689"/>
                  </a:cubicBezTo>
                  <a:cubicBezTo>
                    <a:pt x="3490" y="2689"/>
                    <a:pt x="2713" y="2186"/>
                    <a:pt x="2236" y="1646"/>
                  </a:cubicBezTo>
                  <a:lnTo>
                    <a:pt x="2139" y="1501"/>
                  </a:lnTo>
                  <a:lnTo>
                    <a:pt x="2163" y="1476"/>
                  </a:lnTo>
                  <a:cubicBezTo>
                    <a:pt x="2382" y="1258"/>
                    <a:pt x="2454" y="966"/>
                    <a:pt x="2382" y="675"/>
                  </a:cubicBezTo>
                  <a:cubicBezTo>
                    <a:pt x="2357" y="578"/>
                    <a:pt x="2284" y="505"/>
                    <a:pt x="2187" y="505"/>
                  </a:cubicBezTo>
                  <a:cubicBezTo>
                    <a:pt x="2178" y="502"/>
                    <a:pt x="2168" y="500"/>
                    <a:pt x="2157" y="500"/>
                  </a:cubicBezTo>
                  <a:cubicBezTo>
                    <a:pt x="2078" y="500"/>
                    <a:pt x="1953" y="575"/>
                    <a:pt x="1847" y="723"/>
                  </a:cubicBezTo>
                  <a:cubicBezTo>
                    <a:pt x="1726" y="893"/>
                    <a:pt x="1750" y="1161"/>
                    <a:pt x="1969" y="1452"/>
                  </a:cubicBezTo>
                  <a:lnTo>
                    <a:pt x="1920" y="1452"/>
                  </a:lnTo>
                  <a:cubicBezTo>
                    <a:pt x="1361" y="1452"/>
                    <a:pt x="98" y="43"/>
                    <a:pt x="98" y="19"/>
                  </a:cubicBezTo>
                  <a:cubicBezTo>
                    <a:pt x="86" y="7"/>
                    <a:pt x="74" y="1"/>
                    <a:pt x="6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30" name="Google Shape;1030;p24"/>
            <p:cNvSpPr/>
            <p:nvPr/>
          </p:nvSpPr>
          <p:spPr>
            <a:xfrm>
              <a:off x="6789675" y="438253"/>
              <a:ext cx="109683" cy="116928"/>
            </a:xfrm>
            <a:custGeom>
              <a:avLst/>
              <a:gdLst/>
              <a:ahLst/>
              <a:cxnLst/>
              <a:rect l="l" t="t" r="r" b="b"/>
              <a:pathLst>
                <a:path w="2816" h="3002" extrusionOk="0">
                  <a:moveTo>
                    <a:pt x="1343" y="1"/>
                  </a:moveTo>
                  <a:cubicBezTo>
                    <a:pt x="1080" y="1"/>
                    <a:pt x="833" y="78"/>
                    <a:pt x="719" y="218"/>
                  </a:cubicBezTo>
                  <a:cubicBezTo>
                    <a:pt x="655" y="309"/>
                    <a:pt x="634" y="396"/>
                    <a:pt x="641" y="474"/>
                  </a:cubicBezTo>
                  <a:lnTo>
                    <a:pt x="641" y="474"/>
                  </a:lnTo>
                  <a:cubicBezTo>
                    <a:pt x="348" y="532"/>
                    <a:pt x="0" y="782"/>
                    <a:pt x="14" y="1263"/>
                  </a:cubicBezTo>
                  <a:cubicBezTo>
                    <a:pt x="22" y="1525"/>
                    <a:pt x="84" y="1690"/>
                    <a:pt x="168" y="1781"/>
                  </a:cubicBezTo>
                  <a:lnTo>
                    <a:pt x="168" y="1781"/>
                  </a:lnTo>
                  <a:cubicBezTo>
                    <a:pt x="126" y="1901"/>
                    <a:pt x="96" y="2051"/>
                    <a:pt x="87" y="2234"/>
                  </a:cubicBezTo>
                  <a:cubicBezTo>
                    <a:pt x="74" y="2792"/>
                    <a:pt x="365" y="3001"/>
                    <a:pt x="700" y="3001"/>
                  </a:cubicBezTo>
                  <a:cubicBezTo>
                    <a:pt x="852" y="3001"/>
                    <a:pt x="1014" y="2958"/>
                    <a:pt x="1160" y="2884"/>
                  </a:cubicBezTo>
                  <a:lnTo>
                    <a:pt x="1160" y="2884"/>
                  </a:lnTo>
                  <a:cubicBezTo>
                    <a:pt x="1247" y="2911"/>
                    <a:pt x="1357" y="2925"/>
                    <a:pt x="1477" y="2925"/>
                  </a:cubicBezTo>
                  <a:cubicBezTo>
                    <a:pt x="1765" y="2925"/>
                    <a:pt x="2105" y="2843"/>
                    <a:pt x="2298" y="2672"/>
                  </a:cubicBezTo>
                  <a:cubicBezTo>
                    <a:pt x="2532" y="2463"/>
                    <a:pt x="2535" y="2247"/>
                    <a:pt x="2428" y="2086"/>
                  </a:cubicBezTo>
                  <a:lnTo>
                    <a:pt x="2428" y="2086"/>
                  </a:lnTo>
                  <a:cubicBezTo>
                    <a:pt x="2505" y="2034"/>
                    <a:pt x="2571" y="1943"/>
                    <a:pt x="2614" y="1797"/>
                  </a:cubicBezTo>
                  <a:cubicBezTo>
                    <a:pt x="2816" y="1130"/>
                    <a:pt x="2481" y="998"/>
                    <a:pt x="2214" y="990"/>
                  </a:cubicBezTo>
                  <a:lnTo>
                    <a:pt x="2214" y="990"/>
                  </a:lnTo>
                  <a:cubicBezTo>
                    <a:pt x="2227" y="937"/>
                    <a:pt x="2239" y="875"/>
                    <a:pt x="2249" y="801"/>
                  </a:cubicBezTo>
                  <a:cubicBezTo>
                    <a:pt x="2327" y="242"/>
                    <a:pt x="1809" y="1"/>
                    <a:pt x="1343"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31" name="Google Shape;1031;p24"/>
            <p:cNvSpPr/>
            <p:nvPr/>
          </p:nvSpPr>
          <p:spPr>
            <a:xfrm>
              <a:off x="6787377" y="436188"/>
              <a:ext cx="109800" cy="121290"/>
            </a:xfrm>
            <a:custGeom>
              <a:avLst/>
              <a:gdLst/>
              <a:ahLst/>
              <a:cxnLst/>
              <a:rect l="l" t="t" r="r" b="b"/>
              <a:pathLst>
                <a:path w="2819" h="3114" extrusionOk="0">
                  <a:moveTo>
                    <a:pt x="851" y="587"/>
                  </a:moveTo>
                  <a:cubicBezTo>
                    <a:pt x="948" y="587"/>
                    <a:pt x="1045" y="611"/>
                    <a:pt x="1045" y="708"/>
                  </a:cubicBezTo>
                  <a:cubicBezTo>
                    <a:pt x="1045" y="733"/>
                    <a:pt x="1045" y="757"/>
                    <a:pt x="1045" y="781"/>
                  </a:cubicBezTo>
                  <a:lnTo>
                    <a:pt x="997" y="781"/>
                  </a:lnTo>
                  <a:cubicBezTo>
                    <a:pt x="899" y="757"/>
                    <a:pt x="826" y="684"/>
                    <a:pt x="802" y="587"/>
                  </a:cubicBezTo>
                  <a:close/>
                  <a:moveTo>
                    <a:pt x="2211" y="1097"/>
                  </a:moveTo>
                  <a:cubicBezTo>
                    <a:pt x="2187" y="1219"/>
                    <a:pt x="2138" y="1243"/>
                    <a:pt x="2114" y="1243"/>
                  </a:cubicBezTo>
                  <a:cubicBezTo>
                    <a:pt x="2090" y="1243"/>
                    <a:pt x="2065" y="1219"/>
                    <a:pt x="2041" y="1219"/>
                  </a:cubicBezTo>
                  <a:cubicBezTo>
                    <a:pt x="2017" y="1170"/>
                    <a:pt x="2017" y="1146"/>
                    <a:pt x="2017" y="1121"/>
                  </a:cubicBezTo>
                  <a:cubicBezTo>
                    <a:pt x="2065" y="1097"/>
                    <a:pt x="2138" y="1097"/>
                    <a:pt x="2211" y="1097"/>
                  </a:cubicBezTo>
                  <a:close/>
                  <a:moveTo>
                    <a:pt x="632" y="1486"/>
                  </a:moveTo>
                  <a:cubicBezTo>
                    <a:pt x="656" y="1486"/>
                    <a:pt x="681" y="1510"/>
                    <a:pt x="705" y="1534"/>
                  </a:cubicBezTo>
                  <a:cubicBezTo>
                    <a:pt x="729" y="1559"/>
                    <a:pt x="729" y="1607"/>
                    <a:pt x="705" y="1632"/>
                  </a:cubicBezTo>
                  <a:cubicBezTo>
                    <a:pt x="681" y="1753"/>
                    <a:pt x="559" y="1850"/>
                    <a:pt x="438" y="1850"/>
                  </a:cubicBezTo>
                  <a:cubicBezTo>
                    <a:pt x="389" y="1850"/>
                    <a:pt x="341" y="1850"/>
                    <a:pt x="292" y="1802"/>
                  </a:cubicBezTo>
                  <a:cubicBezTo>
                    <a:pt x="389" y="1583"/>
                    <a:pt x="535" y="1486"/>
                    <a:pt x="632" y="1486"/>
                  </a:cubicBezTo>
                  <a:close/>
                  <a:moveTo>
                    <a:pt x="2017" y="1947"/>
                  </a:moveTo>
                  <a:cubicBezTo>
                    <a:pt x="2163" y="1947"/>
                    <a:pt x="2308" y="1996"/>
                    <a:pt x="2405" y="2117"/>
                  </a:cubicBezTo>
                  <a:cubicBezTo>
                    <a:pt x="2357" y="2117"/>
                    <a:pt x="2333" y="2142"/>
                    <a:pt x="2284" y="2142"/>
                  </a:cubicBezTo>
                  <a:cubicBezTo>
                    <a:pt x="2163" y="2117"/>
                    <a:pt x="2041" y="2069"/>
                    <a:pt x="1944" y="1996"/>
                  </a:cubicBezTo>
                  <a:cubicBezTo>
                    <a:pt x="1944" y="1972"/>
                    <a:pt x="1920" y="1947"/>
                    <a:pt x="1920" y="1947"/>
                  </a:cubicBezTo>
                  <a:close/>
                  <a:moveTo>
                    <a:pt x="1589" y="2354"/>
                  </a:moveTo>
                  <a:cubicBezTo>
                    <a:pt x="1598" y="2354"/>
                    <a:pt x="1604" y="2360"/>
                    <a:pt x="1604" y="2385"/>
                  </a:cubicBezTo>
                  <a:cubicBezTo>
                    <a:pt x="1628" y="2409"/>
                    <a:pt x="1604" y="2506"/>
                    <a:pt x="1482" y="2652"/>
                  </a:cubicBezTo>
                  <a:cubicBezTo>
                    <a:pt x="1410" y="2749"/>
                    <a:pt x="1312" y="2822"/>
                    <a:pt x="1215" y="2871"/>
                  </a:cubicBezTo>
                  <a:cubicBezTo>
                    <a:pt x="1142" y="2846"/>
                    <a:pt x="1094" y="2798"/>
                    <a:pt x="1069" y="2773"/>
                  </a:cubicBezTo>
                  <a:cubicBezTo>
                    <a:pt x="1069" y="2725"/>
                    <a:pt x="1069" y="2676"/>
                    <a:pt x="1118" y="2628"/>
                  </a:cubicBezTo>
                  <a:cubicBezTo>
                    <a:pt x="1215" y="2482"/>
                    <a:pt x="1385" y="2385"/>
                    <a:pt x="1555" y="2360"/>
                  </a:cubicBezTo>
                  <a:cubicBezTo>
                    <a:pt x="1567" y="2360"/>
                    <a:pt x="1580" y="2354"/>
                    <a:pt x="1589" y="2354"/>
                  </a:cubicBezTo>
                  <a:close/>
                  <a:moveTo>
                    <a:pt x="1327" y="121"/>
                  </a:moveTo>
                  <a:cubicBezTo>
                    <a:pt x="1354" y="121"/>
                    <a:pt x="1382" y="122"/>
                    <a:pt x="1410" y="125"/>
                  </a:cubicBezTo>
                  <a:cubicBezTo>
                    <a:pt x="1436" y="123"/>
                    <a:pt x="1463" y="122"/>
                    <a:pt x="1490" y="122"/>
                  </a:cubicBezTo>
                  <a:cubicBezTo>
                    <a:pt x="1730" y="122"/>
                    <a:pt x="1961" y="218"/>
                    <a:pt x="2114" y="393"/>
                  </a:cubicBezTo>
                  <a:cubicBezTo>
                    <a:pt x="2235" y="514"/>
                    <a:pt x="2284" y="684"/>
                    <a:pt x="2260" y="854"/>
                  </a:cubicBezTo>
                  <a:cubicBezTo>
                    <a:pt x="2235" y="903"/>
                    <a:pt x="2235" y="951"/>
                    <a:pt x="2235" y="1000"/>
                  </a:cubicBezTo>
                  <a:cubicBezTo>
                    <a:pt x="2163" y="1000"/>
                    <a:pt x="2065" y="1000"/>
                    <a:pt x="1993" y="1024"/>
                  </a:cubicBezTo>
                  <a:cubicBezTo>
                    <a:pt x="1944" y="1024"/>
                    <a:pt x="1920" y="1024"/>
                    <a:pt x="1920" y="1049"/>
                  </a:cubicBezTo>
                  <a:cubicBezTo>
                    <a:pt x="1895" y="1073"/>
                    <a:pt x="1895" y="1097"/>
                    <a:pt x="1895" y="1121"/>
                  </a:cubicBezTo>
                  <a:cubicBezTo>
                    <a:pt x="1895" y="1219"/>
                    <a:pt x="2017" y="1364"/>
                    <a:pt x="2114" y="1364"/>
                  </a:cubicBezTo>
                  <a:cubicBezTo>
                    <a:pt x="2211" y="1364"/>
                    <a:pt x="2284" y="1292"/>
                    <a:pt x="2333" y="1121"/>
                  </a:cubicBezTo>
                  <a:cubicBezTo>
                    <a:pt x="2349" y="1117"/>
                    <a:pt x="2367" y="1115"/>
                    <a:pt x="2384" y="1115"/>
                  </a:cubicBezTo>
                  <a:cubicBezTo>
                    <a:pt x="2470" y="1115"/>
                    <a:pt x="2564" y="1162"/>
                    <a:pt x="2624" y="1243"/>
                  </a:cubicBezTo>
                  <a:cubicBezTo>
                    <a:pt x="2697" y="1413"/>
                    <a:pt x="2697" y="1632"/>
                    <a:pt x="2624" y="1802"/>
                  </a:cubicBezTo>
                  <a:cubicBezTo>
                    <a:pt x="2600" y="1899"/>
                    <a:pt x="2551" y="1972"/>
                    <a:pt x="2503" y="2045"/>
                  </a:cubicBezTo>
                  <a:cubicBezTo>
                    <a:pt x="2357" y="1875"/>
                    <a:pt x="2163" y="1802"/>
                    <a:pt x="1968" y="1802"/>
                  </a:cubicBezTo>
                  <a:cubicBezTo>
                    <a:pt x="1798" y="1826"/>
                    <a:pt x="1798" y="1899"/>
                    <a:pt x="1798" y="1947"/>
                  </a:cubicBezTo>
                  <a:cubicBezTo>
                    <a:pt x="1822" y="2069"/>
                    <a:pt x="2041" y="2239"/>
                    <a:pt x="2284" y="2239"/>
                  </a:cubicBezTo>
                  <a:cubicBezTo>
                    <a:pt x="2333" y="2239"/>
                    <a:pt x="2405" y="2239"/>
                    <a:pt x="2454" y="2190"/>
                  </a:cubicBezTo>
                  <a:lnTo>
                    <a:pt x="2454" y="2190"/>
                  </a:lnTo>
                  <a:cubicBezTo>
                    <a:pt x="2527" y="2360"/>
                    <a:pt x="2478" y="2555"/>
                    <a:pt x="2333" y="2652"/>
                  </a:cubicBezTo>
                  <a:cubicBezTo>
                    <a:pt x="2114" y="2805"/>
                    <a:pt x="1877" y="2898"/>
                    <a:pt x="1619" y="2898"/>
                  </a:cubicBezTo>
                  <a:cubicBezTo>
                    <a:pt x="1590" y="2898"/>
                    <a:pt x="1561" y="2897"/>
                    <a:pt x="1531" y="2895"/>
                  </a:cubicBezTo>
                  <a:cubicBezTo>
                    <a:pt x="1507" y="2907"/>
                    <a:pt x="1482" y="2913"/>
                    <a:pt x="1455" y="2913"/>
                  </a:cubicBezTo>
                  <a:cubicBezTo>
                    <a:pt x="1428" y="2913"/>
                    <a:pt x="1397" y="2907"/>
                    <a:pt x="1361" y="2895"/>
                  </a:cubicBezTo>
                  <a:cubicBezTo>
                    <a:pt x="1434" y="2846"/>
                    <a:pt x="1507" y="2798"/>
                    <a:pt x="1580" y="2725"/>
                  </a:cubicBezTo>
                  <a:cubicBezTo>
                    <a:pt x="1750" y="2530"/>
                    <a:pt x="1750" y="2385"/>
                    <a:pt x="1725" y="2336"/>
                  </a:cubicBezTo>
                  <a:cubicBezTo>
                    <a:pt x="1677" y="2263"/>
                    <a:pt x="1628" y="2239"/>
                    <a:pt x="1555" y="2239"/>
                  </a:cubicBezTo>
                  <a:cubicBezTo>
                    <a:pt x="1337" y="2263"/>
                    <a:pt x="1142" y="2385"/>
                    <a:pt x="1021" y="2555"/>
                  </a:cubicBezTo>
                  <a:cubicBezTo>
                    <a:pt x="972" y="2628"/>
                    <a:pt x="948" y="2725"/>
                    <a:pt x="972" y="2798"/>
                  </a:cubicBezTo>
                  <a:cubicBezTo>
                    <a:pt x="972" y="2871"/>
                    <a:pt x="1021" y="2895"/>
                    <a:pt x="1069" y="2943"/>
                  </a:cubicBezTo>
                  <a:cubicBezTo>
                    <a:pt x="972" y="2968"/>
                    <a:pt x="875" y="2992"/>
                    <a:pt x="778" y="2992"/>
                  </a:cubicBezTo>
                  <a:cubicBezTo>
                    <a:pt x="608" y="2992"/>
                    <a:pt x="486" y="2943"/>
                    <a:pt x="365" y="2846"/>
                  </a:cubicBezTo>
                  <a:cubicBezTo>
                    <a:pt x="243" y="2700"/>
                    <a:pt x="195" y="2482"/>
                    <a:pt x="219" y="2287"/>
                  </a:cubicBezTo>
                  <a:cubicBezTo>
                    <a:pt x="219" y="2166"/>
                    <a:pt x="219" y="2045"/>
                    <a:pt x="268" y="1923"/>
                  </a:cubicBezTo>
                  <a:cubicBezTo>
                    <a:pt x="316" y="1947"/>
                    <a:pt x="389" y="1972"/>
                    <a:pt x="462" y="1972"/>
                  </a:cubicBezTo>
                  <a:cubicBezTo>
                    <a:pt x="632" y="1972"/>
                    <a:pt x="778" y="1826"/>
                    <a:pt x="826" y="1656"/>
                  </a:cubicBezTo>
                  <a:cubicBezTo>
                    <a:pt x="851" y="1607"/>
                    <a:pt x="851" y="1534"/>
                    <a:pt x="802" y="1462"/>
                  </a:cubicBezTo>
                  <a:cubicBezTo>
                    <a:pt x="778" y="1413"/>
                    <a:pt x="705" y="1389"/>
                    <a:pt x="632" y="1389"/>
                  </a:cubicBezTo>
                  <a:cubicBezTo>
                    <a:pt x="462" y="1413"/>
                    <a:pt x="292" y="1534"/>
                    <a:pt x="243" y="1704"/>
                  </a:cubicBezTo>
                  <a:cubicBezTo>
                    <a:pt x="171" y="1583"/>
                    <a:pt x="146" y="1462"/>
                    <a:pt x="146" y="1316"/>
                  </a:cubicBezTo>
                  <a:cubicBezTo>
                    <a:pt x="146" y="976"/>
                    <a:pt x="365" y="684"/>
                    <a:pt x="681" y="611"/>
                  </a:cubicBezTo>
                  <a:cubicBezTo>
                    <a:pt x="705" y="757"/>
                    <a:pt x="826" y="879"/>
                    <a:pt x="972" y="903"/>
                  </a:cubicBezTo>
                  <a:cubicBezTo>
                    <a:pt x="1021" y="903"/>
                    <a:pt x="1069" y="879"/>
                    <a:pt x="1094" y="854"/>
                  </a:cubicBezTo>
                  <a:cubicBezTo>
                    <a:pt x="1142" y="806"/>
                    <a:pt x="1142" y="757"/>
                    <a:pt x="1142" y="708"/>
                  </a:cubicBezTo>
                  <a:cubicBezTo>
                    <a:pt x="1142" y="538"/>
                    <a:pt x="997" y="466"/>
                    <a:pt x="778" y="466"/>
                  </a:cubicBezTo>
                  <a:cubicBezTo>
                    <a:pt x="778" y="417"/>
                    <a:pt x="802" y="368"/>
                    <a:pt x="826" y="320"/>
                  </a:cubicBezTo>
                  <a:cubicBezTo>
                    <a:pt x="975" y="193"/>
                    <a:pt x="1142" y="121"/>
                    <a:pt x="1327" y="121"/>
                  </a:cubicBezTo>
                  <a:close/>
                  <a:moveTo>
                    <a:pt x="1335" y="0"/>
                  </a:moveTo>
                  <a:cubicBezTo>
                    <a:pt x="1118" y="0"/>
                    <a:pt x="906" y="94"/>
                    <a:pt x="754" y="247"/>
                  </a:cubicBezTo>
                  <a:cubicBezTo>
                    <a:pt x="681" y="320"/>
                    <a:pt x="656" y="393"/>
                    <a:pt x="656" y="490"/>
                  </a:cubicBezTo>
                  <a:cubicBezTo>
                    <a:pt x="268" y="563"/>
                    <a:pt x="1" y="927"/>
                    <a:pt x="25" y="1316"/>
                  </a:cubicBezTo>
                  <a:cubicBezTo>
                    <a:pt x="25" y="1486"/>
                    <a:pt x="73" y="1680"/>
                    <a:pt x="171" y="1826"/>
                  </a:cubicBezTo>
                  <a:cubicBezTo>
                    <a:pt x="122" y="1972"/>
                    <a:pt x="98" y="2142"/>
                    <a:pt x="98" y="2287"/>
                  </a:cubicBezTo>
                  <a:cubicBezTo>
                    <a:pt x="73" y="2530"/>
                    <a:pt x="146" y="2749"/>
                    <a:pt x="292" y="2919"/>
                  </a:cubicBezTo>
                  <a:cubicBezTo>
                    <a:pt x="414" y="3041"/>
                    <a:pt x="584" y="3113"/>
                    <a:pt x="778" y="3113"/>
                  </a:cubicBezTo>
                  <a:cubicBezTo>
                    <a:pt x="948" y="3113"/>
                    <a:pt x="1094" y="3065"/>
                    <a:pt x="1239" y="2992"/>
                  </a:cubicBezTo>
                  <a:cubicBezTo>
                    <a:pt x="1337" y="3016"/>
                    <a:pt x="1434" y="3041"/>
                    <a:pt x="1531" y="3041"/>
                  </a:cubicBezTo>
                  <a:cubicBezTo>
                    <a:pt x="1847" y="3041"/>
                    <a:pt x="2163" y="2943"/>
                    <a:pt x="2405" y="2773"/>
                  </a:cubicBezTo>
                  <a:cubicBezTo>
                    <a:pt x="2600" y="2628"/>
                    <a:pt x="2673" y="2360"/>
                    <a:pt x="2551" y="2166"/>
                  </a:cubicBezTo>
                  <a:cubicBezTo>
                    <a:pt x="2648" y="2069"/>
                    <a:pt x="2697" y="1972"/>
                    <a:pt x="2746" y="1850"/>
                  </a:cubicBezTo>
                  <a:cubicBezTo>
                    <a:pt x="2818" y="1632"/>
                    <a:pt x="2818" y="1389"/>
                    <a:pt x="2721" y="1170"/>
                  </a:cubicBezTo>
                  <a:cubicBezTo>
                    <a:pt x="2624" y="1073"/>
                    <a:pt x="2503" y="1000"/>
                    <a:pt x="2357" y="976"/>
                  </a:cubicBezTo>
                  <a:cubicBezTo>
                    <a:pt x="2357" y="951"/>
                    <a:pt x="2381" y="903"/>
                    <a:pt x="2381" y="854"/>
                  </a:cubicBezTo>
                  <a:cubicBezTo>
                    <a:pt x="2405" y="660"/>
                    <a:pt x="2357" y="441"/>
                    <a:pt x="2211" y="296"/>
                  </a:cubicBezTo>
                  <a:cubicBezTo>
                    <a:pt x="2011" y="118"/>
                    <a:pt x="1750" y="1"/>
                    <a:pt x="1484" y="1"/>
                  </a:cubicBezTo>
                  <a:cubicBezTo>
                    <a:pt x="1459" y="1"/>
                    <a:pt x="1434" y="2"/>
                    <a:pt x="1410" y="4"/>
                  </a:cubicBezTo>
                  <a:cubicBezTo>
                    <a:pt x="1385" y="2"/>
                    <a:pt x="1360" y="0"/>
                    <a:pt x="133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32" name="Google Shape;1032;p24"/>
            <p:cNvSpPr/>
            <p:nvPr/>
          </p:nvSpPr>
          <p:spPr>
            <a:xfrm>
              <a:off x="6824262" y="479851"/>
              <a:ext cx="34120" cy="35055"/>
            </a:xfrm>
            <a:custGeom>
              <a:avLst/>
              <a:gdLst/>
              <a:ahLst/>
              <a:cxnLst/>
              <a:rect l="l" t="t" r="r" b="b"/>
              <a:pathLst>
                <a:path w="876" h="900" extrusionOk="0">
                  <a:moveTo>
                    <a:pt x="438" y="0"/>
                  </a:moveTo>
                  <a:cubicBezTo>
                    <a:pt x="195" y="0"/>
                    <a:pt x="1" y="195"/>
                    <a:pt x="1" y="438"/>
                  </a:cubicBezTo>
                  <a:cubicBezTo>
                    <a:pt x="1" y="681"/>
                    <a:pt x="195" y="899"/>
                    <a:pt x="438" y="899"/>
                  </a:cubicBezTo>
                  <a:cubicBezTo>
                    <a:pt x="681" y="899"/>
                    <a:pt x="875" y="681"/>
                    <a:pt x="875" y="438"/>
                  </a:cubicBezTo>
                  <a:cubicBezTo>
                    <a:pt x="875" y="195"/>
                    <a:pt x="681" y="0"/>
                    <a:pt x="438"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33" name="Google Shape;1033;p24"/>
            <p:cNvSpPr/>
            <p:nvPr/>
          </p:nvSpPr>
          <p:spPr>
            <a:xfrm>
              <a:off x="6851527" y="561919"/>
              <a:ext cx="46117" cy="34120"/>
            </a:xfrm>
            <a:custGeom>
              <a:avLst/>
              <a:gdLst/>
              <a:ahLst/>
              <a:cxnLst/>
              <a:rect l="l" t="t" r="r" b="b"/>
              <a:pathLst>
                <a:path w="1184" h="876" extrusionOk="0">
                  <a:moveTo>
                    <a:pt x="974" y="1"/>
                  </a:moveTo>
                  <a:cubicBezTo>
                    <a:pt x="745" y="1"/>
                    <a:pt x="267" y="55"/>
                    <a:pt x="103" y="493"/>
                  </a:cubicBezTo>
                  <a:cubicBezTo>
                    <a:pt x="1" y="738"/>
                    <a:pt x="186" y="875"/>
                    <a:pt x="424" y="875"/>
                  </a:cubicBezTo>
                  <a:cubicBezTo>
                    <a:pt x="753" y="875"/>
                    <a:pt x="1183" y="613"/>
                    <a:pt x="1099" y="7"/>
                  </a:cubicBezTo>
                  <a:cubicBezTo>
                    <a:pt x="1099" y="7"/>
                    <a:pt x="1050" y="1"/>
                    <a:pt x="97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34" name="Google Shape;1034;p24"/>
            <p:cNvSpPr/>
            <p:nvPr/>
          </p:nvSpPr>
          <p:spPr>
            <a:xfrm>
              <a:off x="6870652" y="559894"/>
              <a:ext cx="25590" cy="24071"/>
            </a:xfrm>
            <a:custGeom>
              <a:avLst/>
              <a:gdLst/>
              <a:ahLst/>
              <a:cxnLst/>
              <a:rect l="l" t="t" r="r" b="b"/>
              <a:pathLst>
                <a:path w="657" h="618" extrusionOk="0">
                  <a:moveTo>
                    <a:pt x="586" y="0"/>
                  </a:moveTo>
                  <a:cubicBezTo>
                    <a:pt x="569" y="0"/>
                    <a:pt x="552" y="17"/>
                    <a:pt x="535" y="35"/>
                  </a:cubicBezTo>
                  <a:cubicBezTo>
                    <a:pt x="413" y="229"/>
                    <a:pt x="243" y="375"/>
                    <a:pt x="49" y="496"/>
                  </a:cubicBezTo>
                  <a:cubicBezTo>
                    <a:pt x="25" y="520"/>
                    <a:pt x="0" y="545"/>
                    <a:pt x="25" y="569"/>
                  </a:cubicBezTo>
                  <a:cubicBezTo>
                    <a:pt x="25" y="593"/>
                    <a:pt x="49" y="593"/>
                    <a:pt x="73" y="618"/>
                  </a:cubicBezTo>
                  <a:cubicBezTo>
                    <a:pt x="73" y="593"/>
                    <a:pt x="97" y="593"/>
                    <a:pt x="97" y="593"/>
                  </a:cubicBezTo>
                  <a:cubicBezTo>
                    <a:pt x="316" y="472"/>
                    <a:pt x="510" y="278"/>
                    <a:pt x="656" y="83"/>
                  </a:cubicBezTo>
                  <a:cubicBezTo>
                    <a:pt x="656" y="35"/>
                    <a:pt x="656" y="10"/>
                    <a:pt x="608" y="10"/>
                  </a:cubicBezTo>
                  <a:cubicBezTo>
                    <a:pt x="600" y="3"/>
                    <a:pt x="593" y="0"/>
                    <a:pt x="58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35" name="Google Shape;1035;p24"/>
            <p:cNvSpPr/>
            <p:nvPr/>
          </p:nvSpPr>
          <p:spPr>
            <a:xfrm>
              <a:off x="6924325" y="613021"/>
              <a:ext cx="46117" cy="34393"/>
            </a:xfrm>
            <a:custGeom>
              <a:avLst/>
              <a:gdLst/>
              <a:ahLst/>
              <a:cxnLst/>
              <a:rect l="l" t="t" r="r" b="b"/>
              <a:pathLst>
                <a:path w="1184" h="883" extrusionOk="0">
                  <a:moveTo>
                    <a:pt x="979" y="1"/>
                  </a:moveTo>
                  <a:cubicBezTo>
                    <a:pt x="755" y="1"/>
                    <a:pt x="286" y="55"/>
                    <a:pt x="104" y="493"/>
                  </a:cubicBezTo>
                  <a:cubicBezTo>
                    <a:pt x="1" y="740"/>
                    <a:pt x="191" y="883"/>
                    <a:pt x="434" y="883"/>
                  </a:cubicBezTo>
                  <a:cubicBezTo>
                    <a:pt x="761" y="883"/>
                    <a:pt x="1184" y="621"/>
                    <a:pt x="1100" y="7"/>
                  </a:cubicBezTo>
                  <a:cubicBezTo>
                    <a:pt x="1100" y="7"/>
                    <a:pt x="1053" y="1"/>
                    <a:pt x="979"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36" name="Google Shape;1036;p24"/>
            <p:cNvSpPr/>
            <p:nvPr/>
          </p:nvSpPr>
          <p:spPr>
            <a:xfrm>
              <a:off x="6943488" y="610996"/>
              <a:ext cx="25590" cy="24071"/>
            </a:xfrm>
            <a:custGeom>
              <a:avLst/>
              <a:gdLst/>
              <a:ahLst/>
              <a:cxnLst/>
              <a:rect l="l" t="t" r="r" b="b"/>
              <a:pathLst>
                <a:path w="657" h="618" extrusionOk="0">
                  <a:moveTo>
                    <a:pt x="596" y="0"/>
                  </a:moveTo>
                  <a:cubicBezTo>
                    <a:pt x="572" y="0"/>
                    <a:pt x="559" y="17"/>
                    <a:pt x="559" y="34"/>
                  </a:cubicBezTo>
                  <a:cubicBezTo>
                    <a:pt x="414" y="229"/>
                    <a:pt x="244" y="399"/>
                    <a:pt x="49" y="520"/>
                  </a:cubicBezTo>
                  <a:cubicBezTo>
                    <a:pt x="25" y="520"/>
                    <a:pt x="1" y="569"/>
                    <a:pt x="25" y="593"/>
                  </a:cubicBezTo>
                  <a:cubicBezTo>
                    <a:pt x="49" y="593"/>
                    <a:pt x="49" y="617"/>
                    <a:pt x="74" y="617"/>
                  </a:cubicBezTo>
                  <a:lnTo>
                    <a:pt x="98" y="617"/>
                  </a:lnTo>
                  <a:cubicBezTo>
                    <a:pt x="317" y="472"/>
                    <a:pt x="511" y="302"/>
                    <a:pt x="657" y="83"/>
                  </a:cubicBezTo>
                  <a:cubicBezTo>
                    <a:pt x="657" y="59"/>
                    <a:pt x="657" y="34"/>
                    <a:pt x="632" y="10"/>
                  </a:cubicBezTo>
                  <a:cubicBezTo>
                    <a:pt x="618" y="3"/>
                    <a:pt x="606" y="0"/>
                    <a:pt x="59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37" name="Google Shape;1037;p24"/>
            <p:cNvSpPr/>
            <p:nvPr/>
          </p:nvSpPr>
          <p:spPr>
            <a:xfrm>
              <a:off x="6898073" y="510778"/>
              <a:ext cx="46740" cy="38171"/>
            </a:xfrm>
            <a:custGeom>
              <a:avLst/>
              <a:gdLst/>
              <a:ahLst/>
              <a:cxnLst/>
              <a:rect l="l" t="t" r="r" b="b"/>
              <a:pathLst>
                <a:path w="1200" h="980" extrusionOk="0">
                  <a:moveTo>
                    <a:pt x="630" y="1"/>
                  </a:moveTo>
                  <a:cubicBezTo>
                    <a:pt x="560" y="1"/>
                    <a:pt x="487" y="25"/>
                    <a:pt x="414" y="81"/>
                  </a:cubicBezTo>
                  <a:cubicBezTo>
                    <a:pt x="1" y="372"/>
                    <a:pt x="900" y="980"/>
                    <a:pt x="900" y="980"/>
                  </a:cubicBezTo>
                  <a:cubicBezTo>
                    <a:pt x="1200" y="540"/>
                    <a:pt x="956" y="1"/>
                    <a:pt x="630"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38" name="Google Shape;1038;p24"/>
            <p:cNvSpPr/>
            <p:nvPr/>
          </p:nvSpPr>
          <p:spPr>
            <a:xfrm>
              <a:off x="6922689" y="524878"/>
              <a:ext cx="13282" cy="26914"/>
            </a:xfrm>
            <a:custGeom>
              <a:avLst/>
              <a:gdLst/>
              <a:ahLst/>
              <a:cxnLst/>
              <a:rect l="l" t="t" r="r" b="b"/>
              <a:pathLst>
                <a:path w="341" h="691" extrusionOk="0">
                  <a:moveTo>
                    <a:pt x="75" y="0"/>
                  </a:moveTo>
                  <a:cubicBezTo>
                    <a:pt x="65" y="0"/>
                    <a:pt x="56" y="3"/>
                    <a:pt x="49" y="10"/>
                  </a:cubicBezTo>
                  <a:cubicBezTo>
                    <a:pt x="25" y="10"/>
                    <a:pt x="0" y="59"/>
                    <a:pt x="25" y="83"/>
                  </a:cubicBezTo>
                  <a:cubicBezTo>
                    <a:pt x="122" y="253"/>
                    <a:pt x="195" y="423"/>
                    <a:pt x="219" y="618"/>
                  </a:cubicBezTo>
                  <a:cubicBezTo>
                    <a:pt x="219" y="642"/>
                    <a:pt x="243" y="666"/>
                    <a:pt x="268" y="691"/>
                  </a:cubicBezTo>
                  <a:cubicBezTo>
                    <a:pt x="316" y="691"/>
                    <a:pt x="340" y="666"/>
                    <a:pt x="340" y="642"/>
                  </a:cubicBezTo>
                  <a:cubicBezTo>
                    <a:pt x="316" y="423"/>
                    <a:pt x="243" y="205"/>
                    <a:pt x="122" y="35"/>
                  </a:cubicBezTo>
                  <a:cubicBezTo>
                    <a:pt x="122" y="18"/>
                    <a:pt x="98" y="0"/>
                    <a:pt x="7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39" name="Google Shape;1039;p24"/>
            <p:cNvSpPr/>
            <p:nvPr/>
          </p:nvSpPr>
          <p:spPr>
            <a:xfrm>
              <a:off x="6942865" y="561218"/>
              <a:ext cx="41365" cy="39768"/>
            </a:xfrm>
            <a:custGeom>
              <a:avLst/>
              <a:gdLst/>
              <a:ahLst/>
              <a:cxnLst/>
              <a:rect l="l" t="t" r="r" b="b"/>
              <a:pathLst>
                <a:path w="1062" h="1021" extrusionOk="0">
                  <a:moveTo>
                    <a:pt x="509" y="0"/>
                  </a:moveTo>
                  <a:cubicBezTo>
                    <a:pt x="0" y="0"/>
                    <a:pt x="333" y="1021"/>
                    <a:pt x="333" y="1021"/>
                  </a:cubicBezTo>
                  <a:cubicBezTo>
                    <a:pt x="940" y="827"/>
                    <a:pt x="1061" y="25"/>
                    <a:pt x="527" y="1"/>
                  </a:cubicBezTo>
                  <a:cubicBezTo>
                    <a:pt x="521" y="0"/>
                    <a:pt x="515" y="0"/>
                    <a:pt x="50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40" name="Google Shape;1040;p24"/>
            <p:cNvSpPr/>
            <p:nvPr/>
          </p:nvSpPr>
          <p:spPr>
            <a:xfrm>
              <a:off x="6952953" y="576370"/>
              <a:ext cx="12347" cy="26525"/>
            </a:xfrm>
            <a:custGeom>
              <a:avLst/>
              <a:gdLst/>
              <a:ahLst/>
              <a:cxnLst/>
              <a:rect l="l" t="t" r="r" b="b"/>
              <a:pathLst>
                <a:path w="317" h="681" extrusionOk="0">
                  <a:moveTo>
                    <a:pt x="268" y="0"/>
                  </a:moveTo>
                  <a:cubicBezTo>
                    <a:pt x="244" y="0"/>
                    <a:pt x="195" y="25"/>
                    <a:pt x="195" y="49"/>
                  </a:cubicBezTo>
                  <a:cubicBezTo>
                    <a:pt x="171" y="243"/>
                    <a:pt x="122" y="413"/>
                    <a:pt x="25" y="583"/>
                  </a:cubicBezTo>
                  <a:cubicBezTo>
                    <a:pt x="1" y="608"/>
                    <a:pt x="1" y="656"/>
                    <a:pt x="25" y="680"/>
                  </a:cubicBezTo>
                  <a:lnTo>
                    <a:pt x="98" y="680"/>
                  </a:lnTo>
                  <a:cubicBezTo>
                    <a:pt x="195" y="486"/>
                    <a:pt x="268" y="292"/>
                    <a:pt x="316" y="73"/>
                  </a:cubicBezTo>
                  <a:cubicBezTo>
                    <a:pt x="316" y="49"/>
                    <a:pt x="292" y="0"/>
                    <a:pt x="26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041" name="Google Shape;1041;p24"/>
          <p:cNvGrpSpPr/>
          <p:nvPr/>
        </p:nvGrpSpPr>
        <p:grpSpPr>
          <a:xfrm rot="4477981">
            <a:off x="-60364" y="5626183"/>
            <a:ext cx="1065851" cy="939624"/>
            <a:chOff x="4508023" y="3764622"/>
            <a:chExt cx="161487" cy="142362"/>
          </a:xfrm>
        </p:grpSpPr>
        <p:sp>
          <p:nvSpPr>
            <p:cNvPr id="1042" name="Google Shape;1042;p24"/>
            <p:cNvSpPr/>
            <p:nvPr/>
          </p:nvSpPr>
          <p:spPr>
            <a:xfrm>
              <a:off x="4558151" y="3764622"/>
              <a:ext cx="65163" cy="54335"/>
            </a:xfrm>
            <a:custGeom>
              <a:avLst/>
              <a:gdLst/>
              <a:ahLst/>
              <a:cxnLst/>
              <a:rect l="l" t="t" r="r" b="b"/>
              <a:pathLst>
                <a:path w="1673" h="1395" extrusionOk="0">
                  <a:moveTo>
                    <a:pt x="947" y="1"/>
                  </a:moveTo>
                  <a:cubicBezTo>
                    <a:pt x="917" y="1"/>
                    <a:pt x="885" y="4"/>
                    <a:pt x="851" y="10"/>
                  </a:cubicBezTo>
                  <a:cubicBezTo>
                    <a:pt x="1" y="156"/>
                    <a:pt x="1118" y="1225"/>
                    <a:pt x="1118" y="1225"/>
                  </a:cubicBezTo>
                  <a:cubicBezTo>
                    <a:pt x="1208" y="1344"/>
                    <a:pt x="1284" y="1394"/>
                    <a:pt x="1346" y="1394"/>
                  </a:cubicBezTo>
                  <a:cubicBezTo>
                    <a:pt x="1672" y="1394"/>
                    <a:pt x="1599" y="1"/>
                    <a:pt x="94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43" name="Google Shape;1043;p24"/>
            <p:cNvSpPr/>
            <p:nvPr/>
          </p:nvSpPr>
          <p:spPr>
            <a:xfrm>
              <a:off x="4607735" y="3824527"/>
              <a:ext cx="61775" cy="35678"/>
            </a:xfrm>
            <a:custGeom>
              <a:avLst/>
              <a:gdLst/>
              <a:ahLst/>
              <a:cxnLst/>
              <a:rect l="l" t="t" r="r" b="b"/>
              <a:pathLst>
                <a:path w="1586" h="916" extrusionOk="0">
                  <a:moveTo>
                    <a:pt x="851" y="0"/>
                  </a:moveTo>
                  <a:cubicBezTo>
                    <a:pt x="473" y="0"/>
                    <a:pt x="137" y="537"/>
                    <a:pt x="137" y="537"/>
                  </a:cubicBezTo>
                  <a:cubicBezTo>
                    <a:pt x="0" y="811"/>
                    <a:pt x="113" y="915"/>
                    <a:pt x="310" y="915"/>
                  </a:cubicBezTo>
                  <a:cubicBezTo>
                    <a:pt x="744" y="915"/>
                    <a:pt x="1585" y="409"/>
                    <a:pt x="1084" y="75"/>
                  </a:cubicBezTo>
                  <a:cubicBezTo>
                    <a:pt x="1006" y="22"/>
                    <a:pt x="928" y="0"/>
                    <a:pt x="85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44" name="Google Shape;1044;p24"/>
            <p:cNvSpPr/>
            <p:nvPr/>
          </p:nvSpPr>
          <p:spPr>
            <a:xfrm>
              <a:off x="4552971" y="3869787"/>
              <a:ext cx="66682" cy="28044"/>
            </a:xfrm>
            <a:custGeom>
              <a:avLst/>
              <a:gdLst/>
              <a:ahLst/>
              <a:cxnLst/>
              <a:rect l="l" t="t" r="r" b="b"/>
              <a:pathLst>
                <a:path w="1712" h="720" extrusionOk="0">
                  <a:moveTo>
                    <a:pt x="1042" y="0"/>
                  </a:moveTo>
                  <a:cubicBezTo>
                    <a:pt x="818" y="0"/>
                    <a:pt x="620" y="55"/>
                    <a:pt x="620" y="55"/>
                  </a:cubicBezTo>
                  <a:cubicBezTo>
                    <a:pt x="0" y="300"/>
                    <a:pt x="770" y="719"/>
                    <a:pt x="1278" y="719"/>
                  </a:cubicBezTo>
                  <a:cubicBezTo>
                    <a:pt x="1526" y="719"/>
                    <a:pt x="1712" y="618"/>
                    <a:pt x="1640" y="347"/>
                  </a:cubicBezTo>
                  <a:cubicBezTo>
                    <a:pt x="1564" y="67"/>
                    <a:pt x="1287" y="0"/>
                    <a:pt x="1042"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45" name="Google Shape;1045;p24"/>
            <p:cNvSpPr/>
            <p:nvPr/>
          </p:nvSpPr>
          <p:spPr>
            <a:xfrm>
              <a:off x="4549660" y="3798275"/>
              <a:ext cx="44364" cy="50479"/>
            </a:xfrm>
            <a:custGeom>
              <a:avLst/>
              <a:gdLst/>
              <a:ahLst/>
              <a:cxnLst/>
              <a:rect l="l" t="t" r="r" b="b"/>
              <a:pathLst>
                <a:path w="1139" h="1296" extrusionOk="0">
                  <a:moveTo>
                    <a:pt x="675" y="0"/>
                  </a:moveTo>
                  <a:cubicBezTo>
                    <a:pt x="627" y="0"/>
                    <a:pt x="572" y="14"/>
                    <a:pt x="510" y="45"/>
                  </a:cubicBezTo>
                  <a:cubicBezTo>
                    <a:pt x="0" y="288"/>
                    <a:pt x="438" y="1114"/>
                    <a:pt x="438" y="1114"/>
                  </a:cubicBezTo>
                  <a:cubicBezTo>
                    <a:pt x="517" y="1242"/>
                    <a:pt x="592" y="1295"/>
                    <a:pt x="659" y="1295"/>
                  </a:cubicBezTo>
                  <a:cubicBezTo>
                    <a:pt x="992" y="1295"/>
                    <a:pt x="1139" y="0"/>
                    <a:pt x="675"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46" name="Google Shape;1046;p24"/>
            <p:cNvSpPr/>
            <p:nvPr/>
          </p:nvSpPr>
          <p:spPr>
            <a:xfrm>
              <a:off x="4526018" y="3790290"/>
              <a:ext cx="91805" cy="116694"/>
            </a:xfrm>
            <a:custGeom>
              <a:avLst/>
              <a:gdLst/>
              <a:ahLst/>
              <a:cxnLst/>
              <a:rect l="l" t="t" r="r" b="b"/>
              <a:pathLst>
                <a:path w="2357" h="2996" extrusionOk="0">
                  <a:moveTo>
                    <a:pt x="1917" y="1"/>
                  </a:moveTo>
                  <a:cubicBezTo>
                    <a:pt x="1880" y="1"/>
                    <a:pt x="1855" y="40"/>
                    <a:pt x="1895" y="80"/>
                  </a:cubicBezTo>
                  <a:cubicBezTo>
                    <a:pt x="2162" y="299"/>
                    <a:pt x="2283" y="663"/>
                    <a:pt x="2186" y="1027"/>
                  </a:cubicBezTo>
                  <a:cubicBezTo>
                    <a:pt x="2113" y="1416"/>
                    <a:pt x="1773" y="1708"/>
                    <a:pt x="1360" y="1732"/>
                  </a:cubicBezTo>
                  <a:cubicBezTo>
                    <a:pt x="704" y="1780"/>
                    <a:pt x="146" y="2266"/>
                    <a:pt x="0" y="2946"/>
                  </a:cubicBezTo>
                  <a:cubicBezTo>
                    <a:pt x="0" y="2971"/>
                    <a:pt x="24" y="2995"/>
                    <a:pt x="49" y="2995"/>
                  </a:cubicBezTo>
                  <a:cubicBezTo>
                    <a:pt x="49" y="2995"/>
                    <a:pt x="73" y="2971"/>
                    <a:pt x="73" y="2946"/>
                  </a:cubicBezTo>
                  <a:cubicBezTo>
                    <a:pt x="219" y="2339"/>
                    <a:pt x="729" y="1878"/>
                    <a:pt x="1360" y="1805"/>
                  </a:cubicBezTo>
                  <a:cubicBezTo>
                    <a:pt x="1822" y="1780"/>
                    <a:pt x="2186" y="1465"/>
                    <a:pt x="2283" y="1027"/>
                  </a:cubicBezTo>
                  <a:cubicBezTo>
                    <a:pt x="2356" y="663"/>
                    <a:pt x="2235" y="250"/>
                    <a:pt x="1943" y="7"/>
                  </a:cubicBezTo>
                  <a:cubicBezTo>
                    <a:pt x="1934" y="3"/>
                    <a:pt x="1926" y="1"/>
                    <a:pt x="1917" y="1"/>
                  </a:cubicBezTo>
                  <a:close/>
                </a:path>
              </a:pathLst>
            </a:custGeom>
            <a:solidFill>
              <a:srgbClr val="261C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47" name="Google Shape;1047;p24"/>
            <p:cNvSpPr/>
            <p:nvPr/>
          </p:nvSpPr>
          <p:spPr>
            <a:xfrm>
              <a:off x="4596946" y="3843534"/>
              <a:ext cx="44520" cy="12698"/>
            </a:xfrm>
            <a:custGeom>
              <a:avLst/>
              <a:gdLst/>
              <a:ahLst/>
              <a:cxnLst/>
              <a:rect l="l" t="t" r="r" b="b"/>
              <a:pathLst>
                <a:path w="1143" h="326" extrusionOk="0">
                  <a:moveTo>
                    <a:pt x="1070" y="0"/>
                  </a:moveTo>
                  <a:cubicBezTo>
                    <a:pt x="903" y="93"/>
                    <a:pt x="522" y="243"/>
                    <a:pt x="265" y="243"/>
                  </a:cubicBezTo>
                  <a:cubicBezTo>
                    <a:pt x="187" y="243"/>
                    <a:pt x="119" y="229"/>
                    <a:pt x="74" y="195"/>
                  </a:cubicBezTo>
                  <a:cubicBezTo>
                    <a:pt x="74" y="183"/>
                    <a:pt x="68" y="177"/>
                    <a:pt x="59" y="177"/>
                  </a:cubicBezTo>
                  <a:cubicBezTo>
                    <a:pt x="50" y="177"/>
                    <a:pt x="37" y="183"/>
                    <a:pt x="25" y="195"/>
                  </a:cubicBezTo>
                  <a:cubicBezTo>
                    <a:pt x="1" y="195"/>
                    <a:pt x="1" y="243"/>
                    <a:pt x="25" y="243"/>
                  </a:cubicBezTo>
                  <a:cubicBezTo>
                    <a:pt x="80" y="298"/>
                    <a:pt x="135" y="325"/>
                    <a:pt x="199" y="325"/>
                  </a:cubicBezTo>
                  <a:cubicBezTo>
                    <a:pt x="221" y="325"/>
                    <a:pt x="244" y="322"/>
                    <a:pt x="268" y="316"/>
                  </a:cubicBezTo>
                  <a:cubicBezTo>
                    <a:pt x="560" y="292"/>
                    <a:pt x="851" y="219"/>
                    <a:pt x="1094" y="98"/>
                  </a:cubicBezTo>
                  <a:cubicBezTo>
                    <a:pt x="1118" y="73"/>
                    <a:pt x="1143" y="49"/>
                    <a:pt x="1118" y="25"/>
                  </a:cubicBezTo>
                  <a:cubicBezTo>
                    <a:pt x="1118" y="0"/>
                    <a:pt x="1094" y="0"/>
                    <a:pt x="1070" y="0"/>
                  </a:cubicBezTo>
                  <a:close/>
                </a:path>
              </a:pathLst>
            </a:custGeom>
            <a:solidFill>
              <a:srgbClr val="261C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48" name="Google Shape;1048;p24"/>
            <p:cNvSpPr/>
            <p:nvPr/>
          </p:nvSpPr>
          <p:spPr>
            <a:xfrm>
              <a:off x="4569525" y="3818529"/>
              <a:ext cx="11373" cy="42066"/>
            </a:xfrm>
            <a:custGeom>
              <a:avLst/>
              <a:gdLst/>
              <a:ahLst/>
              <a:cxnLst/>
              <a:rect l="l" t="t" r="r" b="b"/>
              <a:pathLst>
                <a:path w="292" h="1080" extrusionOk="0">
                  <a:moveTo>
                    <a:pt x="223" y="1"/>
                  </a:moveTo>
                  <a:cubicBezTo>
                    <a:pt x="207" y="1"/>
                    <a:pt x="195" y="18"/>
                    <a:pt x="195" y="35"/>
                  </a:cubicBezTo>
                  <a:cubicBezTo>
                    <a:pt x="171" y="132"/>
                    <a:pt x="0" y="910"/>
                    <a:pt x="219" y="1080"/>
                  </a:cubicBezTo>
                  <a:lnTo>
                    <a:pt x="292" y="1080"/>
                  </a:lnTo>
                  <a:cubicBezTo>
                    <a:pt x="292" y="1055"/>
                    <a:pt x="292" y="1031"/>
                    <a:pt x="292" y="1007"/>
                  </a:cubicBezTo>
                  <a:cubicBezTo>
                    <a:pt x="146" y="910"/>
                    <a:pt x="195" y="351"/>
                    <a:pt x="292" y="59"/>
                  </a:cubicBezTo>
                  <a:cubicBezTo>
                    <a:pt x="292" y="35"/>
                    <a:pt x="268" y="11"/>
                    <a:pt x="243" y="11"/>
                  </a:cubicBezTo>
                  <a:cubicBezTo>
                    <a:pt x="236" y="4"/>
                    <a:pt x="229" y="1"/>
                    <a:pt x="223" y="1"/>
                  </a:cubicBezTo>
                  <a:close/>
                </a:path>
              </a:pathLst>
            </a:custGeom>
            <a:solidFill>
              <a:srgbClr val="261C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49" name="Google Shape;1049;p24"/>
            <p:cNvSpPr/>
            <p:nvPr/>
          </p:nvSpPr>
          <p:spPr>
            <a:xfrm>
              <a:off x="4508023" y="3819074"/>
              <a:ext cx="44364" cy="50479"/>
            </a:xfrm>
            <a:custGeom>
              <a:avLst/>
              <a:gdLst/>
              <a:ahLst/>
              <a:cxnLst/>
              <a:rect l="l" t="t" r="r" b="b"/>
              <a:pathLst>
                <a:path w="1139" h="1296" extrusionOk="0">
                  <a:moveTo>
                    <a:pt x="657" y="0"/>
                  </a:moveTo>
                  <a:cubicBezTo>
                    <a:pt x="607" y="0"/>
                    <a:pt x="550" y="15"/>
                    <a:pt x="486" y="45"/>
                  </a:cubicBezTo>
                  <a:cubicBezTo>
                    <a:pt x="0" y="288"/>
                    <a:pt x="438" y="1114"/>
                    <a:pt x="438" y="1114"/>
                  </a:cubicBezTo>
                  <a:cubicBezTo>
                    <a:pt x="521" y="1242"/>
                    <a:pt x="598" y="1296"/>
                    <a:pt x="667" y="1296"/>
                  </a:cubicBezTo>
                  <a:cubicBezTo>
                    <a:pt x="1008" y="1296"/>
                    <a:pt x="1139" y="0"/>
                    <a:pt x="657"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50" name="Google Shape;1050;p24"/>
            <p:cNvSpPr/>
            <p:nvPr/>
          </p:nvSpPr>
          <p:spPr>
            <a:xfrm>
              <a:off x="4527887" y="3839756"/>
              <a:ext cx="11412" cy="42611"/>
            </a:xfrm>
            <a:custGeom>
              <a:avLst/>
              <a:gdLst/>
              <a:ahLst/>
              <a:cxnLst/>
              <a:rect l="l" t="t" r="r" b="b"/>
              <a:pathLst>
                <a:path w="293" h="1094" extrusionOk="0">
                  <a:moveTo>
                    <a:pt x="244" y="0"/>
                  </a:moveTo>
                  <a:cubicBezTo>
                    <a:pt x="219" y="0"/>
                    <a:pt x="195" y="0"/>
                    <a:pt x="195" y="25"/>
                  </a:cubicBezTo>
                  <a:cubicBezTo>
                    <a:pt x="171" y="122"/>
                    <a:pt x="1" y="899"/>
                    <a:pt x="219" y="1093"/>
                  </a:cubicBezTo>
                  <a:lnTo>
                    <a:pt x="244" y="1093"/>
                  </a:lnTo>
                  <a:cubicBezTo>
                    <a:pt x="268" y="1093"/>
                    <a:pt x="268" y="1093"/>
                    <a:pt x="292" y="1069"/>
                  </a:cubicBezTo>
                  <a:cubicBezTo>
                    <a:pt x="292" y="1045"/>
                    <a:pt x="292" y="1021"/>
                    <a:pt x="292" y="1021"/>
                  </a:cubicBezTo>
                  <a:cubicBezTo>
                    <a:pt x="146" y="899"/>
                    <a:pt x="219" y="365"/>
                    <a:pt x="292" y="49"/>
                  </a:cubicBezTo>
                  <a:cubicBezTo>
                    <a:pt x="292" y="25"/>
                    <a:pt x="268" y="0"/>
                    <a:pt x="244" y="0"/>
                  </a:cubicBezTo>
                  <a:close/>
                </a:path>
              </a:pathLst>
            </a:custGeom>
            <a:solidFill>
              <a:srgbClr val="261C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51" name="Google Shape;1051;p24"/>
            <p:cNvSpPr/>
            <p:nvPr/>
          </p:nvSpPr>
          <p:spPr>
            <a:xfrm>
              <a:off x="4558151" y="3864334"/>
              <a:ext cx="37898" cy="22747"/>
            </a:xfrm>
            <a:custGeom>
              <a:avLst/>
              <a:gdLst/>
              <a:ahLst/>
              <a:cxnLst/>
              <a:rect l="l" t="t" r="r" b="b"/>
              <a:pathLst>
                <a:path w="973" h="584" extrusionOk="0">
                  <a:moveTo>
                    <a:pt x="25" y="1"/>
                  </a:moveTo>
                  <a:cubicBezTo>
                    <a:pt x="1" y="25"/>
                    <a:pt x="1" y="49"/>
                    <a:pt x="1" y="74"/>
                  </a:cubicBezTo>
                  <a:cubicBezTo>
                    <a:pt x="195" y="390"/>
                    <a:pt x="535" y="584"/>
                    <a:pt x="924" y="584"/>
                  </a:cubicBezTo>
                  <a:cubicBezTo>
                    <a:pt x="948" y="584"/>
                    <a:pt x="973" y="584"/>
                    <a:pt x="973" y="560"/>
                  </a:cubicBezTo>
                  <a:cubicBezTo>
                    <a:pt x="973" y="511"/>
                    <a:pt x="948" y="511"/>
                    <a:pt x="924" y="511"/>
                  </a:cubicBezTo>
                  <a:cubicBezTo>
                    <a:pt x="584" y="487"/>
                    <a:pt x="268" y="317"/>
                    <a:pt x="74" y="25"/>
                  </a:cubicBezTo>
                  <a:cubicBezTo>
                    <a:pt x="74" y="1"/>
                    <a:pt x="50" y="1"/>
                    <a:pt x="25" y="1"/>
                  </a:cubicBezTo>
                  <a:close/>
                </a:path>
              </a:pathLst>
            </a:custGeom>
            <a:solidFill>
              <a:srgbClr val="261C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052" name="Google Shape;1052;p24"/>
          <p:cNvGrpSpPr/>
          <p:nvPr/>
        </p:nvGrpSpPr>
        <p:grpSpPr>
          <a:xfrm>
            <a:off x="8874603" y="-240769"/>
            <a:ext cx="2829184" cy="1886120"/>
            <a:chOff x="6655952" y="-180577"/>
            <a:chExt cx="2121888" cy="1414590"/>
          </a:xfrm>
        </p:grpSpPr>
        <p:grpSp>
          <p:nvGrpSpPr>
            <p:cNvPr id="1053" name="Google Shape;1053;p24"/>
            <p:cNvGrpSpPr/>
            <p:nvPr/>
          </p:nvGrpSpPr>
          <p:grpSpPr>
            <a:xfrm rot="1685293">
              <a:off x="8051699" y="334351"/>
              <a:ext cx="652925" cy="474307"/>
              <a:chOff x="5211663" y="1358969"/>
              <a:chExt cx="483893" cy="351481"/>
            </a:xfrm>
          </p:grpSpPr>
          <p:sp>
            <p:nvSpPr>
              <p:cNvPr id="1054" name="Google Shape;1054;p24"/>
              <p:cNvSpPr/>
              <p:nvPr/>
            </p:nvSpPr>
            <p:spPr>
              <a:xfrm>
                <a:off x="5519159" y="1395927"/>
                <a:ext cx="71050" cy="66812"/>
              </a:xfrm>
              <a:custGeom>
                <a:avLst/>
                <a:gdLst/>
                <a:ahLst/>
                <a:cxnLst/>
                <a:rect l="l" t="t" r="r" b="b"/>
                <a:pathLst>
                  <a:path w="1040" h="978" extrusionOk="0">
                    <a:moveTo>
                      <a:pt x="914" y="1"/>
                    </a:moveTo>
                    <a:cubicBezTo>
                      <a:pt x="801" y="1"/>
                      <a:pt x="571" y="36"/>
                      <a:pt x="67" y="176"/>
                    </a:cubicBezTo>
                    <a:cubicBezTo>
                      <a:pt x="0" y="198"/>
                      <a:pt x="16" y="324"/>
                      <a:pt x="95" y="324"/>
                    </a:cubicBezTo>
                    <a:cubicBezTo>
                      <a:pt x="102" y="324"/>
                      <a:pt x="109" y="323"/>
                      <a:pt x="116" y="322"/>
                    </a:cubicBezTo>
                    <a:cubicBezTo>
                      <a:pt x="359" y="249"/>
                      <a:pt x="626" y="200"/>
                      <a:pt x="869" y="152"/>
                    </a:cubicBezTo>
                    <a:lnTo>
                      <a:pt x="869" y="152"/>
                    </a:lnTo>
                    <a:cubicBezTo>
                      <a:pt x="796" y="322"/>
                      <a:pt x="626" y="662"/>
                      <a:pt x="505" y="880"/>
                    </a:cubicBezTo>
                    <a:cubicBezTo>
                      <a:pt x="480" y="905"/>
                      <a:pt x="480" y="953"/>
                      <a:pt x="529" y="977"/>
                    </a:cubicBezTo>
                    <a:lnTo>
                      <a:pt x="553" y="977"/>
                    </a:lnTo>
                    <a:cubicBezTo>
                      <a:pt x="577" y="977"/>
                      <a:pt x="602" y="977"/>
                      <a:pt x="602" y="953"/>
                    </a:cubicBezTo>
                    <a:cubicBezTo>
                      <a:pt x="650" y="880"/>
                      <a:pt x="990" y="249"/>
                      <a:pt x="1039" y="127"/>
                    </a:cubicBezTo>
                    <a:cubicBezTo>
                      <a:pt x="1039" y="103"/>
                      <a:pt x="1039" y="79"/>
                      <a:pt x="1039" y="30"/>
                    </a:cubicBezTo>
                    <a:cubicBezTo>
                      <a:pt x="1018" y="20"/>
                      <a:pt x="998" y="1"/>
                      <a:pt x="914"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55" name="Google Shape;1055;p24"/>
              <p:cNvSpPr/>
              <p:nvPr/>
            </p:nvSpPr>
            <p:spPr>
              <a:xfrm>
                <a:off x="5211663" y="1358969"/>
                <a:ext cx="483893" cy="351481"/>
              </a:xfrm>
              <a:custGeom>
                <a:avLst/>
                <a:gdLst/>
                <a:ahLst/>
                <a:cxnLst/>
                <a:rect l="l" t="t" r="r" b="b"/>
                <a:pathLst>
                  <a:path w="7083" h="5145" extrusionOk="0">
                    <a:moveTo>
                      <a:pt x="3768" y="0"/>
                    </a:moveTo>
                    <a:cubicBezTo>
                      <a:pt x="3734" y="0"/>
                      <a:pt x="3701" y="4"/>
                      <a:pt x="3670" y="12"/>
                    </a:cubicBezTo>
                    <a:cubicBezTo>
                      <a:pt x="3014" y="207"/>
                      <a:pt x="3232" y="1713"/>
                      <a:pt x="3232" y="1713"/>
                    </a:cubicBezTo>
                    <a:cubicBezTo>
                      <a:pt x="3232" y="1713"/>
                      <a:pt x="1357" y="535"/>
                      <a:pt x="891" y="535"/>
                    </a:cubicBezTo>
                    <a:cubicBezTo>
                      <a:pt x="865" y="535"/>
                      <a:pt x="844" y="539"/>
                      <a:pt x="827" y="547"/>
                    </a:cubicBezTo>
                    <a:cubicBezTo>
                      <a:pt x="366" y="814"/>
                      <a:pt x="1483" y="1664"/>
                      <a:pt x="1483" y="1664"/>
                    </a:cubicBezTo>
                    <a:cubicBezTo>
                      <a:pt x="1483" y="1664"/>
                      <a:pt x="832" y="1473"/>
                      <a:pt x="445" y="1473"/>
                    </a:cubicBezTo>
                    <a:cubicBezTo>
                      <a:pt x="263" y="1473"/>
                      <a:pt x="140" y="1516"/>
                      <a:pt x="171" y="1640"/>
                    </a:cubicBezTo>
                    <a:cubicBezTo>
                      <a:pt x="269" y="2029"/>
                      <a:pt x="1022" y="2490"/>
                      <a:pt x="1022" y="2490"/>
                    </a:cubicBezTo>
                    <a:cubicBezTo>
                      <a:pt x="730" y="2490"/>
                      <a:pt x="439" y="2539"/>
                      <a:pt x="147" y="2587"/>
                    </a:cubicBezTo>
                    <a:cubicBezTo>
                      <a:pt x="1" y="2650"/>
                      <a:pt x="594" y="3616"/>
                      <a:pt x="1664" y="3616"/>
                    </a:cubicBezTo>
                    <a:cubicBezTo>
                      <a:pt x="1835" y="3616"/>
                      <a:pt x="2018" y="3592"/>
                      <a:pt x="2212" y="3535"/>
                    </a:cubicBezTo>
                    <a:lnTo>
                      <a:pt x="2212" y="3535"/>
                    </a:lnTo>
                    <a:lnTo>
                      <a:pt x="1095" y="4506"/>
                    </a:lnTo>
                    <a:cubicBezTo>
                      <a:pt x="1095" y="4506"/>
                      <a:pt x="2102" y="5144"/>
                      <a:pt x="3258" y="5144"/>
                    </a:cubicBezTo>
                    <a:cubicBezTo>
                      <a:pt x="3697" y="5144"/>
                      <a:pt x="4158" y="5052"/>
                      <a:pt x="4593" y="4798"/>
                    </a:cubicBezTo>
                    <a:cubicBezTo>
                      <a:pt x="7083" y="3365"/>
                      <a:pt x="4779" y="0"/>
                      <a:pt x="376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56" name="Google Shape;1056;p24"/>
              <p:cNvSpPr/>
              <p:nvPr/>
            </p:nvSpPr>
            <p:spPr>
              <a:xfrm>
                <a:off x="5467307" y="1398045"/>
                <a:ext cx="48164" cy="44746"/>
              </a:xfrm>
              <a:custGeom>
                <a:avLst/>
                <a:gdLst/>
                <a:ahLst/>
                <a:cxnLst/>
                <a:rect l="l" t="t" r="r" b="b"/>
                <a:pathLst>
                  <a:path w="705" h="655" extrusionOk="0">
                    <a:moveTo>
                      <a:pt x="443" y="1"/>
                    </a:moveTo>
                    <a:cubicBezTo>
                      <a:pt x="395" y="1"/>
                      <a:pt x="349" y="49"/>
                      <a:pt x="365" y="96"/>
                    </a:cubicBezTo>
                    <a:cubicBezTo>
                      <a:pt x="413" y="218"/>
                      <a:pt x="462" y="363"/>
                      <a:pt x="486" y="485"/>
                    </a:cubicBezTo>
                    <a:cubicBezTo>
                      <a:pt x="365" y="388"/>
                      <a:pt x="243" y="291"/>
                      <a:pt x="122" y="169"/>
                    </a:cubicBezTo>
                    <a:cubicBezTo>
                      <a:pt x="110" y="157"/>
                      <a:pt x="92" y="151"/>
                      <a:pt x="73" y="151"/>
                    </a:cubicBezTo>
                    <a:cubicBezTo>
                      <a:pt x="55" y="151"/>
                      <a:pt x="37" y="157"/>
                      <a:pt x="25" y="169"/>
                    </a:cubicBezTo>
                    <a:cubicBezTo>
                      <a:pt x="0" y="218"/>
                      <a:pt x="0" y="266"/>
                      <a:pt x="25" y="291"/>
                    </a:cubicBezTo>
                    <a:cubicBezTo>
                      <a:pt x="340" y="606"/>
                      <a:pt x="462" y="655"/>
                      <a:pt x="535" y="655"/>
                    </a:cubicBezTo>
                    <a:lnTo>
                      <a:pt x="559" y="655"/>
                    </a:lnTo>
                    <a:cubicBezTo>
                      <a:pt x="608" y="631"/>
                      <a:pt x="705" y="582"/>
                      <a:pt x="511" y="48"/>
                    </a:cubicBezTo>
                    <a:cubicBezTo>
                      <a:pt x="494" y="14"/>
                      <a:pt x="468" y="1"/>
                      <a:pt x="443"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57" name="Google Shape;1057;p24"/>
              <p:cNvSpPr/>
              <p:nvPr/>
            </p:nvSpPr>
            <p:spPr>
              <a:xfrm>
                <a:off x="5309630" y="1479885"/>
                <a:ext cx="102954" cy="109167"/>
              </a:xfrm>
              <a:custGeom>
                <a:avLst/>
                <a:gdLst/>
                <a:ahLst/>
                <a:cxnLst/>
                <a:rect l="l" t="t" r="r" b="b"/>
                <a:pathLst>
                  <a:path w="1507" h="1598" extrusionOk="0">
                    <a:moveTo>
                      <a:pt x="479" y="1"/>
                    </a:moveTo>
                    <a:cubicBezTo>
                      <a:pt x="444" y="1"/>
                      <a:pt x="427" y="9"/>
                      <a:pt x="414" y="16"/>
                    </a:cubicBezTo>
                    <a:cubicBezTo>
                      <a:pt x="389" y="40"/>
                      <a:pt x="389" y="64"/>
                      <a:pt x="389" y="113"/>
                    </a:cubicBezTo>
                    <a:cubicBezTo>
                      <a:pt x="389" y="210"/>
                      <a:pt x="535" y="380"/>
                      <a:pt x="657" y="477"/>
                    </a:cubicBezTo>
                    <a:cubicBezTo>
                      <a:pt x="1" y="526"/>
                      <a:pt x="1" y="599"/>
                      <a:pt x="1" y="672"/>
                    </a:cubicBezTo>
                    <a:cubicBezTo>
                      <a:pt x="1" y="744"/>
                      <a:pt x="74" y="793"/>
                      <a:pt x="98" y="817"/>
                    </a:cubicBezTo>
                    <a:cubicBezTo>
                      <a:pt x="219" y="890"/>
                      <a:pt x="316" y="963"/>
                      <a:pt x="438" y="1012"/>
                    </a:cubicBezTo>
                    <a:cubicBezTo>
                      <a:pt x="316" y="1036"/>
                      <a:pt x="195" y="1085"/>
                      <a:pt x="98" y="1157"/>
                    </a:cubicBezTo>
                    <a:cubicBezTo>
                      <a:pt x="49" y="1182"/>
                      <a:pt x="49" y="1255"/>
                      <a:pt x="74" y="1303"/>
                    </a:cubicBezTo>
                    <a:cubicBezTo>
                      <a:pt x="185" y="1481"/>
                      <a:pt x="397" y="1598"/>
                      <a:pt x="619" y="1598"/>
                    </a:cubicBezTo>
                    <a:cubicBezTo>
                      <a:pt x="639" y="1598"/>
                      <a:pt x="660" y="1597"/>
                      <a:pt x="681" y="1595"/>
                    </a:cubicBezTo>
                    <a:cubicBezTo>
                      <a:pt x="778" y="1595"/>
                      <a:pt x="875" y="1570"/>
                      <a:pt x="948" y="1546"/>
                    </a:cubicBezTo>
                    <a:cubicBezTo>
                      <a:pt x="997" y="1546"/>
                      <a:pt x="1021" y="1498"/>
                      <a:pt x="997" y="1473"/>
                    </a:cubicBezTo>
                    <a:cubicBezTo>
                      <a:pt x="997" y="1438"/>
                      <a:pt x="971" y="1415"/>
                      <a:pt x="938" y="1415"/>
                    </a:cubicBezTo>
                    <a:cubicBezTo>
                      <a:pt x="925" y="1415"/>
                      <a:pt x="912" y="1418"/>
                      <a:pt x="899" y="1425"/>
                    </a:cubicBezTo>
                    <a:cubicBezTo>
                      <a:pt x="829" y="1446"/>
                      <a:pt x="756" y="1457"/>
                      <a:pt x="683" y="1457"/>
                    </a:cubicBezTo>
                    <a:cubicBezTo>
                      <a:pt x="507" y="1457"/>
                      <a:pt x="333" y="1392"/>
                      <a:pt x="195" y="1255"/>
                    </a:cubicBezTo>
                    <a:cubicBezTo>
                      <a:pt x="365" y="1157"/>
                      <a:pt x="535" y="1109"/>
                      <a:pt x="705" y="1085"/>
                    </a:cubicBezTo>
                    <a:lnTo>
                      <a:pt x="729" y="1085"/>
                    </a:lnTo>
                    <a:cubicBezTo>
                      <a:pt x="754" y="1060"/>
                      <a:pt x="778" y="1036"/>
                      <a:pt x="778" y="1012"/>
                    </a:cubicBezTo>
                    <a:cubicBezTo>
                      <a:pt x="778" y="987"/>
                      <a:pt x="754" y="963"/>
                      <a:pt x="729" y="939"/>
                    </a:cubicBezTo>
                    <a:lnTo>
                      <a:pt x="705" y="939"/>
                    </a:lnTo>
                    <a:cubicBezTo>
                      <a:pt x="511" y="890"/>
                      <a:pt x="341" y="793"/>
                      <a:pt x="171" y="696"/>
                    </a:cubicBezTo>
                    <a:cubicBezTo>
                      <a:pt x="389" y="647"/>
                      <a:pt x="608" y="623"/>
                      <a:pt x="827" y="623"/>
                    </a:cubicBezTo>
                    <a:cubicBezTo>
                      <a:pt x="851" y="623"/>
                      <a:pt x="875" y="599"/>
                      <a:pt x="899" y="574"/>
                    </a:cubicBezTo>
                    <a:cubicBezTo>
                      <a:pt x="899" y="550"/>
                      <a:pt x="899" y="526"/>
                      <a:pt x="875" y="502"/>
                    </a:cubicBezTo>
                    <a:cubicBezTo>
                      <a:pt x="754" y="404"/>
                      <a:pt x="657" y="283"/>
                      <a:pt x="559" y="161"/>
                    </a:cubicBezTo>
                    <a:lnTo>
                      <a:pt x="559" y="161"/>
                    </a:lnTo>
                    <a:cubicBezTo>
                      <a:pt x="851" y="259"/>
                      <a:pt x="1118" y="380"/>
                      <a:pt x="1385" y="526"/>
                    </a:cubicBezTo>
                    <a:cubicBezTo>
                      <a:pt x="1434" y="526"/>
                      <a:pt x="1482" y="526"/>
                      <a:pt x="1482" y="477"/>
                    </a:cubicBezTo>
                    <a:cubicBezTo>
                      <a:pt x="1507" y="429"/>
                      <a:pt x="1482" y="404"/>
                      <a:pt x="1458" y="380"/>
                    </a:cubicBezTo>
                    <a:cubicBezTo>
                      <a:pt x="803" y="61"/>
                      <a:pt x="574" y="1"/>
                      <a:pt x="479"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58" name="Google Shape;1058;p24"/>
              <p:cNvSpPr/>
              <p:nvPr/>
            </p:nvSpPr>
            <p:spPr>
              <a:xfrm>
                <a:off x="5442439" y="1508440"/>
                <a:ext cx="151050" cy="201598"/>
              </a:xfrm>
              <a:custGeom>
                <a:avLst/>
                <a:gdLst/>
                <a:ahLst/>
                <a:cxnLst/>
                <a:rect l="l" t="t" r="r" b="b"/>
                <a:pathLst>
                  <a:path w="2211" h="2951" extrusionOk="0">
                    <a:moveTo>
                      <a:pt x="2131" y="1"/>
                    </a:moveTo>
                    <a:cubicBezTo>
                      <a:pt x="2118" y="1"/>
                      <a:pt x="2103" y="4"/>
                      <a:pt x="2089" y="11"/>
                    </a:cubicBezTo>
                    <a:cubicBezTo>
                      <a:pt x="2089" y="11"/>
                      <a:pt x="0" y="982"/>
                      <a:pt x="49" y="2877"/>
                    </a:cubicBezTo>
                    <a:cubicBezTo>
                      <a:pt x="49" y="2901"/>
                      <a:pt x="73" y="2950"/>
                      <a:pt x="121" y="2950"/>
                    </a:cubicBezTo>
                    <a:cubicBezTo>
                      <a:pt x="170" y="2950"/>
                      <a:pt x="194" y="2901"/>
                      <a:pt x="194" y="2877"/>
                    </a:cubicBezTo>
                    <a:cubicBezTo>
                      <a:pt x="170" y="1080"/>
                      <a:pt x="2138" y="132"/>
                      <a:pt x="2162" y="132"/>
                    </a:cubicBezTo>
                    <a:cubicBezTo>
                      <a:pt x="2186" y="108"/>
                      <a:pt x="2211" y="84"/>
                      <a:pt x="2186" y="35"/>
                    </a:cubicBezTo>
                    <a:cubicBezTo>
                      <a:pt x="2186" y="18"/>
                      <a:pt x="2162" y="1"/>
                      <a:pt x="2131"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059" name="Google Shape;1059;p24"/>
            <p:cNvSpPr/>
            <p:nvPr/>
          </p:nvSpPr>
          <p:spPr>
            <a:xfrm rot="-2700000">
              <a:off x="7005059" y="-115361"/>
              <a:ext cx="716375" cy="1284157"/>
            </a:xfrm>
            <a:custGeom>
              <a:avLst/>
              <a:gdLst/>
              <a:ahLst/>
              <a:cxnLst/>
              <a:rect l="l" t="t" r="r" b="b"/>
              <a:pathLst>
                <a:path w="6681" h="11977" extrusionOk="0">
                  <a:moveTo>
                    <a:pt x="4276" y="0"/>
                  </a:moveTo>
                  <a:cubicBezTo>
                    <a:pt x="4276" y="0"/>
                    <a:pt x="4082" y="49"/>
                    <a:pt x="3839" y="146"/>
                  </a:cubicBezTo>
                  <a:lnTo>
                    <a:pt x="3887" y="267"/>
                  </a:lnTo>
                  <a:lnTo>
                    <a:pt x="3863" y="292"/>
                  </a:lnTo>
                  <a:cubicBezTo>
                    <a:pt x="4009" y="243"/>
                    <a:pt x="4155" y="195"/>
                    <a:pt x="4300" y="146"/>
                  </a:cubicBezTo>
                  <a:lnTo>
                    <a:pt x="4276" y="0"/>
                  </a:lnTo>
                  <a:close/>
                  <a:moveTo>
                    <a:pt x="3426" y="316"/>
                  </a:moveTo>
                  <a:cubicBezTo>
                    <a:pt x="3280" y="365"/>
                    <a:pt x="3134" y="437"/>
                    <a:pt x="3013" y="510"/>
                  </a:cubicBezTo>
                  <a:lnTo>
                    <a:pt x="3080" y="645"/>
                  </a:lnTo>
                  <a:lnTo>
                    <a:pt x="3080" y="645"/>
                  </a:lnTo>
                  <a:cubicBezTo>
                    <a:pt x="3198" y="578"/>
                    <a:pt x="3336" y="530"/>
                    <a:pt x="3474" y="437"/>
                  </a:cubicBezTo>
                  <a:lnTo>
                    <a:pt x="3426" y="316"/>
                  </a:lnTo>
                  <a:close/>
                  <a:moveTo>
                    <a:pt x="3080" y="645"/>
                  </a:moveTo>
                  <a:cubicBezTo>
                    <a:pt x="3074" y="649"/>
                    <a:pt x="3068" y="652"/>
                    <a:pt x="3061" y="656"/>
                  </a:cubicBezTo>
                  <a:lnTo>
                    <a:pt x="3086" y="656"/>
                  </a:lnTo>
                  <a:lnTo>
                    <a:pt x="3080" y="645"/>
                  </a:lnTo>
                  <a:close/>
                  <a:moveTo>
                    <a:pt x="2624" y="753"/>
                  </a:moveTo>
                  <a:cubicBezTo>
                    <a:pt x="2503" y="850"/>
                    <a:pt x="2406" y="948"/>
                    <a:pt x="2284" y="1069"/>
                  </a:cubicBezTo>
                  <a:lnTo>
                    <a:pt x="2403" y="1164"/>
                  </a:lnTo>
                  <a:lnTo>
                    <a:pt x="2403" y="1164"/>
                  </a:lnTo>
                  <a:cubicBezTo>
                    <a:pt x="2496" y="1055"/>
                    <a:pt x="2609" y="965"/>
                    <a:pt x="2721" y="875"/>
                  </a:cubicBezTo>
                  <a:lnTo>
                    <a:pt x="2624" y="753"/>
                  </a:lnTo>
                  <a:close/>
                  <a:moveTo>
                    <a:pt x="2403" y="1164"/>
                  </a:moveTo>
                  <a:cubicBezTo>
                    <a:pt x="2396" y="1173"/>
                    <a:pt x="2388" y="1182"/>
                    <a:pt x="2381" y="1191"/>
                  </a:cubicBezTo>
                  <a:lnTo>
                    <a:pt x="2406" y="1166"/>
                  </a:lnTo>
                  <a:lnTo>
                    <a:pt x="2403" y="1164"/>
                  </a:lnTo>
                  <a:close/>
                  <a:moveTo>
                    <a:pt x="1993" y="1409"/>
                  </a:moveTo>
                  <a:cubicBezTo>
                    <a:pt x="1895" y="1531"/>
                    <a:pt x="1823" y="1676"/>
                    <a:pt x="1774" y="1822"/>
                  </a:cubicBezTo>
                  <a:lnTo>
                    <a:pt x="1895" y="1871"/>
                  </a:lnTo>
                  <a:lnTo>
                    <a:pt x="1895" y="1895"/>
                  </a:lnTo>
                  <a:cubicBezTo>
                    <a:pt x="1944" y="1749"/>
                    <a:pt x="2017" y="1628"/>
                    <a:pt x="2114" y="1506"/>
                  </a:cubicBezTo>
                  <a:lnTo>
                    <a:pt x="1993" y="1409"/>
                  </a:lnTo>
                  <a:close/>
                  <a:moveTo>
                    <a:pt x="1628" y="2259"/>
                  </a:moveTo>
                  <a:cubicBezTo>
                    <a:pt x="1604" y="2405"/>
                    <a:pt x="1580" y="2551"/>
                    <a:pt x="1580" y="2697"/>
                  </a:cubicBezTo>
                  <a:lnTo>
                    <a:pt x="1701" y="2697"/>
                  </a:lnTo>
                  <a:cubicBezTo>
                    <a:pt x="1704" y="2559"/>
                    <a:pt x="1728" y="2421"/>
                    <a:pt x="1774" y="2284"/>
                  </a:cubicBezTo>
                  <a:lnTo>
                    <a:pt x="1628" y="2259"/>
                  </a:lnTo>
                  <a:close/>
                  <a:moveTo>
                    <a:pt x="1701" y="2697"/>
                  </a:moveTo>
                  <a:cubicBezTo>
                    <a:pt x="1701" y="2705"/>
                    <a:pt x="1701" y="2713"/>
                    <a:pt x="1701" y="2721"/>
                  </a:cubicBezTo>
                  <a:lnTo>
                    <a:pt x="1725" y="2697"/>
                  </a:lnTo>
                  <a:close/>
                  <a:moveTo>
                    <a:pt x="1774" y="3158"/>
                  </a:moveTo>
                  <a:lnTo>
                    <a:pt x="1628" y="3183"/>
                  </a:lnTo>
                  <a:cubicBezTo>
                    <a:pt x="1628" y="3304"/>
                    <a:pt x="1677" y="3401"/>
                    <a:pt x="1701" y="3523"/>
                  </a:cubicBezTo>
                  <a:lnTo>
                    <a:pt x="1725" y="3620"/>
                  </a:lnTo>
                  <a:lnTo>
                    <a:pt x="1871" y="3571"/>
                  </a:lnTo>
                  <a:lnTo>
                    <a:pt x="1847" y="3474"/>
                  </a:lnTo>
                  <a:cubicBezTo>
                    <a:pt x="1798" y="3377"/>
                    <a:pt x="1774" y="3255"/>
                    <a:pt x="1774" y="3158"/>
                  </a:cubicBezTo>
                  <a:close/>
                  <a:moveTo>
                    <a:pt x="3329" y="3863"/>
                  </a:moveTo>
                  <a:cubicBezTo>
                    <a:pt x="3232" y="3887"/>
                    <a:pt x="3061" y="3887"/>
                    <a:pt x="2867" y="3887"/>
                  </a:cubicBezTo>
                  <a:lnTo>
                    <a:pt x="2867" y="4054"/>
                  </a:lnTo>
                  <a:lnTo>
                    <a:pt x="2867" y="4054"/>
                  </a:lnTo>
                  <a:cubicBezTo>
                    <a:pt x="3049" y="4033"/>
                    <a:pt x="3189" y="4032"/>
                    <a:pt x="3329" y="4008"/>
                  </a:cubicBezTo>
                  <a:lnTo>
                    <a:pt x="3329" y="3863"/>
                  </a:lnTo>
                  <a:close/>
                  <a:moveTo>
                    <a:pt x="2867" y="4054"/>
                  </a:moveTo>
                  <a:cubicBezTo>
                    <a:pt x="2859" y="4055"/>
                    <a:pt x="2851" y="4056"/>
                    <a:pt x="2843" y="4057"/>
                  </a:cubicBezTo>
                  <a:lnTo>
                    <a:pt x="2867" y="4057"/>
                  </a:lnTo>
                  <a:lnTo>
                    <a:pt x="2867" y="4054"/>
                  </a:lnTo>
                  <a:close/>
                  <a:moveTo>
                    <a:pt x="2406" y="3960"/>
                  </a:moveTo>
                  <a:cubicBezTo>
                    <a:pt x="2284" y="3984"/>
                    <a:pt x="2163" y="4008"/>
                    <a:pt x="2041" y="4033"/>
                  </a:cubicBezTo>
                  <a:lnTo>
                    <a:pt x="2017" y="3984"/>
                  </a:lnTo>
                  <a:lnTo>
                    <a:pt x="1871" y="4033"/>
                  </a:lnTo>
                  <a:cubicBezTo>
                    <a:pt x="1944" y="4178"/>
                    <a:pt x="2017" y="4324"/>
                    <a:pt x="2090" y="4446"/>
                  </a:cubicBezTo>
                  <a:lnTo>
                    <a:pt x="2211" y="4373"/>
                  </a:lnTo>
                  <a:cubicBezTo>
                    <a:pt x="2163" y="4300"/>
                    <a:pt x="2138" y="4227"/>
                    <a:pt x="2090" y="4178"/>
                  </a:cubicBezTo>
                  <a:cubicBezTo>
                    <a:pt x="2211" y="4130"/>
                    <a:pt x="2333" y="4130"/>
                    <a:pt x="2430" y="4106"/>
                  </a:cubicBezTo>
                  <a:lnTo>
                    <a:pt x="2406" y="3960"/>
                  </a:lnTo>
                  <a:close/>
                  <a:moveTo>
                    <a:pt x="1531" y="4178"/>
                  </a:moveTo>
                  <a:cubicBezTo>
                    <a:pt x="1385" y="4227"/>
                    <a:pt x="1240" y="4300"/>
                    <a:pt x="1118" y="4349"/>
                  </a:cubicBezTo>
                  <a:lnTo>
                    <a:pt x="1185" y="4483"/>
                  </a:lnTo>
                  <a:lnTo>
                    <a:pt x="1185" y="4483"/>
                  </a:lnTo>
                  <a:cubicBezTo>
                    <a:pt x="1303" y="4416"/>
                    <a:pt x="1441" y="4370"/>
                    <a:pt x="1580" y="4324"/>
                  </a:cubicBezTo>
                  <a:lnTo>
                    <a:pt x="1531" y="4178"/>
                  </a:lnTo>
                  <a:close/>
                  <a:moveTo>
                    <a:pt x="1185" y="4483"/>
                  </a:moveTo>
                  <a:lnTo>
                    <a:pt x="1185" y="4483"/>
                  </a:lnTo>
                  <a:cubicBezTo>
                    <a:pt x="1179" y="4487"/>
                    <a:pt x="1173" y="4491"/>
                    <a:pt x="1167" y="4494"/>
                  </a:cubicBezTo>
                  <a:lnTo>
                    <a:pt x="1191" y="4494"/>
                  </a:lnTo>
                  <a:lnTo>
                    <a:pt x="1185" y="4483"/>
                  </a:lnTo>
                  <a:close/>
                  <a:moveTo>
                    <a:pt x="3426" y="4203"/>
                  </a:moveTo>
                  <a:cubicBezTo>
                    <a:pt x="3377" y="4324"/>
                    <a:pt x="3304" y="4446"/>
                    <a:pt x="3207" y="4519"/>
                  </a:cubicBezTo>
                  <a:lnTo>
                    <a:pt x="3304" y="4640"/>
                  </a:lnTo>
                  <a:cubicBezTo>
                    <a:pt x="3426" y="4543"/>
                    <a:pt x="3499" y="4397"/>
                    <a:pt x="3572" y="4251"/>
                  </a:cubicBezTo>
                  <a:lnTo>
                    <a:pt x="3426" y="4203"/>
                  </a:lnTo>
                  <a:close/>
                  <a:moveTo>
                    <a:pt x="2478" y="4664"/>
                  </a:moveTo>
                  <a:lnTo>
                    <a:pt x="2406" y="4786"/>
                  </a:lnTo>
                  <a:cubicBezTo>
                    <a:pt x="2503" y="4859"/>
                    <a:pt x="2624" y="4883"/>
                    <a:pt x="2746" y="4883"/>
                  </a:cubicBezTo>
                  <a:lnTo>
                    <a:pt x="2891" y="4883"/>
                  </a:lnTo>
                  <a:lnTo>
                    <a:pt x="2867" y="4737"/>
                  </a:lnTo>
                  <a:cubicBezTo>
                    <a:pt x="2831" y="4743"/>
                    <a:pt x="2796" y="4746"/>
                    <a:pt x="2762" y="4746"/>
                  </a:cubicBezTo>
                  <a:cubicBezTo>
                    <a:pt x="2661" y="4746"/>
                    <a:pt x="2570" y="4719"/>
                    <a:pt x="2478" y="4664"/>
                  </a:cubicBezTo>
                  <a:close/>
                  <a:moveTo>
                    <a:pt x="705" y="4616"/>
                  </a:moveTo>
                  <a:cubicBezTo>
                    <a:pt x="584" y="4713"/>
                    <a:pt x="486" y="4810"/>
                    <a:pt x="389" y="4932"/>
                  </a:cubicBezTo>
                  <a:lnTo>
                    <a:pt x="486" y="5004"/>
                  </a:lnTo>
                  <a:lnTo>
                    <a:pt x="486" y="5029"/>
                  </a:lnTo>
                  <a:cubicBezTo>
                    <a:pt x="584" y="4907"/>
                    <a:pt x="681" y="4810"/>
                    <a:pt x="802" y="4737"/>
                  </a:cubicBezTo>
                  <a:lnTo>
                    <a:pt x="705" y="4616"/>
                  </a:lnTo>
                  <a:close/>
                  <a:moveTo>
                    <a:pt x="146" y="5320"/>
                  </a:moveTo>
                  <a:cubicBezTo>
                    <a:pt x="74" y="5466"/>
                    <a:pt x="49" y="5612"/>
                    <a:pt x="25" y="5757"/>
                  </a:cubicBezTo>
                  <a:lnTo>
                    <a:pt x="171" y="5782"/>
                  </a:lnTo>
                  <a:cubicBezTo>
                    <a:pt x="171" y="5636"/>
                    <a:pt x="219" y="5515"/>
                    <a:pt x="268" y="5369"/>
                  </a:cubicBezTo>
                  <a:lnTo>
                    <a:pt x="146" y="5320"/>
                  </a:lnTo>
                  <a:close/>
                  <a:moveTo>
                    <a:pt x="1" y="6219"/>
                  </a:moveTo>
                  <a:cubicBezTo>
                    <a:pt x="25" y="6389"/>
                    <a:pt x="49" y="6535"/>
                    <a:pt x="98" y="6681"/>
                  </a:cubicBezTo>
                  <a:lnTo>
                    <a:pt x="219" y="6656"/>
                  </a:lnTo>
                  <a:cubicBezTo>
                    <a:pt x="195" y="6511"/>
                    <a:pt x="171" y="6365"/>
                    <a:pt x="171" y="6219"/>
                  </a:cubicBezTo>
                  <a:close/>
                  <a:moveTo>
                    <a:pt x="341" y="7045"/>
                  </a:moveTo>
                  <a:lnTo>
                    <a:pt x="219" y="7118"/>
                  </a:lnTo>
                  <a:cubicBezTo>
                    <a:pt x="268" y="7239"/>
                    <a:pt x="316" y="7385"/>
                    <a:pt x="389" y="7531"/>
                  </a:cubicBezTo>
                  <a:lnTo>
                    <a:pt x="535" y="7458"/>
                  </a:lnTo>
                  <a:cubicBezTo>
                    <a:pt x="462" y="7312"/>
                    <a:pt x="414" y="7191"/>
                    <a:pt x="341" y="7045"/>
                  </a:cubicBezTo>
                  <a:close/>
                  <a:moveTo>
                    <a:pt x="729" y="7871"/>
                  </a:moveTo>
                  <a:lnTo>
                    <a:pt x="608" y="7944"/>
                  </a:lnTo>
                  <a:lnTo>
                    <a:pt x="632" y="7992"/>
                  </a:lnTo>
                  <a:cubicBezTo>
                    <a:pt x="705" y="8114"/>
                    <a:pt x="778" y="8211"/>
                    <a:pt x="827" y="8308"/>
                  </a:cubicBezTo>
                  <a:lnTo>
                    <a:pt x="948" y="8235"/>
                  </a:lnTo>
                  <a:cubicBezTo>
                    <a:pt x="899" y="8138"/>
                    <a:pt x="827" y="8041"/>
                    <a:pt x="778" y="7920"/>
                  </a:cubicBezTo>
                  <a:lnTo>
                    <a:pt x="729" y="7871"/>
                  </a:lnTo>
                  <a:close/>
                  <a:moveTo>
                    <a:pt x="1191" y="8600"/>
                  </a:moveTo>
                  <a:lnTo>
                    <a:pt x="1069" y="8673"/>
                  </a:lnTo>
                  <a:cubicBezTo>
                    <a:pt x="1191" y="8794"/>
                    <a:pt x="1288" y="8915"/>
                    <a:pt x="1385" y="9037"/>
                  </a:cubicBezTo>
                  <a:lnTo>
                    <a:pt x="1482" y="8915"/>
                  </a:lnTo>
                  <a:cubicBezTo>
                    <a:pt x="1385" y="8818"/>
                    <a:pt x="1288" y="8697"/>
                    <a:pt x="1191" y="8600"/>
                  </a:cubicBezTo>
                  <a:close/>
                  <a:moveTo>
                    <a:pt x="1798" y="9231"/>
                  </a:moveTo>
                  <a:lnTo>
                    <a:pt x="1701" y="9353"/>
                  </a:lnTo>
                  <a:cubicBezTo>
                    <a:pt x="1823" y="9450"/>
                    <a:pt x="1944" y="9547"/>
                    <a:pt x="2065" y="9644"/>
                  </a:cubicBezTo>
                  <a:lnTo>
                    <a:pt x="2138" y="9523"/>
                  </a:lnTo>
                  <a:cubicBezTo>
                    <a:pt x="2017" y="9426"/>
                    <a:pt x="1920" y="9328"/>
                    <a:pt x="1798" y="9231"/>
                  </a:cubicBezTo>
                  <a:close/>
                  <a:moveTo>
                    <a:pt x="5029" y="9328"/>
                  </a:moveTo>
                  <a:cubicBezTo>
                    <a:pt x="4981" y="9328"/>
                    <a:pt x="4932" y="9328"/>
                    <a:pt x="4908" y="9353"/>
                  </a:cubicBezTo>
                  <a:lnTo>
                    <a:pt x="4932" y="9499"/>
                  </a:lnTo>
                  <a:lnTo>
                    <a:pt x="5053" y="9499"/>
                  </a:lnTo>
                  <a:cubicBezTo>
                    <a:pt x="5029" y="9523"/>
                    <a:pt x="5005" y="9547"/>
                    <a:pt x="4981" y="9571"/>
                  </a:cubicBezTo>
                  <a:lnTo>
                    <a:pt x="5078" y="9693"/>
                  </a:lnTo>
                  <a:cubicBezTo>
                    <a:pt x="5151" y="9644"/>
                    <a:pt x="5199" y="9571"/>
                    <a:pt x="5223" y="9474"/>
                  </a:cubicBezTo>
                  <a:cubicBezTo>
                    <a:pt x="5223" y="9450"/>
                    <a:pt x="5199" y="9328"/>
                    <a:pt x="5029" y="9328"/>
                  </a:cubicBezTo>
                  <a:close/>
                  <a:moveTo>
                    <a:pt x="2527" y="9717"/>
                  </a:moveTo>
                  <a:lnTo>
                    <a:pt x="2478" y="9863"/>
                  </a:lnTo>
                  <a:cubicBezTo>
                    <a:pt x="2600" y="9936"/>
                    <a:pt x="2746" y="9984"/>
                    <a:pt x="2891" y="10033"/>
                  </a:cubicBezTo>
                  <a:lnTo>
                    <a:pt x="2940" y="9887"/>
                  </a:lnTo>
                  <a:cubicBezTo>
                    <a:pt x="2794" y="9839"/>
                    <a:pt x="2673" y="9790"/>
                    <a:pt x="2527" y="9717"/>
                  </a:cubicBezTo>
                  <a:close/>
                  <a:moveTo>
                    <a:pt x="4470" y="9596"/>
                  </a:moveTo>
                  <a:cubicBezTo>
                    <a:pt x="4373" y="9693"/>
                    <a:pt x="4300" y="9814"/>
                    <a:pt x="4276" y="9936"/>
                  </a:cubicBezTo>
                  <a:lnTo>
                    <a:pt x="4203" y="9936"/>
                  </a:lnTo>
                  <a:lnTo>
                    <a:pt x="4252" y="10082"/>
                  </a:lnTo>
                  <a:lnTo>
                    <a:pt x="4373" y="10057"/>
                  </a:lnTo>
                  <a:cubicBezTo>
                    <a:pt x="4495" y="10033"/>
                    <a:pt x="4592" y="9984"/>
                    <a:pt x="4689" y="9960"/>
                  </a:cubicBezTo>
                  <a:lnTo>
                    <a:pt x="4616" y="9814"/>
                  </a:lnTo>
                  <a:lnTo>
                    <a:pt x="4446" y="9887"/>
                  </a:lnTo>
                  <a:cubicBezTo>
                    <a:pt x="4495" y="9814"/>
                    <a:pt x="4519" y="9766"/>
                    <a:pt x="4568" y="9717"/>
                  </a:cubicBezTo>
                  <a:lnTo>
                    <a:pt x="4470" y="9596"/>
                  </a:lnTo>
                  <a:close/>
                  <a:moveTo>
                    <a:pt x="3353" y="9984"/>
                  </a:moveTo>
                  <a:lnTo>
                    <a:pt x="3329" y="10130"/>
                  </a:lnTo>
                  <a:cubicBezTo>
                    <a:pt x="3450" y="10130"/>
                    <a:pt x="3547" y="10154"/>
                    <a:pt x="3669" y="10154"/>
                  </a:cubicBezTo>
                  <a:lnTo>
                    <a:pt x="3790" y="10154"/>
                  </a:lnTo>
                  <a:lnTo>
                    <a:pt x="3790" y="9984"/>
                  </a:lnTo>
                  <a:cubicBezTo>
                    <a:pt x="3742" y="9992"/>
                    <a:pt x="3693" y="9995"/>
                    <a:pt x="3644" y="9995"/>
                  </a:cubicBezTo>
                  <a:cubicBezTo>
                    <a:pt x="3547" y="9995"/>
                    <a:pt x="3450" y="9984"/>
                    <a:pt x="3353" y="9984"/>
                  </a:cubicBezTo>
                  <a:close/>
                  <a:moveTo>
                    <a:pt x="4203" y="10494"/>
                  </a:moveTo>
                  <a:cubicBezTo>
                    <a:pt x="4227" y="10640"/>
                    <a:pt x="4252" y="10810"/>
                    <a:pt x="4325" y="10956"/>
                  </a:cubicBezTo>
                  <a:lnTo>
                    <a:pt x="4446" y="10907"/>
                  </a:lnTo>
                  <a:cubicBezTo>
                    <a:pt x="4398" y="10786"/>
                    <a:pt x="4373" y="10640"/>
                    <a:pt x="4349" y="10494"/>
                  </a:cubicBezTo>
                  <a:close/>
                  <a:moveTo>
                    <a:pt x="4665" y="11248"/>
                  </a:moveTo>
                  <a:lnTo>
                    <a:pt x="4543" y="11345"/>
                  </a:lnTo>
                  <a:cubicBezTo>
                    <a:pt x="4640" y="11466"/>
                    <a:pt x="4762" y="11563"/>
                    <a:pt x="4883" y="11661"/>
                  </a:cubicBezTo>
                  <a:lnTo>
                    <a:pt x="4981" y="11563"/>
                  </a:lnTo>
                  <a:cubicBezTo>
                    <a:pt x="4859" y="11466"/>
                    <a:pt x="4762" y="11369"/>
                    <a:pt x="4665" y="11248"/>
                  </a:cubicBezTo>
                  <a:close/>
                  <a:moveTo>
                    <a:pt x="5345" y="11733"/>
                  </a:moveTo>
                  <a:lnTo>
                    <a:pt x="5296" y="11855"/>
                  </a:lnTo>
                  <a:cubicBezTo>
                    <a:pt x="5442" y="11928"/>
                    <a:pt x="5588" y="11952"/>
                    <a:pt x="5758" y="11976"/>
                  </a:cubicBezTo>
                  <a:lnTo>
                    <a:pt x="5758" y="11831"/>
                  </a:lnTo>
                  <a:cubicBezTo>
                    <a:pt x="5636" y="11806"/>
                    <a:pt x="5491" y="11782"/>
                    <a:pt x="5345" y="11733"/>
                  </a:cubicBezTo>
                  <a:close/>
                  <a:moveTo>
                    <a:pt x="6632" y="11758"/>
                  </a:moveTo>
                  <a:cubicBezTo>
                    <a:pt x="6487" y="11782"/>
                    <a:pt x="6365" y="11806"/>
                    <a:pt x="6219" y="11831"/>
                  </a:cubicBezTo>
                  <a:lnTo>
                    <a:pt x="6219" y="11976"/>
                  </a:lnTo>
                  <a:cubicBezTo>
                    <a:pt x="6365" y="11952"/>
                    <a:pt x="6511" y="11928"/>
                    <a:pt x="6681" y="11879"/>
                  </a:cubicBezTo>
                  <a:lnTo>
                    <a:pt x="6632" y="11758"/>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060" name="Google Shape;1060;p24"/>
          <p:cNvGrpSpPr/>
          <p:nvPr/>
        </p:nvGrpSpPr>
        <p:grpSpPr>
          <a:xfrm>
            <a:off x="-485665" y="2382291"/>
            <a:ext cx="1703989" cy="1347004"/>
            <a:chOff x="855987" y="2204128"/>
            <a:chExt cx="1217483" cy="962421"/>
          </a:xfrm>
        </p:grpSpPr>
        <p:grpSp>
          <p:nvGrpSpPr>
            <p:cNvPr id="1061" name="Google Shape;1061;p24"/>
            <p:cNvGrpSpPr/>
            <p:nvPr/>
          </p:nvGrpSpPr>
          <p:grpSpPr>
            <a:xfrm>
              <a:off x="855987" y="2204128"/>
              <a:ext cx="1146639" cy="962421"/>
              <a:chOff x="958238" y="2157575"/>
              <a:chExt cx="1115191" cy="936025"/>
            </a:xfrm>
          </p:grpSpPr>
          <p:sp>
            <p:nvSpPr>
              <p:cNvPr id="1062" name="Google Shape;1062;p24"/>
              <p:cNvSpPr/>
              <p:nvPr/>
            </p:nvSpPr>
            <p:spPr>
              <a:xfrm>
                <a:off x="1253863" y="2157575"/>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63" name="Google Shape;1063;p24"/>
              <p:cNvSpPr/>
              <p:nvPr/>
            </p:nvSpPr>
            <p:spPr>
              <a:xfrm>
                <a:off x="1441088" y="2325100"/>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64" name="Google Shape;1064;p24"/>
              <p:cNvSpPr/>
              <p:nvPr/>
            </p:nvSpPr>
            <p:spPr>
              <a:xfrm>
                <a:off x="997663" y="2334950"/>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65" name="Google Shape;1065;p24"/>
              <p:cNvSpPr/>
              <p:nvPr/>
            </p:nvSpPr>
            <p:spPr>
              <a:xfrm>
                <a:off x="958238" y="2551725"/>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66" name="Google Shape;1066;p24"/>
              <p:cNvSpPr/>
              <p:nvPr/>
            </p:nvSpPr>
            <p:spPr>
              <a:xfrm>
                <a:off x="1165163" y="2601000"/>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67" name="Google Shape;1067;p24"/>
              <p:cNvSpPr/>
              <p:nvPr/>
            </p:nvSpPr>
            <p:spPr>
              <a:xfrm>
                <a:off x="1450928" y="2561600"/>
                <a:ext cx="622500" cy="4926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068" name="Google Shape;1068;p24"/>
            <p:cNvSpPr/>
            <p:nvPr/>
          </p:nvSpPr>
          <p:spPr>
            <a:xfrm>
              <a:off x="926851" y="2206843"/>
              <a:ext cx="1146619" cy="869887"/>
            </a:xfrm>
            <a:custGeom>
              <a:avLst/>
              <a:gdLst/>
              <a:ahLst/>
              <a:cxnLst/>
              <a:rect l="l" t="t" r="r" b="b"/>
              <a:pathLst>
                <a:path w="6074" h="4608" extrusionOk="0">
                  <a:moveTo>
                    <a:pt x="1749" y="936"/>
                  </a:moveTo>
                  <a:cubicBezTo>
                    <a:pt x="1968" y="985"/>
                    <a:pt x="2187" y="1131"/>
                    <a:pt x="2284" y="1325"/>
                  </a:cubicBezTo>
                  <a:cubicBezTo>
                    <a:pt x="2284" y="1398"/>
                    <a:pt x="2260" y="1446"/>
                    <a:pt x="2211" y="1471"/>
                  </a:cubicBezTo>
                  <a:cubicBezTo>
                    <a:pt x="2162" y="1519"/>
                    <a:pt x="2114" y="1519"/>
                    <a:pt x="2065" y="1544"/>
                  </a:cubicBezTo>
                  <a:cubicBezTo>
                    <a:pt x="1871" y="1544"/>
                    <a:pt x="1725" y="1276"/>
                    <a:pt x="1677" y="1155"/>
                  </a:cubicBezTo>
                  <a:lnTo>
                    <a:pt x="1677" y="1131"/>
                  </a:lnTo>
                  <a:cubicBezTo>
                    <a:pt x="1701" y="1058"/>
                    <a:pt x="1725" y="1009"/>
                    <a:pt x="1749" y="936"/>
                  </a:cubicBezTo>
                  <a:close/>
                  <a:moveTo>
                    <a:pt x="3936" y="1301"/>
                  </a:moveTo>
                  <a:lnTo>
                    <a:pt x="3936" y="1301"/>
                  </a:lnTo>
                  <a:cubicBezTo>
                    <a:pt x="3960" y="1446"/>
                    <a:pt x="3936" y="1616"/>
                    <a:pt x="3839" y="1762"/>
                  </a:cubicBezTo>
                  <a:cubicBezTo>
                    <a:pt x="3790" y="1714"/>
                    <a:pt x="3814" y="1495"/>
                    <a:pt x="3936" y="1301"/>
                  </a:cubicBezTo>
                  <a:close/>
                  <a:moveTo>
                    <a:pt x="750" y="2166"/>
                  </a:moveTo>
                  <a:cubicBezTo>
                    <a:pt x="776" y="2166"/>
                    <a:pt x="802" y="2169"/>
                    <a:pt x="826" y="2175"/>
                  </a:cubicBezTo>
                  <a:cubicBezTo>
                    <a:pt x="1142" y="2199"/>
                    <a:pt x="1264" y="2394"/>
                    <a:pt x="1264" y="2564"/>
                  </a:cubicBezTo>
                  <a:cubicBezTo>
                    <a:pt x="1264" y="2661"/>
                    <a:pt x="1166" y="2758"/>
                    <a:pt x="1045" y="2782"/>
                  </a:cubicBezTo>
                  <a:cubicBezTo>
                    <a:pt x="996" y="2758"/>
                    <a:pt x="924" y="2758"/>
                    <a:pt x="875" y="2734"/>
                  </a:cubicBezTo>
                  <a:cubicBezTo>
                    <a:pt x="705" y="2612"/>
                    <a:pt x="583" y="2442"/>
                    <a:pt x="535" y="2248"/>
                  </a:cubicBezTo>
                  <a:cubicBezTo>
                    <a:pt x="590" y="2193"/>
                    <a:pt x="672" y="2166"/>
                    <a:pt x="750" y="2166"/>
                  </a:cubicBezTo>
                  <a:close/>
                  <a:moveTo>
                    <a:pt x="5199" y="2588"/>
                  </a:moveTo>
                  <a:cubicBezTo>
                    <a:pt x="5078" y="2855"/>
                    <a:pt x="4883" y="3025"/>
                    <a:pt x="4762" y="3025"/>
                  </a:cubicBezTo>
                  <a:cubicBezTo>
                    <a:pt x="4713" y="3025"/>
                    <a:pt x="4665" y="3001"/>
                    <a:pt x="4640" y="2977"/>
                  </a:cubicBezTo>
                  <a:cubicBezTo>
                    <a:pt x="4567" y="2855"/>
                    <a:pt x="4592" y="2807"/>
                    <a:pt x="4592" y="2782"/>
                  </a:cubicBezTo>
                  <a:cubicBezTo>
                    <a:pt x="4640" y="2685"/>
                    <a:pt x="4883" y="2588"/>
                    <a:pt x="5150" y="2588"/>
                  </a:cubicBezTo>
                  <a:close/>
                  <a:moveTo>
                    <a:pt x="3596" y="3293"/>
                  </a:moveTo>
                  <a:cubicBezTo>
                    <a:pt x="3596" y="3293"/>
                    <a:pt x="3620" y="3317"/>
                    <a:pt x="3620" y="3317"/>
                  </a:cubicBezTo>
                  <a:cubicBezTo>
                    <a:pt x="3669" y="3390"/>
                    <a:pt x="3644" y="3608"/>
                    <a:pt x="3426" y="3851"/>
                  </a:cubicBezTo>
                  <a:cubicBezTo>
                    <a:pt x="3353" y="3754"/>
                    <a:pt x="3328" y="3633"/>
                    <a:pt x="3377" y="3511"/>
                  </a:cubicBezTo>
                  <a:cubicBezTo>
                    <a:pt x="3401" y="3414"/>
                    <a:pt x="3474" y="3341"/>
                    <a:pt x="3596" y="3317"/>
                  </a:cubicBezTo>
                  <a:lnTo>
                    <a:pt x="3596" y="3293"/>
                  </a:lnTo>
                  <a:close/>
                  <a:moveTo>
                    <a:pt x="1822" y="3366"/>
                  </a:moveTo>
                  <a:cubicBezTo>
                    <a:pt x="1847" y="3366"/>
                    <a:pt x="1944" y="3366"/>
                    <a:pt x="1968" y="3487"/>
                  </a:cubicBezTo>
                  <a:cubicBezTo>
                    <a:pt x="1944" y="3754"/>
                    <a:pt x="1798" y="3997"/>
                    <a:pt x="1555" y="4094"/>
                  </a:cubicBezTo>
                  <a:cubicBezTo>
                    <a:pt x="1482" y="3924"/>
                    <a:pt x="1507" y="3706"/>
                    <a:pt x="1604" y="3511"/>
                  </a:cubicBezTo>
                  <a:cubicBezTo>
                    <a:pt x="1652" y="3438"/>
                    <a:pt x="1725" y="3366"/>
                    <a:pt x="1822" y="3366"/>
                  </a:cubicBezTo>
                  <a:close/>
                  <a:moveTo>
                    <a:pt x="2745" y="159"/>
                  </a:moveTo>
                  <a:cubicBezTo>
                    <a:pt x="2867" y="159"/>
                    <a:pt x="3013" y="183"/>
                    <a:pt x="3158" y="256"/>
                  </a:cubicBezTo>
                  <a:cubicBezTo>
                    <a:pt x="3523" y="378"/>
                    <a:pt x="3814" y="693"/>
                    <a:pt x="3911" y="1058"/>
                  </a:cubicBezTo>
                  <a:cubicBezTo>
                    <a:pt x="3693" y="1325"/>
                    <a:pt x="3596" y="1714"/>
                    <a:pt x="3766" y="1859"/>
                  </a:cubicBezTo>
                  <a:cubicBezTo>
                    <a:pt x="3790" y="1908"/>
                    <a:pt x="3839" y="1932"/>
                    <a:pt x="3863" y="1932"/>
                  </a:cubicBezTo>
                  <a:cubicBezTo>
                    <a:pt x="3936" y="1932"/>
                    <a:pt x="3984" y="1884"/>
                    <a:pt x="4009" y="1835"/>
                  </a:cubicBezTo>
                  <a:cubicBezTo>
                    <a:pt x="4130" y="1616"/>
                    <a:pt x="4154" y="1349"/>
                    <a:pt x="4082" y="1106"/>
                  </a:cubicBezTo>
                  <a:cubicBezTo>
                    <a:pt x="4203" y="961"/>
                    <a:pt x="4397" y="863"/>
                    <a:pt x="4592" y="863"/>
                  </a:cubicBezTo>
                  <a:cubicBezTo>
                    <a:pt x="4762" y="863"/>
                    <a:pt x="4932" y="936"/>
                    <a:pt x="5053" y="1033"/>
                  </a:cubicBezTo>
                  <a:cubicBezTo>
                    <a:pt x="5466" y="1325"/>
                    <a:pt x="5466" y="1932"/>
                    <a:pt x="5272" y="2418"/>
                  </a:cubicBezTo>
                  <a:lnTo>
                    <a:pt x="5150" y="2418"/>
                  </a:lnTo>
                  <a:cubicBezTo>
                    <a:pt x="4907" y="2418"/>
                    <a:pt x="4567" y="2491"/>
                    <a:pt x="4470" y="2710"/>
                  </a:cubicBezTo>
                  <a:cubicBezTo>
                    <a:pt x="4397" y="2928"/>
                    <a:pt x="4543" y="3171"/>
                    <a:pt x="4762" y="3195"/>
                  </a:cubicBezTo>
                  <a:cubicBezTo>
                    <a:pt x="5029" y="3195"/>
                    <a:pt x="5248" y="2904"/>
                    <a:pt x="5369" y="2612"/>
                  </a:cubicBezTo>
                  <a:cubicBezTo>
                    <a:pt x="5612" y="2637"/>
                    <a:pt x="5806" y="2807"/>
                    <a:pt x="5879" y="3025"/>
                  </a:cubicBezTo>
                  <a:cubicBezTo>
                    <a:pt x="5903" y="3220"/>
                    <a:pt x="5831" y="3414"/>
                    <a:pt x="5685" y="3560"/>
                  </a:cubicBezTo>
                  <a:cubicBezTo>
                    <a:pt x="5320" y="3949"/>
                    <a:pt x="4810" y="4191"/>
                    <a:pt x="4252" y="4191"/>
                  </a:cubicBezTo>
                  <a:cubicBezTo>
                    <a:pt x="4082" y="4191"/>
                    <a:pt x="3887" y="4167"/>
                    <a:pt x="3741" y="4070"/>
                  </a:cubicBezTo>
                  <a:cubicBezTo>
                    <a:pt x="3669" y="4046"/>
                    <a:pt x="3620" y="4021"/>
                    <a:pt x="3571" y="3973"/>
                  </a:cubicBezTo>
                  <a:cubicBezTo>
                    <a:pt x="3814" y="3681"/>
                    <a:pt x="3887" y="3366"/>
                    <a:pt x="3766" y="3220"/>
                  </a:cubicBezTo>
                  <a:cubicBezTo>
                    <a:pt x="3717" y="3171"/>
                    <a:pt x="3669" y="3147"/>
                    <a:pt x="3596" y="3147"/>
                  </a:cubicBezTo>
                  <a:cubicBezTo>
                    <a:pt x="3426" y="3171"/>
                    <a:pt x="3280" y="3268"/>
                    <a:pt x="3231" y="3438"/>
                  </a:cubicBezTo>
                  <a:cubicBezTo>
                    <a:pt x="3158" y="3633"/>
                    <a:pt x="3207" y="3851"/>
                    <a:pt x="3328" y="3973"/>
                  </a:cubicBezTo>
                  <a:cubicBezTo>
                    <a:pt x="3037" y="4264"/>
                    <a:pt x="2648" y="4434"/>
                    <a:pt x="2260" y="4434"/>
                  </a:cubicBezTo>
                  <a:cubicBezTo>
                    <a:pt x="2215" y="4444"/>
                    <a:pt x="2169" y="4449"/>
                    <a:pt x="2124" y="4449"/>
                  </a:cubicBezTo>
                  <a:cubicBezTo>
                    <a:pt x="1946" y="4449"/>
                    <a:pt x="1768" y="4375"/>
                    <a:pt x="1652" y="4240"/>
                  </a:cubicBezTo>
                  <a:cubicBezTo>
                    <a:pt x="1944" y="4094"/>
                    <a:pt x="2138" y="3778"/>
                    <a:pt x="2138" y="3463"/>
                  </a:cubicBezTo>
                  <a:cubicBezTo>
                    <a:pt x="2116" y="3307"/>
                    <a:pt x="2013" y="3192"/>
                    <a:pt x="1865" y="3192"/>
                  </a:cubicBezTo>
                  <a:cubicBezTo>
                    <a:pt x="1851" y="3192"/>
                    <a:pt x="1837" y="3193"/>
                    <a:pt x="1822" y="3195"/>
                  </a:cubicBezTo>
                  <a:cubicBezTo>
                    <a:pt x="1677" y="3195"/>
                    <a:pt x="1531" y="3293"/>
                    <a:pt x="1458" y="3438"/>
                  </a:cubicBezTo>
                  <a:cubicBezTo>
                    <a:pt x="1337" y="3657"/>
                    <a:pt x="1312" y="3924"/>
                    <a:pt x="1409" y="4143"/>
                  </a:cubicBezTo>
                  <a:cubicBezTo>
                    <a:pt x="1361" y="4149"/>
                    <a:pt x="1314" y="4152"/>
                    <a:pt x="1268" y="4152"/>
                  </a:cubicBezTo>
                  <a:cubicBezTo>
                    <a:pt x="1130" y="4152"/>
                    <a:pt x="1002" y="4125"/>
                    <a:pt x="875" y="4070"/>
                  </a:cubicBezTo>
                  <a:cubicBezTo>
                    <a:pt x="535" y="3924"/>
                    <a:pt x="316" y="3633"/>
                    <a:pt x="268" y="3268"/>
                  </a:cubicBezTo>
                  <a:cubicBezTo>
                    <a:pt x="195" y="2977"/>
                    <a:pt x="243" y="2637"/>
                    <a:pt x="413" y="2370"/>
                  </a:cubicBezTo>
                  <a:cubicBezTo>
                    <a:pt x="486" y="2564"/>
                    <a:pt x="632" y="2734"/>
                    <a:pt x="802" y="2855"/>
                  </a:cubicBezTo>
                  <a:cubicBezTo>
                    <a:pt x="899" y="2880"/>
                    <a:pt x="972" y="2904"/>
                    <a:pt x="1069" y="2904"/>
                  </a:cubicBezTo>
                  <a:cubicBezTo>
                    <a:pt x="1264" y="2904"/>
                    <a:pt x="1434" y="2758"/>
                    <a:pt x="1434" y="2540"/>
                  </a:cubicBezTo>
                  <a:cubicBezTo>
                    <a:pt x="1434" y="2224"/>
                    <a:pt x="1166" y="1981"/>
                    <a:pt x="851" y="1981"/>
                  </a:cubicBezTo>
                  <a:cubicBezTo>
                    <a:pt x="828" y="1976"/>
                    <a:pt x="806" y="1974"/>
                    <a:pt x="784" y="1974"/>
                  </a:cubicBezTo>
                  <a:cubicBezTo>
                    <a:pt x="685" y="1974"/>
                    <a:pt x="590" y="2014"/>
                    <a:pt x="511" y="2054"/>
                  </a:cubicBezTo>
                  <a:cubicBezTo>
                    <a:pt x="438" y="1568"/>
                    <a:pt x="608" y="1058"/>
                    <a:pt x="1069" y="936"/>
                  </a:cubicBezTo>
                  <a:cubicBezTo>
                    <a:pt x="1194" y="901"/>
                    <a:pt x="1331" y="878"/>
                    <a:pt x="1463" y="878"/>
                  </a:cubicBezTo>
                  <a:cubicBezTo>
                    <a:pt x="1511" y="878"/>
                    <a:pt x="1558" y="881"/>
                    <a:pt x="1604" y="888"/>
                  </a:cubicBezTo>
                  <a:cubicBezTo>
                    <a:pt x="1555" y="1009"/>
                    <a:pt x="1507" y="1106"/>
                    <a:pt x="1507" y="1106"/>
                  </a:cubicBezTo>
                  <a:cubicBezTo>
                    <a:pt x="1507" y="1131"/>
                    <a:pt x="1507" y="1131"/>
                    <a:pt x="1507" y="1155"/>
                  </a:cubicBezTo>
                  <a:cubicBezTo>
                    <a:pt x="1531" y="1179"/>
                    <a:pt x="1725" y="1665"/>
                    <a:pt x="2065" y="1665"/>
                  </a:cubicBezTo>
                  <a:cubicBezTo>
                    <a:pt x="2162" y="1665"/>
                    <a:pt x="2235" y="1641"/>
                    <a:pt x="2308" y="1592"/>
                  </a:cubicBezTo>
                  <a:cubicBezTo>
                    <a:pt x="2405" y="1544"/>
                    <a:pt x="2478" y="1422"/>
                    <a:pt x="2454" y="1301"/>
                  </a:cubicBezTo>
                  <a:cubicBezTo>
                    <a:pt x="2357" y="1033"/>
                    <a:pt x="2114" y="839"/>
                    <a:pt x="1847" y="791"/>
                  </a:cubicBezTo>
                  <a:cubicBezTo>
                    <a:pt x="1992" y="426"/>
                    <a:pt x="2332" y="183"/>
                    <a:pt x="2745" y="159"/>
                  </a:cubicBezTo>
                  <a:close/>
                  <a:moveTo>
                    <a:pt x="2728" y="1"/>
                  </a:moveTo>
                  <a:cubicBezTo>
                    <a:pt x="2260" y="1"/>
                    <a:pt x="1815" y="296"/>
                    <a:pt x="1652" y="766"/>
                  </a:cubicBezTo>
                  <a:cubicBezTo>
                    <a:pt x="1569" y="748"/>
                    <a:pt x="1485" y="740"/>
                    <a:pt x="1403" y="740"/>
                  </a:cubicBezTo>
                  <a:cubicBezTo>
                    <a:pt x="1270" y="740"/>
                    <a:pt x="1141" y="760"/>
                    <a:pt x="1021" y="791"/>
                  </a:cubicBezTo>
                  <a:cubicBezTo>
                    <a:pt x="438" y="936"/>
                    <a:pt x="219" y="1616"/>
                    <a:pt x="341" y="2199"/>
                  </a:cubicBezTo>
                  <a:cubicBezTo>
                    <a:pt x="98" y="2515"/>
                    <a:pt x="0" y="2928"/>
                    <a:pt x="73" y="3317"/>
                  </a:cubicBezTo>
                  <a:cubicBezTo>
                    <a:pt x="146" y="3730"/>
                    <a:pt x="413" y="4070"/>
                    <a:pt x="802" y="4240"/>
                  </a:cubicBezTo>
                  <a:cubicBezTo>
                    <a:pt x="960" y="4293"/>
                    <a:pt x="1130" y="4332"/>
                    <a:pt x="1294" y="4332"/>
                  </a:cubicBezTo>
                  <a:cubicBezTo>
                    <a:pt x="1358" y="4332"/>
                    <a:pt x="1421" y="4326"/>
                    <a:pt x="1482" y="4313"/>
                  </a:cubicBezTo>
                  <a:cubicBezTo>
                    <a:pt x="1638" y="4491"/>
                    <a:pt x="1875" y="4607"/>
                    <a:pt x="2119" y="4607"/>
                  </a:cubicBezTo>
                  <a:cubicBezTo>
                    <a:pt x="2141" y="4607"/>
                    <a:pt x="2164" y="4606"/>
                    <a:pt x="2187" y="4604"/>
                  </a:cubicBezTo>
                  <a:lnTo>
                    <a:pt x="2260" y="4604"/>
                  </a:lnTo>
                  <a:cubicBezTo>
                    <a:pt x="2721" y="4580"/>
                    <a:pt x="3134" y="4410"/>
                    <a:pt x="3450" y="4094"/>
                  </a:cubicBezTo>
                  <a:cubicBezTo>
                    <a:pt x="3523" y="4143"/>
                    <a:pt x="3596" y="4191"/>
                    <a:pt x="3669" y="4240"/>
                  </a:cubicBezTo>
                  <a:cubicBezTo>
                    <a:pt x="3839" y="4313"/>
                    <a:pt x="4057" y="4361"/>
                    <a:pt x="4276" y="4361"/>
                  </a:cubicBezTo>
                  <a:cubicBezTo>
                    <a:pt x="4859" y="4361"/>
                    <a:pt x="5418" y="4094"/>
                    <a:pt x="5831" y="3681"/>
                  </a:cubicBezTo>
                  <a:cubicBezTo>
                    <a:pt x="6001" y="3487"/>
                    <a:pt x="6073" y="3244"/>
                    <a:pt x="6049" y="3001"/>
                  </a:cubicBezTo>
                  <a:cubicBezTo>
                    <a:pt x="5976" y="2710"/>
                    <a:pt x="5733" y="2491"/>
                    <a:pt x="5442" y="2467"/>
                  </a:cubicBezTo>
                  <a:cubicBezTo>
                    <a:pt x="5636" y="1908"/>
                    <a:pt x="5612" y="1252"/>
                    <a:pt x="5126" y="912"/>
                  </a:cubicBezTo>
                  <a:cubicBezTo>
                    <a:pt x="4972" y="781"/>
                    <a:pt x="4776" y="715"/>
                    <a:pt x="4580" y="715"/>
                  </a:cubicBezTo>
                  <a:cubicBezTo>
                    <a:pt x="4376" y="715"/>
                    <a:pt x="4170" y="787"/>
                    <a:pt x="4009" y="936"/>
                  </a:cubicBezTo>
                  <a:cubicBezTo>
                    <a:pt x="3887" y="548"/>
                    <a:pt x="3571" y="256"/>
                    <a:pt x="3207" y="110"/>
                  </a:cubicBezTo>
                  <a:cubicBezTo>
                    <a:pt x="3052" y="36"/>
                    <a:pt x="2889" y="1"/>
                    <a:pt x="272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069" name="Google Shape;1069;p24"/>
          <p:cNvGrpSpPr/>
          <p:nvPr/>
        </p:nvGrpSpPr>
        <p:grpSpPr>
          <a:xfrm rot="10800000">
            <a:off x="5850705" y="-249093"/>
            <a:ext cx="2120540" cy="924348"/>
            <a:chOff x="3965010" y="571479"/>
            <a:chExt cx="1651683" cy="719972"/>
          </a:xfrm>
        </p:grpSpPr>
        <p:grpSp>
          <p:nvGrpSpPr>
            <p:cNvPr id="1070" name="Google Shape;1070;p24"/>
            <p:cNvGrpSpPr/>
            <p:nvPr/>
          </p:nvGrpSpPr>
          <p:grpSpPr>
            <a:xfrm>
              <a:off x="3965010" y="571479"/>
              <a:ext cx="1446820" cy="719972"/>
              <a:chOff x="3953250" y="571500"/>
              <a:chExt cx="1383325" cy="766825"/>
            </a:xfrm>
          </p:grpSpPr>
          <p:grpSp>
            <p:nvGrpSpPr>
              <p:cNvPr id="1071" name="Google Shape;1071;p24"/>
              <p:cNvGrpSpPr/>
              <p:nvPr/>
            </p:nvGrpSpPr>
            <p:grpSpPr>
              <a:xfrm>
                <a:off x="3953250" y="571500"/>
                <a:ext cx="1383166" cy="669650"/>
                <a:chOff x="897088" y="2374675"/>
                <a:chExt cx="1383166" cy="669650"/>
              </a:xfrm>
            </p:grpSpPr>
            <p:sp>
              <p:nvSpPr>
                <p:cNvPr id="1072" name="Google Shape;1072;p24"/>
                <p:cNvSpPr/>
                <p:nvPr/>
              </p:nvSpPr>
              <p:spPr>
                <a:xfrm>
                  <a:off x="1135613" y="2416700"/>
                  <a:ext cx="622500" cy="6225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73" name="Google Shape;1073;p24"/>
                <p:cNvSpPr/>
                <p:nvPr/>
              </p:nvSpPr>
              <p:spPr>
                <a:xfrm>
                  <a:off x="1479050" y="2374675"/>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74" name="Google Shape;1074;p24"/>
                <p:cNvSpPr/>
                <p:nvPr/>
              </p:nvSpPr>
              <p:spPr>
                <a:xfrm>
                  <a:off x="897088" y="2689700"/>
                  <a:ext cx="492600" cy="3546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75" name="Google Shape;1075;p24"/>
                <p:cNvSpPr/>
                <p:nvPr/>
              </p:nvSpPr>
              <p:spPr>
                <a:xfrm>
                  <a:off x="1657753" y="2551725"/>
                  <a:ext cx="622500" cy="4926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076" name="Google Shape;1076;p24"/>
              <p:cNvSpPr/>
              <p:nvPr/>
            </p:nvSpPr>
            <p:spPr>
              <a:xfrm>
                <a:off x="3972775" y="907225"/>
                <a:ext cx="1363800" cy="4311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077" name="Google Shape;1077;p24"/>
            <p:cNvSpPr/>
            <p:nvPr/>
          </p:nvSpPr>
          <p:spPr>
            <a:xfrm>
              <a:off x="4006544" y="571481"/>
              <a:ext cx="1610148" cy="660750"/>
            </a:xfrm>
            <a:custGeom>
              <a:avLst/>
              <a:gdLst/>
              <a:ahLst/>
              <a:cxnLst/>
              <a:rect l="l" t="t" r="r" b="b"/>
              <a:pathLst>
                <a:path w="3864" h="1872" extrusionOk="0">
                  <a:moveTo>
                    <a:pt x="1847" y="365"/>
                  </a:moveTo>
                  <a:cubicBezTo>
                    <a:pt x="1920" y="487"/>
                    <a:pt x="1920" y="633"/>
                    <a:pt x="1871" y="754"/>
                  </a:cubicBezTo>
                  <a:lnTo>
                    <a:pt x="1847" y="754"/>
                  </a:lnTo>
                  <a:cubicBezTo>
                    <a:pt x="1847" y="754"/>
                    <a:pt x="1823" y="754"/>
                    <a:pt x="1798" y="705"/>
                  </a:cubicBezTo>
                  <a:cubicBezTo>
                    <a:pt x="1774" y="608"/>
                    <a:pt x="1774" y="487"/>
                    <a:pt x="1847" y="390"/>
                  </a:cubicBezTo>
                  <a:lnTo>
                    <a:pt x="1847" y="365"/>
                  </a:lnTo>
                  <a:close/>
                  <a:moveTo>
                    <a:pt x="2891" y="584"/>
                  </a:moveTo>
                  <a:lnTo>
                    <a:pt x="2891" y="608"/>
                  </a:lnTo>
                  <a:cubicBezTo>
                    <a:pt x="2940" y="754"/>
                    <a:pt x="2940" y="900"/>
                    <a:pt x="2867" y="948"/>
                  </a:cubicBezTo>
                  <a:cubicBezTo>
                    <a:pt x="2831" y="960"/>
                    <a:pt x="2806" y="967"/>
                    <a:pt x="2791" y="967"/>
                  </a:cubicBezTo>
                  <a:cubicBezTo>
                    <a:pt x="2776" y="967"/>
                    <a:pt x="2770" y="960"/>
                    <a:pt x="2770" y="948"/>
                  </a:cubicBezTo>
                  <a:cubicBezTo>
                    <a:pt x="2770" y="803"/>
                    <a:pt x="2794" y="681"/>
                    <a:pt x="2891" y="584"/>
                  </a:cubicBezTo>
                  <a:close/>
                  <a:moveTo>
                    <a:pt x="754" y="1021"/>
                  </a:moveTo>
                  <a:cubicBezTo>
                    <a:pt x="851" y="1021"/>
                    <a:pt x="924" y="1070"/>
                    <a:pt x="972" y="1143"/>
                  </a:cubicBezTo>
                  <a:cubicBezTo>
                    <a:pt x="997" y="1216"/>
                    <a:pt x="972" y="1288"/>
                    <a:pt x="899" y="1337"/>
                  </a:cubicBezTo>
                  <a:cubicBezTo>
                    <a:pt x="887" y="1349"/>
                    <a:pt x="875" y="1355"/>
                    <a:pt x="863" y="1355"/>
                  </a:cubicBezTo>
                  <a:cubicBezTo>
                    <a:pt x="851" y="1355"/>
                    <a:pt x="839" y="1349"/>
                    <a:pt x="827" y="1337"/>
                  </a:cubicBezTo>
                  <a:cubicBezTo>
                    <a:pt x="754" y="1240"/>
                    <a:pt x="754" y="1143"/>
                    <a:pt x="754" y="1045"/>
                  </a:cubicBezTo>
                  <a:lnTo>
                    <a:pt x="754" y="1021"/>
                  </a:lnTo>
                  <a:close/>
                  <a:moveTo>
                    <a:pt x="2357" y="74"/>
                  </a:moveTo>
                  <a:cubicBezTo>
                    <a:pt x="2600" y="122"/>
                    <a:pt x="2794" y="268"/>
                    <a:pt x="2867" y="487"/>
                  </a:cubicBezTo>
                  <a:cubicBezTo>
                    <a:pt x="2746" y="608"/>
                    <a:pt x="2673" y="778"/>
                    <a:pt x="2697" y="973"/>
                  </a:cubicBezTo>
                  <a:cubicBezTo>
                    <a:pt x="2725" y="1015"/>
                    <a:pt x="2745" y="1041"/>
                    <a:pt x="2786" y="1041"/>
                  </a:cubicBezTo>
                  <a:cubicBezTo>
                    <a:pt x="2815" y="1041"/>
                    <a:pt x="2855" y="1027"/>
                    <a:pt x="2916" y="997"/>
                  </a:cubicBezTo>
                  <a:cubicBezTo>
                    <a:pt x="3061" y="924"/>
                    <a:pt x="3037" y="681"/>
                    <a:pt x="2964" y="487"/>
                  </a:cubicBezTo>
                  <a:cubicBezTo>
                    <a:pt x="2989" y="462"/>
                    <a:pt x="3013" y="462"/>
                    <a:pt x="3061" y="462"/>
                  </a:cubicBezTo>
                  <a:cubicBezTo>
                    <a:pt x="3329" y="535"/>
                    <a:pt x="3572" y="730"/>
                    <a:pt x="3693" y="997"/>
                  </a:cubicBezTo>
                  <a:cubicBezTo>
                    <a:pt x="3766" y="1143"/>
                    <a:pt x="3766" y="1337"/>
                    <a:pt x="3644" y="1483"/>
                  </a:cubicBezTo>
                  <a:cubicBezTo>
                    <a:pt x="3474" y="1677"/>
                    <a:pt x="2819" y="1799"/>
                    <a:pt x="1774" y="1799"/>
                  </a:cubicBezTo>
                  <a:cubicBezTo>
                    <a:pt x="1118" y="1799"/>
                    <a:pt x="535" y="1750"/>
                    <a:pt x="535" y="1750"/>
                  </a:cubicBezTo>
                  <a:cubicBezTo>
                    <a:pt x="316" y="1726"/>
                    <a:pt x="195" y="1653"/>
                    <a:pt x="146" y="1507"/>
                  </a:cubicBezTo>
                  <a:cubicBezTo>
                    <a:pt x="98" y="1386"/>
                    <a:pt x="219" y="1216"/>
                    <a:pt x="438" y="1118"/>
                  </a:cubicBezTo>
                  <a:cubicBezTo>
                    <a:pt x="511" y="1070"/>
                    <a:pt x="584" y="1045"/>
                    <a:pt x="681" y="1045"/>
                  </a:cubicBezTo>
                  <a:cubicBezTo>
                    <a:pt x="657" y="1167"/>
                    <a:pt x="705" y="1288"/>
                    <a:pt x="778" y="1410"/>
                  </a:cubicBezTo>
                  <a:cubicBezTo>
                    <a:pt x="808" y="1440"/>
                    <a:pt x="857" y="1461"/>
                    <a:pt x="901" y="1461"/>
                  </a:cubicBezTo>
                  <a:cubicBezTo>
                    <a:pt x="928" y="1461"/>
                    <a:pt x="954" y="1453"/>
                    <a:pt x="972" y="1434"/>
                  </a:cubicBezTo>
                  <a:cubicBezTo>
                    <a:pt x="1070" y="1361"/>
                    <a:pt x="1118" y="1240"/>
                    <a:pt x="1094" y="1118"/>
                  </a:cubicBezTo>
                  <a:cubicBezTo>
                    <a:pt x="1045" y="1021"/>
                    <a:pt x="924" y="924"/>
                    <a:pt x="802" y="924"/>
                  </a:cubicBezTo>
                  <a:cubicBezTo>
                    <a:pt x="851" y="681"/>
                    <a:pt x="1021" y="462"/>
                    <a:pt x="1264" y="365"/>
                  </a:cubicBezTo>
                  <a:cubicBezTo>
                    <a:pt x="1395" y="278"/>
                    <a:pt x="1517" y="234"/>
                    <a:pt x="1621" y="234"/>
                  </a:cubicBezTo>
                  <a:cubicBezTo>
                    <a:pt x="1689" y="234"/>
                    <a:pt x="1750" y="254"/>
                    <a:pt x="1798" y="292"/>
                  </a:cubicBezTo>
                  <a:cubicBezTo>
                    <a:pt x="1701" y="414"/>
                    <a:pt x="1677" y="584"/>
                    <a:pt x="1750" y="730"/>
                  </a:cubicBezTo>
                  <a:cubicBezTo>
                    <a:pt x="1750" y="778"/>
                    <a:pt x="1798" y="827"/>
                    <a:pt x="1871" y="827"/>
                  </a:cubicBezTo>
                  <a:cubicBezTo>
                    <a:pt x="1895" y="827"/>
                    <a:pt x="1920" y="803"/>
                    <a:pt x="1944" y="778"/>
                  </a:cubicBezTo>
                  <a:cubicBezTo>
                    <a:pt x="2041" y="633"/>
                    <a:pt x="2017" y="438"/>
                    <a:pt x="1920" y="292"/>
                  </a:cubicBezTo>
                  <a:cubicBezTo>
                    <a:pt x="1993" y="220"/>
                    <a:pt x="2090" y="147"/>
                    <a:pt x="2187" y="122"/>
                  </a:cubicBezTo>
                  <a:cubicBezTo>
                    <a:pt x="2236" y="98"/>
                    <a:pt x="2308" y="98"/>
                    <a:pt x="2357" y="74"/>
                  </a:cubicBezTo>
                  <a:close/>
                  <a:moveTo>
                    <a:pt x="2333" y="1"/>
                  </a:moveTo>
                  <a:cubicBezTo>
                    <a:pt x="2260" y="1"/>
                    <a:pt x="2211" y="25"/>
                    <a:pt x="2138" y="50"/>
                  </a:cubicBezTo>
                  <a:cubicBezTo>
                    <a:pt x="2017" y="74"/>
                    <a:pt x="1920" y="147"/>
                    <a:pt x="1823" y="244"/>
                  </a:cubicBezTo>
                  <a:cubicBezTo>
                    <a:pt x="1756" y="188"/>
                    <a:pt x="1674" y="158"/>
                    <a:pt x="1579" y="158"/>
                  </a:cubicBezTo>
                  <a:cubicBezTo>
                    <a:pt x="1466" y="158"/>
                    <a:pt x="1336" y="200"/>
                    <a:pt x="1191" y="292"/>
                  </a:cubicBezTo>
                  <a:cubicBezTo>
                    <a:pt x="924" y="414"/>
                    <a:pt x="754" y="657"/>
                    <a:pt x="681" y="948"/>
                  </a:cubicBezTo>
                  <a:cubicBezTo>
                    <a:pt x="584" y="948"/>
                    <a:pt x="487" y="973"/>
                    <a:pt x="414" y="1021"/>
                  </a:cubicBezTo>
                  <a:cubicBezTo>
                    <a:pt x="146" y="1167"/>
                    <a:pt x="1" y="1361"/>
                    <a:pt x="49" y="1531"/>
                  </a:cubicBezTo>
                  <a:cubicBezTo>
                    <a:pt x="74" y="1701"/>
                    <a:pt x="268" y="1823"/>
                    <a:pt x="511" y="1847"/>
                  </a:cubicBezTo>
                  <a:cubicBezTo>
                    <a:pt x="511" y="1847"/>
                    <a:pt x="1118" y="1871"/>
                    <a:pt x="1774" y="1871"/>
                  </a:cubicBezTo>
                  <a:cubicBezTo>
                    <a:pt x="2867" y="1871"/>
                    <a:pt x="3523" y="1774"/>
                    <a:pt x="3717" y="1556"/>
                  </a:cubicBezTo>
                  <a:cubicBezTo>
                    <a:pt x="3839" y="1386"/>
                    <a:pt x="3863" y="1167"/>
                    <a:pt x="3766" y="973"/>
                  </a:cubicBezTo>
                  <a:cubicBezTo>
                    <a:pt x="3620" y="681"/>
                    <a:pt x="3353" y="438"/>
                    <a:pt x="3037" y="365"/>
                  </a:cubicBezTo>
                  <a:cubicBezTo>
                    <a:pt x="2989" y="365"/>
                    <a:pt x="2940" y="390"/>
                    <a:pt x="2916" y="414"/>
                  </a:cubicBezTo>
                  <a:cubicBezTo>
                    <a:pt x="2819" y="171"/>
                    <a:pt x="2600" y="25"/>
                    <a:pt x="233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895284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text 2">
  <p:cSld name="Title and text 2">
    <p:bg>
      <p:bgPr>
        <a:blipFill>
          <a:blip r:embed="rId2">
            <a:alphaModFix/>
          </a:blip>
          <a:stretch>
            <a:fillRect/>
          </a:stretch>
        </a:blipFill>
        <a:effectLst/>
      </p:bgPr>
    </p:bg>
    <p:spTree>
      <p:nvGrpSpPr>
        <p:cNvPr id="1" name="Shape 1239"/>
        <p:cNvGrpSpPr/>
        <p:nvPr/>
      </p:nvGrpSpPr>
      <p:grpSpPr>
        <a:xfrm>
          <a:off x="0" y="0"/>
          <a:ext cx="0" cy="0"/>
          <a:chOff x="0" y="0"/>
          <a:chExt cx="0" cy="0"/>
        </a:xfrm>
      </p:grpSpPr>
      <p:sp>
        <p:nvSpPr>
          <p:cNvPr id="1240" name="Google Shape;1240;p28"/>
          <p:cNvSpPr txBox="1">
            <a:spLocks noGrp="1"/>
          </p:cNvSpPr>
          <p:nvPr>
            <p:ph type="title"/>
          </p:nvPr>
        </p:nvSpPr>
        <p:spPr>
          <a:xfrm>
            <a:off x="2372200" y="1593633"/>
            <a:ext cx="7447600" cy="2388000"/>
          </a:xfrm>
          <a:prstGeom prst="rect">
            <a:avLst/>
          </a:prstGeom>
        </p:spPr>
        <p:txBody>
          <a:bodyPr spcFirstLastPara="1" wrap="square" lIns="91425" tIns="91425" rIns="91425" bIns="91425" anchor="t" anchorCtr="0">
            <a:noAutofit/>
          </a:bodyPr>
          <a:lstStyle>
            <a:lvl1pPr lvl="0" rtl="0">
              <a:spcBef>
                <a:spcPts val="0"/>
              </a:spcBef>
              <a:spcAft>
                <a:spcPts val="0"/>
              </a:spcAft>
              <a:buSzPts val="4800"/>
              <a:buNone/>
              <a:defRPr sz="16000"/>
            </a:lvl1pPr>
            <a:lvl2pPr lvl="1" rtl="0">
              <a:spcBef>
                <a:spcPts val="0"/>
              </a:spcBef>
              <a:spcAft>
                <a:spcPts val="0"/>
              </a:spcAft>
              <a:buSzPts val="4800"/>
              <a:buNone/>
              <a:defRPr sz="6400" b="0"/>
            </a:lvl2pPr>
            <a:lvl3pPr lvl="2" rtl="0">
              <a:spcBef>
                <a:spcPts val="0"/>
              </a:spcBef>
              <a:spcAft>
                <a:spcPts val="0"/>
              </a:spcAft>
              <a:buSzPts val="4800"/>
              <a:buNone/>
              <a:defRPr sz="6400" b="0"/>
            </a:lvl3pPr>
            <a:lvl4pPr lvl="3" rtl="0">
              <a:spcBef>
                <a:spcPts val="0"/>
              </a:spcBef>
              <a:spcAft>
                <a:spcPts val="0"/>
              </a:spcAft>
              <a:buSzPts val="4800"/>
              <a:buNone/>
              <a:defRPr sz="6400" b="0"/>
            </a:lvl4pPr>
            <a:lvl5pPr lvl="4" rtl="0">
              <a:spcBef>
                <a:spcPts val="0"/>
              </a:spcBef>
              <a:spcAft>
                <a:spcPts val="0"/>
              </a:spcAft>
              <a:buSzPts val="4800"/>
              <a:buNone/>
              <a:defRPr sz="6400" b="0"/>
            </a:lvl5pPr>
            <a:lvl6pPr lvl="5" rtl="0">
              <a:spcBef>
                <a:spcPts val="0"/>
              </a:spcBef>
              <a:spcAft>
                <a:spcPts val="0"/>
              </a:spcAft>
              <a:buSzPts val="4800"/>
              <a:buNone/>
              <a:defRPr sz="6400" b="0"/>
            </a:lvl6pPr>
            <a:lvl7pPr lvl="6" rtl="0">
              <a:spcBef>
                <a:spcPts val="0"/>
              </a:spcBef>
              <a:spcAft>
                <a:spcPts val="0"/>
              </a:spcAft>
              <a:buSzPts val="4800"/>
              <a:buNone/>
              <a:defRPr sz="6400" b="0"/>
            </a:lvl7pPr>
            <a:lvl8pPr lvl="7" rtl="0">
              <a:spcBef>
                <a:spcPts val="0"/>
              </a:spcBef>
              <a:spcAft>
                <a:spcPts val="0"/>
              </a:spcAft>
              <a:buSzPts val="4800"/>
              <a:buNone/>
              <a:defRPr sz="6400" b="0"/>
            </a:lvl8pPr>
            <a:lvl9pPr lvl="8" rtl="0">
              <a:spcBef>
                <a:spcPts val="0"/>
              </a:spcBef>
              <a:spcAft>
                <a:spcPts val="0"/>
              </a:spcAft>
              <a:buSzPts val="4800"/>
              <a:buNone/>
              <a:defRPr sz="6400" b="0"/>
            </a:lvl9pPr>
          </a:lstStyle>
          <a:p>
            <a:endParaRPr/>
          </a:p>
        </p:txBody>
      </p:sp>
      <p:sp>
        <p:nvSpPr>
          <p:cNvPr id="1241" name="Google Shape;1241;p28"/>
          <p:cNvSpPr txBox="1">
            <a:spLocks noGrp="1"/>
          </p:cNvSpPr>
          <p:nvPr>
            <p:ph type="subTitle" idx="1"/>
          </p:nvPr>
        </p:nvSpPr>
        <p:spPr>
          <a:xfrm>
            <a:off x="2441400" y="3894467"/>
            <a:ext cx="7309200" cy="862400"/>
          </a:xfrm>
          <a:prstGeom prst="rect">
            <a:avLst/>
          </a:prstGeom>
          <a:noFill/>
          <a:ln>
            <a:noFill/>
          </a:ln>
        </p:spPr>
        <p:txBody>
          <a:bodyPr spcFirstLastPara="1" wrap="square" lIns="91425" tIns="91425" rIns="91425" bIns="91425" anchor="t" anchorCtr="0">
            <a:noAutofit/>
          </a:bodyPr>
          <a:lstStyle>
            <a:lvl1pPr lvl="0" algn="ctr">
              <a:spcBef>
                <a:spcPts val="0"/>
              </a:spcBef>
              <a:spcAft>
                <a:spcPts val="0"/>
              </a:spcAft>
              <a:buClr>
                <a:schemeClr val="dk1"/>
              </a:buClr>
              <a:buSzPts val="1400"/>
              <a:buFont typeface="Comfortaa"/>
              <a:buNone/>
              <a:defRPr>
                <a:solidFill>
                  <a:schemeClr val="dk1"/>
                </a:solidFill>
                <a:latin typeface="Comfortaa"/>
                <a:ea typeface="Comfortaa"/>
                <a:cs typeface="Comfortaa"/>
                <a:sym typeface="Comforta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grpSp>
        <p:nvGrpSpPr>
          <p:cNvPr id="1242" name="Google Shape;1242;p28"/>
          <p:cNvGrpSpPr/>
          <p:nvPr/>
        </p:nvGrpSpPr>
        <p:grpSpPr>
          <a:xfrm flipH="1">
            <a:off x="9983633" y="858743"/>
            <a:ext cx="2716935" cy="2147739"/>
            <a:chOff x="855987" y="2204128"/>
            <a:chExt cx="1217483" cy="962421"/>
          </a:xfrm>
        </p:grpSpPr>
        <p:grpSp>
          <p:nvGrpSpPr>
            <p:cNvPr id="1243" name="Google Shape;1243;p28"/>
            <p:cNvGrpSpPr/>
            <p:nvPr/>
          </p:nvGrpSpPr>
          <p:grpSpPr>
            <a:xfrm>
              <a:off x="855987" y="2204128"/>
              <a:ext cx="1146639" cy="962421"/>
              <a:chOff x="958238" y="2157575"/>
              <a:chExt cx="1115191" cy="936025"/>
            </a:xfrm>
          </p:grpSpPr>
          <p:sp>
            <p:nvSpPr>
              <p:cNvPr id="1244" name="Google Shape;1244;p28"/>
              <p:cNvSpPr/>
              <p:nvPr/>
            </p:nvSpPr>
            <p:spPr>
              <a:xfrm>
                <a:off x="1253863" y="2157575"/>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45" name="Google Shape;1245;p28"/>
              <p:cNvSpPr/>
              <p:nvPr/>
            </p:nvSpPr>
            <p:spPr>
              <a:xfrm>
                <a:off x="1441088" y="2325100"/>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46" name="Google Shape;1246;p28"/>
              <p:cNvSpPr/>
              <p:nvPr/>
            </p:nvSpPr>
            <p:spPr>
              <a:xfrm>
                <a:off x="997663" y="2334950"/>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47" name="Google Shape;1247;p28"/>
              <p:cNvSpPr/>
              <p:nvPr/>
            </p:nvSpPr>
            <p:spPr>
              <a:xfrm>
                <a:off x="958238" y="2551725"/>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48" name="Google Shape;1248;p28"/>
              <p:cNvSpPr/>
              <p:nvPr/>
            </p:nvSpPr>
            <p:spPr>
              <a:xfrm>
                <a:off x="1165163" y="2601000"/>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49" name="Google Shape;1249;p28"/>
              <p:cNvSpPr/>
              <p:nvPr/>
            </p:nvSpPr>
            <p:spPr>
              <a:xfrm>
                <a:off x="1450928" y="2561600"/>
                <a:ext cx="622500" cy="4926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250" name="Google Shape;1250;p28"/>
            <p:cNvSpPr/>
            <p:nvPr/>
          </p:nvSpPr>
          <p:spPr>
            <a:xfrm>
              <a:off x="926851" y="2206843"/>
              <a:ext cx="1146619" cy="869887"/>
            </a:xfrm>
            <a:custGeom>
              <a:avLst/>
              <a:gdLst/>
              <a:ahLst/>
              <a:cxnLst/>
              <a:rect l="l" t="t" r="r" b="b"/>
              <a:pathLst>
                <a:path w="6074" h="4608" extrusionOk="0">
                  <a:moveTo>
                    <a:pt x="1749" y="936"/>
                  </a:moveTo>
                  <a:cubicBezTo>
                    <a:pt x="1968" y="985"/>
                    <a:pt x="2187" y="1131"/>
                    <a:pt x="2284" y="1325"/>
                  </a:cubicBezTo>
                  <a:cubicBezTo>
                    <a:pt x="2284" y="1398"/>
                    <a:pt x="2260" y="1446"/>
                    <a:pt x="2211" y="1471"/>
                  </a:cubicBezTo>
                  <a:cubicBezTo>
                    <a:pt x="2162" y="1519"/>
                    <a:pt x="2114" y="1519"/>
                    <a:pt x="2065" y="1544"/>
                  </a:cubicBezTo>
                  <a:cubicBezTo>
                    <a:pt x="1871" y="1544"/>
                    <a:pt x="1725" y="1276"/>
                    <a:pt x="1677" y="1155"/>
                  </a:cubicBezTo>
                  <a:lnTo>
                    <a:pt x="1677" y="1131"/>
                  </a:lnTo>
                  <a:cubicBezTo>
                    <a:pt x="1701" y="1058"/>
                    <a:pt x="1725" y="1009"/>
                    <a:pt x="1749" y="936"/>
                  </a:cubicBezTo>
                  <a:close/>
                  <a:moveTo>
                    <a:pt x="3936" y="1301"/>
                  </a:moveTo>
                  <a:lnTo>
                    <a:pt x="3936" y="1301"/>
                  </a:lnTo>
                  <a:cubicBezTo>
                    <a:pt x="3960" y="1446"/>
                    <a:pt x="3936" y="1616"/>
                    <a:pt x="3839" y="1762"/>
                  </a:cubicBezTo>
                  <a:cubicBezTo>
                    <a:pt x="3790" y="1714"/>
                    <a:pt x="3814" y="1495"/>
                    <a:pt x="3936" y="1301"/>
                  </a:cubicBezTo>
                  <a:close/>
                  <a:moveTo>
                    <a:pt x="750" y="2166"/>
                  </a:moveTo>
                  <a:cubicBezTo>
                    <a:pt x="776" y="2166"/>
                    <a:pt x="802" y="2169"/>
                    <a:pt x="826" y="2175"/>
                  </a:cubicBezTo>
                  <a:cubicBezTo>
                    <a:pt x="1142" y="2199"/>
                    <a:pt x="1264" y="2394"/>
                    <a:pt x="1264" y="2564"/>
                  </a:cubicBezTo>
                  <a:cubicBezTo>
                    <a:pt x="1264" y="2661"/>
                    <a:pt x="1166" y="2758"/>
                    <a:pt x="1045" y="2782"/>
                  </a:cubicBezTo>
                  <a:cubicBezTo>
                    <a:pt x="996" y="2758"/>
                    <a:pt x="924" y="2758"/>
                    <a:pt x="875" y="2734"/>
                  </a:cubicBezTo>
                  <a:cubicBezTo>
                    <a:pt x="705" y="2612"/>
                    <a:pt x="583" y="2442"/>
                    <a:pt x="535" y="2248"/>
                  </a:cubicBezTo>
                  <a:cubicBezTo>
                    <a:pt x="590" y="2193"/>
                    <a:pt x="672" y="2166"/>
                    <a:pt x="750" y="2166"/>
                  </a:cubicBezTo>
                  <a:close/>
                  <a:moveTo>
                    <a:pt x="5199" y="2588"/>
                  </a:moveTo>
                  <a:cubicBezTo>
                    <a:pt x="5078" y="2855"/>
                    <a:pt x="4883" y="3025"/>
                    <a:pt x="4762" y="3025"/>
                  </a:cubicBezTo>
                  <a:cubicBezTo>
                    <a:pt x="4713" y="3025"/>
                    <a:pt x="4665" y="3001"/>
                    <a:pt x="4640" y="2977"/>
                  </a:cubicBezTo>
                  <a:cubicBezTo>
                    <a:pt x="4567" y="2855"/>
                    <a:pt x="4592" y="2807"/>
                    <a:pt x="4592" y="2782"/>
                  </a:cubicBezTo>
                  <a:cubicBezTo>
                    <a:pt x="4640" y="2685"/>
                    <a:pt x="4883" y="2588"/>
                    <a:pt x="5150" y="2588"/>
                  </a:cubicBezTo>
                  <a:close/>
                  <a:moveTo>
                    <a:pt x="3596" y="3293"/>
                  </a:moveTo>
                  <a:cubicBezTo>
                    <a:pt x="3596" y="3293"/>
                    <a:pt x="3620" y="3317"/>
                    <a:pt x="3620" y="3317"/>
                  </a:cubicBezTo>
                  <a:cubicBezTo>
                    <a:pt x="3669" y="3390"/>
                    <a:pt x="3644" y="3608"/>
                    <a:pt x="3426" y="3851"/>
                  </a:cubicBezTo>
                  <a:cubicBezTo>
                    <a:pt x="3353" y="3754"/>
                    <a:pt x="3328" y="3633"/>
                    <a:pt x="3377" y="3511"/>
                  </a:cubicBezTo>
                  <a:cubicBezTo>
                    <a:pt x="3401" y="3414"/>
                    <a:pt x="3474" y="3341"/>
                    <a:pt x="3596" y="3317"/>
                  </a:cubicBezTo>
                  <a:lnTo>
                    <a:pt x="3596" y="3293"/>
                  </a:lnTo>
                  <a:close/>
                  <a:moveTo>
                    <a:pt x="1822" y="3366"/>
                  </a:moveTo>
                  <a:cubicBezTo>
                    <a:pt x="1847" y="3366"/>
                    <a:pt x="1944" y="3366"/>
                    <a:pt x="1968" y="3487"/>
                  </a:cubicBezTo>
                  <a:cubicBezTo>
                    <a:pt x="1944" y="3754"/>
                    <a:pt x="1798" y="3997"/>
                    <a:pt x="1555" y="4094"/>
                  </a:cubicBezTo>
                  <a:cubicBezTo>
                    <a:pt x="1482" y="3924"/>
                    <a:pt x="1507" y="3706"/>
                    <a:pt x="1604" y="3511"/>
                  </a:cubicBezTo>
                  <a:cubicBezTo>
                    <a:pt x="1652" y="3438"/>
                    <a:pt x="1725" y="3366"/>
                    <a:pt x="1822" y="3366"/>
                  </a:cubicBezTo>
                  <a:close/>
                  <a:moveTo>
                    <a:pt x="2745" y="159"/>
                  </a:moveTo>
                  <a:cubicBezTo>
                    <a:pt x="2867" y="159"/>
                    <a:pt x="3013" y="183"/>
                    <a:pt x="3158" y="256"/>
                  </a:cubicBezTo>
                  <a:cubicBezTo>
                    <a:pt x="3523" y="378"/>
                    <a:pt x="3814" y="693"/>
                    <a:pt x="3911" y="1058"/>
                  </a:cubicBezTo>
                  <a:cubicBezTo>
                    <a:pt x="3693" y="1325"/>
                    <a:pt x="3596" y="1714"/>
                    <a:pt x="3766" y="1859"/>
                  </a:cubicBezTo>
                  <a:cubicBezTo>
                    <a:pt x="3790" y="1908"/>
                    <a:pt x="3839" y="1932"/>
                    <a:pt x="3863" y="1932"/>
                  </a:cubicBezTo>
                  <a:cubicBezTo>
                    <a:pt x="3936" y="1932"/>
                    <a:pt x="3984" y="1884"/>
                    <a:pt x="4009" y="1835"/>
                  </a:cubicBezTo>
                  <a:cubicBezTo>
                    <a:pt x="4130" y="1616"/>
                    <a:pt x="4154" y="1349"/>
                    <a:pt x="4082" y="1106"/>
                  </a:cubicBezTo>
                  <a:cubicBezTo>
                    <a:pt x="4203" y="961"/>
                    <a:pt x="4397" y="863"/>
                    <a:pt x="4592" y="863"/>
                  </a:cubicBezTo>
                  <a:cubicBezTo>
                    <a:pt x="4762" y="863"/>
                    <a:pt x="4932" y="936"/>
                    <a:pt x="5053" y="1033"/>
                  </a:cubicBezTo>
                  <a:cubicBezTo>
                    <a:pt x="5466" y="1325"/>
                    <a:pt x="5466" y="1932"/>
                    <a:pt x="5272" y="2418"/>
                  </a:cubicBezTo>
                  <a:lnTo>
                    <a:pt x="5150" y="2418"/>
                  </a:lnTo>
                  <a:cubicBezTo>
                    <a:pt x="4907" y="2418"/>
                    <a:pt x="4567" y="2491"/>
                    <a:pt x="4470" y="2710"/>
                  </a:cubicBezTo>
                  <a:cubicBezTo>
                    <a:pt x="4397" y="2928"/>
                    <a:pt x="4543" y="3171"/>
                    <a:pt x="4762" y="3195"/>
                  </a:cubicBezTo>
                  <a:cubicBezTo>
                    <a:pt x="5029" y="3195"/>
                    <a:pt x="5248" y="2904"/>
                    <a:pt x="5369" y="2612"/>
                  </a:cubicBezTo>
                  <a:cubicBezTo>
                    <a:pt x="5612" y="2637"/>
                    <a:pt x="5806" y="2807"/>
                    <a:pt x="5879" y="3025"/>
                  </a:cubicBezTo>
                  <a:cubicBezTo>
                    <a:pt x="5903" y="3220"/>
                    <a:pt x="5831" y="3414"/>
                    <a:pt x="5685" y="3560"/>
                  </a:cubicBezTo>
                  <a:cubicBezTo>
                    <a:pt x="5320" y="3949"/>
                    <a:pt x="4810" y="4191"/>
                    <a:pt x="4252" y="4191"/>
                  </a:cubicBezTo>
                  <a:cubicBezTo>
                    <a:pt x="4082" y="4191"/>
                    <a:pt x="3887" y="4167"/>
                    <a:pt x="3741" y="4070"/>
                  </a:cubicBezTo>
                  <a:cubicBezTo>
                    <a:pt x="3669" y="4046"/>
                    <a:pt x="3620" y="4021"/>
                    <a:pt x="3571" y="3973"/>
                  </a:cubicBezTo>
                  <a:cubicBezTo>
                    <a:pt x="3814" y="3681"/>
                    <a:pt x="3887" y="3366"/>
                    <a:pt x="3766" y="3220"/>
                  </a:cubicBezTo>
                  <a:cubicBezTo>
                    <a:pt x="3717" y="3171"/>
                    <a:pt x="3669" y="3147"/>
                    <a:pt x="3596" y="3147"/>
                  </a:cubicBezTo>
                  <a:cubicBezTo>
                    <a:pt x="3426" y="3171"/>
                    <a:pt x="3280" y="3268"/>
                    <a:pt x="3231" y="3438"/>
                  </a:cubicBezTo>
                  <a:cubicBezTo>
                    <a:pt x="3158" y="3633"/>
                    <a:pt x="3207" y="3851"/>
                    <a:pt x="3328" y="3973"/>
                  </a:cubicBezTo>
                  <a:cubicBezTo>
                    <a:pt x="3037" y="4264"/>
                    <a:pt x="2648" y="4434"/>
                    <a:pt x="2260" y="4434"/>
                  </a:cubicBezTo>
                  <a:cubicBezTo>
                    <a:pt x="2215" y="4444"/>
                    <a:pt x="2169" y="4449"/>
                    <a:pt x="2124" y="4449"/>
                  </a:cubicBezTo>
                  <a:cubicBezTo>
                    <a:pt x="1946" y="4449"/>
                    <a:pt x="1768" y="4375"/>
                    <a:pt x="1652" y="4240"/>
                  </a:cubicBezTo>
                  <a:cubicBezTo>
                    <a:pt x="1944" y="4094"/>
                    <a:pt x="2138" y="3778"/>
                    <a:pt x="2138" y="3463"/>
                  </a:cubicBezTo>
                  <a:cubicBezTo>
                    <a:pt x="2116" y="3307"/>
                    <a:pt x="2013" y="3192"/>
                    <a:pt x="1865" y="3192"/>
                  </a:cubicBezTo>
                  <a:cubicBezTo>
                    <a:pt x="1851" y="3192"/>
                    <a:pt x="1837" y="3193"/>
                    <a:pt x="1822" y="3195"/>
                  </a:cubicBezTo>
                  <a:cubicBezTo>
                    <a:pt x="1677" y="3195"/>
                    <a:pt x="1531" y="3293"/>
                    <a:pt x="1458" y="3438"/>
                  </a:cubicBezTo>
                  <a:cubicBezTo>
                    <a:pt x="1337" y="3657"/>
                    <a:pt x="1312" y="3924"/>
                    <a:pt x="1409" y="4143"/>
                  </a:cubicBezTo>
                  <a:cubicBezTo>
                    <a:pt x="1361" y="4149"/>
                    <a:pt x="1314" y="4152"/>
                    <a:pt x="1268" y="4152"/>
                  </a:cubicBezTo>
                  <a:cubicBezTo>
                    <a:pt x="1130" y="4152"/>
                    <a:pt x="1002" y="4125"/>
                    <a:pt x="875" y="4070"/>
                  </a:cubicBezTo>
                  <a:cubicBezTo>
                    <a:pt x="535" y="3924"/>
                    <a:pt x="316" y="3633"/>
                    <a:pt x="268" y="3268"/>
                  </a:cubicBezTo>
                  <a:cubicBezTo>
                    <a:pt x="195" y="2977"/>
                    <a:pt x="243" y="2637"/>
                    <a:pt x="413" y="2370"/>
                  </a:cubicBezTo>
                  <a:cubicBezTo>
                    <a:pt x="486" y="2564"/>
                    <a:pt x="632" y="2734"/>
                    <a:pt x="802" y="2855"/>
                  </a:cubicBezTo>
                  <a:cubicBezTo>
                    <a:pt x="899" y="2880"/>
                    <a:pt x="972" y="2904"/>
                    <a:pt x="1069" y="2904"/>
                  </a:cubicBezTo>
                  <a:cubicBezTo>
                    <a:pt x="1264" y="2904"/>
                    <a:pt x="1434" y="2758"/>
                    <a:pt x="1434" y="2540"/>
                  </a:cubicBezTo>
                  <a:cubicBezTo>
                    <a:pt x="1434" y="2224"/>
                    <a:pt x="1166" y="1981"/>
                    <a:pt x="851" y="1981"/>
                  </a:cubicBezTo>
                  <a:cubicBezTo>
                    <a:pt x="828" y="1976"/>
                    <a:pt x="806" y="1974"/>
                    <a:pt x="784" y="1974"/>
                  </a:cubicBezTo>
                  <a:cubicBezTo>
                    <a:pt x="685" y="1974"/>
                    <a:pt x="590" y="2014"/>
                    <a:pt x="511" y="2054"/>
                  </a:cubicBezTo>
                  <a:cubicBezTo>
                    <a:pt x="438" y="1568"/>
                    <a:pt x="608" y="1058"/>
                    <a:pt x="1069" y="936"/>
                  </a:cubicBezTo>
                  <a:cubicBezTo>
                    <a:pt x="1194" y="901"/>
                    <a:pt x="1331" y="878"/>
                    <a:pt x="1463" y="878"/>
                  </a:cubicBezTo>
                  <a:cubicBezTo>
                    <a:pt x="1511" y="878"/>
                    <a:pt x="1558" y="881"/>
                    <a:pt x="1604" y="888"/>
                  </a:cubicBezTo>
                  <a:cubicBezTo>
                    <a:pt x="1555" y="1009"/>
                    <a:pt x="1507" y="1106"/>
                    <a:pt x="1507" y="1106"/>
                  </a:cubicBezTo>
                  <a:cubicBezTo>
                    <a:pt x="1507" y="1131"/>
                    <a:pt x="1507" y="1131"/>
                    <a:pt x="1507" y="1155"/>
                  </a:cubicBezTo>
                  <a:cubicBezTo>
                    <a:pt x="1531" y="1179"/>
                    <a:pt x="1725" y="1665"/>
                    <a:pt x="2065" y="1665"/>
                  </a:cubicBezTo>
                  <a:cubicBezTo>
                    <a:pt x="2162" y="1665"/>
                    <a:pt x="2235" y="1641"/>
                    <a:pt x="2308" y="1592"/>
                  </a:cubicBezTo>
                  <a:cubicBezTo>
                    <a:pt x="2405" y="1544"/>
                    <a:pt x="2478" y="1422"/>
                    <a:pt x="2454" y="1301"/>
                  </a:cubicBezTo>
                  <a:cubicBezTo>
                    <a:pt x="2357" y="1033"/>
                    <a:pt x="2114" y="839"/>
                    <a:pt x="1847" y="791"/>
                  </a:cubicBezTo>
                  <a:cubicBezTo>
                    <a:pt x="1992" y="426"/>
                    <a:pt x="2332" y="183"/>
                    <a:pt x="2745" y="159"/>
                  </a:cubicBezTo>
                  <a:close/>
                  <a:moveTo>
                    <a:pt x="2728" y="1"/>
                  </a:moveTo>
                  <a:cubicBezTo>
                    <a:pt x="2260" y="1"/>
                    <a:pt x="1815" y="296"/>
                    <a:pt x="1652" y="766"/>
                  </a:cubicBezTo>
                  <a:cubicBezTo>
                    <a:pt x="1569" y="748"/>
                    <a:pt x="1485" y="740"/>
                    <a:pt x="1403" y="740"/>
                  </a:cubicBezTo>
                  <a:cubicBezTo>
                    <a:pt x="1270" y="740"/>
                    <a:pt x="1141" y="760"/>
                    <a:pt x="1021" y="791"/>
                  </a:cubicBezTo>
                  <a:cubicBezTo>
                    <a:pt x="438" y="936"/>
                    <a:pt x="219" y="1616"/>
                    <a:pt x="341" y="2199"/>
                  </a:cubicBezTo>
                  <a:cubicBezTo>
                    <a:pt x="98" y="2515"/>
                    <a:pt x="0" y="2928"/>
                    <a:pt x="73" y="3317"/>
                  </a:cubicBezTo>
                  <a:cubicBezTo>
                    <a:pt x="146" y="3730"/>
                    <a:pt x="413" y="4070"/>
                    <a:pt x="802" y="4240"/>
                  </a:cubicBezTo>
                  <a:cubicBezTo>
                    <a:pt x="960" y="4293"/>
                    <a:pt x="1130" y="4332"/>
                    <a:pt x="1294" y="4332"/>
                  </a:cubicBezTo>
                  <a:cubicBezTo>
                    <a:pt x="1358" y="4332"/>
                    <a:pt x="1421" y="4326"/>
                    <a:pt x="1482" y="4313"/>
                  </a:cubicBezTo>
                  <a:cubicBezTo>
                    <a:pt x="1638" y="4491"/>
                    <a:pt x="1875" y="4607"/>
                    <a:pt x="2119" y="4607"/>
                  </a:cubicBezTo>
                  <a:cubicBezTo>
                    <a:pt x="2141" y="4607"/>
                    <a:pt x="2164" y="4606"/>
                    <a:pt x="2187" y="4604"/>
                  </a:cubicBezTo>
                  <a:lnTo>
                    <a:pt x="2260" y="4604"/>
                  </a:lnTo>
                  <a:cubicBezTo>
                    <a:pt x="2721" y="4580"/>
                    <a:pt x="3134" y="4410"/>
                    <a:pt x="3450" y="4094"/>
                  </a:cubicBezTo>
                  <a:cubicBezTo>
                    <a:pt x="3523" y="4143"/>
                    <a:pt x="3596" y="4191"/>
                    <a:pt x="3669" y="4240"/>
                  </a:cubicBezTo>
                  <a:cubicBezTo>
                    <a:pt x="3839" y="4313"/>
                    <a:pt x="4057" y="4361"/>
                    <a:pt x="4276" y="4361"/>
                  </a:cubicBezTo>
                  <a:cubicBezTo>
                    <a:pt x="4859" y="4361"/>
                    <a:pt x="5418" y="4094"/>
                    <a:pt x="5831" y="3681"/>
                  </a:cubicBezTo>
                  <a:cubicBezTo>
                    <a:pt x="6001" y="3487"/>
                    <a:pt x="6073" y="3244"/>
                    <a:pt x="6049" y="3001"/>
                  </a:cubicBezTo>
                  <a:cubicBezTo>
                    <a:pt x="5976" y="2710"/>
                    <a:pt x="5733" y="2491"/>
                    <a:pt x="5442" y="2467"/>
                  </a:cubicBezTo>
                  <a:cubicBezTo>
                    <a:pt x="5636" y="1908"/>
                    <a:pt x="5612" y="1252"/>
                    <a:pt x="5126" y="912"/>
                  </a:cubicBezTo>
                  <a:cubicBezTo>
                    <a:pt x="4972" y="781"/>
                    <a:pt x="4776" y="715"/>
                    <a:pt x="4580" y="715"/>
                  </a:cubicBezTo>
                  <a:cubicBezTo>
                    <a:pt x="4376" y="715"/>
                    <a:pt x="4170" y="787"/>
                    <a:pt x="4009" y="936"/>
                  </a:cubicBezTo>
                  <a:cubicBezTo>
                    <a:pt x="3887" y="548"/>
                    <a:pt x="3571" y="256"/>
                    <a:pt x="3207" y="110"/>
                  </a:cubicBezTo>
                  <a:cubicBezTo>
                    <a:pt x="3052" y="36"/>
                    <a:pt x="2889" y="1"/>
                    <a:pt x="272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251" name="Google Shape;1251;p28"/>
          <p:cNvGrpSpPr/>
          <p:nvPr/>
        </p:nvGrpSpPr>
        <p:grpSpPr>
          <a:xfrm flipH="1">
            <a:off x="59086" y="4371810"/>
            <a:ext cx="3367777" cy="2147740"/>
            <a:chOff x="7239867" y="1514545"/>
            <a:chExt cx="2525833" cy="1610805"/>
          </a:xfrm>
        </p:grpSpPr>
        <p:grpSp>
          <p:nvGrpSpPr>
            <p:cNvPr id="1252" name="Google Shape;1252;p28"/>
            <p:cNvGrpSpPr/>
            <p:nvPr/>
          </p:nvGrpSpPr>
          <p:grpSpPr>
            <a:xfrm>
              <a:off x="7346663" y="1514545"/>
              <a:ext cx="2419037" cy="1551678"/>
              <a:chOff x="7410211" y="1555302"/>
              <a:chExt cx="2355440" cy="1510884"/>
            </a:xfrm>
          </p:grpSpPr>
          <p:grpSp>
            <p:nvGrpSpPr>
              <p:cNvPr id="1253" name="Google Shape;1253;p28"/>
              <p:cNvGrpSpPr/>
              <p:nvPr/>
            </p:nvGrpSpPr>
            <p:grpSpPr>
              <a:xfrm>
                <a:off x="7410211" y="1555302"/>
                <a:ext cx="2355440" cy="1510884"/>
                <a:chOff x="761258" y="2062480"/>
                <a:chExt cx="1646470" cy="1056119"/>
              </a:xfrm>
            </p:grpSpPr>
            <p:sp>
              <p:nvSpPr>
                <p:cNvPr id="1254" name="Google Shape;1254;p28"/>
                <p:cNvSpPr/>
                <p:nvPr/>
              </p:nvSpPr>
              <p:spPr>
                <a:xfrm rot="-1481318">
                  <a:off x="1087094" y="2126891"/>
                  <a:ext cx="430227" cy="556678"/>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55" name="Google Shape;1255;p28"/>
                <p:cNvSpPr/>
                <p:nvPr/>
              </p:nvSpPr>
              <p:spPr>
                <a:xfrm>
                  <a:off x="1415418" y="2201127"/>
                  <a:ext cx="557700" cy="4926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56" name="Google Shape;1256;p28"/>
                <p:cNvSpPr/>
                <p:nvPr/>
              </p:nvSpPr>
              <p:spPr>
                <a:xfrm>
                  <a:off x="761258" y="2379293"/>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57" name="Google Shape;1257;p28"/>
                <p:cNvSpPr/>
                <p:nvPr/>
              </p:nvSpPr>
              <p:spPr>
                <a:xfrm>
                  <a:off x="899445" y="2606080"/>
                  <a:ext cx="469500" cy="4695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58" name="Google Shape;1258;p28"/>
                <p:cNvSpPr/>
                <p:nvPr/>
              </p:nvSpPr>
              <p:spPr>
                <a:xfrm>
                  <a:off x="1250808" y="2594534"/>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59" name="Google Shape;1259;p28"/>
                <p:cNvSpPr/>
                <p:nvPr/>
              </p:nvSpPr>
              <p:spPr>
                <a:xfrm rot="-2967336">
                  <a:off x="1706888" y="2475460"/>
                  <a:ext cx="622580" cy="492779"/>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260" name="Google Shape;1260;p28"/>
              <p:cNvSpPr/>
              <p:nvPr/>
            </p:nvSpPr>
            <p:spPr>
              <a:xfrm>
                <a:off x="7933212" y="2119383"/>
                <a:ext cx="704700" cy="7047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61" name="Google Shape;1261;p28"/>
              <p:cNvSpPr/>
              <p:nvPr/>
            </p:nvSpPr>
            <p:spPr>
              <a:xfrm>
                <a:off x="8386462" y="2119383"/>
                <a:ext cx="704700" cy="7047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262" name="Google Shape;1262;p28"/>
            <p:cNvSpPr/>
            <p:nvPr/>
          </p:nvSpPr>
          <p:spPr>
            <a:xfrm>
              <a:off x="7239867" y="1792171"/>
              <a:ext cx="2256600" cy="1333178"/>
            </a:xfrm>
            <a:custGeom>
              <a:avLst/>
              <a:gdLst/>
              <a:ahLst/>
              <a:cxnLst/>
              <a:rect l="l" t="t" r="r" b="b"/>
              <a:pathLst>
                <a:path w="4957" h="2929" extrusionOk="0">
                  <a:moveTo>
                    <a:pt x="1215" y="718"/>
                  </a:moveTo>
                  <a:cubicBezTo>
                    <a:pt x="1312" y="743"/>
                    <a:pt x="1337" y="767"/>
                    <a:pt x="1361" y="815"/>
                  </a:cubicBezTo>
                  <a:cubicBezTo>
                    <a:pt x="1361" y="840"/>
                    <a:pt x="1312" y="888"/>
                    <a:pt x="1288" y="913"/>
                  </a:cubicBezTo>
                  <a:cubicBezTo>
                    <a:pt x="1264" y="913"/>
                    <a:pt x="1264" y="937"/>
                    <a:pt x="1215" y="937"/>
                  </a:cubicBezTo>
                  <a:cubicBezTo>
                    <a:pt x="1215" y="864"/>
                    <a:pt x="1215" y="815"/>
                    <a:pt x="1215" y="743"/>
                  </a:cubicBezTo>
                  <a:lnTo>
                    <a:pt x="1215" y="718"/>
                  </a:lnTo>
                  <a:close/>
                  <a:moveTo>
                    <a:pt x="2527" y="475"/>
                  </a:moveTo>
                  <a:cubicBezTo>
                    <a:pt x="2624" y="597"/>
                    <a:pt x="2673" y="767"/>
                    <a:pt x="2624" y="937"/>
                  </a:cubicBezTo>
                  <a:cubicBezTo>
                    <a:pt x="2601" y="983"/>
                    <a:pt x="2567" y="1007"/>
                    <a:pt x="2530" y="1007"/>
                  </a:cubicBezTo>
                  <a:cubicBezTo>
                    <a:pt x="2489" y="1007"/>
                    <a:pt x="2444" y="977"/>
                    <a:pt x="2405" y="913"/>
                  </a:cubicBezTo>
                  <a:cubicBezTo>
                    <a:pt x="2333" y="767"/>
                    <a:pt x="2381" y="573"/>
                    <a:pt x="2527" y="475"/>
                  </a:cubicBezTo>
                  <a:close/>
                  <a:moveTo>
                    <a:pt x="3984" y="1010"/>
                  </a:moveTo>
                  <a:lnTo>
                    <a:pt x="3984" y="1010"/>
                  </a:lnTo>
                  <a:cubicBezTo>
                    <a:pt x="4009" y="1107"/>
                    <a:pt x="3984" y="1228"/>
                    <a:pt x="3936" y="1326"/>
                  </a:cubicBezTo>
                  <a:cubicBezTo>
                    <a:pt x="3912" y="1350"/>
                    <a:pt x="3912" y="1350"/>
                    <a:pt x="3887" y="1350"/>
                  </a:cubicBezTo>
                  <a:cubicBezTo>
                    <a:pt x="3863" y="1350"/>
                    <a:pt x="3839" y="1326"/>
                    <a:pt x="3814" y="1326"/>
                  </a:cubicBezTo>
                  <a:cubicBezTo>
                    <a:pt x="3766" y="1277"/>
                    <a:pt x="3766" y="1277"/>
                    <a:pt x="3766" y="1204"/>
                  </a:cubicBezTo>
                  <a:cubicBezTo>
                    <a:pt x="3790" y="1131"/>
                    <a:pt x="3863" y="1058"/>
                    <a:pt x="3984" y="1010"/>
                  </a:cubicBezTo>
                  <a:close/>
                  <a:moveTo>
                    <a:pt x="1045" y="1860"/>
                  </a:moveTo>
                  <a:cubicBezTo>
                    <a:pt x="948" y="1957"/>
                    <a:pt x="851" y="2030"/>
                    <a:pt x="754" y="2079"/>
                  </a:cubicBezTo>
                  <a:cubicBezTo>
                    <a:pt x="778" y="1982"/>
                    <a:pt x="875" y="1909"/>
                    <a:pt x="972" y="1860"/>
                  </a:cubicBezTo>
                  <a:close/>
                  <a:moveTo>
                    <a:pt x="3159" y="1957"/>
                  </a:moveTo>
                  <a:cubicBezTo>
                    <a:pt x="3159" y="1957"/>
                    <a:pt x="3183" y="1957"/>
                    <a:pt x="3231" y="2006"/>
                  </a:cubicBezTo>
                  <a:cubicBezTo>
                    <a:pt x="3280" y="2054"/>
                    <a:pt x="3304" y="2152"/>
                    <a:pt x="3280" y="2224"/>
                  </a:cubicBezTo>
                  <a:cubicBezTo>
                    <a:pt x="3159" y="2127"/>
                    <a:pt x="3159" y="2006"/>
                    <a:pt x="3159" y="1957"/>
                  </a:cubicBezTo>
                  <a:close/>
                  <a:moveTo>
                    <a:pt x="1701" y="2030"/>
                  </a:moveTo>
                  <a:cubicBezTo>
                    <a:pt x="1750" y="2054"/>
                    <a:pt x="1798" y="2079"/>
                    <a:pt x="1822" y="2127"/>
                  </a:cubicBezTo>
                  <a:cubicBezTo>
                    <a:pt x="1847" y="2249"/>
                    <a:pt x="1822" y="2346"/>
                    <a:pt x="1774" y="2443"/>
                  </a:cubicBezTo>
                  <a:cubicBezTo>
                    <a:pt x="1677" y="2346"/>
                    <a:pt x="1628" y="2200"/>
                    <a:pt x="1652" y="2054"/>
                  </a:cubicBezTo>
                  <a:cubicBezTo>
                    <a:pt x="1652" y="2030"/>
                    <a:pt x="1677" y="2030"/>
                    <a:pt x="1677" y="2030"/>
                  </a:cubicBezTo>
                  <a:close/>
                  <a:moveTo>
                    <a:pt x="1688" y="116"/>
                  </a:moveTo>
                  <a:cubicBezTo>
                    <a:pt x="1796" y="116"/>
                    <a:pt x="1923" y="140"/>
                    <a:pt x="2065" y="184"/>
                  </a:cubicBezTo>
                  <a:cubicBezTo>
                    <a:pt x="2211" y="232"/>
                    <a:pt x="2333" y="305"/>
                    <a:pt x="2454" y="427"/>
                  </a:cubicBezTo>
                  <a:cubicBezTo>
                    <a:pt x="2284" y="548"/>
                    <a:pt x="2235" y="791"/>
                    <a:pt x="2333" y="961"/>
                  </a:cubicBezTo>
                  <a:cubicBezTo>
                    <a:pt x="2430" y="1083"/>
                    <a:pt x="2503" y="1131"/>
                    <a:pt x="2551" y="1131"/>
                  </a:cubicBezTo>
                  <a:cubicBezTo>
                    <a:pt x="2648" y="1107"/>
                    <a:pt x="2721" y="1058"/>
                    <a:pt x="2746" y="986"/>
                  </a:cubicBezTo>
                  <a:cubicBezTo>
                    <a:pt x="2794" y="791"/>
                    <a:pt x="2746" y="573"/>
                    <a:pt x="2624" y="427"/>
                  </a:cubicBezTo>
                  <a:cubicBezTo>
                    <a:pt x="2818" y="305"/>
                    <a:pt x="3061" y="232"/>
                    <a:pt x="3304" y="232"/>
                  </a:cubicBezTo>
                  <a:lnTo>
                    <a:pt x="3450" y="232"/>
                  </a:lnTo>
                  <a:cubicBezTo>
                    <a:pt x="3742" y="330"/>
                    <a:pt x="3960" y="597"/>
                    <a:pt x="3984" y="888"/>
                  </a:cubicBezTo>
                  <a:cubicBezTo>
                    <a:pt x="3839" y="937"/>
                    <a:pt x="3717" y="1034"/>
                    <a:pt x="3693" y="1180"/>
                  </a:cubicBezTo>
                  <a:cubicBezTo>
                    <a:pt x="3669" y="1277"/>
                    <a:pt x="3693" y="1350"/>
                    <a:pt x="3766" y="1423"/>
                  </a:cubicBezTo>
                  <a:cubicBezTo>
                    <a:pt x="3802" y="1459"/>
                    <a:pt x="3845" y="1477"/>
                    <a:pt x="3887" y="1477"/>
                  </a:cubicBezTo>
                  <a:cubicBezTo>
                    <a:pt x="3930" y="1477"/>
                    <a:pt x="3972" y="1459"/>
                    <a:pt x="4009" y="1423"/>
                  </a:cubicBezTo>
                  <a:cubicBezTo>
                    <a:pt x="4082" y="1277"/>
                    <a:pt x="4106" y="1131"/>
                    <a:pt x="4082" y="986"/>
                  </a:cubicBezTo>
                  <a:cubicBezTo>
                    <a:pt x="4130" y="986"/>
                    <a:pt x="4203" y="961"/>
                    <a:pt x="4252" y="961"/>
                  </a:cubicBezTo>
                  <a:cubicBezTo>
                    <a:pt x="4470" y="961"/>
                    <a:pt x="4640" y="1083"/>
                    <a:pt x="4738" y="1277"/>
                  </a:cubicBezTo>
                  <a:cubicBezTo>
                    <a:pt x="4835" y="1544"/>
                    <a:pt x="4810" y="1836"/>
                    <a:pt x="4665" y="2079"/>
                  </a:cubicBezTo>
                  <a:cubicBezTo>
                    <a:pt x="4483" y="2341"/>
                    <a:pt x="4201" y="2486"/>
                    <a:pt x="3902" y="2486"/>
                  </a:cubicBezTo>
                  <a:cubicBezTo>
                    <a:pt x="3841" y="2486"/>
                    <a:pt x="3779" y="2480"/>
                    <a:pt x="3717" y="2467"/>
                  </a:cubicBezTo>
                  <a:cubicBezTo>
                    <a:pt x="3572" y="2443"/>
                    <a:pt x="3450" y="2370"/>
                    <a:pt x="3353" y="2297"/>
                  </a:cubicBezTo>
                  <a:cubicBezTo>
                    <a:pt x="3401" y="2176"/>
                    <a:pt x="3377" y="2030"/>
                    <a:pt x="3304" y="1933"/>
                  </a:cubicBezTo>
                  <a:cubicBezTo>
                    <a:pt x="3244" y="1884"/>
                    <a:pt x="3189" y="1860"/>
                    <a:pt x="3143" y="1860"/>
                  </a:cubicBezTo>
                  <a:cubicBezTo>
                    <a:pt x="3098" y="1860"/>
                    <a:pt x="3061" y="1884"/>
                    <a:pt x="3037" y="1933"/>
                  </a:cubicBezTo>
                  <a:cubicBezTo>
                    <a:pt x="3037" y="2103"/>
                    <a:pt x="3086" y="2249"/>
                    <a:pt x="3231" y="2322"/>
                  </a:cubicBezTo>
                  <a:cubicBezTo>
                    <a:pt x="3071" y="2620"/>
                    <a:pt x="2781" y="2809"/>
                    <a:pt x="2442" y="2809"/>
                  </a:cubicBezTo>
                  <a:cubicBezTo>
                    <a:pt x="2422" y="2809"/>
                    <a:pt x="2402" y="2809"/>
                    <a:pt x="2381" y="2807"/>
                  </a:cubicBezTo>
                  <a:cubicBezTo>
                    <a:pt x="2187" y="2807"/>
                    <a:pt x="1968" y="2686"/>
                    <a:pt x="1847" y="2516"/>
                  </a:cubicBezTo>
                  <a:cubicBezTo>
                    <a:pt x="1920" y="2394"/>
                    <a:pt x="1968" y="2249"/>
                    <a:pt x="1920" y="2103"/>
                  </a:cubicBezTo>
                  <a:cubicBezTo>
                    <a:pt x="1895" y="2030"/>
                    <a:pt x="1822" y="1957"/>
                    <a:pt x="1725" y="1933"/>
                  </a:cubicBezTo>
                  <a:cubicBezTo>
                    <a:pt x="1712" y="1928"/>
                    <a:pt x="1699" y="1926"/>
                    <a:pt x="1685" y="1926"/>
                  </a:cubicBezTo>
                  <a:cubicBezTo>
                    <a:pt x="1627" y="1926"/>
                    <a:pt x="1575" y="1966"/>
                    <a:pt x="1555" y="2006"/>
                  </a:cubicBezTo>
                  <a:cubicBezTo>
                    <a:pt x="1531" y="2200"/>
                    <a:pt x="1580" y="2394"/>
                    <a:pt x="1725" y="2540"/>
                  </a:cubicBezTo>
                  <a:cubicBezTo>
                    <a:pt x="1604" y="2662"/>
                    <a:pt x="1434" y="2735"/>
                    <a:pt x="1264" y="2759"/>
                  </a:cubicBezTo>
                  <a:lnTo>
                    <a:pt x="1191" y="2759"/>
                  </a:lnTo>
                  <a:cubicBezTo>
                    <a:pt x="1045" y="2759"/>
                    <a:pt x="924" y="2686"/>
                    <a:pt x="826" y="2589"/>
                  </a:cubicBezTo>
                  <a:cubicBezTo>
                    <a:pt x="729" y="2467"/>
                    <a:pt x="705" y="2346"/>
                    <a:pt x="729" y="2224"/>
                  </a:cubicBezTo>
                  <a:cubicBezTo>
                    <a:pt x="924" y="2152"/>
                    <a:pt x="1167" y="1957"/>
                    <a:pt x="1142" y="1836"/>
                  </a:cubicBezTo>
                  <a:cubicBezTo>
                    <a:pt x="1142" y="1801"/>
                    <a:pt x="1118" y="1767"/>
                    <a:pt x="1052" y="1767"/>
                  </a:cubicBezTo>
                  <a:cubicBezTo>
                    <a:pt x="1025" y="1767"/>
                    <a:pt x="991" y="1773"/>
                    <a:pt x="948" y="1787"/>
                  </a:cubicBezTo>
                  <a:cubicBezTo>
                    <a:pt x="802" y="1836"/>
                    <a:pt x="681" y="1982"/>
                    <a:pt x="656" y="2152"/>
                  </a:cubicBezTo>
                  <a:cubicBezTo>
                    <a:pt x="638" y="2154"/>
                    <a:pt x="621" y="2155"/>
                    <a:pt x="603" y="2155"/>
                  </a:cubicBezTo>
                  <a:cubicBezTo>
                    <a:pt x="414" y="2155"/>
                    <a:pt x="286" y="2032"/>
                    <a:pt x="219" y="1787"/>
                  </a:cubicBezTo>
                  <a:cubicBezTo>
                    <a:pt x="98" y="1520"/>
                    <a:pt x="122" y="1228"/>
                    <a:pt x="243" y="961"/>
                  </a:cubicBezTo>
                  <a:cubicBezTo>
                    <a:pt x="389" y="791"/>
                    <a:pt x="608" y="694"/>
                    <a:pt x="851" y="694"/>
                  </a:cubicBezTo>
                  <a:lnTo>
                    <a:pt x="1142" y="694"/>
                  </a:lnTo>
                  <a:lnTo>
                    <a:pt x="1142" y="743"/>
                  </a:lnTo>
                  <a:cubicBezTo>
                    <a:pt x="1118" y="840"/>
                    <a:pt x="1142" y="937"/>
                    <a:pt x="1191" y="1010"/>
                  </a:cubicBezTo>
                  <a:cubicBezTo>
                    <a:pt x="1204" y="1036"/>
                    <a:pt x="1232" y="1056"/>
                    <a:pt x="1271" y="1056"/>
                  </a:cubicBezTo>
                  <a:cubicBezTo>
                    <a:pt x="1302" y="1056"/>
                    <a:pt x="1341" y="1043"/>
                    <a:pt x="1385" y="1010"/>
                  </a:cubicBezTo>
                  <a:cubicBezTo>
                    <a:pt x="1482" y="913"/>
                    <a:pt x="1507" y="888"/>
                    <a:pt x="1482" y="791"/>
                  </a:cubicBezTo>
                  <a:cubicBezTo>
                    <a:pt x="1458" y="718"/>
                    <a:pt x="1385" y="645"/>
                    <a:pt x="1239" y="621"/>
                  </a:cubicBezTo>
                  <a:cubicBezTo>
                    <a:pt x="1239" y="475"/>
                    <a:pt x="1288" y="330"/>
                    <a:pt x="1385" y="232"/>
                  </a:cubicBezTo>
                  <a:cubicBezTo>
                    <a:pt x="1452" y="152"/>
                    <a:pt x="1556" y="116"/>
                    <a:pt x="1688" y="116"/>
                  </a:cubicBezTo>
                  <a:close/>
                  <a:moveTo>
                    <a:pt x="1650" y="1"/>
                  </a:moveTo>
                  <a:cubicBezTo>
                    <a:pt x="1501" y="1"/>
                    <a:pt x="1380" y="43"/>
                    <a:pt x="1288" y="135"/>
                  </a:cubicBezTo>
                  <a:cubicBezTo>
                    <a:pt x="1191" y="257"/>
                    <a:pt x="1118" y="427"/>
                    <a:pt x="1118" y="597"/>
                  </a:cubicBezTo>
                  <a:cubicBezTo>
                    <a:pt x="1069" y="585"/>
                    <a:pt x="1021" y="579"/>
                    <a:pt x="972" y="579"/>
                  </a:cubicBezTo>
                  <a:cubicBezTo>
                    <a:pt x="924" y="579"/>
                    <a:pt x="875" y="585"/>
                    <a:pt x="826" y="597"/>
                  </a:cubicBezTo>
                  <a:cubicBezTo>
                    <a:pt x="559" y="597"/>
                    <a:pt x="316" y="694"/>
                    <a:pt x="146" y="888"/>
                  </a:cubicBezTo>
                  <a:cubicBezTo>
                    <a:pt x="1" y="1180"/>
                    <a:pt x="1" y="1520"/>
                    <a:pt x="122" y="1811"/>
                  </a:cubicBezTo>
                  <a:cubicBezTo>
                    <a:pt x="219" y="2152"/>
                    <a:pt x="414" y="2224"/>
                    <a:pt x="559" y="2224"/>
                  </a:cubicBezTo>
                  <a:lnTo>
                    <a:pt x="608" y="2224"/>
                  </a:lnTo>
                  <a:cubicBezTo>
                    <a:pt x="608" y="2394"/>
                    <a:pt x="656" y="2540"/>
                    <a:pt x="754" y="2637"/>
                  </a:cubicBezTo>
                  <a:cubicBezTo>
                    <a:pt x="851" y="2783"/>
                    <a:pt x="1021" y="2856"/>
                    <a:pt x="1191" y="2856"/>
                  </a:cubicBezTo>
                  <a:lnTo>
                    <a:pt x="1264" y="2856"/>
                  </a:lnTo>
                  <a:cubicBezTo>
                    <a:pt x="1458" y="2832"/>
                    <a:pt x="1652" y="2759"/>
                    <a:pt x="1774" y="2613"/>
                  </a:cubicBezTo>
                  <a:cubicBezTo>
                    <a:pt x="1944" y="2783"/>
                    <a:pt x="2163" y="2905"/>
                    <a:pt x="2381" y="2929"/>
                  </a:cubicBezTo>
                  <a:lnTo>
                    <a:pt x="2430" y="2929"/>
                  </a:lnTo>
                  <a:cubicBezTo>
                    <a:pt x="2794" y="2905"/>
                    <a:pt x="3134" y="2710"/>
                    <a:pt x="3304" y="2394"/>
                  </a:cubicBezTo>
                  <a:cubicBezTo>
                    <a:pt x="3426" y="2467"/>
                    <a:pt x="3547" y="2516"/>
                    <a:pt x="3693" y="2540"/>
                  </a:cubicBezTo>
                  <a:cubicBezTo>
                    <a:pt x="3766" y="2559"/>
                    <a:pt x="3841" y="2567"/>
                    <a:pt x="3916" y="2567"/>
                  </a:cubicBezTo>
                  <a:cubicBezTo>
                    <a:pt x="4239" y="2567"/>
                    <a:pt x="4560" y="2403"/>
                    <a:pt x="4738" y="2127"/>
                  </a:cubicBezTo>
                  <a:cubicBezTo>
                    <a:pt x="4932" y="1860"/>
                    <a:pt x="4956" y="1496"/>
                    <a:pt x="4835" y="1204"/>
                  </a:cubicBezTo>
                  <a:cubicBezTo>
                    <a:pt x="4738" y="986"/>
                    <a:pt x="4495" y="840"/>
                    <a:pt x="4252" y="840"/>
                  </a:cubicBezTo>
                  <a:cubicBezTo>
                    <a:pt x="4203" y="840"/>
                    <a:pt x="4130" y="840"/>
                    <a:pt x="4057" y="864"/>
                  </a:cubicBezTo>
                  <a:cubicBezTo>
                    <a:pt x="4033" y="500"/>
                    <a:pt x="3790" y="232"/>
                    <a:pt x="3450" y="135"/>
                  </a:cubicBezTo>
                  <a:cubicBezTo>
                    <a:pt x="3426" y="123"/>
                    <a:pt x="3395" y="117"/>
                    <a:pt x="3365" y="117"/>
                  </a:cubicBezTo>
                  <a:cubicBezTo>
                    <a:pt x="3335" y="117"/>
                    <a:pt x="3304" y="123"/>
                    <a:pt x="3280" y="135"/>
                  </a:cubicBezTo>
                  <a:cubicBezTo>
                    <a:pt x="3013" y="135"/>
                    <a:pt x="2746" y="208"/>
                    <a:pt x="2527" y="330"/>
                  </a:cubicBezTo>
                  <a:cubicBezTo>
                    <a:pt x="2405" y="232"/>
                    <a:pt x="2235" y="135"/>
                    <a:pt x="2090" y="87"/>
                  </a:cubicBezTo>
                  <a:cubicBezTo>
                    <a:pt x="1923" y="31"/>
                    <a:pt x="1776" y="1"/>
                    <a:pt x="1650" y="1"/>
                  </a:cubicBezTo>
                  <a:close/>
                </a:path>
              </a:pathLst>
            </a:custGeom>
            <a:solidFill>
              <a:srgbClr val="261C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263" name="Google Shape;1263;p28"/>
          <p:cNvGrpSpPr/>
          <p:nvPr/>
        </p:nvGrpSpPr>
        <p:grpSpPr>
          <a:xfrm flipH="1">
            <a:off x="497776" y="969404"/>
            <a:ext cx="2490408" cy="2261209"/>
            <a:chOff x="7844079" y="226728"/>
            <a:chExt cx="1373387" cy="1246991"/>
          </a:xfrm>
        </p:grpSpPr>
        <p:sp>
          <p:nvSpPr>
            <p:cNvPr id="1264" name="Google Shape;1264;p28"/>
            <p:cNvSpPr/>
            <p:nvPr/>
          </p:nvSpPr>
          <p:spPr>
            <a:xfrm rot="-1688081">
              <a:off x="7886315" y="509903"/>
              <a:ext cx="222384" cy="213454"/>
            </a:xfrm>
            <a:custGeom>
              <a:avLst/>
              <a:gdLst/>
              <a:ahLst/>
              <a:cxnLst/>
              <a:rect l="l" t="t" r="r" b="b"/>
              <a:pathLst>
                <a:path w="1119" h="1074" extrusionOk="0">
                  <a:moveTo>
                    <a:pt x="681" y="441"/>
                  </a:moveTo>
                  <a:cubicBezTo>
                    <a:pt x="681" y="441"/>
                    <a:pt x="681" y="441"/>
                    <a:pt x="681" y="466"/>
                  </a:cubicBezTo>
                  <a:cubicBezTo>
                    <a:pt x="681" y="466"/>
                    <a:pt x="657" y="490"/>
                    <a:pt x="584" y="490"/>
                  </a:cubicBezTo>
                  <a:cubicBezTo>
                    <a:pt x="608" y="466"/>
                    <a:pt x="632" y="441"/>
                    <a:pt x="657" y="441"/>
                  </a:cubicBezTo>
                  <a:close/>
                  <a:moveTo>
                    <a:pt x="384" y="97"/>
                  </a:moveTo>
                  <a:cubicBezTo>
                    <a:pt x="401" y="97"/>
                    <a:pt x="420" y="98"/>
                    <a:pt x="438" y="101"/>
                  </a:cubicBezTo>
                  <a:cubicBezTo>
                    <a:pt x="559" y="101"/>
                    <a:pt x="681" y="126"/>
                    <a:pt x="778" y="150"/>
                  </a:cubicBezTo>
                  <a:cubicBezTo>
                    <a:pt x="924" y="199"/>
                    <a:pt x="1021" y="369"/>
                    <a:pt x="972" y="514"/>
                  </a:cubicBezTo>
                  <a:cubicBezTo>
                    <a:pt x="924" y="733"/>
                    <a:pt x="705" y="976"/>
                    <a:pt x="559" y="976"/>
                  </a:cubicBezTo>
                  <a:lnTo>
                    <a:pt x="511" y="976"/>
                  </a:lnTo>
                  <a:cubicBezTo>
                    <a:pt x="414" y="879"/>
                    <a:pt x="438" y="733"/>
                    <a:pt x="511" y="612"/>
                  </a:cubicBezTo>
                  <a:cubicBezTo>
                    <a:pt x="608" y="587"/>
                    <a:pt x="754" y="563"/>
                    <a:pt x="778" y="490"/>
                  </a:cubicBezTo>
                  <a:cubicBezTo>
                    <a:pt x="802" y="441"/>
                    <a:pt x="778" y="393"/>
                    <a:pt x="754" y="369"/>
                  </a:cubicBezTo>
                  <a:cubicBezTo>
                    <a:pt x="730" y="344"/>
                    <a:pt x="705" y="344"/>
                    <a:pt x="681" y="344"/>
                  </a:cubicBezTo>
                  <a:cubicBezTo>
                    <a:pt x="608" y="344"/>
                    <a:pt x="535" y="417"/>
                    <a:pt x="462" y="514"/>
                  </a:cubicBezTo>
                  <a:cubicBezTo>
                    <a:pt x="441" y="519"/>
                    <a:pt x="419" y="521"/>
                    <a:pt x="398" y="521"/>
                  </a:cubicBezTo>
                  <a:cubicBezTo>
                    <a:pt x="299" y="521"/>
                    <a:pt x="202" y="477"/>
                    <a:pt x="122" y="417"/>
                  </a:cubicBezTo>
                  <a:cubicBezTo>
                    <a:pt x="98" y="369"/>
                    <a:pt x="98" y="344"/>
                    <a:pt x="122" y="296"/>
                  </a:cubicBezTo>
                  <a:cubicBezTo>
                    <a:pt x="165" y="168"/>
                    <a:pt x="263" y="97"/>
                    <a:pt x="384" y="97"/>
                  </a:cubicBezTo>
                  <a:close/>
                  <a:moveTo>
                    <a:pt x="386" y="1"/>
                  </a:moveTo>
                  <a:cubicBezTo>
                    <a:pt x="230" y="1"/>
                    <a:pt x="69" y="97"/>
                    <a:pt x="25" y="271"/>
                  </a:cubicBezTo>
                  <a:cubicBezTo>
                    <a:pt x="1" y="344"/>
                    <a:pt x="1" y="417"/>
                    <a:pt x="49" y="466"/>
                  </a:cubicBezTo>
                  <a:cubicBezTo>
                    <a:pt x="147" y="563"/>
                    <a:pt x="292" y="612"/>
                    <a:pt x="414" y="612"/>
                  </a:cubicBezTo>
                  <a:cubicBezTo>
                    <a:pt x="341" y="733"/>
                    <a:pt x="341" y="927"/>
                    <a:pt x="462" y="1049"/>
                  </a:cubicBezTo>
                  <a:cubicBezTo>
                    <a:pt x="487" y="1073"/>
                    <a:pt x="511" y="1073"/>
                    <a:pt x="559" y="1073"/>
                  </a:cubicBezTo>
                  <a:cubicBezTo>
                    <a:pt x="754" y="1073"/>
                    <a:pt x="1021" y="782"/>
                    <a:pt x="1070" y="539"/>
                  </a:cubicBezTo>
                  <a:cubicBezTo>
                    <a:pt x="1118" y="320"/>
                    <a:pt x="997" y="126"/>
                    <a:pt x="827" y="77"/>
                  </a:cubicBezTo>
                  <a:cubicBezTo>
                    <a:pt x="705" y="29"/>
                    <a:pt x="584" y="4"/>
                    <a:pt x="438" y="4"/>
                  </a:cubicBezTo>
                  <a:cubicBezTo>
                    <a:pt x="421" y="2"/>
                    <a:pt x="403" y="1"/>
                    <a:pt x="38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65" name="Google Shape;1265;p28"/>
            <p:cNvSpPr/>
            <p:nvPr/>
          </p:nvSpPr>
          <p:spPr>
            <a:xfrm rot="-1688081">
              <a:off x="7968779" y="265401"/>
              <a:ext cx="217416" cy="213057"/>
            </a:xfrm>
            <a:custGeom>
              <a:avLst/>
              <a:gdLst/>
              <a:ahLst/>
              <a:cxnLst/>
              <a:rect l="l" t="t" r="r" b="b"/>
              <a:pathLst>
                <a:path w="1094" h="1072" extrusionOk="0">
                  <a:moveTo>
                    <a:pt x="484" y="620"/>
                  </a:moveTo>
                  <a:cubicBezTo>
                    <a:pt x="474" y="660"/>
                    <a:pt x="413" y="681"/>
                    <a:pt x="413" y="681"/>
                  </a:cubicBezTo>
                  <a:cubicBezTo>
                    <a:pt x="433" y="641"/>
                    <a:pt x="452" y="634"/>
                    <a:pt x="484" y="620"/>
                  </a:cubicBezTo>
                  <a:close/>
                  <a:moveTo>
                    <a:pt x="480" y="88"/>
                  </a:moveTo>
                  <a:cubicBezTo>
                    <a:pt x="512" y="88"/>
                    <a:pt x="542" y="105"/>
                    <a:pt x="559" y="122"/>
                  </a:cubicBezTo>
                  <a:cubicBezTo>
                    <a:pt x="607" y="243"/>
                    <a:pt x="607" y="365"/>
                    <a:pt x="559" y="486"/>
                  </a:cubicBezTo>
                  <a:cubicBezTo>
                    <a:pt x="462" y="486"/>
                    <a:pt x="389" y="535"/>
                    <a:pt x="340" y="608"/>
                  </a:cubicBezTo>
                  <a:cubicBezTo>
                    <a:pt x="316" y="632"/>
                    <a:pt x="316" y="681"/>
                    <a:pt x="340" y="681"/>
                  </a:cubicBezTo>
                  <a:cubicBezTo>
                    <a:pt x="365" y="729"/>
                    <a:pt x="389" y="753"/>
                    <a:pt x="437" y="753"/>
                  </a:cubicBezTo>
                  <a:cubicBezTo>
                    <a:pt x="535" y="753"/>
                    <a:pt x="607" y="632"/>
                    <a:pt x="632" y="559"/>
                  </a:cubicBezTo>
                  <a:lnTo>
                    <a:pt x="778" y="559"/>
                  </a:lnTo>
                  <a:cubicBezTo>
                    <a:pt x="790" y="555"/>
                    <a:pt x="804" y="553"/>
                    <a:pt x="818" y="553"/>
                  </a:cubicBezTo>
                  <a:cubicBezTo>
                    <a:pt x="883" y="553"/>
                    <a:pt x="956" y="596"/>
                    <a:pt x="996" y="656"/>
                  </a:cubicBezTo>
                  <a:cubicBezTo>
                    <a:pt x="996" y="681"/>
                    <a:pt x="996" y="729"/>
                    <a:pt x="972" y="753"/>
                  </a:cubicBezTo>
                  <a:cubicBezTo>
                    <a:pt x="850" y="899"/>
                    <a:pt x="656" y="972"/>
                    <a:pt x="462" y="972"/>
                  </a:cubicBezTo>
                  <a:cubicBezTo>
                    <a:pt x="449" y="974"/>
                    <a:pt x="437" y="975"/>
                    <a:pt x="424" y="975"/>
                  </a:cubicBezTo>
                  <a:cubicBezTo>
                    <a:pt x="268" y="975"/>
                    <a:pt x="122" y="838"/>
                    <a:pt x="122" y="681"/>
                  </a:cubicBezTo>
                  <a:cubicBezTo>
                    <a:pt x="97" y="511"/>
                    <a:pt x="146" y="316"/>
                    <a:pt x="243" y="170"/>
                  </a:cubicBezTo>
                  <a:cubicBezTo>
                    <a:pt x="292" y="122"/>
                    <a:pt x="365" y="98"/>
                    <a:pt x="437" y="98"/>
                  </a:cubicBezTo>
                  <a:cubicBezTo>
                    <a:pt x="452" y="90"/>
                    <a:pt x="466" y="88"/>
                    <a:pt x="480" y="88"/>
                  </a:cubicBezTo>
                  <a:close/>
                  <a:moveTo>
                    <a:pt x="437" y="0"/>
                  </a:moveTo>
                  <a:cubicBezTo>
                    <a:pt x="340" y="0"/>
                    <a:pt x="243" y="49"/>
                    <a:pt x="170" y="122"/>
                  </a:cubicBezTo>
                  <a:cubicBezTo>
                    <a:pt x="49" y="292"/>
                    <a:pt x="0" y="511"/>
                    <a:pt x="24" y="705"/>
                  </a:cubicBezTo>
                  <a:cubicBezTo>
                    <a:pt x="24" y="910"/>
                    <a:pt x="195" y="1072"/>
                    <a:pt x="396" y="1072"/>
                  </a:cubicBezTo>
                  <a:cubicBezTo>
                    <a:pt x="410" y="1072"/>
                    <a:pt x="423" y="1071"/>
                    <a:pt x="437" y="1069"/>
                  </a:cubicBezTo>
                  <a:cubicBezTo>
                    <a:pt x="656" y="1069"/>
                    <a:pt x="875" y="972"/>
                    <a:pt x="1045" y="826"/>
                  </a:cubicBezTo>
                  <a:cubicBezTo>
                    <a:pt x="1069" y="753"/>
                    <a:pt x="1093" y="705"/>
                    <a:pt x="1069" y="632"/>
                  </a:cubicBezTo>
                  <a:cubicBezTo>
                    <a:pt x="1006" y="548"/>
                    <a:pt x="906" y="482"/>
                    <a:pt x="801" y="482"/>
                  </a:cubicBezTo>
                  <a:cubicBezTo>
                    <a:pt x="785" y="482"/>
                    <a:pt x="769" y="483"/>
                    <a:pt x="753" y="486"/>
                  </a:cubicBezTo>
                  <a:lnTo>
                    <a:pt x="656" y="486"/>
                  </a:lnTo>
                  <a:cubicBezTo>
                    <a:pt x="705" y="365"/>
                    <a:pt x="680" y="219"/>
                    <a:pt x="632" y="98"/>
                  </a:cubicBezTo>
                  <a:cubicBezTo>
                    <a:pt x="583" y="49"/>
                    <a:pt x="510" y="0"/>
                    <a:pt x="43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66" name="Google Shape;1266;p28"/>
            <p:cNvSpPr/>
            <p:nvPr/>
          </p:nvSpPr>
          <p:spPr>
            <a:xfrm rot="-1688081">
              <a:off x="8097363" y="456906"/>
              <a:ext cx="198138" cy="172512"/>
            </a:xfrm>
            <a:custGeom>
              <a:avLst/>
              <a:gdLst/>
              <a:ahLst/>
              <a:cxnLst/>
              <a:rect l="l" t="t" r="r" b="b"/>
              <a:pathLst>
                <a:path w="997" h="868" extrusionOk="0">
                  <a:moveTo>
                    <a:pt x="405" y="1"/>
                  </a:moveTo>
                  <a:cubicBezTo>
                    <a:pt x="214" y="1"/>
                    <a:pt x="67" y="97"/>
                    <a:pt x="49" y="168"/>
                  </a:cubicBezTo>
                  <a:cubicBezTo>
                    <a:pt x="0" y="363"/>
                    <a:pt x="49" y="557"/>
                    <a:pt x="195" y="703"/>
                  </a:cubicBezTo>
                  <a:cubicBezTo>
                    <a:pt x="350" y="801"/>
                    <a:pt x="529" y="867"/>
                    <a:pt x="667" y="867"/>
                  </a:cubicBezTo>
                  <a:cubicBezTo>
                    <a:pt x="767" y="867"/>
                    <a:pt x="844" y="833"/>
                    <a:pt x="875" y="751"/>
                  </a:cubicBezTo>
                  <a:cubicBezTo>
                    <a:pt x="996" y="484"/>
                    <a:pt x="875" y="168"/>
                    <a:pt x="632" y="47"/>
                  </a:cubicBezTo>
                  <a:cubicBezTo>
                    <a:pt x="553" y="14"/>
                    <a:pt x="476" y="1"/>
                    <a:pt x="405"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67" name="Google Shape;1267;p28"/>
            <p:cNvSpPr/>
            <p:nvPr/>
          </p:nvSpPr>
          <p:spPr>
            <a:xfrm rot="-1688081">
              <a:off x="8096253" y="485759"/>
              <a:ext cx="92014" cy="96790"/>
            </a:xfrm>
            <a:custGeom>
              <a:avLst/>
              <a:gdLst/>
              <a:ahLst/>
              <a:cxnLst/>
              <a:rect l="l" t="t" r="r" b="b"/>
              <a:pathLst>
                <a:path w="463" h="487" extrusionOk="0">
                  <a:moveTo>
                    <a:pt x="462" y="0"/>
                  </a:moveTo>
                  <a:lnTo>
                    <a:pt x="1" y="486"/>
                  </a:lnTo>
                  <a:cubicBezTo>
                    <a:pt x="1" y="486"/>
                    <a:pt x="438" y="98"/>
                    <a:pt x="462"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68" name="Google Shape;1268;p28"/>
            <p:cNvSpPr/>
            <p:nvPr/>
          </p:nvSpPr>
          <p:spPr>
            <a:xfrm rot="-1688081">
              <a:off x="8086573" y="475658"/>
              <a:ext cx="111093" cy="116466"/>
            </a:xfrm>
            <a:custGeom>
              <a:avLst/>
              <a:gdLst/>
              <a:ahLst/>
              <a:cxnLst/>
              <a:rect l="l" t="t" r="r" b="b"/>
              <a:pathLst>
                <a:path w="559" h="586" extrusionOk="0">
                  <a:moveTo>
                    <a:pt x="504" y="1"/>
                  </a:moveTo>
                  <a:cubicBezTo>
                    <a:pt x="487" y="1"/>
                    <a:pt x="471" y="9"/>
                    <a:pt x="462" y="27"/>
                  </a:cubicBezTo>
                  <a:cubicBezTo>
                    <a:pt x="340" y="197"/>
                    <a:pt x="195" y="367"/>
                    <a:pt x="25" y="489"/>
                  </a:cubicBezTo>
                  <a:cubicBezTo>
                    <a:pt x="0" y="513"/>
                    <a:pt x="0" y="537"/>
                    <a:pt x="25" y="562"/>
                  </a:cubicBezTo>
                  <a:cubicBezTo>
                    <a:pt x="25" y="562"/>
                    <a:pt x="49" y="562"/>
                    <a:pt x="49" y="586"/>
                  </a:cubicBezTo>
                  <a:cubicBezTo>
                    <a:pt x="73" y="562"/>
                    <a:pt x="73" y="562"/>
                    <a:pt x="73" y="562"/>
                  </a:cubicBezTo>
                  <a:cubicBezTo>
                    <a:pt x="267" y="416"/>
                    <a:pt x="413" y="246"/>
                    <a:pt x="559" y="51"/>
                  </a:cubicBezTo>
                  <a:cubicBezTo>
                    <a:pt x="559" y="21"/>
                    <a:pt x="531" y="1"/>
                    <a:pt x="50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69" name="Google Shape;1269;p28"/>
            <p:cNvSpPr/>
            <p:nvPr/>
          </p:nvSpPr>
          <p:spPr>
            <a:xfrm rot="-1688081">
              <a:off x="8145749" y="485303"/>
              <a:ext cx="101553" cy="116068"/>
            </a:xfrm>
            <a:custGeom>
              <a:avLst/>
              <a:gdLst/>
              <a:ahLst/>
              <a:cxnLst/>
              <a:rect l="l" t="t" r="r" b="b"/>
              <a:pathLst>
                <a:path w="511" h="584" extrusionOk="0">
                  <a:moveTo>
                    <a:pt x="510" y="1"/>
                  </a:moveTo>
                  <a:lnTo>
                    <a:pt x="0" y="584"/>
                  </a:lnTo>
                  <a:cubicBezTo>
                    <a:pt x="194" y="390"/>
                    <a:pt x="365" y="195"/>
                    <a:pt x="510"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70" name="Google Shape;1270;p28"/>
            <p:cNvSpPr/>
            <p:nvPr/>
          </p:nvSpPr>
          <p:spPr>
            <a:xfrm rot="-1688081">
              <a:off x="8132238" y="479541"/>
              <a:ext cx="125600" cy="132564"/>
            </a:xfrm>
            <a:custGeom>
              <a:avLst/>
              <a:gdLst/>
              <a:ahLst/>
              <a:cxnLst/>
              <a:rect l="l" t="t" r="r" b="b"/>
              <a:pathLst>
                <a:path w="632" h="667" extrusionOk="0">
                  <a:moveTo>
                    <a:pt x="563" y="1"/>
                  </a:moveTo>
                  <a:cubicBezTo>
                    <a:pt x="547" y="1"/>
                    <a:pt x="535" y="18"/>
                    <a:pt x="535" y="35"/>
                  </a:cubicBezTo>
                  <a:cubicBezTo>
                    <a:pt x="389" y="254"/>
                    <a:pt x="219" y="448"/>
                    <a:pt x="25" y="594"/>
                  </a:cubicBezTo>
                  <a:cubicBezTo>
                    <a:pt x="0" y="618"/>
                    <a:pt x="0" y="642"/>
                    <a:pt x="25" y="667"/>
                  </a:cubicBezTo>
                  <a:lnTo>
                    <a:pt x="97" y="667"/>
                  </a:lnTo>
                  <a:cubicBezTo>
                    <a:pt x="292" y="496"/>
                    <a:pt x="486" y="278"/>
                    <a:pt x="632" y="59"/>
                  </a:cubicBezTo>
                  <a:cubicBezTo>
                    <a:pt x="632" y="35"/>
                    <a:pt x="608" y="11"/>
                    <a:pt x="583" y="11"/>
                  </a:cubicBezTo>
                  <a:cubicBezTo>
                    <a:pt x="576" y="3"/>
                    <a:pt x="569" y="1"/>
                    <a:pt x="56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71" name="Google Shape;1271;p28"/>
            <p:cNvSpPr/>
            <p:nvPr/>
          </p:nvSpPr>
          <p:spPr>
            <a:xfrm rot="-1688081">
              <a:off x="7848968" y="476562"/>
              <a:ext cx="144878" cy="57040"/>
            </a:xfrm>
            <a:custGeom>
              <a:avLst/>
              <a:gdLst/>
              <a:ahLst/>
              <a:cxnLst/>
              <a:rect l="l" t="t" r="r" b="b"/>
              <a:pathLst>
                <a:path w="729" h="287" extrusionOk="0">
                  <a:moveTo>
                    <a:pt x="254" y="0"/>
                  </a:moveTo>
                  <a:cubicBezTo>
                    <a:pt x="184" y="0"/>
                    <a:pt x="114" y="14"/>
                    <a:pt x="49" y="43"/>
                  </a:cubicBezTo>
                  <a:cubicBezTo>
                    <a:pt x="0" y="68"/>
                    <a:pt x="25" y="140"/>
                    <a:pt x="73" y="140"/>
                  </a:cubicBezTo>
                  <a:cubicBezTo>
                    <a:pt x="133" y="118"/>
                    <a:pt x="196" y="107"/>
                    <a:pt x="258" y="107"/>
                  </a:cubicBezTo>
                  <a:cubicBezTo>
                    <a:pt x="396" y="107"/>
                    <a:pt x="531" y="161"/>
                    <a:pt x="632" y="262"/>
                  </a:cubicBezTo>
                  <a:cubicBezTo>
                    <a:pt x="656" y="286"/>
                    <a:pt x="656" y="286"/>
                    <a:pt x="680" y="286"/>
                  </a:cubicBezTo>
                  <a:lnTo>
                    <a:pt x="705" y="286"/>
                  </a:lnTo>
                  <a:cubicBezTo>
                    <a:pt x="729" y="262"/>
                    <a:pt x="729" y="213"/>
                    <a:pt x="705" y="213"/>
                  </a:cubicBezTo>
                  <a:cubicBezTo>
                    <a:pt x="585" y="77"/>
                    <a:pt x="418" y="0"/>
                    <a:pt x="25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72" name="Google Shape;1272;p28"/>
            <p:cNvSpPr/>
            <p:nvPr/>
          </p:nvSpPr>
          <p:spPr>
            <a:xfrm rot="-1688081">
              <a:off x="8202326" y="503855"/>
              <a:ext cx="77308" cy="91821"/>
            </a:xfrm>
            <a:custGeom>
              <a:avLst/>
              <a:gdLst/>
              <a:ahLst/>
              <a:cxnLst/>
              <a:rect l="l" t="t" r="r" b="b"/>
              <a:pathLst>
                <a:path w="389" h="462" extrusionOk="0">
                  <a:moveTo>
                    <a:pt x="389" y="0"/>
                  </a:moveTo>
                  <a:lnTo>
                    <a:pt x="0" y="462"/>
                  </a:lnTo>
                  <a:cubicBezTo>
                    <a:pt x="0" y="462"/>
                    <a:pt x="364" y="146"/>
                    <a:pt x="389"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73" name="Google Shape;1273;p28"/>
            <p:cNvSpPr/>
            <p:nvPr/>
          </p:nvSpPr>
          <p:spPr>
            <a:xfrm rot="-1688081">
              <a:off x="8187819" y="494119"/>
              <a:ext cx="101553" cy="112491"/>
            </a:xfrm>
            <a:custGeom>
              <a:avLst/>
              <a:gdLst/>
              <a:ahLst/>
              <a:cxnLst/>
              <a:rect l="l" t="t" r="r" b="b"/>
              <a:pathLst>
                <a:path w="511" h="566" extrusionOk="0">
                  <a:moveTo>
                    <a:pt x="462" y="1"/>
                  </a:moveTo>
                  <a:cubicBezTo>
                    <a:pt x="444" y="1"/>
                    <a:pt x="425" y="19"/>
                    <a:pt x="413" y="55"/>
                  </a:cubicBezTo>
                  <a:cubicBezTo>
                    <a:pt x="389" y="152"/>
                    <a:pt x="170" y="371"/>
                    <a:pt x="24" y="468"/>
                  </a:cubicBezTo>
                  <a:cubicBezTo>
                    <a:pt x="0" y="493"/>
                    <a:pt x="0" y="517"/>
                    <a:pt x="24" y="541"/>
                  </a:cubicBezTo>
                  <a:cubicBezTo>
                    <a:pt x="24" y="541"/>
                    <a:pt x="49" y="565"/>
                    <a:pt x="73" y="565"/>
                  </a:cubicBezTo>
                  <a:cubicBezTo>
                    <a:pt x="73" y="565"/>
                    <a:pt x="73" y="541"/>
                    <a:pt x="73" y="541"/>
                  </a:cubicBezTo>
                  <a:cubicBezTo>
                    <a:pt x="122" y="493"/>
                    <a:pt x="486" y="225"/>
                    <a:pt x="510" y="55"/>
                  </a:cubicBezTo>
                  <a:cubicBezTo>
                    <a:pt x="498" y="19"/>
                    <a:pt x="480" y="1"/>
                    <a:pt x="46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74" name="Google Shape;1274;p28"/>
            <p:cNvSpPr/>
            <p:nvPr/>
          </p:nvSpPr>
          <p:spPr>
            <a:xfrm rot="-1688081">
              <a:off x="7905638" y="365861"/>
              <a:ext cx="77507" cy="138924"/>
            </a:xfrm>
            <a:custGeom>
              <a:avLst/>
              <a:gdLst/>
              <a:ahLst/>
              <a:cxnLst/>
              <a:rect l="l" t="t" r="r" b="b"/>
              <a:pathLst>
                <a:path w="390" h="699" extrusionOk="0">
                  <a:moveTo>
                    <a:pt x="158" y="0"/>
                  </a:moveTo>
                  <a:cubicBezTo>
                    <a:pt x="146" y="0"/>
                    <a:pt x="134" y="6"/>
                    <a:pt x="122" y="18"/>
                  </a:cubicBezTo>
                  <a:cubicBezTo>
                    <a:pt x="0" y="237"/>
                    <a:pt x="98" y="529"/>
                    <a:pt x="292" y="699"/>
                  </a:cubicBezTo>
                  <a:lnTo>
                    <a:pt x="365" y="699"/>
                  </a:lnTo>
                  <a:cubicBezTo>
                    <a:pt x="389" y="674"/>
                    <a:pt x="389" y="650"/>
                    <a:pt x="365" y="626"/>
                  </a:cubicBezTo>
                  <a:cubicBezTo>
                    <a:pt x="171" y="504"/>
                    <a:pt x="122" y="261"/>
                    <a:pt x="195" y="67"/>
                  </a:cubicBezTo>
                  <a:cubicBezTo>
                    <a:pt x="219" y="43"/>
                    <a:pt x="219" y="18"/>
                    <a:pt x="195" y="18"/>
                  </a:cubicBezTo>
                  <a:cubicBezTo>
                    <a:pt x="183" y="6"/>
                    <a:pt x="171" y="0"/>
                    <a:pt x="15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75" name="Google Shape;1275;p28"/>
            <p:cNvSpPr/>
            <p:nvPr/>
          </p:nvSpPr>
          <p:spPr>
            <a:xfrm rot="-1688081">
              <a:off x="8626261" y="406849"/>
              <a:ext cx="367262" cy="1041832"/>
            </a:xfrm>
            <a:custGeom>
              <a:avLst/>
              <a:gdLst/>
              <a:ahLst/>
              <a:cxnLst/>
              <a:rect l="l" t="t" r="r" b="b"/>
              <a:pathLst>
                <a:path w="1848" h="5242" extrusionOk="0">
                  <a:moveTo>
                    <a:pt x="156" y="1"/>
                  </a:moveTo>
                  <a:cubicBezTo>
                    <a:pt x="122" y="1"/>
                    <a:pt x="86" y="7"/>
                    <a:pt x="49" y="19"/>
                  </a:cubicBezTo>
                  <a:cubicBezTo>
                    <a:pt x="25" y="19"/>
                    <a:pt x="1" y="43"/>
                    <a:pt x="1" y="68"/>
                  </a:cubicBezTo>
                  <a:cubicBezTo>
                    <a:pt x="25" y="92"/>
                    <a:pt x="25" y="116"/>
                    <a:pt x="49" y="116"/>
                  </a:cubicBezTo>
                  <a:lnTo>
                    <a:pt x="74" y="92"/>
                  </a:lnTo>
                  <a:lnTo>
                    <a:pt x="244" y="92"/>
                  </a:lnTo>
                  <a:cubicBezTo>
                    <a:pt x="251" y="99"/>
                    <a:pt x="258" y="102"/>
                    <a:pt x="265" y="102"/>
                  </a:cubicBezTo>
                  <a:cubicBezTo>
                    <a:pt x="280" y="102"/>
                    <a:pt x="292" y="85"/>
                    <a:pt x="292" y="68"/>
                  </a:cubicBezTo>
                  <a:cubicBezTo>
                    <a:pt x="292" y="43"/>
                    <a:pt x="268" y="19"/>
                    <a:pt x="244" y="19"/>
                  </a:cubicBezTo>
                  <a:cubicBezTo>
                    <a:pt x="220" y="7"/>
                    <a:pt x="189" y="1"/>
                    <a:pt x="156" y="1"/>
                  </a:cubicBezTo>
                  <a:close/>
                  <a:moveTo>
                    <a:pt x="438" y="43"/>
                  </a:moveTo>
                  <a:cubicBezTo>
                    <a:pt x="414" y="43"/>
                    <a:pt x="390" y="68"/>
                    <a:pt x="390" y="92"/>
                  </a:cubicBezTo>
                  <a:cubicBezTo>
                    <a:pt x="390" y="116"/>
                    <a:pt x="390" y="141"/>
                    <a:pt x="414" y="141"/>
                  </a:cubicBezTo>
                  <a:cubicBezTo>
                    <a:pt x="487" y="165"/>
                    <a:pt x="535" y="165"/>
                    <a:pt x="584" y="189"/>
                  </a:cubicBezTo>
                  <a:lnTo>
                    <a:pt x="608" y="189"/>
                  </a:lnTo>
                  <a:cubicBezTo>
                    <a:pt x="632" y="189"/>
                    <a:pt x="632" y="189"/>
                    <a:pt x="657" y="165"/>
                  </a:cubicBezTo>
                  <a:cubicBezTo>
                    <a:pt x="657" y="141"/>
                    <a:pt x="657" y="116"/>
                    <a:pt x="632" y="116"/>
                  </a:cubicBezTo>
                  <a:cubicBezTo>
                    <a:pt x="560" y="92"/>
                    <a:pt x="511" y="68"/>
                    <a:pt x="438" y="43"/>
                  </a:cubicBezTo>
                  <a:close/>
                  <a:moveTo>
                    <a:pt x="778" y="195"/>
                  </a:moveTo>
                  <a:cubicBezTo>
                    <a:pt x="766" y="195"/>
                    <a:pt x="754" y="201"/>
                    <a:pt x="754" y="213"/>
                  </a:cubicBezTo>
                  <a:cubicBezTo>
                    <a:pt x="730" y="238"/>
                    <a:pt x="730" y="262"/>
                    <a:pt x="754" y="286"/>
                  </a:cubicBezTo>
                  <a:cubicBezTo>
                    <a:pt x="803" y="311"/>
                    <a:pt x="851" y="359"/>
                    <a:pt x="875" y="384"/>
                  </a:cubicBezTo>
                  <a:cubicBezTo>
                    <a:pt x="900" y="408"/>
                    <a:pt x="900" y="408"/>
                    <a:pt x="924" y="408"/>
                  </a:cubicBezTo>
                  <a:lnTo>
                    <a:pt x="973" y="408"/>
                  </a:lnTo>
                  <a:cubicBezTo>
                    <a:pt x="973" y="384"/>
                    <a:pt x="973" y="359"/>
                    <a:pt x="973" y="335"/>
                  </a:cubicBezTo>
                  <a:cubicBezTo>
                    <a:pt x="924" y="286"/>
                    <a:pt x="875" y="238"/>
                    <a:pt x="803" y="213"/>
                  </a:cubicBezTo>
                  <a:cubicBezTo>
                    <a:pt x="803" y="201"/>
                    <a:pt x="790" y="195"/>
                    <a:pt x="778" y="195"/>
                  </a:cubicBezTo>
                  <a:close/>
                  <a:moveTo>
                    <a:pt x="1033" y="438"/>
                  </a:moveTo>
                  <a:cubicBezTo>
                    <a:pt x="1021" y="438"/>
                    <a:pt x="1009" y="444"/>
                    <a:pt x="997" y="456"/>
                  </a:cubicBezTo>
                  <a:cubicBezTo>
                    <a:pt x="973" y="456"/>
                    <a:pt x="973" y="505"/>
                    <a:pt x="997" y="529"/>
                  </a:cubicBezTo>
                  <a:cubicBezTo>
                    <a:pt x="1021" y="578"/>
                    <a:pt x="1045" y="626"/>
                    <a:pt x="1070" y="675"/>
                  </a:cubicBezTo>
                  <a:cubicBezTo>
                    <a:pt x="1070" y="699"/>
                    <a:pt x="1094" y="724"/>
                    <a:pt x="1118" y="724"/>
                  </a:cubicBezTo>
                  <a:lnTo>
                    <a:pt x="1118" y="699"/>
                  </a:lnTo>
                  <a:cubicBezTo>
                    <a:pt x="1143" y="675"/>
                    <a:pt x="1167" y="651"/>
                    <a:pt x="1143" y="626"/>
                  </a:cubicBezTo>
                  <a:cubicBezTo>
                    <a:pt x="1118" y="578"/>
                    <a:pt x="1094" y="505"/>
                    <a:pt x="1070" y="456"/>
                  </a:cubicBezTo>
                  <a:cubicBezTo>
                    <a:pt x="1058" y="444"/>
                    <a:pt x="1045" y="438"/>
                    <a:pt x="1033" y="438"/>
                  </a:cubicBezTo>
                  <a:close/>
                  <a:moveTo>
                    <a:pt x="1143" y="796"/>
                  </a:moveTo>
                  <a:cubicBezTo>
                    <a:pt x="1118" y="821"/>
                    <a:pt x="1118" y="845"/>
                    <a:pt x="1118" y="869"/>
                  </a:cubicBezTo>
                  <a:cubicBezTo>
                    <a:pt x="1118" y="918"/>
                    <a:pt x="1143" y="991"/>
                    <a:pt x="1143" y="991"/>
                  </a:cubicBezTo>
                  <a:lnTo>
                    <a:pt x="1143" y="1039"/>
                  </a:lnTo>
                  <a:cubicBezTo>
                    <a:pt x="1143" y="1064"/>
                    <a:pt x="1167" y="1088"/>
                    <a:pt x="1191" y="1088"/>
                  </a:cubicBezTo>
                  <a:cubicBezTo>
                    <a:pt x="1215" y="1088"/>
                    <a:pt x="1240" y="1064"/>
                    <a:pt x="1240" y="1039"/>
                  </a:cubicBezTo>
                  <a:cubicBezTo>
                    <a:pt x="1240" y="1015"/>
                    <a:pt x="1240" y="1015"/>
                    <a:pt x="1240" y="991"/>
                  </a:cubicBezTo>
                  <a:cubicBezTo>
                    <a:pt x="1215" y="942"/>
                    <a:pt x="1215" y="894"/>
                    <a:pt x="1215" y="845"/>
                  </a:cubicBezTo>
                  <a:cubicBezTo>
                    <a:pt x="1191" y="821"/>
                    <a:pt x="1167" y="796"/>
                    <a:pt x="1143" y="796"/>
                  </a:cubicBezTo>
                  <a:close/>
                  <a:moveTo>
                    <a:pt x="1191" y="1185"/>
                  </a:moveTo>
                  <a:cubicBezTo>
                    <a:pt x="1167" y="1185"/>
                    <a:pt x="1143" y="1209"/>
                    <a:pt x="1143" y="1234"/>
                  </a:cubicBezTo>
                  <a:cubicBezTo>
                    <a:pt x="1143" y="1282"/>
                    <a:pt x="1143" y="1355"/>
                    <a:pt x="1118" y="1404"/>
                  </a:cubicBezTo>
                  <a:cubicBezTo>
                    <a:pt x="1118" y="1428"/>
                    <a:pt x="1143" y="1452"/>
                    <a:pt x="1167" y="1452"/>
                  </a:cubicBezTo>
                  <a:cubicBezTo>
                    <a:pt x="1191" y="1452"/>
                    <a:pt x="1215" y="1452"/>
                    <a:pt x="1215" y="1428"/>
                  </a:cubicBezTo>
                  <a:cubicBezTo>
                    <a:pt x="1215" y="1355"/>
                    <a:pt x="1240" y="1307"/>
                    <a:pt x="1240" y="1234"/>
                  </a:cubicBezTo>
                  <a:cubicBezTo>
                    <a:pt x="1240" y="1209"/>
                    <a:pt x="1215" y="1185"/>
                    <a:pt x="1191" y="1185"/>
                  </a:cubicBezTo>
                  <a:close/>
                  <a:moveTo>
                    <a:pt x="1107" y="1549"/>
                  </a:moveTo>
                  <a:cubicBezTo>
                    <a:pt x="1093" y="1549"/>
                    <a:pt x="1078" y="1557"/>
                    <a:pt x="1070" y="1574"/>
                  </a:cubicBezTo>
                  <a:cubicBezTo>
                    <a:pt x="1045" y="1622"/>
                    <a:pt x="997" y="1695"/>
                    <a:pt x="973" y="1744"/>
                  </a:cubicBezTo>
                  <a:cubicBezTo>
                    <a:pt x="948" y="1744"/>
                    <a:pt x="948" y="1792"/>
                    <a:pt x="973" y="1792"/>
                  </a:cubicBezTo>
                  <a:lnTo>
                    <a:pt x="1045" y="1792"/>
                  </a:lnTo>
                  <a:cubicBezTo>
                    <a:pt x="1094" y="1744"/>
                    <a:pt x="1118" y="1671"/>
                    <a:pt x="1143" y="1622"/>
                  </a:cubicBezTo>
                  <a:cubicBezTo>
                    <a:pt x="1158" y="1575"/>
                    <a:pt x="1133" y="1549"/>
                    <a:pt x="1107" y="1549"/>
                  </a:cubicBezTo>
                  <a:close/>
                  <a:moveTo>
                    <a:pt x="438" y="1792"/>
                  </a:moveTo>
                  <a:cubicBezTo>
                    <a:pt x="394" y="1792"/>
                    <a:pt x="390" y="1893"/>
                    <a:pt x="426" y="1893"/>
                  </a:cubicBezTo>
                  <a:cubicBezTo>
                    <a:pt x="430" y="1893"/>
                    <a:pt x="434" y="1892"/>
                    <a:pt x="438" y="1890"/>
                  </a:cubicBezTo>
                  <a:lnTo>
                    <a:pt x="632" y="1890"/>
                  </a:lnTo>
                  <a:cubicBezTo>
                    <a:pt x="657" y="1890"/>
                    <a:pt x="681" y="1890"/>
                    <a:pt x="681" y="1841"/>
                  </a:cubicBezTo>
                  <a:cubicBezTo>
                    <a:pt x="681" y="1817"/>
                    <a:pt x="657" y="1817"/>
                    <a:pt x="632" y="1792"/>
                  </a:cubicBezTo>
                  <a:close/>
                  <a:moveTo>
                    <a:pt x="244" y="1841"/>
                  </a:moveTo>
                  <a:cubicBezTo>
                    <a:pt x="171" y="1865"/>
                    <a:pt x="98" y="1914"/>
                    <a:pt x="74" y="1963"/>
                  </a:cubicBezTo>
                  <a:cubicBezTo>
                    <a:pt x="49" y="1987"/>
                    <a:pt x="49" y="2011"/>
                    <a:pt x="74" y="2011"/>
                  </a:cubicBezTo>
                  <a:cubicBezTo>
                    <a:pt x="74" y="2023"/>
                    <a:pt x="74" y="2029"/>
                    <a:pt x="77" y="2029"/>
                  </a:cubicBezTo>
                  <a:cubicBezTo>
                    <a:pt x="80" y="2029"/>
                    <a:pt x="86" y="2023"/>
                    <a:pt x="98" y="2011"/>
                  </a:cubicBezTo>
                  <a:cubicBezTo>
                    <a:pt x="98" y="2023"/>
                    <a:pt x="104" y="2029"/>
                    <a:pt x="110" y="2029"/>
                  </a:cubicBezTo>
                  <a:cubicBezTo>
                    <a:pt x="116" y="2029"/>
                    <a:pt x="122" y="2023"/>
                    <a:pt x="122" y="2011"/>
                  </a:cubicBezTo>
                  <a:cubicBezTo>
                    <a:pt x="171" y="1987"/>
                    <a:pt x="220" y="1938"/>
                    <a:pt x="268" y="1938"/>
                  </a:cubicBezTo>
                  <a:cubicBezTo>
                    <a:pt x="292" y="1938"/>
                    <a:pt x="317" y="1914"/>
                    <a:pt x="292" y="1865"/>
                  </a:cubicBezTo>
                  <a:cubicBezTo>
                    <a:pt x="292" y="1841"/>
                    <a:pt x="268" y="1841"/>
                    <a:pt x="244" y="1841"/>
                  </a:cubicBezTo>
                  <a:close/>
                  <a:moveTo>
                    <a:pt x="803" y="1841"/>
                  </a:moveTo>
                  <a:cubicBezTo>
                    <a:pt x="778" y="1841"/>
                    <a:pt x="754" y="1841"/>
                    <a:pt x="754" y="1865"/>
                  </a:cubicBezTo>
                  <a:cubicBezTo>
                    <a:pt x="754" y="1890"/>
                    <a:pt x="754" y="1914"/>
                    <a:pt x="778" y="1938"/>
                  </a:cubicBezTo>
                  <a:lnTo>
                    <a:pt x="705" y="1987"/>
                  </a:lnTo>
                  <a:cubicBezTo>
                    <a:pt x="681" y="2011"/>
                    <a:pt x="681" y="2035"/>
                    <a:pt x="705" y="2060"/>
                  </a:cubicBezTo>
                  <a:lnTo>
                    <a:pt x="754" y="2060"/>
                  </a:lnTo>
                  <a:cubicBezTo>
                    <a:pt x="754" y="2060"/>
                    <a:pt x="754" y="2060"/>
                    <a:pt x="754" y="2035"/>
                  </a:cubicBezTo>
                  <a:cubicBezTo>
                    <a:pt x="803" y="2011"/>
                    <a:pt x="827" y="1987"/>
                    <a:pt x="875" y="1938"/>
                  </a:cubicBezTo>
                  <a:lnTo>
                    <a:pt x="948" y="1963"/>
                  </a:lnTo>
                  <a:cubicBezTo>
                    <a:pt x="955" y="1970"/>
                    <a:pt x="963" y="1973"/>
                    <a:pt x="970" y="1973"/>
                  </a:cubicBezTo>
                  <a:cubicBezTo>
                    <a:pt x="987" y="1973"/>
                    <a:pt x="1004" y="1955"/>
                    <a:pt x="1021" y="1938"/>
                  </a:cubicBezTo>
                  <a:cubicBezTo>
                    <a:pt x="1021" y="1914"/>
                    <a:pt x="997" y="1890"/>
                    <a:pt x="997" y="1890"/>
                  </a:cubicBezTo>
                  <a:lnTo>
                    <a:pt x="900" y="1841"/>
                  </a:lnTo>
                  <a:close/>
                  <a:moveTo>
                    <a:pt x="1143" y="1993"/>
                  </a:moveTo>
                  <a:cubicBezTo>
                    <a:pt x="1130" y="1993"/>
                    <a:pt x="1118" y="1999"/>
                    <a:pt x="1118" y="2011"/>
                  </a:cubicBezTo>
                  <a:cubicBezTo>
                    <a:pt x="1094" y="2035"/>
                    <a:pt x="1094" y="2060"/>
                    <a:pt x="1118" y="2084"/>
                  </a:cubicBezTo>
                  <a:cubicBezTo>
                    <a:pt x="1167" y="2108"/>
                    <a:pt x="1191" y="2157"/>
                    <a:pt x="1240" y="2205"/>
                  </a:cubicBezTo>
                  <a:cubicBezTo>
                    <a:pt x="1240" y="2205"/>
                    <a:pt x="1264" y="2205"/>
                    <a:pt x="1264" y="2230"/>
                  </a:cubicBezTo>
                  <a:lnTo>
                    <a:pt x="1313" y="2230"/>
                  </a:lnTo>
                  <a:cubicBezTo>
                    <a:pt x="1337" y="2205"/>
                    <a:pt x="1337" y="2181"/>
                    <a:pt x="1313" y="2157"/>
                  </a:cubicBezTo>
                  <a:cubicBezTo>
                    <a:pt x="1264" y="2108"/>
                    <a:pt x="1215" y="2060"/>
                    <a:pt x="1167" y="2011"/>
                  </a:cubicBezTo>
                  <a:cubicBezTo>
                    <a:pt x="1167" y="1999"/>
                    <a:pt x="1155" y="1993"/>
                    <a:pt x="1143" y="1993"/>
                  </a:cubicBezTo>
                  <a:close/>
                  <a:moveTo>
                    <a:pt x="585" y="2074"/>
                  </a:moveTo>
                  <a:cubicBezTo>
                    <a:pt x="576" y="2074"/>
                    <a:pt x="567" y="2077"/>
                    <a:pt x="560" y="2084"/>
                  </a:cubicBezTo>
                  <a:cubicBezTo>
                    <a:pt x="511" y="2108"/>
                    <a:pt x="462" y="2133"/>
                    <a:pt x="414" y="2157"/>
                  </a:cubicBezTo>
                  <a:cubicBezTo>
                    <a:pt x="365" y="2157"/>
                    <a:pt x="365" y="2230"/>
                    <a:pt x="414" y="2254"/>
                  </a:cubicBezTo>
                  <a:lnTo>
                    <a:pt x="438" y="2230"/>
                  </a:lnTo>
                  <a:cubicBezTo>
                    <a:pt x="487" y="2205"/>
                    <a:pt x="560" y="2181"/>
                    <a:pt x="608" y="2157"/>
                  </a:cubicBezTo>
                  <a:cubicBezTo>
                    <a:pt x="632" y="2157"/>
                    <a:pt x="632" y="2133"/>
                    <a:pt x="632" y="2108"/>
                  </a:cubicBezTo>
                  <a:cubicBezTo>
                    <a:pt x="632" y="2091"/>
                    <a:pt x="608" y="2074"/>
                    <a:pt x="585" y="2074"/>
                  </a:cubicBezTo>
                  <a:close/>
                  <a:moveTo>
                    <a:pt x="49" y="2108"/>
                  </a:moveTo>
                  <a:cubicBezTo>
                    <a:pt x="25" y="2133"/>
                    <a:pt x="1" y="2157"/>
                    <a:pt x="25" y="2181"/>
                  </a:cubicBezTo>
                  <a:cubicBezTo>
                    <a:pt x="74" y="2230"/>
                    <a:pt x="147" y="2278"/>
                    <a:pt x="220" y="2278"/>
                  </a:cubicBezTo>
                  <a:lnTo>
                    <a:pt x="244" y="2278"/>
                  </a:lnTo>
                  <a:cubicBezTo>
                    <a:pt x="244" y="2278"/>
                    <a:pt x="268" y="2254"/>
                    <a:pt x="268" y="2230"/>
                  </a:cubicBezTo>
                  <a:cubicBezTo>
                    <a:pt x="268" y="2205"/>
                    <a:pt x="244" y="2181"/>
                    <a:pt x="220" y="2181"/>
                  </a:cubicBezTo>
                  <a:cubicBezTo>
                    <a:pt x="195" y="2181"/>
                    <a:pt x="122" y="2181"/>
                    <a:pt x="98" y="2133"/>
                  </a:cubicBezTo>
                  <a:cubicBezTo>
                    <a:pt x="98" y="2108"/>
                    <a:pt x="74" y="2108"/>
                    <a:pt x="49" y="2108"/>
                  </a:cubicBezTo>
                  <a:close/>
                  <a:moveTo>
                    <a:pt x="1361" y="2278"/>
                  </a:moveTo>
                  <a:cubicBezTo>
                    <a:pt x="1337" y="2303"/>
                    <a:pt x="1313" y="2327"/>
                    <a:pt x="1337" y="2351"/>
                  </a:cubicBezTo>
                  <a:cubicBezTo>
                    <a:pt x="1337" y="2400"/>
                    <a:pt x="1361" y="2448"/>
                    <a:pt x="1361" y="2521"/>
                  </a:cubicBezTo>
                  <a:cubicBezTo>
                    <a:pt x="1361" y="2546"/>
                    <a:pt x="1386" y="2570"/>
                    <a:pt x="1410" y="2570"/>
                  </a:cubicBezTo>
                  <a:cubicBezTo>
                    <a:pt x="1434" y="2570"/>
                    <a:pt x="1458" y="2546"/>
                    <a:pt x="1458" y="2521"/>
                  </a:cubicBezTo>
                  <a:cubicBezTo>
                    <a:pt x="1458" y="2448"/>
                    <a:pt x="1434" y="2375"/>
                    <a:pt x="1410" y="2327"/>
                  </a:cubicBezTo>
                  <a:cubicBezTo>
                    <a:pt x="1410" y="2303"/>
                    <a:pt x="1361" y="2278"/>
                    <a:pt x="1361" y="2278"/>
                  </a:cubicBezTo>
                  <a:close/>
                  <a:moveTo>
                    <a:pt x="1402" y="2657"/>
                  </a:moveTo>
                  <a:cubicBezTo>
                    <a:pt x="1383" y="2657"/>
                    <a:pt x="1378" y="2674"/>
                    <a:pt x="1361" y="2691"/>
                  </a:cubicBezTo>
                  <a:cubicBezTo>
                    <a:pt x="1361" y="2764"/>
                    <a:pt x="1337" y="2813"/>
                    <a:pt x="1313" y="2861"/>
                  </a:cubicBezTo>
                  <a:cubicBezTo>
                    <a:pt x="1313" y="2886"/>
                    <a:pt x="1337" y="2910"/>
                    <a:pt x="1361" y="2934"/>
                  </a:cubicBezTo>
                  <a:cubicBezTo>
                    <a:pt x="1386" y="2934"/>
                    <a:pt x="1410" y="2934"/>
                    <a:pt x="1410" y="2910"/>
                  </a:cubicBezTo>
                  <a:cubicBezTo>
                    <a:pt x="1434" y="2837"/>
                    <a:pt x="1458" y="2764"/>
                    <a:pt x="1458" y="2716"/>
                  </a:cubicBezTo>
                  <a:cubicBezTo>
                    <a:pt x="1458" y="2691"/>
                    <a:pt x="1458" y="2667"/>
                    <a:pt x="1434" y="2667"/>
                  </a:cubicBezTo>
                  <a:cubicBezTo>
                    <a:pt x="1420" y="2660"/>
                    <a:pt x="1410" y="2657"/>
                    <a:pt x="1402" y="2657"/>
                  </a:cubicBezTo>
                  <a:close/>
                  <a:moveTo>
                    <a:pt x="1288" y="3021"/>
                  </a:moveTo>
                  <a:cubicBezTo>
                    <a:pt x="1272" y="3021"/>
                    <a:pt x="1256" y="3031"/>
                    <a:pt x="1240" y="3031"/>
                  </a:cubicBezTo>
                  <a:lnTo>
                    <a:pt x="1167" y="3201"/>
                  </a:lnTo>
                  <a:cubicBezTo>
                    <a:pt x="1143" y="3226"/>
                    <a:pt x="1167" y="3250"/>
                    <a:pt x="1191" y="3274"/>
                  </a:cubicBezTo>
                  <a:cubicBezTo>
                    <a:pt x="1215" y="3274"/>
                    <a:pt x="1240" y="3274"/>
                    <a:pt x="1240" y="3250"/>
                  </a:cubicBezTo>
                  <a:cubicBezTo>
                    <a:pt x="1264" y="3201"/>
                    <a:pt x="1313" y="3153"/>
                    <a:pt x="1337" y="3080"/>
                  </a:cubicBezTo>
                  <a:cubicBezTo>
                    <a:pt x="1337" y="3056"/>
                    <a:pt x="1337" y="3031"/>
                    <a:pt x="1313" y="3031"/>
                  </a:cubicBezTo>
                  <a:cubicBezTo>
                    <a:pt x="1305" y="3023"/>
                    <a:pt x="1296" y="3021"/>
                    <a:pt x="1288" y="3021"/>
                  </a:cubicBezTo>
                  <a:close/>
                  <a:moveTo>
                    <a:pt x="1124" y="3351"/>
                  </a:moveTo>
                  <a:cubicBezTo>
                    <a:pt x="1112" y="3351"/>
                    <a:pt x="1101" y="3357"/>
                    <a:pt x="1094" y="3371"/>
                  </a:cubicBezTo>
                  <a:cubicBezTo>
                    <a:pt x="1045" y="3444"/>
                    <a:pt x="1021" y="3493"/>
                    <a:pt x="997" y="3542"/>
                  </a:cubicBezTo>
                  <a:cubicBezTo>
                    <a:pt x="973" y="3542"/>
                    <a:pt x="973" y="3566"/>
                    <a:pt x="997" y="3590"/>
                  </a:cubicBezTo>
                  <a:lnTo>
                    <a:pt x="1070" y="3590"/>
                  </a:lnTo>
                  <a:cubicBezTo>
                    <a:pt x="1094" y="3542"/>
                    <a:pt x="1143" y="3493"/>
                    <a:pt x="1167" y="3420"/>
                  </a:cubicBezTo>
                  <a:cubicBezTo>
                    <a:pt x="1184" y="3386"/>
                    <a:pt x="1153" y="3351"/>
                    <a:pt x="1124" y="3351"/>
                  </a:cubicBezTo>
                  <a:close/>
                  <a:moveTo>
                    <a:pt x="705" y="3566"/>
                  </a:moveTo>
                  <a:cubicBezTo>
                    <a:pt x="632" y="3566"/>
                    <a:pt x="560" y="3590"/>
                    <a:pt x="511" y="3639"/>
                  </a:cubicBezTo>
                  <a:cubicBezTo>
                    <a:pt x="487" y="3639"/>
                    <a:pt x="487" y="3687"/>
                    <a:pt x="511" y="3687"/>
                  </a:cubicBezTo>
                  <a:cubicBezTo>
                    <a:pt x="511" y="3699"/>
                    <a:pt x="511" y="3705"/>
                    <a:pt x="514" y="3705"/>
                  </a:cubicBezTo>
                  <a:cubicBezTo>
                    <a:pt x="517" y="3705"/>
                    <a:pt x="523" y="3699"/>
                    <a:pt x="535" y="3687"/>
                  </a:cubicBezTo>
                  <a:cubicBezTo>
                    <a:pt x="535" y="3687"/>
                    <a:pt x="535" y="3712"/>
                    <a:pt x="560" y="3712"/>
                  </a:cubicBezTo>
                  <a:cubicBezTo>
                    <a:pt x="608" y="3663"/>
                    <a:pt x="657" y="3663"/>
                    <a:pt x="705" y="3663"/>
                  </a:cubicBezTo>
                  <a:cubicBezTo>
                    <a:pt x="730" y="3663"/>
                    <a:pt x="754" y="3639"/>
                    <a:pt x="754" y="3614"/>
                  </a:cubicBezTo>
                  <a:cubicBezTo>
                    <a:pt x="754" y="3590"/>
                    <a:pt x="730" y="3566"/>
                    <a:pt x="705" y="3566"/>
                  </a:cubicBezTo>
                  <a:close/>
                  <a:moveTo>
                    <a:pt x="900" y="3590"/>
                  </a:moveTo>
                  <a:cubicBezTo>
                    <a:pt x="875" y="3590"/>
                    <a:pt x="851" y="3614"/>
                    <a:pt x="851" y="3639"/>
                  </a:cubicBezTo>
                  <a:cubicBezTo>
                    <a:pt x="827" y="3639"/>
                    <a:pt x="851" y="3663"/>
                    <a:pt x="851" y="3687"/>
                  </a:cubicBezTo>
                  <a:cubicBezTo>
                    <a:pt x="827" y="3736"/>
                    <a:pt x="778" y="3760"/>
                    <a:pt x="730" y="3809"/>
                  </a:cubicBezTo>
                  <a:cubicBezTo>
                    <a:pt x="730" y="3833"/>
                    <a:pt x="730" y="3857"/>
                    <a:pt x="730" y="3882"/>
                  </a:cubicBezTo>
                  <a:lnTo>
                    <a:pt x="803" y="3882"/>
                  </a:lnTo>
                  <a:cubicBezTo>
                    <a:pt x="851" y="3833"/>
                    <a:pt x="900" y="3784"/>
                    <a:pt x="948" y="3736"/>
                  </a:cubicBezTo>
                  <a:cubicBezTo>
                    <a:pt x="948" y="3736"/>
                    <a:pt x="948" y="3712"/>
                    <a:pt x="948" y="3712"/>
                  </a:cubicBezTo>
                  <a:cubicBezTo>
                    <a:pt x="973" y="3712"/>
                    <a:pt x="1021" y="3736"/>
                    <a:pt x="1045" y="3736"/>
                  </a:cubicBezTo>
                  <a:cubicBezTo>
                    <a:pt x="1053" y="3743"/>
                    <a:pt x="1060" y="3746"/>
                    <a:pt x="1067" y="3746"/>
                  </a:cubicBezTo>
                  <a:cubicBezTo>
                    <a:pt x="1084" y="3746"/>
                    <a:pt x="1101" y="3729"/>
                    <a:pt x="1118" y="3712"/>
                  </a:cubicBezTo>
                  <a:cubicBezTo>
                    <a:pt x="1118" y="3712"/>
                    <a:pt x="1118" y="3663"/>
                    <a:pt x="1094" y="3663"/>
                  </a:cubicBezTo>
                  <a:cubicBezTo>
                    <a:pt x="1021" y="3639"/>
                    <a:pt x="973" y="3614"/>
                    <a:pt x="900" y="3590"/>
                  </a:cubicBezTo>
                  <a:close/>
                  <a:moveTo>
                    <a:pt x="1231" y="3742"/>
                  </a:moveTo>
                  <a:cubicBezTo>
                    <a:pt x="1222" y="3742"/>
                    <a:pt x="1215" y="3748"/>
                    <a:pt x="1215" y="3760"/>
                  </a:cubicBezTo>
                  <a:cubicBezTo>
                    <a:pt x="1191" y="3784"/>
                    <a:pt x="1191" y="3809"/>
                    <a:pt x="1215" y="3833"/>
                  </a:cubicBezTo>
                  <a:cubicBezTo>
                    <a:pt x="1264" y="3857"/>
                    <a:pt x="1313" y="3882"/>
                    <a:pt x="1361" y="3930"/>
                  </a:cubicBezTo>
                  <a:lnTo>
                    <a:pt x="1386" y="3930"/>
                  </a:lnTo>
                  <a:cubicBezTo>
                    <a:pt x="1386" y="3930"/>
                    <a:pt x="1396" y="3941"/>
                    <a:pt x="1411" y="3941"/>
                  </a:cubicBezTo>
                  <a:cubicBezTo>
                    <a:pt x="1418" y="3941"/>
                    <a:pt x="1426" y="3938"/>
                    <a:pt x="1434" y="3930"/>
                  </a:cubicBezTo>
                  <a:cubicBezTo>
                    <a:pt x="1434" y="3930"/>
                    <a:pt x="1434" y="3882"/>
                    <a:pt x="1434" y="3882"/>
                  </a:cubicBezTo>
                  <a:cubicBezTo>
                    <a:pt x="1386" y="3833"/>
                    <a:pt x="1313" y="3784"/>
                    <a:pt x="1264" y="3760"/>
                  </a:cubicBezTo>
                  <a:cubicBezTo>
                    <a:pt x="1252" y="3748"/>
                    <a:pt x="1240" y="3742"/>
                    <a:pt x="1231" y="3742"/>
                  </a:cubicBezTo>
                  <a:close/>
                  <a:moveTo>
                    <a:pt x="462" y="3784"/>
                  </a:moveTo>
                  <a:cubicBezTo>
                    <a:pt x="438" y="3784"/>
                    <a:pt x="414" y="3809"/>
                    <a:pt x="438" y="3833"/>
                  </a:cubicBezTo>
                  <a:cubicBezTo>
                    <a:pt x="438" y="3906"/>
                    <a:pt x="487" y="3979"/>
                    <a:pt x="584" y="3979"/>
                  </a:cubicBezTo>
                  <a:lnTo>
                    <a:pt x="608" y="3979"/>
                  </a:lnTo>
                  <a:cubicBezTo>
                    <a:pt x="632" y="3979"/>
                    <a:pt x="657" y="3954"/>
                    <a:pt x="657" y="3906"/>
                  </a:cubicBezTo>
                  <a:cubicBezTo>
                    <a:pt x="632" y="3882"/>
                    <a:pt x="608" y="3882"/>
                    <a:pt x="584" y="3882"/>
                  </a:cubicBezTo>
                  <a:cubicBezTo>
                    <a:pt x="560" y="3882"/>
                    <a:pt x="511" y="3882"/>
                    <a:pt x="511" y="3809"/>
                  </a:cubicBezTo>
                  <a:cubicBezTo>
                    <a:pt x="511" y="3784"/>
                    <a:pt x="487" y="3784"/>
                    <a:pt x="462" y="3784"/>
                  </a:cubicBezTo>
                  <a:close/>
                  <a:moveTo>
                    <a:pt x="1520" y="3963"/>
                  </a:moveTo>
                  <a:cubicBezTo>
                    <a:pt x="1480" y="3963"/>
                    <a:pt x="1445" y="4014"/>
                    <a:pt x="1483" y="4052"/>
                  </a:cubicBezTo>
                  <a:cubicBezTo>
                    <a:pt x="1507" y="4100"/>
                    <a:pt x="1556" y="4149"/>
                    <a:pt x="1580" y="4197"/>
                  </a:cubicBezTo>
                  <a:cubicBezTo>
                    <a:pt x="1604" y="4197"/>
                    <a:pt x="1604" y="4222"/>
                    <a:pt x="1628" y="4222"/>
                  </a:cubicBezTo>
                  <a:lnTo>
                    <a:pt x="1628" y="4197"/>
                  </a:lnTo>
                  <a:lnTo>
                    <a:pt x="1653" y="4197"/>
                  </a:lnTo>
                  <a:cubicBezTo>
                    <a:pt x="1677" y="4197"/>
                    <a:pt x="1677" y="4173"/>
                    <a:pt x="1677" y="4149"/>
                  </a:cubicBezTo>
                  <a:cubicBezTo>
                    <a:pt x="1628" y="4100"/>
                    <a:pt x="1604" y="4027"/>
                    <a:pt x="1556" y="3979"/>
                  </a:cubicBezTo>
                  <a:cubicBezTo>
                    <a:pt x="1544" y="3967"/>
                    <a:pt x="1532" y="3963"/>
                    <a:pt x="1520" y="3963"/>
                  </a:cubicBezTo>
                  <a:close/>
                  <a:moveTo>
                    <a:pt x="1722" y="4285"/>
                  </a:moveTo>
                  <a:cubicBezTo>
                    <a:pt x="1716" y="4285"/>
                    <a:pt x="1708" y="4287"/>
                    <a:pt x="1701" y="4295"/>
                  </a:cubicBezTo>
                  <a:cubicBezTo>
                    <a:pt x="1677" y="4295"/>
                    <a:pt x="1653" y="4319"/>
                    <a:pt x="1677" y="4343"/>
                  </a:cubicBezTo>
                  <a:cubicBezTo>
                    <a:pt x="1701" y="4416"/>
                    <a:pt x="1726" y="4465"/>
                    <a:pt x="1726" y="4513"/>
                  </a:cubicBezTo>
                  <a:cubicBezTo>
                    <a:pt x="1726" y="4537"/>
                    <a:pt x="1750" y="4562"/>
                    <a:pt x="1774" y="4562"/>
                  </a:cubicBezTo>
                  <a:cubicBezTo>
                    <a:pt x="1799" y="4562"/>
                    <a:pt x="1823" y="4513"/>
                    <a:pt x="1823" y="4489"/>
                  </a:cubicBezTo>
                  <a:cubicBezTo>
                    <a:pt x="1799" y="4440"/>
                    <a:pt x="1774" y="4367"/>
                    <a:pt x="1750" y="4319"/>
                  </a:cubicBezTo>
                  <a:cubicBezTo>
                    <a:pt x="1750" y="4302"/>
                    <a:pt x="1738" y="4285"/>
                    <a:pt x="1722" y="4285"/>
                  </a:cubicBezTo>
                  <a:close/>
                  <a:moveTo>
                    <a:pt x="1799" y="4635"/>
                  </a:moveTo>
                  <a:cubicBezTo>
                    <a:pt x="1774" y="4659"/>
                    <a:pt x="1750" y="4683"/>
                    <a:pt x="1750" y="4708"/>
                  </a:cubicBezTo>
                  <a:lnTo>
                    <a:pt x="1750" y="4780"/>
                  </a:lnTo>
                  <a:lnTo>
                    <a:pt x="1750" y="4878"/>
                  </a:lnTo>
                  <a:cubicBezTo>
                    <a:pt x="1750" y="4902"/>
                    <a:pt x="1774" y="4926"/>
                    <a:pt x="1799" y="4926"/>
                  </a:cubicBezTo>
                  <a:cubicBezTo>
                    <a:pt x="1823" y="4926"/>
                    <a:pt x="1847" y="4902"/>
                    <a:pt x="1847" y="4878"/>
                  </a:cubicBezTo>
                  <a:lnTo>
                    <a:pt x="1847" y="4780"/>
                  </a:lnTo>
                  <a:lnTo>
                    <a:pt x="1847" y="4683"/>
                  </a:lnTo>
                  <a:cubicBezTo>
                    <a:pt x="1847" y="4659"/>
                    <a:pt x="1823" y="4635"/>
                    <a:pt x="1799" y="4635"/>
                  </a:cubicBezTo>
                  <a:close/>
                  <a:moveTo>
                    <a:pt x="1799" y="5023"/>
                  </a:moveTo>
                  <a:cubicBezTo>
                    <a:pt x="1774" y="5023"/>
                    <a:pt x="1750" y="5023"/>
                    <a:pt x="1750" y="5048"/>
                  </a:cubicBezTo>
                  <a:cubicBezTo>
                    <a:pt x="1726" y="5096"/>
                    <a:pt x="1726" y="5145"/>
                    <a:pt x="1726" y="5169"/>
                  </a:cubicBezTo>
                  <a:cubicBezTo>
                    <a:pt x="1701" y="5193"/>
                    <a:pt x="1726" y="5218"/>
                    <a:pt x="1750" y="5242"/>
                  </a:cubicBezTo>
                  <a:cubicBezTo>
                    <a:pt x="1774" y="5242"/>
                    <a:pt x="1799" y="5218"/>
                    <a:pt x="1799" y="5193"/>
                  </a:cubicBezTo>
                  <a:cubicBezTo>
                    <a:pt x="1823" y="5169"/>
                    <a:pt x="1823" y="5121"/>
                    <a:pt x="1823" y="5072"/>
                  </a:cubicBezTo>
                  <a:cubicBezTo>
                    <a:pt x="1847" y="5048"/>
                    <a:pt x="1823" y="5023"/>
                    <a:pt x="1799" y="5023"/>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276" name="Google Shape;1276;p28"/>
          <p:cNvGrpSpPr/>
          <p:nvPr/>
        </p:nvGrpSpPr>
        <p:grpSpPr>
          <a:xfrm>
            <a:off x="10094901" y="4371799"/>
            <a:ext cx="1473259" cy="2555156"/>
            <a:chOff x="-1056319" y="1385262"/>
            <a:chExt cx="212940" cy="369285"/>
          </a:xfrm>
        </p:grpSpPr>
        <p:sp>
          <p:nvSpPr>
            <p:cNvPr id="1277" name="Google Shape;1277;p28"/>
            <p:cNvSpPr/>
            <p:nvPr/>
          </p:nvSpPr>
          <p:spPr>
            <a:xfrm>
              <a:off x="-933315" y="1467563"/>
              <a:ext cx="27460" cy="279194"/>
            </a:xfrm>
            <a:custGeom>
              <a:avLst/>
              <a:gdLst/>
              <a:ahLst/>
              <a:cxnLst/>
              <a:rect l="l" t="t" r="r" b="b"/>
              <a:pathLst>
                <a:path w="705" h="7168" extrusionOk="0">
                  <a:moveTo>
                    <a:pt x="680" y="1"/>
                  </a:moveTo>
                  <a:cubicBezTo>
                    <a:pt x="656" y="1"/>
                    <a:pt x="632" y="25"/>
                    <a:pt x="632" y="50"/>
                  </a:cubicBezTo>
                  <a:cubicBezTo>
                    <a:pt x="608" y="292"/>
                    <a:pt x="0" y="6123"/>
                    <a:pt x="170" y="7119"/>
                  </a:cubicBezTo>
                  <a:cubicBezTo>
                    <a:pt x="170" y="7143"/>
                    <a:pt x="170" y="7167"/>
                    <a:pt x="195" y="7167"/>
                  </a:cubicBezTo>
                  <a:lnTo>
                    <a:pt x="219" y="7167"/>
                  </a:lnTo>
                  <a:cubicBezTo>
                    <a:pt x="243" y="7143"/>
                    <a:pt x="243" y="7119"/>
                    <a:pt x="243" y="7094"/>
                  </a:cubicBezTo>
                  <a:cubicBezTo>
                    <a:pt x="97" y="6123"/>
                    <a:pt x="705" y="122"/>
                    <a:pt x="705" y="74"/>
                  </a:cubicBezTo>
                  <a:cubicBezTo>
                    <a:pt x="705" y="25"/>
                    <a:pt x="705" y="25"/>
                    <a:pt x="68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78" name="Google Shape;1278;p28"/>
            <p:cNvSpPr/>
            <p:nvPr/>
          </p:nvSpPr>
          <p:spPr>
            <a:xfrm>
              <a:off x="-968331" y="1385262"/>
              <a:ext cx="124952" cy="123978"/>
            </a:xfrm>
            <a:custGeom>
              <a:avLst/>
              <a:gdLst/>
              <a:ahLst/>
              <a:cxnLst/>
              <a:rect l="l" t="t" r="r" b="b"/>
              <a:pathLst>
                <a:path w="3208" h="3183" extrusionOk="0">
                  <a:moveTo>
                    <a:pt x="1555" y="98"/>
                  </a:moveTo>
                  <a:cubicBezTo>
                    <a:pt x="1871" y="171"/>
                    <a:pt x="1871" y="705"/>
                    <a:pt x="1871" y="705"/>
                  </a:cubicBezTo>
                  <a:cubicBezTo>
                    <a:pt x="1871" y="729"/>
                    <a:pt x="1895" y="754"/>
                    <a:pt x="1920" y="754"/>
                  </a:cubicBezTo>
                  <a:cubicBezTo>
                    <a:pt x="1944" y="754"/>
                    <a:pt x="1968" y="754"/>
                    <a:pt x="1968" y="729"/>
                  </a:cubicBezTo>
                  <a:cubicBezTo>
                    <a:pt x="2065" y="535"/>
                    <a:pt x="2260" y="243"/>
                    <a:pt x="2381" y="243"/>
                  </a:cubicBezTo>
                  <a:cubicBezTo>
                    <a:pt x="2405" y="243"/>
                    <a:pt x="2430" y="243"/>
                    <a:pt x="2430" y="268"/>
                  </a:cubicBezTo>
                  <a:cubicBezTo>
                    <a:pt x="2600" y="389"/>
                    <a:pt x="2478" y="802"/>
                    <a:pt x="2405" y="948"/>
                  </a:cubicBezTo>
                  <a:cubicBezTo>
                    <a:pt x="2386" y="988"/>
                    <a:pt x="2414" y="1027"/>
                    <a:pt x="2452" y="1027"/>
                  </a:cubicBezTo>
                  <a:cubicBezTo>
                    <a:pt x="2460" y="1027"/>
                    <a:pt x="2469" y="1025"/>
                    <a:pt x="2478" y="1021"/>
                  </a:cubicBezTo>
                  <a:cubicBezTo>
                    <a:pt x="2600" y="972"/>
                    <a:pt x="2745" y="924"/>
                    <a:pt x="2891" y="924"/>
                  </a:cubicBezTo>
                  <a:cubicBezTo>
                    <a:pt x="2940" y="924"/>
                    <a:pt x="3013" y="924"/>
                    <a:pt x="3061" y="972"/>
                  </a:cubicBezTo>
                  <a:cubicBezTo>
                    <a:pt x="3061" y="972"/>
                    <a:pt x="3061" y="996"/>
                    <a:pt x="3061" y="996"/>
                  </a:cubicBezTo>
                  <a:cubicBezTo>
                    <a:pt x="3037" y="1142"/>
                    <a:pt x="2745" y="1409"/>
                    <a:pt x="2551" y="1580"/>
                  </a:cubicBezTo>
                  <a:cubicBezTo>
                    <a:pt x="2527" y="1580"/>
                    <a:pt x="2527" y="1604"/>
                    <a:pt x="2527" y="1628"/>
                  </a:cubicBezTo>
                  <a:cubicBezTo>
                    <a:pt x="2551" y="1628"/>
                    <a:pt x="2551" y="1652"/>
                    <a:pt x="2575" y="1652"/>
                  </a:cubicBezTo>
                  <a:cubicBezTo>
                    <a:pt x="2721" y="1652"/>
                    <a:pt x="3134" y="1725"/>
                    <a:pt x="3134" y="1920"/>
                  </a:cubicBezTo>
                  <a:cubicBezTo>
                    <a:pt x="3134" y="2114"/>
                    <a:pt x="2624" y="2163"/>
                    <a:pt x="2430" y="2163"/>
                  </a:cubicBezTo>
                  <a:cubicBezTo>
                    <a:pt x="2430" y="2163"/>
                    <a:pt x="2405" y="2163"/>
                    <a:pt x="2405" y="2187"/>
                  </a:cubicBezTo>
                  <a:cubicBezTo>
                    <a:pt x="2381" y="2211"/>
                    <a:pt x="2381" y="2211"/>
                    <a:pt x="2405" y="2235"/>
                  </a:cubicBezTo>
                  <a:cubicBezTo>
                    <a:pt x="2405" y="2235"/>
                    <a:pt x="2697" y="2551"/>
                    <a:pt x="2527" y="2794"/>
                  </a:cubicBezTo>
                  <a:cubicBezTo>
                    <a:pt x="2503" y="2818"/>
                    <a:pt x="2454" y="2843"/>
                    <a:pt x="2430" y="2843"/>
                  </a:cubicBezTo>
                  <a:cubicBezTo>
                    <a:pt x="2260" y="2843"/>
                    <a:pt x="1992" y="2503"/>
                    <a:pt x="1895" y="2381"/>
                  </a:cubicBezTo>
                  <a:cubicBezTo>
                    <a:pt x="1883" y="2369"/>
                    <a:pt x="1871" y="2363"/>
                    <a:pt x="1862" y="2363"/>
                  </a:cubicBezTo>
                  <a:cubicBezTo>
                    <a:pt x="1853" y="2363"/>
                    <a:pt x="1847" y="2369"/>
                    <a:pt x="1847" y="2381"/>
                  </a:cubicBezTo>
                  <a:cubicBezTo>
                    <a:pt x="1822" y="2381"/>
                    <a:pt x="1798" y="2405"/>
                    <a:pt x="1798" y="2430"/>
                  </a:cubicBezTo>
                  <a:cubicBezTo>
                    <a:pt x="1798" y="2430"/>
                    <a:pt x="1871" y="2964"/>
                    <a:pt x="1579" y="3086"/>
                  </a:cubicBezTo>
                  <a:lnTo>
                    <a:pt x="1507" y="3086"/>
                  </a:lnTo>
                  <a:cubicBezTo>
                    <a:pt x="1312" y="3086"/>
                    <a:pt x="1215" y="2624"/>
                    <a:pt x="1215" y="2454"/>
                  </a:cubicBezTo>
                  <a:cubicBezTo>
                    <a:pt x="1215" y="2430"/>
                    <a:pt x="1191" y="2430"/>
                    <a:pt x="1166" y="2430"/>
                  </a:cubicBezTo>
                  <a:cubicBezTo>
                    <a:pt x="1166" y="2430"/>
                    <a:pt x="1166" y="2454"/>
                    <a:pt x="1166" y="2454"/>
                  </a:cubicBezTo>
                  <a:cubicBezTo>
                    <a:pt x="1045" y="2551"/>
                    <a:pt x="899" y="2624"/>
                    <a:pt x="754" y="2624"/>
                  </a:cubicBezTo>
                  <a:cubicBezTo>
                    <a:pt x="656" y="2624"/>
                    <a:pt x="583" y="2600"/>
                    <a:pt x="511" y="2575"/>
                  </a:cubicBezTo>
                  <a:cubicBezTo>
                    <a:pt x="462" y="2551"/>
                    <a:pt x="413" y="2503"/>
                    <a:pt x="413" y="2454"/>
                  </a:cubicBezTo>
                  <a:cubicBezTo>
                    <a:pt x="389" y="2235"/>
                    <a:pt x="729" y="1871"/>
                    <a:pt x="875" y="1725"/>
                  </a:cubicBezTo>
                  <a:cubicBezTo>
                    <a:pt x="875" y="1701"/>
                    <a:pt x="875" y="1701"/>
                    <a:pt x="875" y="1677"/>
                  </a:cubicBezTo>
                  <a:cubicBezTo>
                    <a:pt x="851" y="1652"/>
                    <a:pt x="826" y="1652"/>
                    <a:pt x="826" y="1652"/>
                  </a:cubicBezTo>
                  <a:lnTo>
                    <a:pt x="705" y="1652"/>
                  </a:lnTo>
                  <a:cubicBezTo>
                    <a:pt x="535" y="1652"/>
                    <a:pt x="195" y="1628"/>
                    <a:pt x="146" y="1409"/>
                  </a:cubicBezTo>
                  <a:cubicBezTo>
                    <a:pt x="122" y="1385"/>
                    <a:pt x="122" y="1361"/>
                    <a:pt x="146" y="1337"/>
                  </a:cubicBezTo>
                  <a:cubicBezTo>
                    <a:pt x="219" y="1215"/>
                    <a:pt x="559" y="1191"/>
                    <a:pt x="826" y="1191"/>
                  </a:cubicBezTo>
                  <a:lnTo>
                    <a:pt x="851" y="1191"/>
                  </a:lnTo>
                  <a:cubicBezTo>
                    <a:pt x="899" y="1167"/>
                    <a:pt x="924" y="1118"/>
                    <a:pt x="875" y="1094"/>
                  </a:cubicBezTo>
                  <a:cubicBezTo>
                    <a:pt x="778" y="1021"/>
                    <a:pt x="511" y="778"/>
                    <a:pt x="511" y="608"/>
                  </a:cubicBezTo>
                  <a:cubicBezTo>
                    <a:pt x="511" y="559"/>
                    <a:pt x="511" y="535"/>
                    <a:pt x="535" y="511"/>
                  </a:cubicBezTo>
                  <a:cubicBezTo>
                    <a:pt x="583" y="486"/>
                    <a:pt x="608" y="462"/>
                    <a:pt x="656" y="462"/>
                  </a:cubicBezTo>
                  <a:cubicBezTo>
                    <a:pt x="899" y="511"/>
                    <a:pt x="1118" y="632"/>
                    <a:pt x="1312" y="778"/>
                  </a:cubicBezTo>
                  <a:lnTo>
                    <a:pt x="1361" y="778"/>
                  </a:lnTo>
                  <a:cubicBezTo>
                    <a:pt x="1385" y="754"/>
                    <a:pt x="1385" y="754"/>
                    <a:pt x="1385" y="729"/>
                  </a:cubicBezTo>
                  <a:cubicBezTo>
                    <a:pt x="1361" y="608"/>
                    <a:pt x="1337" y="268"/>
                    <a:pt x="1434" y="146"/>
                  </a:cubicBezTo>
                  <a:cubicBezTo>
                    <a:pt x="1458" y="98"/>
                    <a:pt x="1507" y="98"/>
                    <a:pt x="1555" y="98"/>
                  </a:cubicBezTo>
                  <a:close/>
                  <a:moveTo>
                    <a:pt x="1531" y="1"/>
                  </a:moveTo>
                  <a:cubicBezTo>
                    <a:pt x="1458" y="1"/>
                    <a:pt x="1385" y="25"/>
                    <a:pt x="1337" y="73"/>
                  </a:cubicBezTo>
                  <a:cubicBezTo>
                    <a:pt x="1239" y="243"/>
                    <a:pt x="1215" y="438"/>
                    <a:pt x="1239" y="632"/>
                  </a:cubicBezTo>
                  <a:cubicBezTo>
                    <a:pt x="1069" y="486"/>
                    <a:pt x="875" y="389"/>
                    <a:pt x="632" y="365"/>
                  </a:cubicBezTo>
                  <a:cubicBezTo>
                    <a:pt x="583" y="365"/>
                    <a:pt x="511" y="389"/>
                    <a:pt x="462" y="413"/>
                  </a:cubicBezTo>
                  <a:cubicBezTo>
                    <a:pt x="413" y="462"/>
                    <a:pt x="389" y="535"/>
                    <a:pt x="389" y="584"/>
                  </a:cubicBezTo>
                  <a:cubicBezTo>
                    <a:pt x="438" y="778"/>
                    <a:pt x="559" y="948"/>
                    <a:pt x="705" y="1069"/>
                  </a:cubicBezTo>
                  <a:cubicBezTo>
                    <a:pt x="511" y="1069"/>
                    <a:pt x="171" y="1118"/>
                    <a:pt x="49" y="1264"/>
                  </a:cubicBezTo>
                  <a:cubicBezTo>
                    <a:pt x="0" y="1312"/>
                    <a:pt x="0" y="1361"/>
                    <a:pt x="0" y="1434"/>
                  </a:cubicBezTo>
                  <a:cubicBezTo>
                    <a:pt x="73" y="1701"/>
                    <a:pt x="462" y="1725"/>
                    <a:pt x="681" y="1725"/>
                  </a:cubicBezTo>
                  <a:cubicBezTo>
                    <a:pt x="511" y="1895"/>
                    <a:pt x="243" y="2211"/>
                    <a:pt x="268" y="2454"/>
                  </a:cubicBezTo>
                  <a:cubicBezTo>
                    <a:pt x="292" y="2527"/>
                    <a:pt x="341" y="2600"/>
                    <a:pt x="413" y="2624"/>
                  </a:cubicBezTo>
                  <a:cubicBezTo>
                    <a:pt x="511" y="2673"/>
                    <a:pt x="608" y="2697"/>
                    <a:pt x="705" y="2697"/>
                  </a:cubicBezTo>
                  <a:cubicBezTo>
                    <a:pt x="851" y="2697"/>
                    <a:pt x="996" y="2648"/>
                    <a:pt x="1118" y="2551"/>
                  </a:cubicBezTo>
                  <a:cubicBezTo>
                    <a:pt x="1166" y="2746"/>
                    <a:pt x="1264" y="3183"/>
                    <a:pt x="1507" y="3183"/>
                  </a:cubicBezTo>
                  <a:cubicBezTo>
                    <a:pt x="1531" y="3183"/>
                    <a:pt x="1579" y="3183"/>
                    <a:pt x="1604" y="3159"/>
                  </a:cubicBezTo>
                  <a:cubicBezTo>
                    <a:pt x="1822" y="3037"/>
                    <a:pt x="1944" y="2794"/>
                    <a:pt x="1895" y="2551"/>
                  </a:cubicBezTo>
                  <a:lnTo>
                    <a:pt x="1895" y="2551"/>
                  </a:lnTo>
                  <a:cubicBezTo>
                    <a:pt x="2041" y="2721"/>
                    <a:pt x="2260" y="2940"/>
                    <a:pt x="2430" y="2940"/>
                  </a:cubicBezTo>
                  <a:cubicBezTo>
                    <a:pt x="2503" y="2940"/>
                    <a:pt x="2551" y="2916"/>
                    <a:pt x="2600" y="2867"/>
                  </a:cubicBezTo>
                  <a:cubicBezTo>
                    <a:pt x="2697" y="2648"/>
                    <a:pt x="2673" y="2405"/>
                    <a:pt x="2527" y="2260"/>
                  </a:cubicBezTo>
                  <a:cubicBezTo>
                    <a:pt x="2745" y="2235"/>
                    <a:pt x="3207" y="2163"/>
                    <a:pt x="3207" y="1920"/>
                  </a:cubicBezTo>
                  <a:cubicBezTo>
                    <a:pt x="3207" y="1677"/>
                    <a:pt x="2867" y="1604"/>
                    <a:pt x="2673" y="1580"/>
                  </a:cubicBezTo>
                  <a:cubicBezTo>
                    <a:pt x="2818" y="1434"/>
                    <a:pt x="3134" y="1191"/>
                    <a:pt x="3134" y="1021"/>
                  </a:cubicBezTo>
                  <a:cubicBezTo>
                    <a:pt x="3134" y="972"/>
                    <a:pt x="3110" y="948"/>
                    <a:pt x="3086" y="899"/>
                  </a:cubicBezTo>
                  <a:cubicBezTo>
                    <a:pt x="3037" y="851"/>
                    <a:pt x="2940" y="826"/>
                    <a:pt x="2867" y="826"/>
                  </a:cubicBezTo>
                  <a:cubicBezTo>
                    <a:pt x="2745" y="826"/>
                    <a:pt x="2624" y="851"/>
                    <a:pt x="2503" y="899"/>
                  </a:cubicBezTo>
                  <a:cubicBezTo>
                    <a:pt x="2551" y="729"/>
                    <a:pt x="2648" y="341"/>
                    <a:pt x="2478" y="195"/>
                  </a:cubicBezTo>
                  <a:cubicBezTo>
                    <a:pt x="2430" y="171"/>
                    <a:pt x="2405" y="146"/>
                    <a:pt x="2357" y="146"/>
                  </a:cubicBezTo>
                  <a:cubicBezTo>
                    <a:pt x="2187" y="146"/>
                    <a:pt x="2017" y="389"/>
                    <a:pt x="1920" y="559"/>
                  </a:cubicBezTo>
                  <a:cubicBezTo>
                    <a:pt x="1895" y="365"/>
                    <a:pt x="1798" y="73"/>
                    <a:pt x="153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79" name="Google Shape;1279;p28"/>
            <p:cNvSpPr/>
            <p:nvPr/>
          </p:nvSpPr>
          <p:spPr>
            <a:xfrm>
              <a:off x="-990104" y="1535297"/>
              <a:ext cx="60606" cy="203864"/>
            </a:xfrm>
            <a:custGeom>
              <a:avLst/>
              <a:gdLst/>
              <a:ahLst/>
              <a:cxnLst/>
              <a:rect l="l" t="t" r="r" b="b"/>
              <a:pathLst>
                <a:path w="1556" h="5234" extrusionOk="0">
                  <a:moveTo>
                    <a:pt x="70" y="1"/>
                  </a:moveTo>
                  <a:cubicBezTo>
                    <a:pt x="64" y="1"/>
                    <a:pt x="56" y="4"/>
                    <a:pt x="49" y="11"/>
                  </a:cubicBezTo>
                  <a:cubicBezTo>
                    <a:pt x="25" y="11"/>
                    <a:pt x="1" y="35"/>
                    <a:pt x="25" y="60"/>
                  </a:cubicBezTo>
                  <a:cubicBezTo>
                    <a:pt x="49" y="108"/>
                    <a:pt x="1458" y="3290"/>
                    <a:pt x="948" y="5185"/>
                  </a:cubicBezTo>
                  <a:cubicBezTo>
                    <a:pt x="948" y="5210"/>
                    <a:pt x="948" y="5234"/>
                    <a:pt x="972" y="5234"/>
                  </a:cubicBezTo>
                  <a:cubicBezTo>
                    <a:pt x="1021" y="5234"/>
                    <a:pt x="1045" y="5234"/>
                    <a:pt x="1045" y="5185"/>
                  </a:cubicBezTo>
                  <a:cubicBezTo>
                    <a:pt x="1555" y="3290"/>
                    <a:pt x="122" y="60"/>
                    <a:pt x="98" y="35"/>
                  </a:cubicBezTo>
                  <a:cubicBezTo>
                    <a:pt x="98" y="18"/>
                    <a:pt x="86" y="1"/>
                    <a:pt x="7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80" name="Google Shape;1280;p28"/>
            <p:cNvSpPr/>
            <p:nvPr/>
          </p:nvSpPr>
          <p:spPr>
            <a:xfrm>
              <a:off x="-1056319" y="1471965"/>
              <a:ext cx="125886" cy="123394"/>
            </a:xfrm>
            <a:custGeom>
              <a:avLst/>
              <a:gdLst/>
              <a:ahLst/>
              <a:cxnLst/>
              <a:rect l="l" t="t" r="r" b="b"/>
              <a:pathLst>
                <a:path w="3232" h="3168" extrusionOk="0">
                  <a:moveTo>
                    <a:pt x="1513" y="97"/>
                  </a:moveTo>
                  <a:cubicBezTo>
                    <a:pt x="1527" y="97"/>
                    <a:pt x="1541" y="99"/>
                    <a:pt x="1555" y="107"/>
                  </a:cubicBezTo>
                  <a:cubicBezTo>
                    <a:pt x="1871" y="155"/>
                    <a:pt x="1895" y="714"/>
                    <a:pt x="1895" y="714"/>
                  </a:cubicBezTo>
                  <a:cubicBezTo>
                    <a:pt x="1895" y="738"/>
                    <a:pt x="1895" y="738"/>
                    <a:pt x="1919" y="738"/>
                  </a:cubicBezTo>
                  <a:cubicBezTo>
                    <a:pt x="1926" y="745"/>
                    <a:pt x="1934" y="748"/>
                    <a:pt x="1940" y="748"/>
                  </a:cubicBezTo>
                  <a:cubicBezTo>
                    <a:pt x="1956" y="748"/>
                    <a:pt x="1968" y="731"/>
                    <a:pt x="1968" y="714"/>
                  </a:cubicBezTo>
                  <a:cubicBezTo>
                    <a:pt x="2065" y="544"/>
                    <a:pt x="2259" y="228"/>
                    <a:pt x="2381" y="228"/>
                  </a:cubicBezTo>
                  <a:cubicBezTo>
                    <a:pt x="2405" y="228"/>
                    <a:pt x="2430" y="252"/>
                    <a:pt x="2454" y="252"/>
                  </a:cubicBezTo>
                  <a:cubicBezTo>
                    <a:pt x="2600" y="398"/>
                    <a:pt x="2478" y="811"/>
                    <a:pt x="2430" y="957"/>
                  </a:cubicBezTo>
                  <a:cubicBezTo>
                    <a:pt x="2405" y="957"/>
                    <a:pt x="2405" y="981"/>
                    <a:pt x="2430" y="1005"/>
                  </a:cubicBezTo>
                  <a:lnTo>
                    <a:pt x="2478" y="1005"/>
                  </a:lnTo>
                  <a:cubicBezTo>
                    <a:pt x="2600" y="933"/>
                    <a:pt x="2745" y="908"/>
                    <a:pt x="2891" y="908"/>
                  </a:cubicBezTo>
                  <a:cubicBezTo>
                    <a:pt x="2940" y="908"/>
                    <a:pt x="3013" y="908"/>
                    <a:pt x="3061" y="957"/>
                  </a:cubicBezTo>
                  <a:cubicBezTo>
                    <a:pt x="3061" y="957"/>
                    <a:pt x="3061" y="981"/>
                    <a:pt x="3061" y="981"/>
                  </a:cubicBezTo>
                  <a:cubicBezTo>
                    <a:pt x="3037" y="1127"/>
                    <a:pt x="2745" y="1394"/>
                    <a:pt x="2551" y="1540"/>
                  </a:cubicBezTo>
                  <a:cubicBezTo>
                    <a:pt x="2551" y="1564"/>
                    <a:pt x="2527" y="1588"/>
                    <a:pt x="2527" y="1588"/>
                  </a:cubicBezTo>
                  <a:cubicBezTo>
                    <a:pt x="2551" y="1613"/>
                    <a:pt x="2551" y="1637"/>
                    <a:pt x="2575" y="1637"/>
                  </a:cubicBezTo>
                  <a:cubicBezTo>
                    <a:pt x="2575" y="1637"/>
                    <a:pt x="3134" y="1710"/>
                    <a:pt x="3134" y="1904"/>
                  </a:cubicBezTo>
                  <a:cubicBezTo>
                    <a:pt x="3134" y="2099"/>
                    <a:pt x="2624" y="2147"/>
                    <a:pt x="2454" y="2147"/>
                  </a:cubicBezTo>
                  <a:cubicBezTo>
                    <a:pt x="2430" y="2147"/>
                    <a:pt x="2405" y="2147"/>
                    <a:pt x="2405" y="2171"/>
                  </a:cubicBezTo>
                  <a:cubicBezTo>
                    <a:pt x="2381" y="2171"/>
                    <a:pt x="2381" y="2196"/>
                    <a:pt x="2405" y="2220"/>
                  </a:cubicBezTo>
                  <a:cubicBezTo>
                    <a:pt x="2405" y="2220"/>
                    <a:pt x="2697" y="2536"/>
                    <a:pt x="2527" y="2779"/>
                  </a:cubicBezTo>
                  <a:cubicBezTo>
                    <a:pt x="2502" y="2803"/>
                    <a:pt x="2478" y="2827"/>
                    <a:pt x="2430" y="2827"/>
                  </a:cubicBezTo>
                  <a:cubicBezTo>
                    <a:pt x="2259" y="2827"/>
                    <a:pt x="1992" y="2487"/>
                    <a:pt x="1895" y="2341"/>
                  </a:cubicBezTo>
                  <a:cubicBezTo>
                    <a:pt x="1895" y="2341"/>
                    <a:pt x="1884" y="2331"/>
                    <a:pt x="1870" y="2331"/>
                  </a:cubicBezTo>
                  <a:cubicBezTo>
                    <a:pt x="1863" y="2331"/>
                    <a:pt x="1855" y="2333"/>
                    <a:pt x="1846" y="2341"/>
                  </a:cubicBezTo>
                  <a:cubicBezTo>
                    <a:pt x="1822" y="2341"/>
                    <a:pt x="1822" y="2366"/>
                    <a:pt x="1822" y="2390"/>
                  </a:cubicBezTo>
                  <a:cubicBezTo>
                    <a:pt x="1822" y="2390"/>
                    <a:pt x="1895" y="2924"/>
                    <a:pt x="1579" y="3046"/>
                  </a:cubicBezTo>
                  <a:lnTo>
                    <a:pt x="1531" y="3046"/>
                  </a:lnTo>
                  <a:cubicBezTo>
                    <a:pt x="1336" y="3046"/>
                    <a:pt x="1239" y="2609"/>
                    <a:pt x="1215" y="2439"/>
                  </a:cubicBezTo>
                  <a:cubicBezTo>
                    <a:pt x="1215" y="2414"/>
                    <a:pt x="1191" y="2414"/>
                    <a:pt x="1191" y="2414"/>
                  </a:cubicBezTo>
                  <a:lnTo>
                    <a:pt x="1142" y="2414"/>
                  </a:lnTo>
                  <a:cubicBezTo>
                    <a:pt x="1021" y="2512"/>
                    <a:pt x="875" y="2584"/>
                    <a:pt x="705" y="2584"/>
                  </a:cubicBezTo>
                  <a:cubicBezTo>
                    <a:pt x="632" y="2584"/>
                    <a:pt x="535" y="2560"/>
                    <a:pt x="462" y="2536"/>
                  </a:cubicBezTo>
                  <a:cubicBezTo>
                    <a:pt x="413" y="2512"/>
                    <a:pt x="389" y="2463"/>
                    <a:pt x="365" y="2414"/>
                  </a:cubicBezTo>
                  <a:cubicBezTo>
                    <a:pt x="340" y="2220"/>
                    <a:pt x="705" y="1831"/>
                    <a:pt x="826" y="1686"/>
                  </a:cubicBezTo>
                  <a:cubicBezTo>
                    <a:pt x="851" y="1661"/>
                    <a:pt x="826" y="1613"/>
                    <a:pt x="802" y="1613"/>
                  </a:cubicBezTo>
                  <a:lnTo>
                    <a:pt x="656" y="1613"/>
                  </a:lnTo>
                  <a:cubicBezTo>
                    <a:pt x="510" y="1613"/>
                    <a:pt x="170" y="1588"/>
                    <a:pt x="122" y="1394"/>
                  </a:cubicBezTo>
                  <a:cubicBezTo>
                    <a:pt x="122" y="1370"/>
                    <a:pt x="122" y="1345"/>
                    <a:pt x="146" y="1321"/>
                  </a:cubicBezTo>
                  <a:cubicBezTo>
                    <a:pt x="219" y="1200"/>
                    <a:pt x="559" y="1175"/>
                    <a:pt x="826" y="1175"/>
                  </a:cubicBezTo>
                  <a:lnTo>
                    <a:pt x="875" y="1175"/>
                  </a:lnTo>
                  <a:cubicBezTo>
                    <a:pt x="875" y="1175"/>
                    <a:pt x="899" y="1151"/>
                    <a:pt x="923" y="1151"/>
                  </a:cubicBezTo>
                  <a:cubicBezTo>
                    <a:pt x="923" y="1127"/>
                    <a:pt x="899" y="1103"/>
                    <a:pt x="899" y="1078"/>
                  </a:cubicBezTo>
                  <a:cubicBezTo>
                    <a:pt x="802" y="1005"/>
                    <a:pt x="510" y="762"/>
                    <a:pt x="510" y="592"/>
                  </a:cubicBezTo>
                  <a:cubicBezTo>
                    <a:pt x="510" y="568"/>
                    <a:pt x="535" y="520"/>
                    <a:pt x="559" y="495"/>
                  </a:cubicBezTo>
                  <a:cubicBezTo>
                    <a:pt x="583" y="471"/>
                    <a:pt x="632" y="471"/>
                    <a:pt x="680" y="471"/>
                  </a:cubicBezTo>
                  <a:cubicBezTo>
                    <a:pt x="899" y="520"/>
                    <a:pt x="1142" y="617"/>
                    <a:pt x="1312" y="762"/>
                  </a:cubicBezTo>
                  <a:cubicBezTo>
                    <a:pt x="1324" y="775"/>
                    <a:pt x="1336" y="781"/>
                    <a:pt x="1345" y="781"/>
                  </a:cubicBezTo>
                  <a:cubicBezTo>
                    <a:pt x="1355" y="781"/>
                    <a:pt x="1361" y="775"/>
                    <a:pt x="1361" y="762"/>
                  </a:cubicBezTo>
                  <a:cubicBezTo>
                    <a:pt x="1385" y="762"/>
                    <a:pt x="1409" y="738"/>
                    <a:pt x="1385" y="714"/>
                  </a:cubicBezTo>
                  <a:cubicBezTo>
                    <a:pt x="1361" y="592"/>
                    <a:pt x="1336" y="252"/>
                    <a:pt x="1434" y="131"/>
                  </a:cubicBezTo>
                  <a:cubicBezTo>
                    <a:pt x="1451" y="114"/>
                    <a:pt x="1480" y="97"/>
                    <a:pt x="1513" y="97"/>
                  </a:cubicBezTo>
                  <a:close/>
                  <a:moveTo>
                    <a:pt x="1497" y="0"/>
                  </a:moveTo>
                  <a:cubicBezTo>
                    <a:pt x="1437" y="0"/>
                    <a:pt x="1373" y="28"/>
                    <a:pt x="1336" y="82"/>
                  </a:cubicBezTo>
                  <a:cubicBezTo>
                    <a:pt x="1263" y="252"/>
                    <a:pt x="1215" y="447"/>
                    <a:pt x="1263" y="617"/>
                  </a:cubicBezTo>
                  <a:cubicBezTo>
                    <a:pt x="1093" y="471"/>
                    <a:pt x="875" y="398"/>
                    <a:pt x="656" y="349"/>
                  </a:cubicBezTo>
                  <a:cubicBezTo>
                    <a:pt x="583" y="349"/>
                    <a:pt x="535" y="374"/>
                    <a:pt x="462" y="422"/>
                  </a:cubicBezTo>
                  <a:cubicBezTo>
                    <a:pt x="413" y="447"/>
                    <a:pt x="389" y="520"/>
                    <a:pt x="389" y="568"/>
                  </a:cubicBezTo>
                  <a:cubicBezTo>
                    <a:pt x="413" y="762"/>
                    <a:pt x="608" y="957"/>
                    <a:pt x="729" y="1054"/>
                  </a:cubicBezTo>
                  <a:cubicBezTo>
                    <a:pt x="510" y="1078"/>
                    <a:pt x="170" y="1103"/>
                    <a:pt x="49" y="1248"/>
                  </a:cubicBezTo>
                  <a:cubicBezTo>
                    <a:pt x="25" y="1297"/>
                    <a:pt x="0" y="1370"/>
                    <a:pt x="25" y="1418"/>
                  </a:cubicBezTo>
                  <a:cubicBezTo>
                    <a:pt x="73" y="1686"/>
                    <a:pt x="462" y="1710"/>
                    <a:pt x="680" y="1710"/>
                  </a:cubicBezTo>
                  <a:cubicBezTo>
                    <a:pt x="535" y="1880"/>
                    <a:pt x="243" y="2220"/>
                    <a:pt x="292" y="2439"/>
                  </a:cubicBezTo>
                  <a:cubicBezTo>
                    <a:pt x="292" y="2536"/>
                    <a:pt x="340" y="2584"/>
                    <a:pt x="438" y="2633"/>
                  </a:cubicBezTo>
                  <a:cubicBezTo>
                    <a:pt x="510" y="2682"/>
                    <a:pt x="608" y="2706"/>
                    <a:pt x="705" y="2706"/>
                  </a:cubicBezTo>
                  <a:cubicBezTo>
                    <a:pt x="875" y="2682"/>
                    <a:pt x="1021" y="2633"/>
                    <a:pt x="1142" y="2560"/>
                  </a:cubicBezTo>
                  <a:cubicBezTo>
                    <a:pt x="1166" y="2730"/>
                    <a:pt x="1263" y="3167"/>
                    <a:pt x="1531" y="3167"/>
                  </a:cubicBezTo>
                  <a:lnTo>
                    <a:pt x="1628" y="3167"/>
                  </a:lnTo>
                  <a:cubicBezTo>
                    <a:pt x="1822" y="3046"/>
                    <a:pt x="1944" y="2803"/>
                    <a:pt x="1919" y="2560"/>
                  </a:cubicBezTo>
                  <a:lnTo>
                    <a:pt x="1919" y="2560"/>
                  </a:lnTo>
                  <a:cubicBezTo>
                    <a:pt x="2041" y="2706"/>
                    <a:pt x="2259" y="2949"/>
                    <a:pt x="2454" y="2949"/>
                  </a:cubicBezTo>
                  <a:cubicBezTo>
                    <a:pt x="2502" y="2949"/>
                    <a:pt x="2575" y="2900"/>
                    <a:pt x="2600" y="2852"/>
                  </a:cubicBezTo>
                  <a:cubicBezTo>
                    <a:pt x="2721" y="2657"/>
                    <a:pt x="2697" y="2414"/>
                    <a:pt x="2551" y="2244"/>
                  </a:cubicBezTo>
                  <a:cubicBezTo>
                    <a:pt x="2745" y="2220"/>
                    <a:pt x="3231" y="2147"/>
                    <a:pt x="3231" y="1904"/>
                  </a:cubicBezTo>
                  <a:cubicBezTo>
                    <a:pt x="3231" y="1661"/>
                    <a:pt x="2891" y="1588"/>
                    <a:pt x="2697" y="1564"/>
                  </a:cubicBezTo>
                  <a:cubicBezTo>
                    <a:pt x="2842" y="1443"/>
                    <a:pt x="3134" y="1175"/>
                    <a:pt x="3134" y="1005"/>
                  </a:cubicBezTo>
                  <a:cubicBezTo>
                    <a:pt x="3134" y="981"/>
                    <a:pt x="3134" y="933"/>
                    <a:pt x="3110" y="908"/>
                  </a:cubicBezTo>
                  <a:cubicBezTo>
                    <a:pt x="3055" y="854"/>
                    <a:pt x="3000" y="826"/>
                    <a:pt x="2935" y="826"/>
                  </a:cubicBezTo>
                  <a:cubicBezTo>
                    <a:pt x="2914" y="826"/>
                    <a:pt x="2891" y="829"/>
                    <a:pt x="2867" y="835"/>
                  </a:cubicBezTo>
                  <a:cubicBezTo>
                    <a:pt x="2745" y="835"/>
                    <a:pt x="2624" y="860"/>
                    <a:pt x="2527" y="884"/>
                  </a:cubicBezTo>
                  <a:cubicBezTo>
                    <a:pt x="2575" y="714"/>
                    <a:pt x="2672" y="349"/>
                    <a:pt x="2478" y="179"/>
                  </a:cubicBezTo>
                  <a:cubicBezTo>
                    <a:pt x="2454" y="155"/>
                    <a:pt x="2405" y="155"/>
                    <a:pt x="2381" y="131"/>
                  </a:cubicBezTo>
                  <a:cubicBezTo>
                    <a:pt x="2211" y="131"/>
                    <a:pt x="2041" y="374"/>
                    <a:pt x="1944" y="544"/>
                  </a:cubicBezTo>
                  <a:cubicBezTo>
                    <a:pt x="1919" y="349"/>
                    <a:pt x="1822" y="58"/>
                    <a:pt x="1555" y="9"/>
                  </a:cubicBezTo>
                  <a:cubicBezTo>
                    <a:pt x="1537" y="3"/>
                    <a:pt x="1517" y="0"/>
                    <a:pt x="149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81" name="Google Shape;1281;p28"/>
            <p:cNvSpPr/>
            <p:nvPr/>
          </p:nvSpPr>
          <p:spPr>
            <a:xfrm>
              <a:off x="-933315" y="1418369"/>
              <a:ext cx="55854" cy="54919"/>
            </a:xfrm>
            <a:custGeom>
              <a:avLst/>
              <a:gdLst/>
              <a:ahLst/>
              <a:cxnLst/>
              <a:rect l="l" t="t" r="r" b="b"/>
              <a:pathLst>
                <a:path w="1434" h="1410" extrusionOk="0">
                  <a:moveTo>
                    <a:pt x="729" y="1"/>
                  </a:moveTo>
                  <a:cubicBezTo>
                    <a:pt x="340" y="1"/>
                    <a:pt x="0" y="317"/>
                    <a:pt x="0" y="705"/>
                  </a:cubicBezTo>
                  <a:cubicBezTo>
                    <a:pt x="0" y="1094"/>
                    <a:pt x="340" y="1410"/>
                    <a:pt x="729" y="1410"/>
                  </a:cubicBezTo>
                  <a:cubicBezTo>
                    <a:pt x="1118" y="1410"/>
                    <a:pt x="1434" y="1094"/>
                    <a:pt x="1434" y="705"/>
                  </a:cubicBezTo>
                  <a:cubicBezTo>
                    <a:pt x="1434" y="317"/>
                    <a:pt x="1118" y="1"/>
                    <a:pt x="72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82" name="Google Shape;1282;p28"/>
            <p:cNvSpPr/>
            <p:nvPr/>
          </p:nvSpPr>
          <p:spPr>
            <a:xfrm>
              <a:off x="-1021303" y="1507331"/>
              <a:ext cx="55854" cy="54919"/>
            </a:xfrm>
            <a:custGeom>
              <a:avLst/>
              <a:gdLst/>
              <a:ahLst/>
              <a:cxnLst/>
              <a:rect l="l" t="t" r="r" b="b"/>
              <a:pathLst>
                <a:path w="1434" h="1410" extrusionOk="0">
                  <a:moveTo>
                    <a:pt x="705" y="0"/>
                  </a:moveTo>
                  <a:cubicBezTo>
                    <a:pt x="316" y="0"/>
                    <a:pt x="0" y="316"/>
                    <a:pt x="0" y="705"/>
                  </a:cubicBezTo>
                  <a:cubicBezTo>
                    <a:pt x="0" y="1093"/>
                    <a:pt x="316" y="1409"/>
                    <a:pt x="705" y="1409"/>
                  </a:cubicBezTo>
                  <a:cubicBezTo>
                    <a:pt x="1118" y="1409"/>
                    <a:pt x="1433" y="1093"/>
                    <a:pt x="1433" y="705"/>
                  </a:cubicBezTo>
                  <a:cubicBezTo>
                    <a:pt x="1433" y="316"/>
                    <a:pt x="1118" y="0"/>
                    <a:pt x="70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83" name="Google Shape;1283;p28"/>
            <p:cNvSpPr/>
            <p:nvPr/>
          </p:nvSpPr>
          <p:spPr>
            <a:xfrm>
              <a:off x="-1029833" y="1690513"/>
              <a:ext cx="173717" cy="64034"/>
            </a:xfrm>
            <a:custGeom>
              <a:avLst/>
              <a:gdLst/>
              <a:ahLst/>
              <a:cxnLst/>
              <a:rect l="l" t="t" r="r" b="b"/>
              <a:pathLst>
                <a:path w="4460" h="1644" extrusionOk="0">
                  <a:moveTo>
                    <a:pt x="2533" y="0"/>
                  </a:moveTo>
                  <a:cubicBezTo>
                    <a:pt x="2511" y="0"/>
                    <a:pt x="2492" y="11"/>
                    <a:pt x="2478" y="34"/>
                  </a:cubicBezTo>
                  <a:cubicBezTo>
                    <a:pt x="2308" y="253"/>
                    <a:pt x="1920" y="763"/>
                    <a:pt x="1920" y="763"/>
                  </a:cubicBezTo>
                  <a:cubicBezTo>
                    <a:pt x="1920" y="763"/>
                    <a:pt x="1830" y="97"/>
                    <a:pt x="1603" y="97"/>
                  </a:cubicBezTo>
                  <a:cubicBezTo>
                    <a:pt x="1567" y="97"/>
                    <a:pt x="1526" y="115"/>
                    <a:pt x="1482" y="156"/>
                  </a:cubicBezTo>
                  <a:cubicBezTo>
                    <a:pt x="1288" y="350"/>
                    <a:pt x="1094" y="544"/>
                    <a:pt x="924" y="739"/>
                  </a:cubicBezTo>
                  <a:cubicBezTo>
                    <a:pt x="924" y="739"/>
                    <a:pt x="672" y="73"/>
                    <a:pt x="493" y="73"/>
                  </a:cubicBezTo>
                  <a:cubicBezTo>
                    <a:pt x="464" y="73"/>
                    <a:pt x="437" y="91"/>
                    <a:pt x="413" y="131"/>
                  </a:cubicBezTo>
                  <a:cubicBezTo>
                    <a:pt x="243" y="617"/>
                    <a:pt x="98" y="1103"/>
                    <a:pt x="0" y="1613"/>
                  </a:cubicBezTo>
                  <a:cubicBezTo>
                    <a:pt x="0" y="1613"/>
                    <a:pt x="1039" y="1644"/>
                    <a:pt x="2099" y="1644"/>
                  </a:cubicBezTo>
                  <a:cubicBezTo>
                    <a:pt x="3158" y="1644"/>
                    <a:pt x="4239" y="1613"/>
                    <a:pt x="4324" y="1492"/>
                  </a:cubicBezTo>
                  <a:cubicBezTo>
                    <a:pt x="4459" y="1289"/>
                    <a:pt x="4115" y="108"/>
                    <a:pt x="3813" y="108"/>
                  </a:cubicBezTo>
                  <a:cubicBezTo>
                    <a:pt x="3789" y="108"/>
                    <a:pt x="3765" y="115"/>
                    <a:pt x="3741" y="131"/>
                  </a:cubicBezTo>
                  <a:cubicBezTo>
                    <a:pt x="3523" y="350"/>
                    <a:pt x="3353" y="642"/>
                    <a:pt x="3280" y="933"/>
                  </a:cubicBezTo>
                  <a:cubicBezTo>
                    <a:pt x="3280" y="933"/>
                    <a:pt x="2744" y="0"/>
                    <a:pt x="253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284" name="Google Shape;1284;p28"/>
          <p:cNvGrpSpPr/>
          <p:nvPr/>
        </p:nvGrpSpPr>
        <p:grpSpPr>
          <a:xfrm flipH="1">
            <a:off x="-65949" y="107005"/>
            <a:ext cx="1201733" cy="862401"/>
            <a:chOff x="6102329" y="3283426"/>
            <a:chExt cx="654776" cy="469888"/>
          </a:xfrm>
        </p:grpSpPr>
        <p:sp>
          <p:nvSpPr>
            <p:cNvPr id="1285" name="Google Shape;1285;p28"/>
            <p:cNvSpPr/>
            <p:nvPr/>
          </p:nvSpPr>
          <p:spPr>
            <a:xfrm>
              <a:off x="6149906" y="3283426"/>
              <a:ext cx="607200" cy="327381"/>
            </a:xfrm>
            <a:custGeom>
              <a:avLst/>
              <a:gdLst/>
              <a:ahLst/>
              <a:cxnLst/>
              <a:rect l="l" t="t" r="r" b="b"/>
              <a:pathLst>
                <a:path w="2795" h="1507" extrusionOk="0">
                  <a:moveTo>
                    <a:pt x="2697" y="0"/>
                  </a:moveTo>
                  <a:cubicBezTo>
                    <a:pt x="2697" y="22"/>
                    <a:pt x="1520" y="1418"/>
                    <a:pt x="435" y="1418"/>
                  </a:cubicBezTo>
                  <a:cubicBezTo>
                    <a:pt x="312" y="1418"/>
                    <a:pt x="191" y="1400"/>
                    <a:pt x="73" y="1361"/>
                  </a:cubicBezTo>
                  <a:cubicBezTo>
                    <a:pt x="66" y="1354"/>
                    <a:pt x="59" y="1351"/>
                    <a:pt x="52" y="1351"/>
                  </a:cubicBezTo>
                  <a:cubicBezTo>
                    <a:pt x="35" y="1351"/>
                    <a:pt x="18" y="1368"/>
                    <a:pt x="1" y="1385"/>
                  </a:cubicBezTo>
                  <a:cubicBezTo>
                    <a:pt x="1" y="1409"/>
                    <a:pt x="1" y="1434"/>
                    <a:pt x="25" y="1434"/>
                  </a:cubicBezTo>
                  <a:cubicBezTo>
                    <a:pt x="171" y="1482"/>
                    <a:pt x="292" y="1507"/>
                    <a:pt x="414" y="1507"/>
                  </a:cubicBezTo>
                  <a:cubicBezTo>
                    <a:pt x="948" y="1458"/>
                    <a:pt x="1458" y="1239"/>
                    <a:pt x="1871" y="899"/>
                  </a:cubicBezTo>
                  <a:cubicBezTo>
                    <a:pt x="2187" y="656"/>
                    <a:pt x="2503" y="389"/>
                    <a:pt x="2770" y="73"/>
                  </a:cubicBezTo>
                  <a:cubicBezTo>
                    <a:pt x="2794" y="49"/>
                    <a:pt x="2794" y="25"/>
                    <a:pt x="277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86" name="Google Shape;1286;p28"/>
            <p:cNvSpPr/>
            <p:nvPr/>
          </p:nvSpPr>
          <p:spPr>
            <a:xfrm>
              <a:off x="6218555" y="3499796"/>
              <a:ext cx="179662" cy="211375"/>
            </a:xfrm>
            <a:custGeom>
              <a:avLst/>
              <a:gdLst/>
              <a:ahLst/>
              <a:cxnLst/>
              <a:rect l="l" t="t" r="r" b="b"/>
              <a:pathLst>
                <a:path w="827" h="973" extrusionOk="0">
                  <a:moveTo>
                    <a:pt x="73" y="0"/>
                  </a:moveTo>
                  <a:cubicBezTo>
                    <a:pt x="49" y="0"/>
                    <a:pt x="25" y="25"/>
                    <a:pt x="25" y="49"/>
                  </a:cubicBezTo>
                  <a:cubicBezTo>
                    <a:pt x="0" y="49"/>
                    <a:pt x="25" y="98"/>
                    <a:pt x="49" y="98"/>
                  </a:cubicBezTo>
                  <a:cubicBezTo>
                    <a:pt x="268" y="170"/>
                    <a:pt x="511" y="243"/>
                    <a:pt x="729" y="341"/>
                  </a:cubicBezTo>
                  <a:cubicBezTo>
                    <a:pt x="559" y="559"/>
                    <a:pt x="340" y="729"/>
                    <a:pt x="122" y="875"/>
                  </a:cubicBezTo>
                  <a:cubicBezTo>
                    <a:pt x="98" y="899"/>
                    <a:pt x="98" y="924"/>
                    <a:pt x="122" y="948"/>
                  </a:cubicBezTo>
                  <a:cubicBezTo>
                    <a:pt x="122" y="948"/>
                    <a:pt x="146" y="972"/>
                    <a:pt x="146" y="972"/>
                  </a:cubicBezTo>
                  <a:cubicBezTo>
                    <a:pt x="170" y="948"/>
                    <a:pt x="170" y="948"/>
                    <a:pt x="170" y="948"/>
                  </a:cubicBezTo>
                  <a:cubicBezTo>
                    <a:pt x="365" y="802"/>
                    <a:pt x="826" y="462"/>
                    <a:pt x="826" y="341"/>
                  </a:cubicBezTo>
                  <a:cubicBezTo>
                    <a:pt x="826" y="316"/>
                    <a:pt x="802" y="292"/>
                    <a:pt x="778" y="292"/>
                  </a:cubicBezTo>
                  <a:cubicBezTo>
                    <a:pt x="559" y="170"/>
                    <a:pt x="316" y="98"/>
                    <a:pt x="7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87" name="Google Shape;1287;p28"/>
            <p:cNvSpPr/>
            <p:nvPr/>
          </p:nvSpPr>
          <p:spPr>
            <a:xfrm>
              <a:off x="6367367" y="3409207"/>
              <a:ext cx="204862" cy="249174"/>
            </a:xfrm>
            <a:custGeom>
              <a:avLst/>
              <a:gdLst/>
              <a:ahLst/>
              <a:cxnLst/>
              <a:rect l="l" t="t" r="r" b="b"/>
              <a:pathLst>
                <a:path w="943" h="1147" extrusionOk="0">
                  <a:moveTo>
                    <a:pt x="53" y="1"/>
                  </a:moveTo>
                  <a:cubicBezTo>
                    <a:pt x="15" y="1"/>
                    <a:pt x="1" y="77"/>
                    <a:pt x="44" y="77"/>
                  </a:cubicBezTo>
                  <a:cubicBezTo>
                    <a:pt x="287" y="150"/>
                    <a:pt x="530" y="272"/>
                    <a:pt x="749" y="393"/>
                  </a:cubicBezTo>
                  <a:cubicBezTo>
                    <a:pt x="797" y="417"/>
                    <a:pt x="651" y="758"/>
                    <a:pt x="457" y="1073"/>
                  </a:cubicBezTo>
                  <a:cubicBezTo>
                    <a:pt x="433" y="1098"/>
                    <a:pt x="433" y="1122"/>
                    <a:pt x="457" y="1146"/>
                  </a:cubicBezTo>
                  <a:lnTo>
                    <a:pt x="481" y="1146"/>
                  </a:lnTo>
                  <a:cubicBezTo>
                    <a:pt x="506" y="1122"/>
                    <a:pt x="530" y="1122"/>
                    <a:pt x="530" y="1098"/>
                  </a:cubicBezTo>
                  <a:cubicBezTo>
                    <a:pt x="651" y="903"/>
                    <a:pt x="943" y="417"/>
                    <a:pt x="797" y="296"/>
                  </a:cubicBezTo>
                  <a:cubicBezTo>
                    <a:pt x="579" y="174"/>
                    <a:pt x="336" y="77"/>
                    <a:pt x="68" y="4"/>
                  </a:cubicBezTo>
                  <a:cubicBezTo>
                    <a:pt x="63" y="2"/>
                    <a:pt x="58" y="1"/>
                    <a:pt x="5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88" name="Google Shape;1288;p28"/>
            <p:cNvSpPr/>
            <p:nvPr/>
          </p:nvSpPr>
          <p:spPr>
            <a:xfrm>
              <a:off x="6519439" y="3341429"/>
              <a:ext cx="174230" cy="179657"/>
            </a:xfrm>
            <a:custGeom>
              <a:avLst/>
              <a:gdLst/>
              <a:ahLst/>
              <a:cxnLst/>
              <a:rect l="l" t="t" r="r" b="b"/>
              <a:pathLst>
                <a:path w="802" h="827" extrusionOk="0">
                  <a:moveTo>
                    <a:pt x="24" y="1"/>
                  </a:moveTo>
                  <a:cubicBezTo>
                    <a:pt x="0" y="1"/>
                    <a:pt x="0" y="74"/>
                    <a:pt x="24" y="98"/>
                  </a:cubicBezTo>
                  <a:cubicBezTo>
                    <a:pt x="243" y="98"/>
                    <a:pt x="462" y="122"/>
                    <a:pt x="680" y="171"/>
                  </a:cubicBezTo>
                  <a:cubicBezTo>
                    <a:pt x="656" y="389"/>
                    <a:pt x="559" y="584"/>
                    <a:pt x="462" y="778"/>
                  </a:cubicBezTo>
                  <a:cubicBezTo>
                    <a:pt x="437" y="778"/>
                    <a:pt x="462" y="827"/>
                    <a:pt x="462" y="827"/>
                  </a:cubicBezTo>
                  <a:lnTo>
                    <a:pt x="486" y="827"/>
                  </a:lnTo>
                  <a:cubicBezTo>
                    <a:pt x="510" y="827"/>
                    <a:pt x="510" y="827"/>
                    <a:pt x="534" y="802"/>
                  </a:cubicBezTo>
                  <a:cubicBezTo>
                    <a:pt x="583" y="729"/>
                    <a:pt x="802" y="268"/>
                    <a:pt x="753" y="122"/>
                  </a:cubicBezTo>
                  <a:cubicBezTo>
                    <a:pt x="753" y="122"/>
                    <a:pt x="729" y="98"/>
                    <a:pt x="705" y="74"/>
                  </a:cubicBezTo>
                  <a:cubicBezTo>
                    <a:pt x="486" y="25"/>
                    <a:pt x="267" y="1"/>
                    <a:pt x="2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89" name="Google Shape;1289;p28"/>
            <p:cNvSpPr/>
            <p:nvPr/>
          </p:nvSpPr>
          <p:spPr>
            <a:xfrm>
              <a:off x="6603730" y="3489151"/>
              <a:ext cx="74081" cy="74079"/>
            </a:xfrm>
            <a:custGeom>
              <a:avLst/>
              <a:gdLst/>
              <a:ahLst/>
              <a:cxnLst/>
              <a:rect l="l" t="t" r="r" b="b"/>
              <a:pathLst>
                <a:path w="341" h="341" extrusionOk="0">
                  <a:moveTo>
                    <a:pt x="171" y="1"/>
                  </a:moveTo>
                  <a:cubicBezTo>
                    <a:pt x="74" y="1"/>
                    <a:pt x="1" y="74"/>
                    <a:pt x="1" y="171"/>
                  </a:cubicBezTo>
                  <a:cubicBezTo>
                    <a:pt x="1" y="268"/>
                    <a:pt x="74" y="341"/>
                    <a:pt x="171" y="341"/>
                  </a:cubicBezTo>
                  <a:cubicBezTo>
                    <a:pt x="268" y="341"/>
                    <a:pt x="341" y="268"/>
                    <a:pt x="341" y="171"/>
                  </a:cubicBezTo>
                  <a:cubicBezTo>
                    <a:pt x="341" y="74"/>
                    <a:pt x="268" y="1"/>
                    <a:pt x="171"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90" name="Google Shape;1290;p28"/>
            <p:cNvSpPr/>
            <p:nvPr/>
          </p:nvSpPr>
          <p:spPr>
            <a:xfrm>
              <a:off x="6487721" y="3299284"/>
              <a:ext cx="68867" cy="74079"/>
            </a:xfrm>
            <a:custGeom>
              <a:avLst/>
              <a:gdLst/>
              <a:ahLst/>
              <a:cxnLst/>
              <a:rect l="l" t="t" r="r" b="b"/>
              <a:pathLst>
                <a:path w="317" h="341" extrusionOk="0">
                  <a:moveTo>
                    <a:pt x="170" y="0"/>
                  </a:moveTo>
                  <a:cubicBezTo>
                    <a:pt x="73" y="0"/>
                    <a:pt x="0" y="73"/>
                    <a:pt x="0" y="170"/>
                  </a:cubicBezTo>
                  <a:cubicBezTo>
                    <a:pt x="0" y="268"/>
                    <a:pt x="73" y="340"/>
                    <a:pt x="170" y="340"/>
                  </a:cubicBezTo>
                  <a:cubicBezTo>
                    <a:pt x="243" y="340"/>
                    <a:pt x="316" y="268"/>
                    <a:pt x="316" y="170"/>
                  </a:cubicBezTo>
                  <a:cubicBezTo>
                    <a:pt x="316" y="73"/>
                    <a:pt x="243" y="0"/>
                    <a:pt x="170"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91" name="Google Shape;1291;p28"/>
            <p:cNvSpPr/>
            <p:nvPr/>
          </p:nvSpPr>
          <p:spPr>
            <a:xfrm>
              <a:off x="6334564" y="3378359"/>
              <a:ext cx="74081" cy="74079"/>
            </a:xfrm>
            <a:custGeom>
              <a:avLst/>
              <a:gdLst/>
              <a:ahLst/>
              <a:cxnLst/>
              <a:rect l="l" t="t" r="r" b="b"/>
              <a:pathLst>
                <a:path w="341" h="341" extrusionOk="0">
                  <a:moveTo>
                    <a:pt x="171" y="1"/>
                  </a:moveTo>
                  <a:cubicBezTo>
                    <a:pt x="74" y="1"/>
                    <a:pt x="1" y="74"/>
                    <a:pt x="1" y="171"/>
                  </a:cubicBezTo>
                  <a:cubicBezTo>
                    <a:pt x="1" y="268"/>
                    <a:pt x="74" y="341"/>
                    <a:pt x="171" y="341"/>
                  </a:cubicBezTo>
                  <a:cubicBezTo>
                    <a:pt x="268" y="341"/>
                    <a:pt x="341" y="268"/>
                    <a:pt x="341" y="171"/>
                  </a:cubicBezTo>
                  <a:cubicBezTo>
                    <a:pt x="341" y="74"/>
                    <a:pt x="268" y="1"/>
                    <a:pt x="171"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92" name="Google Shape;1292;p28"/>
            <p:cNvSpPr/>
            <p:nvPr/>
          </p:nvSpPr>
          <p:spPr>
            <a:xfrm>
              <a:off x="6424286" y="3626446"/>
              <a:ext cx="74081" cy="74079"/>
            </a:xfrm>
            <a:custGeom>
              <a:avLst/>
              <a:gdLst/>
              <a:ahLst/>
              <a:cxnLst/>
              <a:rect l="l" t="t" r="r" b="b"/>
              <a:pathLst>
                <a:path w="341" h="341" extrusionOk="0">
                  <a:moveTo>
                    <a:pt x="171" y="0"/>
                  </a:moveTo>
                  <a:cubicBezTo>
                    <a:pt x="74" y="0"/>
                    <a:pt x="1" y="73"/>
                    <a:pt x="1" y="170"/>
                  </a:cubicBezTo>
                  <a:cubicBezTo>
                    <a:pt x="1" y="268"/>
                    <a:pt x="74" y="341"/>
                    <a:pt x="171" y="341"/>
                  </a:cubicBezTo>
                  <a:cubicBezTo>
                    <a:pt x="268" y="341"/>
                    <a:pt x="341" y="268"/>
                    <a:pt x="341" y="170"/>
                  </a:cubicBezTo>
                  <a:cubicBezTo>
                    <a:pt x="341" y="73"/>
                    <a:pt x="268" y="0"/>
                    <a:pt x="171"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93" name="Google Shape;1293;p28"/>
            <p:cNvSpPr/>
            <p:nvPr/>
          </p:nvSpPr>
          <p:spPr>
            <a:xfrm>
              <a:off x="6181623" y="3462865"/>
              <a:ext cx="74081" cy="68865"/>
            </a:xfrm>
            <a:custGeom>
              <a:avLst/>
              <a:gdLst/>
              <a:ahLst/>
              <a:cxnLst/>
              <a:rect l="l" t="t" r="r" b="b"/>
              <a:pathLst>
                <a:path w="341" h="317" extrusionOk="0">
                  <a:moveTo>
                    <a:pt x="170" y="0"/>
                  </a:moveTo>
                  <a:cubicBezTo>
                    <a:pt x="73" y="0"/>
                    <a:pt x="0" y="73"/>
                    <a:pt x="0" y="170"/>
                  </a:cubicBezTo>
                  <a:cubicBezTo>
                    <a:pt x="0" y="243"/>
                    <a:pt x="73" y="316"/>
                    <a:pt x="170" y="316"/>
                  </a:cubicBezTo>
                  <a:cubicBezTo>
                    <a:pt x="268" y="316"/>
                    <a:pt x="340" y="243"/>
                    <a:pt x="340" y="170"/>
                  </a:cubicBezTo>
                  <a:cubicBezTo>
                    <a:pt x="340" y="73"/>
                    <a:pt x="268" y="0"/>
                    <a:pt x="170"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94" name="Google Shape;1294;p28"/>
            <p:cNvSpPr/>
            <p:nvPr/>
          </p:nvSpPr>
          <p:spPr>
            <a:xfrm>
              <a:off x="6102329" y="3547371"/>
              <a:ext cx="74298" cy="74079"/>
            </a:xfrm>
            <a:custGeom>
              <a:avLst/>
              <a:gdLst/>
              <a:ahLst/>
              <a:cxnLst/>
              <a:rect l="l" t="t" r="r" b="b"/>
              <a:pathLst>
                <a:path w="342" h="341" extrusionOk="0">
                  <a:moveTo>
                    <a:pt x="171" y="0"/>
                  </a:moveTo>
                  <a:cubicBezTo>
                    <a:pt x="98" y="0"/>
                    <a:pt x="1" y="73"/>
                    <a:pt x="1" y="170"/>
                  </a:cubicBezTo>
                  <a:cubicBezTo>
                    <a:pt x="1" y="267"/>
                    <a:pt x="98" y="340"/>
                    <a:pt x="171" y="340"/>
                  </a:cubicBezTo>
                  <a:cubicBezTo>
                    <a:pt x="268" y="340"/>
                    <a:pt x="341" y="267"/>
                    <a:pt x="341" y="170"/>
                  </a:cubicBezTo>
                  <a:cubicBezTo>
                    <a:pt x="341" y="73"/>
                    <a:pt x="268" y="0"/>
                    <a:pt x="171"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95" name="Google Shape;1295;p28"/>
            <p:cNvSpPr/>
            <p:nvPr/>
          </p:nvSpPr>
          <p:spPr>
            <a:xfrm>
              <a:off x="6213341" y="3684449"/>
              <a:ext cx="74081" cy="68865"/>
            </a:xfrm>
            <a:custGeom>
              <a:avLst/>
              <a:gdLst/>
              <a:ahLst/>
              <a:cxnLst/>
              <a:rect l="l" t="t" r="r" b="b"/>
              <a:pathLst>
                <a:path w="341" h="317" extrusionOk="0">
                  <a:moveTo>
                    <a:pt x="170" y="1"/>
                  </a:moveTo>
                  <a:cubicBezTo>
                    <a:pt x="73" y="1"/>
                    <a:pt x="0" y="74"/>
                    <a:pt x="0" y="146"/>
                  </a:cubicBezTo>
                  <a:cubicBezTo>
                    <a:pt x="0" y="244"/>
                    <a:pt x="73" y="316"/>
                    <a:pt x="170" y="316"/>
                  </a:cubicBezTo>
                  <a:cubicBezTo>
                    <a:pt x="267" y="316"/>
                    <a:pt x="340" y="244"/>
                    <a:pt x="340" y="146"/>
                  </a:cubicBezTo>
                  <a:cubicBezTo>
                    <a:pt x="340" y="74"/>
                    <a:pt x="267" y="1"/>
                    <a:pt x="170"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296" name="Google Shape;1296;p28"/>
          <p:cNvGrpSpPr/>
          <p:nvPr/>
        </p:nvGrpSpPr>
        <p:grpSpPr>
          <a:xfrm>
            <a:off x="4855578" y="221292"/>
            <a:ext cx="2480828" cy="1081397"/>
            <a:chOff x="3965010" y="571479"/>
            <a:chExt cx="1651683" cy="719972"/>
          </a:xfrm>
        </p:grpSpPr>
        <p:grpSp>
          <p:nvGrpSpPr>
            <p:cNvPr id="1297" name="Google Shape;1297;p28"/>
            <p:cNvGrpSpPr/>
            <p:nvPr/>
          </p:nvGrpSpPr>
          <p:grpSpPr>
            <a:xfrm>
              <a:off x="3965010" y="571479"/>
              <a:ext cx="1446820" cy="719972"/>
              <a:chOff x="3953250" y="571500"/>
              <a:chExt cx="1383325" cy="766825"/>
            </a:xfrm>
          </p:grpSpPr>
          <p:grpSp>
            <p:nvGrpSpPr>
              <p:cNvPr id="1298" name="Google Shape;1298;p28"/>
              <p:cNvGrpSpPr/>
              <p:nvPr/>
            </p:nvGrpSpPr>
            <p:grpSpPr>
              <a:xfrm>
                <a:off x="3953250" y="571500"/>
                <a:ext cx="1383166" cy="669650"/>
                <a:chOff x="897088" y="2374675"/>
                <a:chExt cx="1383166" cy="669650"/>
              </a:xfrm>
            </p:grpSpPr>
            <p:sp>
              <p:nvSpPr>
                <p:cNvPr id="1299" name="Google Shape;1299;p28"/>
                <p:cNvSpPr/>
                <p:nvPr/>
              </p:nvSpPr>
              <p:spPr>
                <a:xfrm>
                  <a:off x="1135613" y="2416700"/>
                  <a:ext cx="622500" cy="6225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00" name="Google Shape;1300;p28"/>
                <p:cNvSpPr/>
                <p:nvPr/>
              </p:nvSpPr>
              <p:spPr>
                <a:xfrm>
                  <a:off x="1479050" y="2374675"/>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01" name="Google Shape;1301;p28"/>
                <p:cNvSpPr/>
                <p:nvPr/>
              </p:nvSpPr>
              <p:spPr>
                <a:xfrm>
                  <a:off x="897088" y="2689700"/>
                  <a:ext cx="492600" cy="3546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02" name="Google Shape;1302;p28"/>
                <p:cNvSpPr/>
                <p:nvPr/>
              </p:nvSpPr>
              <p:spPr>
                <a:xfrm>
                  <a:off x="1657753" y="2551725"/>
                  <a:ext cx="622500" cy="4926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303" name="Google Shape;1303;p28"/>
              <p:cNvSpPr/>
              <p:nvPr/>
            </p:nvSpPr>
            <p:spPr>
              <a:xfrm>
                <a:off x="3972775" y="907225"/>
                <a:ext cx="1363800" cy="4311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304" name="Google Shape;1304;p28"/>
            <p:cNvSpPr/>
            <p:nvPr/>
          </p:nvSpPr>
          <p:spPr>
            <a:xfrm>
              <a:off x="4006544" y="571481"/>
              <a:ext cx="1610148" cy="660750"/>
            </a:xfrm>
            <a:custGeom>
              <a:avLst/>
              <a:gdLst/>
              <a:ahLst/>
              <a:cxnLst/>
              <a:rect l="l" t="t" r="r" b="b"/>
              <a:pathLst>
                <a:path w="3864" h="1872" extrusionOk="0">
                  <a:moveTo>
                    <a:pt x="1847" y="365"/>
                  </a:moveTo>
                  <a:cubicBezTo>
                    <a:pt x="1920" y="487"/>
                    <a:pt x="1920" y="633"/>
                    <a:pt x="1871" y="754"/>
                  </a:cubicBezTo>
                  <a:lnTo>
                    <a:pt x="1847" y="754"/>
                  </a:lnTo>
                  <a:cubicBezTo>
                    <a:pt x="1847" y="754"/>
                    <a:pt x="1823" y="754"/>
                    <a:pt x="1798" y="705"/>
                  </a:cubicBezTo>
                  <a:cubicBezTo>
                    <a:pt x="1774" y="608"/>
                    <a:pt x="1774" y="487"/>
                    <a:pt x="1847" y="390"/>
                  </a:cubicBezTo>
                  <a:lnTo>
                    <a:pt x="1847" y="365"/>
                  </a:lnTo>
                  <a:close/>
                  <a:moveTo>
                    <a:pt x="2891" y="584"/>
                  </a:moveTo>
                  <a:lnTo>
                    <a:pt x="2891" y="608"/>
                  </a:lnTo>
                  <a:cubicBezTo>
                    <a:pt x="2940" y="754"/>
                    <a:pt x="2940" y="900"/>
                    <a:pt x="2867" y="948"/>
                  </a:cubicBezTo>
                  <a:cubicBezTo>
                    <a:pt x="2831" y="960"/>
                    <a:pt x="2806" y="967"/>
                    <a:pt x="2791" y="967"/>
                  </a:cubicBezTo>
                  <a:cubicBezTo>
                    <a:pt x="2776" y="967"/>
                    <a:pt x="2770" y="960"/>
                    <a:pt x="2770" y="948"/>
                  </a:cubicBezTo>
                  <a:cubicBezTo>
                    <a:pt x="2770" y="803"/>
                    <a:pt x="2794" y="681"/>
                    <a:pt x="2891" y="584"/>
                  </a:cubicBezTo>
                  <a:close/>
                  <a:moveTo>
                    <a:pt x="754" y="1021"/>
                  </a:moveTo>
                  <a:cubicBezTo>
                    <a:pt x="851" y="1021"/>
                    <a:pt x="924" y="1070"/>
                    <a:pt x="972" y="1143"/>
                  </a:cubicBezTo>
                  <a:cubicBezTo>
                    <a:pt x="997" y="1216"/>
                    <a:pt x="972" y="1288"/>
                    <a:pt x="899" y="1337"/>
                  </a:cubicBezTo>
                  <a:cubicBezTo>
                    <a:pt x="887" y="1349"/>
                    <a:pt x="875" y="1355"/>
                    <a:pt x="863" y="1355"/>
                  </a:cubicBezTo>
                  <a:cubicBezTo>
                    <a:pt x="851" y="1355"/>
                    <a:pt x="839" y="1349"/>
                    <a:pt x="827" y="1337"/>
                  </a:cubicBezTo>
                  <a:cubicBezTo>
                    <a:pt x="754" y="1240"/>
                    <a:pt x="754" y="1143"/>
                    <a:pt x="754" y="1045"/>
                  </a:cubicBezTo>
                  <a:lnTo>
                    <a:pt x="754" y="1021"/>
                  </a:lnTo>
                  <a:close/>
                  <a:moveTo>
                    <a:pt x="2357" y="74"/>
                  </a:moveTo>
                  <a:cubicBezTo>
                    <a:pt x="2600" y="122"/>
                    <a:pt x="2794" y="268"/>
                    <a:pt x="2867" y="487"/>
                  </a:cubicBezTo>
                  <a:cubicBezTo>
                    <a:pt x="2746" y="608"/>
                    <a:pt x="2673" y="778"/>
                    <a:pt x="2697" y="973"/>
                  </a:cubicBezTo>
                  <a:cubicBezTo>
                    <a:pt x="2725" y="1015"/>
                    <a:pt x="2745" y="1041"/>
                    <a:pt x="2786" y="1041"/>
                  </a:cubicBezTo>
                  <a:cubicBezTo>
                    <a:pt x="2815" y="1041"/>
                    <a:pt x="2855" y="1027"/>
                    <a:pt x="2916" y="997"/>
                  </a:cubicBezTo>
                  <a:cubicBezTo>
                    <a:pt x="3061" y="924"/>
                    <a:pt x="3037" y="681"/>
                    <a:pt x="2964" y="487"/>
                  </a:cubicBezTo>
                  <a:cubicBezTo>
                    <a:pt x="2989" y="462"/>
                    <a:pt x="3013" y="462"/>
                    <a:pt x="3061" y="462"/>
                  </a:cubicBezTo>
                  <a:cubicBezTo>
                    <a:pt x="3329" y="535"/>
                    <a:pt x="3572" y="730"/>
                    <a:pt x="3693" y="997"/>
                  </a:cubicBezTo>
                  <a:cubicBezTo>
                    <a:pt x="3766" y="1143"/>
                    <a:pt x="3766" y="1337"/>
                    <a:pt x="3644" y="1483"/>
                  </a:cubicBezTo>
                  <a:cubicBezTo>
                    <a:pt x="3474" y="1677"/>
                    <a:pt x="2819" y="1799"/>
                    <a:pt x="1774" y="1799"/>
                  </a:cubicBezTo>
                  <a:cubicBezTo>
                    <a:pt x="1118" y="1799"/>
                    <a:pt x="535" y="1750"/>
                    <a:pt x="535" y="1750"/>
                  </a:cubicBezTo>
                  <a:cubicBezTo>
                    <a:pt x="316" y="1726"/>
                    <a:pt x="195" y="1653"/>
                    <a:pt x="146" y="1507"/>
                  </a:cubicBezTo>
                  <a:cubicBezTo>
                    <a:pt x="98" y="1386"/>
                    <a:pt x="219" y="1216"/>
                    <a:pt x="438" y="1118"/>
                  </a:cubicBezTo>
                  <a:cubicBezTo>
                    <a:pt x="511" y="1070"/>
                    <a:pt x="584" y="1045"/>
                    <a:pt x="681" y="1045"/>
                  </a:cubicBezTo>
                  <a:cubicBezTo>
                    <a:pt x="657" y="1167"/>
                    <a:pt x="705" y="1288"/>
                    <a:pt x="778" y="1410"/>
                  </a:cubicBezTo>
                  <a:cubicBezTo>
                    <a:pt x="808" y="1440"/>
                    <a:pt x="857" y="1461"/>
                    <a:pt x="901" y="1461"/>
                  </a:cubicBezTo>
                  <a:cubicBezTo>
                    <a:pt x="928" y="1461"/>
                    <a:pt x="954" y="1453"/>
                    <a:pt x="972" y="1434"/>
                  </a:cubicBezTo>
                  <a:cubicBezTo>
                    <a:pt x="1070" y="1361"/>
                    <a:pt x="1118" y="1240"/>
                    <a:pt x="1094" y="1118"/>
                  </a:cubicBezTo>
                  <a:cubicBezTo>
                    <a:pt x="1045" y="1021"/>
                    <a:pt x="924" y="924"/>
                    <a:pt x="802" y="924"/>
                  </a:cubicBezTo>
                  <a:cubicBezTo>
                    <a:pt x="851" y="681"/>
                    <a:pt x="1021" y="462"/>
                    <a:pt x="1264" y="365"/>
                  </a:cubicBezTo>
                  <a:cubicBezTo>
                    <a:pt x="1395" y="278"/>
                    <a:pt x="1517" y="234"/>
                    <a:pt x="1621" y="234"/>
                  </a:cubicBezTo>
                  <a:cubicBezTo>
                    <a:pt x="1689" y="234"/>
                    <a:pt x="1750" y="254"/>
                    <a:pt x="1798" y="292"/>
                  </a:cubicBezTo>
                  <a:cubicBezTo>
                    <a:pt x="1701" y="414"/>
                    <a:pt x="1677" y="584"/>
                    <a:pt x="1750" y="730"/>
                  </a:cubicBezTo>
                  <a:cubicBezTo>
                    <a:pt x="1750" y="778"/>
                    <a:pt x="1798" y="827"/>
                    <a:pt x="1871" y="827"/>
                  </a:cubicBezTo>
                  <a:cubicBezTo>
                    <a:pt x="1895" y="827"/>
                    <a:pt x="1920" y="803"/>
                    <a:pt x="1944" y="778"/>
                  </a:cubicBezTo>
                  <a:cubicBezTo>
                    <a:pt x="2041" y="633"/>
                    <a:pt x="2017" y="438"/>
                    <a:pt x="1920" y="292"/>
                  </a:cubicBezTo>
                  <a:cubicBezTo>
                    <a:pt x="1993" y="220"/>
                    <a:pt x="2090" y="147"/>
                    <a:pt x="2187" y="122"/>
                  </a:cubicBezTo>
                  <a:cubicBezTo>
                    <a:pt x="2236" y="98"/>
                    <a:pt x="2308" y="98"/>
                    <a:pt x="2357" y="74"/>
                  </a:cubicBezTo>
                  <a:close/>
                  <a:moveTo>
                    <a:pt x="2333" y="1"/>
                  </a:moveTo>
                  <a:cubicBezTo>
                    <a:pt x="2260" y="1"/>
                    <a:pt x="2211" y="25"/>
                    <a:pt x="2138" y="50"/>
                  </a:cubicBezTo>
                  <a:cubicBezTo>
                    <a:pt x="2017" y="74"/>
                    <a:pt x="1920" y="147"/>
                    <a:pt x="1823" y="244"/>
                  </a:cubicBezTo>
                  <a:cubicBezTo>
                    <a:pt x="1756" y="188"/>
                    <a:pt x="1674" y="158"/>
                    <a:pt x="1579" y="158"/>
                  </a:cubicBezTo>
                  <a:cubicBezTo>
                    <a:pt x="1466" y="158"/>
                    <a:pt x="1336" y="200"/>
                    <a:pt x="1191" y="292"/>
                  </a:cubicBezTo>
                  <a:cubicBezTo>
                    <a:pt x="924" y="414"/>
                    <a:pt x="754" y="657"/>
                    <a:pt x="681" y="948"/>
                  </a:cubicBezTo>
                  <a:cubicBezTo>
                    <a:pt x="584" y="948"/>
                    <a:pt x="487" y="973"/>
                    <a:pt x="414" y="1021"/>
                  </a:cubicBezTo>
                  <a:cubicBezTo>
                    <a:pt x="146" y="1167"/>
                    <a:pt x="1" y="1361"/>
                    <a:pt x="49" y="1531"/>
                  </a:cubicBezTo>
                  <a:cubicBezTo>
                    <a:pt x="74" y="1701"/>
                    <a:pt x="268" y="1823"/>
                    <a:pt x="511" y="1847"/>
                  </a:cubicBezTo>
                  <a:cubicBezTo>
                    <a:pt x="511" y="1847"/>
                    <a:pt x="1118" y="1871"/>
                    <a:pt x="1774" y="1871"/>
                  </a:cubicBezTo>
                  <a:cubicBezTo>
                    <a:pt x="2867" y="1871"/>
                    <a:pt x="3523" y="1774"/>
                    <a:pt x="3717" y="1556"/>
                  </a:cubicBezTo>
                  <a:cubicBezTo>
                    <a:pt x="3839" y="1386"/>
                    <a:pt x="3863" y="1167"/>
                    <a:pt x="3766" y="973"/>
                  </a:cubicBezTo>
                  <a:cubicBezTo>
                    <a:pt x="3620" y="681"/>
                    <a:pt x="3353" y="438"/>
                    <a:pt x="3037" y="365"/>
                  </a:cubicBezTo>
                  <a:cubicBezTo>
                    <a:pt x="2989" y="365"/>
                    <a:pt x="2940" y="390"/>
                    <a:pt x="2916" y="414"/>
                  </a:cubicBezTo>
                  <a:cubicBezTo>
                    <a:pt x="2819" y="171"/>
                    <a:pt x="2600" y="25"/>
                    <a:pt x="233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23516763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body" idx="1"/>
          </p:nvPr>
        </p:nvSpPr>
        <p:spPr>
          <a:xfrm>
            <a:off x="951767" y="1548033"/>
            <a:ext cx="10173600" cy="4615200"/>
          </a:xfrm>
          <a:prstGeom prst="rect">
            <a:avLst/>
          </a:prstGeom>
          <a:noFill/>
          <a:ln>
            <a:noFill/>
          </a:ln>
        </p:spPr>
        <p:txBody>
          <a:bodyPr spcFirstLastPara="1" wrap="square" lIns="91425" tIns="91425" rIns="91425" bIns="91425" anchor="t" anchorCtr="0">
            <a:noAutofit/>
          </a:bodyPr>
          <a:lstStyle>
            <a:lvl1pPr marL="457200" lvl="0" indent="-317500" rtl="0">
              <a:spcBef>
                <a:spcPts val="0"/>
              </a:spcBef>
              <a:spcAft>
                <a:spcPts val="0"/>
              </a:spcAft>
              <a:buClr>
                <a:schemeClr val="dk1"/>
              </a:buClr>
              <a:buSzPts val="1400"/>
              <a:buFont typeface="Catamaran"/>
              <a:buChar char="●"/>
              <a:defRPr>
                <a:solidFill>
                  <a:schemeClr val="dk1"/>
                </a:solidFill>
                <a:latin typeface="Catamaran"/>
                <a:ea typeface="Catamaran"/>
                <a:cs typeface="Catamaran"/>
                <a:sym typeface="Catamaran"/>
              </a:defRPr>
            </a:lvl1pPr>
            <a:lvl2pPr marL="914400" lvl="1" indent="-317500" rtl="0">
              <a:spcBef>
                <a:spcPts val="0"/>
              </a:spcBef>
              <a:spcAft>
                <a:spcPts val="0"/>
              </a:spcAft>
              <a:buClr>
                <a:schemeClr val="dk1"/>
              </a:buClr>
              <a:buSzPts val="1400"/>
              <a:buFont typeface="Catamaran"/>
              <a:buChar char="○"/>
              <a:defRPr>
                <a:solidFill>
                  <a:schemeClr val="dk1"/>
                </a:solidFill>
                <a:latin typeface="Catamaran"/>
                <a:ea typeface="Catamaran"/>
                <a:cs typeface="Catamaran"/>
                <a:sym typeface="Catamaran"/>
              </a:defRPr>
            </a:lvl2pPr>
            <a:lvl3pPr marL="1371600" lvl="2" indent="-317500" rtl="0">
              <a:spcBef>
                <a:spcPts val="0"/>
              </a:spcBef>
              <a:spcAft>
                <a:spcPts val="0"/>
              </a:spcAft>
              <a:buClr>
                <a:schemeClr val="dk1"/>
              </a:buClr>
              <a:buSzPts val="1400"/>
              <a:buFont typeface="Catamaran"/>
              <a:buChar char="■"/>
              <a:defRPr>
                <a:solidFill>
                  <a:schemeClr val="dk1"/>
                </a:solidFill>
                <a:latin typeface="Catamaran"/>
                <a:ea typeface="Catamaran"/>
                <a:cs typeface="Catamaran"/>
                <a:sym typeface="Catamaran"/>
              </a:defRPr>
            </a:lvl3pPr>
            <a:lvl4pPr marL="1828800" lvl="3" indent="-317500" rtl="0">
              <a:spcBef>
                <a:spcPts val="0"/>
              </a:spcBef>
              <a:spcAft>
                <a:spcPts val="0"/>
              </a:spcAft>
              <a:buClr>
                <a:schemeClr val="dk1"/>
              </a:buClr>
              <a:buSzPts val="1400"/>
              <a:buFont typeface="Catamaran"/>
              <a:buChar char="●"/>
              <a:defRPr>
                <a:solidFill>
                  <a:schemeClr val="dk1"/>
                </a:solidFill>
                <a:latin typeface="Catamaran"/>
                <a:ea typeface="Catamaran"/>
                <a:cs typeface="Catamaran"/>
                <a:sym typeface="Catamaran"/>
              </a:defRPr>
            </a:lvl4pPr>
            <a:lvl5pPr marL="2286000" lvl="4" indent="-317500" rtl="0">
              <a:spcBef>
                <a:spcPts val="0"/>
              </a:spcBef>
              <a:spcAft>
                <a:spcPts val="0"/>
              </a:spcAft>
              <a:buClr>
                <a:schemeClr val="dk1"/>
              </a:buClr>
              <a:buSzPts val="1400"/>
              <a:buFont typeface="Catamaran"/>
              <a:buChar char="○"/>
              <a:defRPr>
                <a:solidFill>
                  <a:schemeClr val="dk1"/>
                </a:solidFill>
                <a:latin typeface="Catamaran"/>
                <a:ea typeface="Catamaran"/>
                <a:cs typeface="Catamaran"/>
                <a:sym typeface="Catamaran"/>
              </a:defRPr>
            </a:lvl5pPr>
            <a:lvl6pPr marL="2743200" lvl="5" indent="-317500" rtl="0">
              <a:spcBef>
                <a:spcPts val="0"/>
              </a:spcBef>
              <a:spcAft>
                <a:spcPts val="0"/>
              </a:spcAft>
              <a:buClr>
                <a:schemeClr val="dk1"/>
              </a:buClr>
              <a:buSzPts val="1400"/>
              <a:buFont typeface="Catamaran"/>
              <a:buChar char="■"/>
              <a:defRPr>
                <a:solidFill>
                  <a:schemeClr val="dk1"/>
                </a:solidFill>
                <a:latin typeface="Catamaran"/>
                <a:ea typeface="Catamaran"/>
                <a:cs typeface="Catamaran"/>
                <a:sym typeface="Catamaran"/>
              </a:defRPr>
            </a:lvl6pPr>
            <a:lvl7pPr marL="3200400" lvl="6" indent="-317500" rtl="0">
              <a:spcBef>
                <a:spcPts val="0"/>
              </a:spcBef>
              <a:spcAft>
                <a:spcPts val="0"/>
              </a:spcAft>
              <a:buClr>
                <a:schemeClr val="dk1"/>
              </a:buClr>
              <a:buSzPts val="1400"/>
              <a:buFont typeface="Catamaran"/>
              <a:buChar char="●"/>
              <a:defRPr>
                <a:solidFill>
                  <a:schemeClr val="dk1"/>
                </a:solidFill>
                <a:latin typeface="Catamaran"/>
                <a:ea typeface="Catamaran"/>
                <a:cs typeface="Catamaran"/>
                <a:sym typeface="Catamaran"/>
              </a:defRPr>
            </a:lvl7pPr>
            <a:lvl8pPr marL="3657600" lvl="7" indent="-317500" rtl="0">
              <a:spcBef>
                <a:spcPts val="0"/>
              </a:spcBef>
              <a:spcAft>
                <a:spcPts val="0"/>
              </a:spcAft>
              <a:buClr>
                <a:schemeClr val="dk1"/>
              </a:buClr>
              <a:buSzPts val="1400"/>
              <a:buFont typeface="Catamaran"/>
              <a:buChar char="○"/>
              <a:defRPr>
                <a:solidFill>
                  <a:schemeClr val="dk1"/>
                </a:solidFill>
                <a:latin typeface="Catamaran"/>
                <a:ea typeface="Catamaran"/>
                <a:cs typeface="Catamaran"/>
                <a:sym typeface="Catamaran"/>
              </a:defRPr>
            </a:lvl8pPr>
            <a:lvl9pPr marL="4114800" lvl="8" indent="-317500" rtl="0">
              <a:spcBef>
                <a:spcPts val="0"/>
              </a:spcBef>
              <a:spcAft>
                <a:spcPts val="0"/>
              </a:spcAft>
              <a:buClr>
                <a:schemeClr val="dk1"/>
              </a:buClr>
              <a:buSzPts val="1400"/>
              <a:buFont typeface="Catamaran"/>
              <a:buChar char="■"/>
              <a:defRPr>
                <a:solidFill>
                  <a:schemeClr val="dk1"/>
                </a:solidFill>
                <a:latin typeface="Catamaran"/>
                <a:ea typeface="Catamaran"/>
                <a:cs typeface="Catamaran"/>
                <a:sym typeface="Catamaran"/>
              </a:defRPr>
            </a:lvl9pPr>
          </a:lstStyle>
          <a:p>
            <a:endParaRPr/>
          </a:p>
        </p:txBody>
      </p:sp>
      <p:sp>
        <p:nvSpPr>
          <p:cNvPr id="7" name="Google Shape;7;p1"/>
          <p:cNvSpPr txBox="1">
            <a:spLocks noGrp="1"/>
          </p:cNvSpPr>
          <p:nvPr>
            <p:ph type="title"/>
          </p:nvPr>
        </p:nvSpPr>
        <p:spPr>
          <a:xfrm>
            <a:off x="1106700" y="303967"/>
            <a:ext cx="9371200" cy="682000"/>
          </a:xfrm>
          <a:prstGeom prst="rect">
            <a:avLst/>
          </a:prstGeom>
          <a:noFill/>
          <a:ln>
            <a:noFill/>
          </a:ln>
        </p:spPr>
        <p:txBody>
          <a:bodyPr spcFirstLastPara="1" wrap="square" lIns="91425" tIns="91425" rIns="91425" bIns="91425" anchor="t" anchorCtr="0">
            <a:noAutofit/>
          </a:bodyPr>
          <a:lstStyle>
            <a:lvl1pPr lvl="0" algn="ctr">
              <a:spcBef>
                <a:spcPts val="0"/>
              </a:spcBef>
              <a:spcAft>
                <a:spcPts val="0"/>
              </a:spcAft>
              <a:buClr>
                <a:schemeClr val="dk1"/>
              </a:buClr>
              <a:buSzPts val="3500"/>
              <a:buFont typeface="Vibur"/>
              <a:buNone/>
              <a:defRPr sz="3500">
                <a:solidFill>
                  <a:schemeClr val="dk1"/>
                </a:solidFill>
                <a:latin typeface="Vibur"/>
                <a:ea typeface="Vibur"/>
                <a:cs typeface="Vibur"/>
                <a:sym typeface="Vibur"/>
              </a:defRPr>
            </a:lvl1pPr>
            <a:lvl2pPr lvl="1" algn="ctr">
              <a:spcBef>
                <a:spcPts val="0"/>
              </a:spcBef>
              <a:spcAft>
                <a:spcPts val="0"/>
              </a:spcAft>
              <a:buClr>
                <a:schemeClr val="dk1"/>
              </a:buClr>
              <a:buSzPts val="3500"/>
              <a:buFont typeface="Vibur"/>
              <a:buNone/>
              <a:defRPr sz="3500">
                <a:solidFill>
                  <a:schemeClr val="dk1"/>
                </a:solidFill>
                <a:latin typeface="Vibur"/>
                <a:ea typeface="Vibur"/>
                <a:cs typeface="Vibur"/>
                <a:sym typeface="Vibur"/>
              </a:defRPr>
            </a:lvl2pPr>
            <a:lvl3pPr lvl="2" algn="ctr">
              <a:spcBef>
                <a:spcPts val="0"/>
              </a:spcBef>
              <a:spcAft>
                <a:spcPts val="0"/>
              </a:spcAft>
              <a:buClr>
                <a:schemeClr val="dk1"/>
              </a:buClr>
              <a:buSzPts val="3500"/>
              <a:buFont typeface="Vibur"/>
              <a:buNone/>
              <a:defRPr sz="3500">
                <a:solidFill>
                  <a:schemeClr val="dk1"/>
                </a:solidFill>
                <a:latin typeface="Vibur"/>
                <a:ea typeface="Vibur"/>
                <a:cs typeface="Vibur"/>
                <a:sym typeface="Vibur"/>
              </a:defRPr>
            </a:lvl3pPr>
            <a:lvl4pPr lvl="3" algn="ctr">
              <a:spcBef>
                <a:spcPts val="0"/>
              </a:spcBef>
              <a:spcAft>
                <a:spcPts val="0"/>
              </a:spcAft>
              <a:buClr>
                <a:schemeClr val="dk1"/>
              </a:buClr>
              <a:buSzPts val="3500"/>
              <a:buFont typeface="Vibur"/>
              <a:buNone/>
              <a:defRPr sz="3500">
                <a:solidFill>
                  <a:schemeClr val="dk1"/>
                </a:solidFill>
                <a:latin typeface="Vibur"/>
                <a:ea typeface="Vibur"/>
                <a:cs typeface="Vibur"/>
                <a:sym typeface="Vibur"/>
              </a:defRPr>
            </a:lvl4pPr>
            <a:lvl5pPr lvl="4" algn="ctr">
              <a:spcBef>
                <a:spcPts val="0"/>
              </a:spcBef>
              <a:spcAft>
                <a:spcPts val="0"/>
              </a:spcAft>
              <a:buClr>
                <a:schemeClr val="dk1"/>
              </a:buClr>
              <a:buSzPts val="3500"/>
              <a:buFont typeface="Vibur"/>
              <a:buNone/>
              <a:defRPr sz="3500">
                <a:solidFill>
                  <a:schemeClr val="dk1"/>
                </a:solidFill>
                <a:latin typeface="Vibur"/>
                <a:ea typeface="Vibur"/>
                <a:cs typeface="Vibur"/>
                <a:sym typeface="Vibur"/>
              </a:defRPr>
            </a:lvl5pPr>
            <a:lvl6pPr lvl="5" algn="ctr">
              <a:spcBef>
                <a:spcPts val="0"/>
              </a:spcBef>
              <a:spcAft>
                <a:spcPts val="0"/>
              </a:spcAft>
              <a:buClr>
                <a:schemeClr val="dk1"/>
              </a:buClr>
              <a:buSzPts val="3500"/>
              <a:buFont typeface="Vibur"/>
              <a:buNone/>
              <a:defRPr sz="3500">
                <a:solidFill>
                  <a:schemeClr val="dk1"/>
                </a:solidFill>
                <a:latin typeface="Vibur"/>
                <a:ea typeface="Vibur"/>
                <a:cs typeface="Vibur"/>
                <a:sym typeface="Vibur"/>
              </a:defRPr>
            </a:lvl6pPr>
            <a:lvl7pPr lvl="6" algn="ctr">
              <a:spcBef>
                <a:spcPts val="0"/>
              </a:spcBef>
              <a:spcAft>
                <a:spcPts val="0"/>
              </a:spcAft>
              <a:buClr>
                <a:schemeClr val="dk1"/>
              </a:buClr>
              <a:buSzPts val="3500"/>
              <a:buFont typeface="Vibur"/>
              <a:buNone/>
              <a:defRPr sz="3500">
                <a:solidFill>
                  <a:schemeClr val="dk1"/>
                </a:solidFill>
                <a:latin typeface="Vibur"/>
                <a:ea typeface="Vibur"/>
                <a:cs typeface="Vibur"/>
                <a:sym typeface="Vibur"/>
              </a:defRPr>
            </a:lvl7pPr>
            <a:lvl8pPr lvl="7" algn="ctr">
              <a:spcBef>
                <a:spcPts val="0"/>
              </a:spcBef>
              <a:spcAft>
                <a:spcPts val="0"/>
              </a:spcAft>
              <a:buClr>
                <a:schemeClr val="dk1"/>
              </a:buClr>
              <a:buSzPts val="3500"/>
              <a:buFont typeface="Vibur"/>
              <a:buNone/>
              <a:defRPr sz="3500">
                <a:solidFill>
                  <a:schemeClr val="dk1"/>
                </a:solidFill>
                <a:latin typeface="Vibur"/>
                <a:ea typeface="Vibur"/>
                <a:cs typeface="Vibur"/>
                <a:sym typeface="Vibur"/>
              </a:defRPr>
            </a:lvl8pPr>
            <a:lvl9pPr lvl="8" algn="ctr">
              <a:spcBef>
                <a:spcPts val="0"/>
              </a:spcBef>
              <a:spcAft>
                <a:spcPts val="0"/>
              </a:spcAft>
              <a:buClr>
                <a:schemeClr val="dk1"/>
              </a:buClr>
              <a:buSzPts val="3500"/>
              <a:buFont typeface="Vibur"/>
              <a:buNone/>
              <a:defRPr sz="3500">
                <a:solidFill>
                  <a:schemeClr val="dk1"/>
                </a:solidFill>
                <a:latin typeface="Vibur"/>
                <a:ea typeface="Vibur"/>
                <a:cs typeface="Vibur"/>
                <a:sym typeface="Vibur"/>
              </a:defRPr>
            </a:lvl9pPr>
          </a:lstStyle>
          <a:p>
            <a:endParaRPr/>
          </a:p>
        </p:txBody>
      </p:sp>
    </p:spTree>
    <p:extLst>
      <p:ext uri="{BB962C8B-B14F-4D97-AF65-F5344CB8AC3E}">
        <p14:creationId xmlns:p14="http://schemas.microsoft.com/office/powerpoint/2010/main" val="2347975584"/>
      </p:ext>
    </p:extLst>
  </p:cSld>
  <p:clrMap bg1="lt1" tx1="dk1" bg2="dk2" tx2="lt2" accent1="accent1" accent2="accent2" accent3="accent3" accent4="accent4" accent5="accent5" accent6="accent6" hlink="hlink" folHlink="folHlink"/>
  <p:sldLayoutIdLst>
    <p:sldLayoutId id="2147483661" r:id="rId1"/>
    <p:sldLayoutId id="2147483663" r:id="rId2"/>
    <p:sldLayoutId id="2147483665" r:id="rId3"/>
    <p:sldLayoutId id="2147483666" r:id="rId4"/>
    <p:sldLayoutId id="2147483667" r:id="rId5"/>
    <p:sldLayoutId id="2147483671" r:id="rId6"/>
    <p:sldLayoutId id="2147483672" r:id="rId7"/>
    <p:sldLayoutId id="2147483683" r:id="rId8"/>
    <p:sldLayoutId id="2147483687" r:id="rId9"/>
    <p:sldLayoutId id="2147483691" r:id="rId10"/>
    <p:sldLayoutId id="2147483692" r:id="rId11"/>
    <p:sldLayoutId id="2147483693"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4.png"/><Relationship Id="rId4" Type="http://schemas.openxmlformats.org/officeDocument/2006/relationships/notesSlide" Target="../notesSlides/notesSlide10.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9.png"/><Relationship Id="rId3" Type="http://schemas.openxmlformats.org/officeDocument/2006/relationships/audio" Target="../media/audio1.wav"/><Relationship Id="rId7" Type="http://schemas.openxmlformats.org/officeDocument/2006/relationships/image" Target="../media/image5.png"/><Relationship Id="rId12" Type="http://schemas.microsoft.com/office/2007/relationships/hdphoto" Target="../media/hdphoto3.wdp"/><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microsoft.com/office/2007/relationships/hdphoto" Target="../media/hdphoto1.wdp"/><Relationship Id="rId11" Type="http://schemas.openxmlformats.org/officeDocument/2006/relationships/image" Target="../media/image8.png"/><Relationship Id="rId5" Type="http://schemas.openxmlformats.org/officeDocument/2006/relationships/image" Target="../media/image4.png"/><Relationship Id="rId10" Type="http://schemas.openxmlformats.org/officeDocument/2006/relationships/image" Target="../media/image7.png"/><Relationship Id="rId4" Type="http://schemas.openxmlformats.org/officeDocument/2006/relationships/image" Target="../media/image3.png"/><Relationship Id="rId9" Type="http://schemas.microsoft.com/office/2007/relationships/hdphoto" Target="../media/hdphoto2.wdp"/><Relationship Id="rId14" Type="http://schemas.openxmlformats.org/officeDocument/2006/relationships/image" Target="../media/image10.gif"/></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8.xml"/><Relationship Id="rId4" Type="http://schemas.microsoft.com/office/2007/relationships/hdphoto" Target="../media/hdphoto4.wdp"/></Relationships>
</file>

<file path=ppt/slides/_rels/slide9.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2.pn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2073;p48"/>
          <p:cNvSpPr/>
          <p:nvPr/>
        </p:nvSpPr>
        <p:spPr>
          <a:xfrm>
            <a:off x="4485325" y="2720147"/>
            <a:ext cx="3723143" cy="3560725"/>
          </a:xfrm>
          <a:custGeom>
            <a:avLst/>
            <a:gdLst/>
            <a:ahLst/>
            <a:cxnLst/>
            <a:rect l="l" t="t" r="r" b="b"/>
            <a:pathLst>
              <a:path w="148142" h="149951" extrusionOk="0">
                <a:moveTo>
                  <a:pt x="30520" y="10390"/>
                </a:moveTo>
                <a:cubicBezTo>
                  <a:pt x="13674" y="24049"/>
                  <a:pt x="2090" y="67255"/>
                  <a:pt x="230" y="87875"/>
                </a:cubicBezTo>
                <a:cubicBezTo>
                  <a:pt x="-1630" y="108496"/>
                  <a:pt x="8066" y="123774"/>
                  <a:pt x="19362" y="134113"/>
                </a:cubicBezTo>
                <a:cubicBezTo>
                  <a:pt x="30658" y="144452"/>
                  <a:pt x="52649" y="149324"/>
                  <a:pt x="68007" y="149909"/>
                </a:cubicBezTo>
                <a:cubicBezTo>
                  <a:pt x="83366" y="150494"/>
                  <a:pt x="99054" y="144877"/>
                  <a:pt x="111513" y="137621"/>
                </a:cubicBezTo>
                <a:cubicBezTo>
                  <a:pt x="123972" y="130365"/>
                  <a:pt x="137341" y="119607"/>
                  <a:pt x="142761" y="106373"/>
                </a:cubicBezTo>
                <a:cubicBezTo>
                  <a:pt x="148182" y="93140"/>
                  <a:pt x="150945" y="74962"/>
                  <a:pt x="144036" y="58220"/>
                </a:cubicBezTo>
                <a:cubicBezTo>
                  <a:pt x="137127" y="41479"/>
                  <a:pt x="120225" y="13896"/>
                  <a:pt x="101306" y="5924"/>
                </a:cubicBezTo>
                <a:cubicBezTo>
                  <a:pt x="82387" y="-2048"/>
                  <a:pt x="47366" y="-3268"/>
                  <a:pt x="30520" y="10390"/>
                </a:cubicBezTo>
                <a:close/>
              </a:path>
            </a:pathLst>
          </a:custGeom>
          <a:solidFill>
            <a:schemeClr val="accent6"/>
          </a:solidFill>
          <a:ln>
            <a:noFill/>
          </a:ln>
        </p:spPr>
      </p:sp>
      <p:pic>
        <p:nvPicPr>
          <p:cNvPr id="8" name="Google Shape;2076;p48"/>
          <p:cNvPicPr preferRelativeResize="0"/>
          <p:nvPr/>
        </p:nvPicPr>
        <p:blipFill>
          <a:blip r:embed="rId2">
            <a:extLst>
              <a:ext uri="{28A0092B-C50C-407E-A947-70E740481C1C}">
                <a14:useLocalDpi xmlns:a14="http://schemas.microsoft.com/office/drawing/2010/main" val="0"/>
              </a:ext>
            </a:extLst>
          </a:blip>
          <a:stretch>
            <a:fillRect/>
          </a:stretch>
        </p:blipFill>
        <p:spPr>
          <a:xfrm>
            <a:off x="4315557" y="2894260"/>
            <a:ext cx="3446236" cy="3337275"/>
          </a:xfrm>
          <a:prstGeom prst="ellipse">
            <a:avLst/>
          </a:prstGeom>
          <a:noFill/>
          <a:ln>
            <a:noFill/>
          </a:ln>
        </p:spPr>
      </p:pic>
      <p:sp>
        <p:nvSpPr>
          <p:cNvPr id="9" name="Google Shape;2077;p48"/>
          <p:cNvSpPr/>
          <p:nvPr/>
        </p:nvSpPr>
        <p:spPr>
          <a:xfrm>
            <a:off x="4045683" y="2894260"/>
            <a:ext cx="3649706" cy="3337276"/>
          </a:xfrm>
          <a:custGeom>
            <a:avLst/>
            <a:gdLst/>
            <a:ahLst/>
            <a:cxnLst/>
            <a:rect l="l" t="t" r="r" b="b"/>
            <a:pathLst>
              <a:path w="145220" h="140541" extrusionOk="0">
                <a:moveTo>
                  <a:pt x="31568" y="8951"/>
                </a:moveTo>
                <a:cubicBezTo>
                  <a:pt x="14941" y="18725"/>
                  <a:pt x="2001" y="43307"/>
                  <a:pt x="204" y="63270"/>
                </a:cubicBezTo>
                <a:cubicBezTo>
                  <a:pt x="-1593" y="83234"/>
                  <a:pt x="8730" y="115867"/>
                  <a:pt x="20787" y="128732"/>
                </a:cubicBezTo>
                <a:cubicBezTo>
                  <a:pt x="32844" y="141597"/>
                  <a:pt x="57708" y="139896"/>
                  <a:pt x="72548" y="140462"/>
                </a:cubicBezTo>
                <a:cubicBezTo>
                  <a:pt x="87388" y="141028"/>
                  <a:pt x="98582" y="138559"/>
                  <a:pt x="109827" y="132128"/>
                </a:cubicBezTo>
                <a:cubicBezTo>
                  <a:pt x="121072" y="125697"/>
                  <a:pt x="134783" y="114688"/>
                  <a:pt x="140020" y="101876"/>
                </a:cubicBezTo>
                <a:cubicBezTo>
                  <a:pt x="145258" y="89064"/>
                  <a:pt x="147928" y="71465"/>
                  <a:pt x="141252" y="55257"/>
                </a:cubicBezTo>
                <a:cubicBezTo>
                  <a:pt x="134576" y="39049"/>
                  <a:pt x="118246" y="12346"/>
                  <a:pt x="99965" y="4628"/>
                </a:cubicBezTo>
                <a:cubicBezTo>
                  <a:pt x="81684" y="-3090"/>
                  <a:pt x="48195" y="-823"/>
                  <a:pt x="31568" y="8951"/>
                </a:cubicBezTo>
                <a:close/>
              </a:path>
            </a:pathLst>
          </a:custGeom>
          <a:noFill/>
          <a:ln w="19050" cap="flat" cmpd="sng">
            <a:solidFill>
              <a:schemeClr val="dk1"/>
            </a:solidFill>
            <a:prstDash val="solid"/>
            <a:round/>
            <a:headEnd type="none" w="med" len="med"/>
            <a:tailEnd type="none" w="med" len="med"/>
          </a:ln>
        </p:spPr>
      </p:sp>
      <p:sp>
        <p:nvSpPr>
          <p:cNvPr id="6" name="Rectangle 5"/>
          <p:cNvSpPr/>
          <p:nvPr/>
        </p:nvSpPr>
        <p:spPr>
          <a:xfrm>
            <a:off x="4478330" y="5230725"/>
            <a:ext cx="3120690" cy="1200329"/>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smtClean="0">
                <a:ln w="9525">
                  <a:solidFill>
                    <a:srgbClr val="FFFFFF"/>
                  </a:solidFill>
                  <a:prstDash val="solid"/>
                </a:ln>
                <a:solidFill>
                  <a:srgbClr val="CDBBFC">
                    <a:lumMod val="75000"/>
                  </a:srgbClr>
                </a:solidFill>
                <a:effectLst>
                  <a:outerShdw blurRad="12700" dist="38100" dir="2700000" algn="tl" rotWithShape="0">
                    <a:srgbClr val="D17D92">
                      <a:lumMod val="60000"/>
                      <a:lumOff val="40000"/>
                    </a:srgbClr>
                  </a:outerShdw>
                </a:effectLst>
                <a:uLnTx/>
                <a:uFillTx/>
                <a:latin typeface="#9Slide03 IcielUni Sans Heavy" panose="00000500000000000000" pitchFamily="2" charset="0"/>
                <a:ea typeface="+mn-ea"/>
                <a:cs typeface="+mn-cs"/>
              </a:rPr>
              <a:t>T H Đ G</a:t>
            </a:r>
            <a:endParaRPr kumimoji="0" lang="en-US" sz="7200" b="1" i="0" u="none" strike="noStrike" kern="1200" cap="none" spc="0" normalizeH="0" baseline="0" noProof="0" dirty="0">
              <a:ln w="9525">
                <a:solidFill>
                  <a:srgbClr val="FFFFFF"/>
                </a:solidFill>
                <a:prstDash val="solid"/>
              </a:ln>
              <a:solidFill>
                <a:srgbClr val="CDBBFC">
                  <a:lumMod val="75000"/>
                </a:srgbClr>
              </a:solidFill>
              <a:effectLst>
                <a:outerShdw blurRad="12700" dist="38100" dir="2700000" algn="tl" rotWithShape="0">
                  <a:srgbClr val="D17D92">
                    <a:lumMod val="60000"/>
                    <a:lumOff val="40000"/>
                  </a:srgbClr>
                </a:outerShdw>
              </a:effectLst>
              <a:uLnTx/>
              <a:uFillTx/>
              <a:latin typeface="#9Slide03 IcielUni Sans Heavy" panose="00000500000000000000" pitchFamily="2" charset="0"/>
              <a:ea typeface="+mn-ea"/>
              <a:cs typeface="+mn-cs"/>
            </a:endParaRPr>
          </a:p>
        </p:txBody>
      </p:sp>
      <p:sp>
        <p:nvSpPr>
          <p:cNvPr id="10" name="Rectangle 9"/>
          <p:cNvSpPr/>
          <p:nvPr/>
        </p:nvSpPr>
        <p:spPr>
          <a:xfrm>
            <a:off x="2437647" y="2036005"/>
            <a:ext cx="7455887" cy="2585323"/>
          </a:xfrm>
          <a:prstGeom prst="rect">
            <a:avLst/>
          </a:prstGeom>
          <a:noFill/>
        </p:spPr>
        <p:txBody>
          <a:bodyPr wrap="none" lIns="91440" tIns="45720" rIns="91440" bIns="45720">
            <a:prstTxWarp prst="textArchUp">
              <a:avLst>
                <a:gd name="adj" fmla="val 10688837"/>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smtClean="0">
                <a:ln w="13462">
                  <a:solidFill>
                    <a:srgbClr val="FFFFFF"/>
                  </a:solidFill>
                  <a:prstDash val="solid"/>
                </a:ln>
                <a:solidFill>
                  <a:srgbClr val="000000">
                    <a:lumMod val="85000"/>
                    <a:lumOff val="15000"/>
                  </a:srgbClr>
                </a:solidFill>
                <a:effectLst>
                  <a:outerShdw dist="38100" dir="2700000" algn="bl" rotWithShape="0">
                    <a:srgbClr val="D17D92"/>
                  </a:outerShdw>
                </a:effectLst>
                <a:uLnTx/>
                <a:uFillTx/>
                <a:latin typeface="#9Slide07 FS North Land Sans" panose="00000500000000000000" pitchFamily="2" charset="0"/>
                <a:ea typeface="+mn-ea"/>
                <a:cs typeface="+mn-cs"/>
              </a:rPr>
              <a:t>Chào</a:t>
            </a:r>
            <a:r>
              <a:rPr kumimoji="0" lang="en-US" sz="5400" b="1" i="0" u="none" strike="noStrike" kern="1200" cap="none" spc="0" normalizeH="0" baseline="0" noProof="0" dirty="0" smtClean="0">
                <a:ln w="13462">
                  <a:solidFill>
                    <a:srgbClr val="FFFFFF"/>
                  </a:solidFill>
                  <a:prstDash val="solid"/>
                </a:ln>
                <a:solidFill>
                  <a:srgbClr val="000000">
                    <a:lumMod val="85000"/>
                    <a:lumOff val="15000"/>
                  </a:srgbClr>
                </a:solidFill>
                <a:effectLst>
                  <a:outerShdw dist="38100" dir="2700000" algn="bl" rotWithShape="0">
                    <a:srgbClr val="D17D92"/>
                  </a:outerShdw>
                </a:effectLst>
                <a:uLnTx/>
                <a:uFillTx/>
                <a:latin typeface="#9Slide07 FS North Land Sans" panose="00000500000000000000" pitchFamily="2" charset="0"/>
                <a:ea typeface="+mn-ea"/>
                <a:cs typeface="+mn-cs"/>
              </a:rPr>
              <a:t> </a:t>
            </a:r>
            <a:r>
              <a:rPr kumimoji="0" lang="en-US" sz="5400" b="1" i="0" u="none" strike="noStrike" kern="1200" cap="none" spc="0" normalizeH="0" baseline="0" noProof="0" dirty="0" err="1" smtClean="0">
                <a:ln w="13462">
                  <a:solidFill>
                    <a:srgbClr val="FFFFFF"/>
                  </a:solidFill>
                  <a:prstDash val="solid"/>
                </a:ln>
                <a:solidFill>
                  <a:srgbClr val="000000">
                    <a:lumMod val="85000"/>
                    <a:lumOff val="15000"/>
                  </a:srgbClr>
                </a:solidFill>
                <a:effectLst>
                  <a:outerShdw dist="38100" dir="2700000" algn="bl" rotWithShape="0">
                    <a:srgbClr val="D17D92"/>
                  </a:outerShdw>
                </a:effectLst>
                <a:uLnTx/>
                <a:uFillTx/>
                <a:latin typeface="#9Slide07 FS North Land Sans" panose="00000500000000000000" pitchFamily="2" charset="0"/>
                <a:ea typeface="+mn-ea"/>
                <a:cs typeface="+mn-cs"/>
              </a:rPr>
              <a:t>mừng</a:t>
            </a:r>
            <a:r>
              <a:rPr kumimoji="0" lang="en-US" sz="5400" b="1" i="0" u="none" strike="noStrike" kern="1200" cap="none" spc="0" normalizeH="0" baseline="0" noProof="0" dirty="0" smtClean="0">
                <a:ln w="13462">
                  <a:solidFill>
                    <a:srgbClr val="FFFFFF"/>
                  </a:solidFill>
                  <a:prstDash val="solid"/>
                </a:ln>
                <a:solidFill>
                  <a:srgbClr val="000000">
                    <a:lumMod val="85000"/>
                    <a:lumOff val="15000"/>
                  </a:srgbClr>
                </a:solidFill>
                <a:effectLst>
                  <a:outerShdw dist="38100" dir="2700000" algn="bl" rotWithShape="0">
                    <a:srgbClr val="D17D92"/>
                  </a:outerShdw>
                </a:effectLst>
                <a:uLnTx/>
                <a:uFillTx/>
                <a:latin typeface="#9Slide07 FS North Land Sans" panose="00000500000000000000" pitchFamily="2" charset="0"/>
                <a:ea typeface="+mn-ea"/>
                <a:cs typeface="+mn-cs"/>
              </a:rPr>
              <a:t> </a:t>
            </a:r>
            <a:r>
              <a:rPr kumimoji="0" lang="en-US" sz="5400" b="1" i="0" u="none" strike="noStrike" kern="1200" cap="none" spc="0" normalizeH="0" baseline="0" noProof="0" dirty="0" err="1" smtClean="0">
                <a:ln w="13462">
                  <a:solidFill>
                    <a:srgbClr val="FFFFFF"/>
                  </a:solidFill>
                  <a:prstDash val="solid"/>
                </a:ln>
                <a:solidFill>
                  <a:srgbClr val="000000">
                    <a:lumMod val="85000"/>
                    <a:lumOff val="15000"/>
                  </a:srgbClr>
                </a:solidFill>
                <a:effectLst>
                  <a:outerShdw dist="38100" dir="2700000" algn="bl" rotWithShape="0">
                    <a:srgbClr val="D17D92"/>
                  </a:outerShdw>
                </a:effectLst>
                <a:uLnTx/>
                <a:uFillTx/>
                <a:latin typeface="#9Slide07 FS North Land Sans" panose="00000500000000000000" pitchFamily="2" charset="0"/>
                <a:ea typeface="+mn-ea"/>
                <a:cs typeface="+mn-cs"/>
              </a:rPr>
              <a:t>các</a:t>
            </a:r>
            <a:r>
              <a:rPr kumimoji="0" lang="en-US" sz="5400" b="1" i="0" u="none" strike="noStrike" kern="1200" cap="none" spc="0" normalizeH="0" baseline="0" noProof="0" dirty="0" smtClean="0">
                <a:ln w="13462">
                  <a:solidFill>
                    <a:srgbClr val="FFFFFF"/>
                  </a:solidFill>
                  <a:prstDash val="solid"/>
                </a:ln>
                <a:solidFill>
                  <a:srgbClr val="000000">
                    <a:lumMod val="85000"/>
                    <a:lumOff val="15000"/>
                  </a:srgbClr>
                </a:solidFill>
                <a:effectLst>
                  <a:outerShdw dist="38100" dir="2700000" algn="bl" rotWithShape="0">
                    <a:srgbClr val="D17D92"/>
                  </a:outerShdw>
                </a:effectLst>
                <a:uLnTx/>
                <a:uFillTx/>
                <a:latin typeface="#9Slide07 FS North Land Sans" panose="00000500000000000000" pitchFamily="2" charset="0"/>
                <a:ea typeface="+mn-ea"/>
                <a:cs typeface="+mn-cs"/>
              </a:rPr>
              <a:t> </a:t>
            </a:r>
            <a:r>
              <a:rPr kumimoji="0" lang="en-US" sz="5400" b="1" i="0" u="none" strike="noStrike" kern="1200" cap="none" spc="0" normalizeH="0" baseline="0" noProof="0" dirty="0" err="1" smtClean="0">
                <a:ln w="13462">
                  <a:solidFill>
                    <a:srgbClr val="FFFFFF"/>
                  </a:solidFill>
                  <a:prstDash val="solid"/>
                </a:ln>
                <a:solidFill>
                  <a:srgbClr val="000000">
                    <a:lumMod val="85000"/>
                    <a:lumOff val="15000"/>
                  </a:srgbClr>
                </a:solidFill>
                <a:effectLst>
                  <a:outerShdw dist="38100" dir="2700000" algn="bl" rotWithShape="0">
                    <a:srgbClr val="D17D92"/>
                  </a:outerShdw>
                </a:effectLst>
                <a:uLnTx/>
                <a:uFillTx/>
                <a:latin typeface="#9Slide07 FS North Land Sans" panose="00000500000000000000" pitchFamily="2" charset="0"/>
                <a:ea typeface="+mn-ea"/>
                <a:cs typeface="+mn-cs"/>
              </a:rPr>
              <a:t>em</a:t>
            </a:r>
            <a:r>
              <a:rPr kumimoji="0" lang="en-US" sz="5400" b="1" i="0" u="none" strike="noStrike" kern="1200" cap="none" spc="0" normalizeH="0" baseline="0" noProof="0" dirty="0" smtClean="0">
                <a:ln w="13462">
                  <a:solidFill>
                    <a:srgbClr val="FFFFFF"/>
                  </a:solidFill>
                  <a:prstDash val="solid"/>
                </a:ln>
                <a:solidFill>
                  <a:srgbClr val="000000">
                    <a:lumMod val="85000"/>
                    <a:lumOff val="15000"/>
                  </a:srgbClr>
                </a:solidFill>
                <a:effectLst>
                  <a:outerShdw dist="38100" dir="2700000" algn="bl" rotWithShape="0">
                    <a:srgbClr val="D17D92"/>
                  </a:outerShdw>
                </a:effectLst>
                <a:uLnTx/>
                <a:uFillTx/>
                <a:latin typeface="#9Slide07 FS North Land Sans" panose="00000500000000000000" pitchFamily="2" charset="0"/>
                <a:ea typeface="+mn-ea"/>
                <a:cs typeface="+mn-cs"/>
              </a:rPr>
              <a:t> </a:t>
            </a:r>
            <a:r>
              <a:rPr kumimoji="0" lang="en-US" sz="5400" b="1" i="0" u="none" strike="noStrike" kern="1200" cap="none" spc="0" normalizeH="0" baseline="0" noProof="0" dirty="0" err="1" smtClean="0">
                <a:ln w="13462">
                  <a:solidFill>
                    <a:srgbClr val="FFFFFF"/>
                  </a:solidFill>
                  <a:prstDash val="solid"/>
                </a:ln>
                <a:solidFill>
                  <a:srgbClr val="000000">
                    <a:lumMod val="85000"/>
                    <a:lumOff val="15000"/>
                  </a:srgbClr>
                </a:solidFill>
                <a:effectLst>
                  <a:outerShdw dist="38100" dir="2700000" algn="bl" rotWithShape="0">
                    <a:srgbClr val="D17D92"/>
                  </a:outerShdw>
                </a:effectLst>
                <a:uLnTx/>
                <a:uFillTx/>
                <a:latin typeface="#9Slide07 FS North Land Sans" panose="00000500000000000000" pitchFamily="2" charset="0"/>
                <a:ea typeface="+mn-ea"/>
                <a:cs typeface="+mn-cs"/>
              </a:rPr>
              <a:t>đến</a:t>
            </a:r>
            <a:r>
              <a:rPr kumimoji="0" lang="en-US" sz="5400" b="1" i="0" u="none" strike="noStrike" kern="1200" cap="none" spc="0" normalizeH="0" baseline="0" noProof="0" dirty="0" smtClean="0">
                <a:ln w="13462">
                  <a:solidFill>
                    <a:srgbClr val="FFFFFF"/>
                  </a:solidFill>
                  <a:prstDash val="solid"/>
                </a:ln>
                <a:solidFill>
                  <a:srgbClr val="000000">
                    <a:lumMod val="85000"/>
                    <a:lumOff val="15000"/>
                  </a:srgbClr>
                </a:solidFill>
                <a:effectLst>
                  <a:outerShdw dist="38100" dir="2700000" algn="bl" rotWithShape="0">
                    <a:srgbClr val="D17D92"/>
                  </a:outerShdw>
                </a:effectLst>
                <a:uLnTx/>
                <a:uFillTx/>
                <a:latin typeface="#9Slide07 FS North Land Sans" panose="00000500000000000000" pitchFamily="2" charset="0"/>
                <a:ea typeface="+mn-ea"/>
                <a:cs typeface="+mn-cs"/>
              </a:rPr>
              <a:t> </a:t>
            </a:r>
            <a:r>
              <a:rPr kumimoji="0" lang="en-US" sz="5400" b="1" i="0" u="none" strike="noStrike" kern="1200" cap="none" spc="0" normalizeH="0" baseline="0" noProof="0" dirty="0" err="1" smtClean="0">
                <a:ln w="13462">
                  <a:solidFill>
                    <a:srgbClr val="FFFFFF"/>
                  </a:solidFill>
                  <a:prstDash val="solid"/>
                </a:ln>
                <a:solidFill>
                  <a:srgbClr val="000000">
                    <a:lumMod val="85000"/>
                    <a:lumOff val="15000"/>
                  </a:srgbClr>
                </a:solidFill>
                <a:effectLst>
                  <a:outerShdw dist="38100" dir="2700000" algn="bl" rotWithShape="0">
                    <a:srgbClr val="D17D92"/>
                  </a:outerShdw>
                </a:effectLst>
                <a:uLnTx/>
                <a:uFillTx/>
                <a:latin typeface="#9Slide07 FS North Land Sans" panose="00000500000000000000" pitchFamily="2" charset="0"/>
                <a:ea typeface="+mn-ea"/>
                <a:cs typeface="+mn-cs"/>
              </a:rPr>
              <a:t>với</a:t>
            </a:r>
            <a:r>
              <a:rPr kumimoji="0" lang="en-US" sz="5400" b="1" i="0" u="none" strike="noStrike" kern="1200" cap="none" spc="0" normalizeH="0" baseline="0" noProof="0" dirty="0" smtClean="0">
                <a:ln w="13462">
                  <a:solidFill>
                    <a:srgbClr val="FFFFFF"/>
                  </a:solidFill>
                  <a:prstDash val="solid"/>
                </a:ln>
                <a:solidFill>
                  <a:srgbClr val="000000">
                    <a:lumMod val="85000"/>
                    <a:lumOff val="15000"/>
                  </a:srgbClr>
                </a:solidFill>
                <a:effectLst>
                  <a:outerShdw dist="38100" dir="2700000" algn="bl" rotWithShape="0">
                    <a:srgbClr val="D17D92"/>
                  </a:outerShdw>
                </a:effectLst>
                <a:uLnTx/>
                <a:uFillTx/>
                <a:latin typeface="#9Slide07 FS North Land Sans" panose="00000500000000000000" pitchFamily="2" charset="0"/>
                <a:ea typeface="+mn-ea"/>
                <a:cs typeface="+mn-cs"/>
              </a:rPr>
              <a:t> </a:t>
            </a:r>
            <a:r>
              <a:rPr kumimoji="0" lang="en-US" sz="5400" b="1" i="0" u="none" strike="noStrike" kern="1200" cap="none" spc="0" normalizeH="0" baseline="0" noProof="0" dirty="0" err="1" smtClean="0">
                <a:ln w="13462">
                  <a:solidFill>
                    <a:srgbClr val="FFFFFF"/>
                  </a:solidFill>
                  <a:prstDash val="solid"/>
                </a:ln>
                <a:solidFill>
                  <a:srgbClr val="000000">
                    <a:lumMod val="85000"/>
                    <a:lumOff val="15000"/>
                  </a:srgbClr>
                </a:solidFill>
                <a:effectLst>
                  <a:outerShdw dist="38100" dir="2700000" algn="bl" rotWithShape="0">
                    <a:srgbClr val="D17D92"/>
                  </a:outerShdw>
                </a:effectLst>
                <a:uLnTx/>
                <a:uFillTx/>
                <a:latin typeface="#9Slide07 FS North Land Sans" panose="00000500000000000000" pitchFamily="2" charset="0"/>
                <a:ea typeface="+mn-ea"/>
                <a:cs typeface="+mn-cs"/>
              </a:rPr>
              <a:t>tiết</a:t>
            </a:r>
            <a:r>
              <a:rPr kumimoji="0" lang="en-US" sz="5400" b="1" i="0" u="none" strike="noStrike" kern="1200" cap="none" spc="0" normalizeH="0" baseline="0" noProof="0" dirty="0" smtClean="0">
                <a:ln w="13462">
                  <a:solidFill>
                    <a:srgbClr val="FFFFFF"/>
                  </a:solidFill>
                  <a:prstDash val="solid"/>
                </a:ln>
                <a:solidFill>
                  <a:srgbClr val="000000">
                    <a:lumMod val="85000"/>
                    <a:lumOff val="15000"/>
                  </a:srgbClr>
                </a:solidFill>
                <a:effectLst>
                  <a:outerShdw dist="38100" dir="2700000" algn="bl" rotWithShape="0">
                    <a:srgbClr val="D17D92"/>
                  </a:outerShdw>
                </a:effectLst>
                <a:uLnTx/>
                <a:uFillTx/>
                <a:latin typeface="#9Slide07 FS North Land Sans" panose="00000500000000000000" pitchFamily="2" charset="0"/>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smtClean="0">
                <a:ln w="13462">
                  <a:solidFill>
                    <a:srgbClr val="FFFFFF"/>
                  </a:solidFill>
                  <a:prstDash val="solid"/>
                </a:ln>
                <a:solidFill>
                  <a:srgbClr val="000000">
                    <a:lumMod val="85000"/>
                    <a:lumOff val="15000"/>
                  </a:srgbClr>
                </a:solidFill>
                <a:effectLst>
                  <a:outerShdw dist="38100" dir="2700000" algn="bl" rotWithShape="0">
                    <a:srgbClr val="D17D92"/>
                  </a:outerShdw>
                </a:effectLst>
                <a:uLnTx/>
                <a:uFillTx/>
                <a:latin typeface="#9Slide07 FS North Land Sans" panose="00000500000000000000" pitchFamily="2" charset="0"/>
                <a:ea typeface="+mn-ea"/>
                <a:cs typeface="+mn-cs"/>
              </a:rPr>
              <a:t>hoạt</a:t>
            </a:r>
            <a:r>
              <a:rPr kumimoji="0" lang="en-US" sz="5400" b="1" i="0" u="none" strike="noStrike" kern="1200" cap="none" spc="0" normalizeH="0" baseline="0" noProof="0" dirty="0" smtClean="0">
                <a:ln w="13462">
                  <a:solidFill>
                    <a:srgbClr val="FFFFFF"/>
                  </a:solidFill>
                  <a:prstDash val="solid"/>
                </a:ln>
                <a:solidFill>
                  <a:srgbClr val="000000">
                    <a:lumMod val="85000"/>
                    <a:lumOff val="15000"/>
                  </a:srgbClr>
                </a:solidFill>
                <a:effectLst>
                  <a:outerShdw dist="38100" dir="2700000" algn="bl" rotWithShape="0">
                    <a:srgbClr val="D17D92"/>
                  </a:outerShdw>
                </a:effectLst>
                <a:uLnTx/>
                <a:uFillTx/>
                <a:latin typeface="#9Slide07 FS North Land Sans" panose="00000500000000000000" pitchFamily="2" charset="0"/>
                <a:ea typeface="+mn-ea"/>
                <a:cs typeface="+mn-cs"/>
              </a:rPr>
              <a:t> </a:t>
            </a:r>
            <a:r>
              <a:rPr kumimoji="0" lang="en-US" sz="5400" b="1" i="0" u="none" strike="noStrike" kern="1200" cap="none" spc="0" normalizeH="0" baseline="0" noProof="0" dirty="0" err="1" smtClean="0">
                <a:ln w="13462">
                  <a:solidFill>
                    <a:srgbClr val="FFFFFF"/>
                  </a:solidFill>
                  <a:prstDash val="solid"/>
                </a:ln>
                <a:solidFill>
                  <a:srgbClr val="000000">
                    <a:lumMod val="85000"/>
                    <a:lumOff val="15000"/>
                  </a:srgbClr>
                </a:solidFill>
                <a:effectLst>
                  <a:outerShdw dist="38100" dir="2700000" algn="bl" rotWithShape="0">
                    <a:srgbClr val="D17D92"/>
                  </a:outerShdw>
                </a:effectLst>
                <a:uLnTx/>
                <a:uFillTx/>
                <a:latin typeface="#9Slide07 FS North Land Sans" panose="00000500000000000000" pitchFamily="2" charset="0"/>
                <a:ea typeface="+mn-ea"/>
                <a:cs typeface="+mn-cs"/>
              </a:rPr>
              <a:t>động</a:t>
            </a:r>
            <a:r>
              <a:rPr kumimoji="0" lang="en-US" sz="5400" b="1" i="0" u="none" strike="noStrike" kern="1200" cap="none" spc="0" normalizeH="0" baseline="0" noProof="0" dirty="0" smtClean="0">
                <a:ln w="13462">
                  <a:solidFill>
                    <a:srgbClr val="FFFFFF"/>
                  </a:solidFill>
                  <a:prstDash val="solid"/>
                </a:ln>
                <a:solidFill>
                  <a:srgbClr val="000000">
                    <a:lumMod val="85000"/>
                    <a:lumOff val="15000"/>
                  </a:srgbClr>
                </a:solidFill>
                <a:effectLst>
                  <a:outerShdw dist="38100" dir="2700000" algn="bl" rotWithShape="0">
                    <a:srgbClr val="D17D92"/>
                  </a:outerShdw>
                </a:effectLst>
                <a:uLnTx/>
                <a:uFillTx/>
                <a:latin typeface="#9Slide07 FS North Land Sans" panose="00000500000000000000" pitchFamily="2" charset="0"/>
                <a:ea typeface="+mn-ea"/>
                <a:cs typeface="+mn-cs"/>
              </a:rPr>
              <a:t> </a:t>
            </a:r>
            <a:r>
              <a:rPr kumimoji="0" lang="en-US" sz="5400" b="1" i="0" u="none" strike="noStrike" kern="1200" cap="none" spc="0" normalizeH="0" baseline="0" noProof="0" dirty="0" err="1" smtClean="0">
                <a:ln w="13462">
                  <a:solidFill>
                    <a:srgbClr val="FFFFFF"/>
                  </a:solidFill>
                  <a:prstDash val="solid"/>
                </a:ln>
                <a:solidFill>
                  <a:srgbClr val="000000">
                    <a:lumMod val="85000"/>
                    <a:lumOff val="15000"/>
                  </a:srgbClr>
                </a:solidFill>
                <a:effectLst>
                  <a:outerShdw dist="38100" dir="2700000" algn="bl" rotWithShape="0">
                    <a:srgbClr val="D17D92"/>
                  </a:outerShdw>
                </a:effectLst>
                <a:uLnTx/>
                <a:uFillTx/>
                <a:latin typeface="#9Slide07 FS North Land Sans" panose="00000500000000000000" pitchFamily="2" charset="0"/>
                <a:ea typeface="+mn-ea"/>
                <a:cs typeface="+mn-cs"/>
              </a:rPr>
              <a:t>trải</a:t>
            </a:r>
            <a:r>
              <a:rPr kumimoji="0" lang="en-US" sz="5400" b="1" i="0" u="none" strike="noStrike" kern="1200" cap="none" spc="0" normalizeH="0" baseline="0" noProof="0" dirty="0" smtClean="0">
                <a:ln w="13462">
                  <a:solidFill>
                    <a:srgbClr val="FFFFFF"/>
                  </a:solidFill>
                  <a:prstDash val="solid"/>
                </a:ln>
                <a:solidFill>
                  <a:srgbClr val="000000">
                    <a:lumMod val="85000"/>
                    <a:lumOff val="15000"/>
                  </a:srgbClr>
                </a:solidFill>
                <a:effectLst>
                  <a:outerShdw dist="38100" dir="2700000" algn="bl" rotWithShape="0">
                    <a:srgbClr val="D17D92"/>
                  </a:outerShdw>
                </a:effectLst>
                <a:uLnTx/>
                <a:uFillTx/>
                <a:latin typeface="#9Slide07 FS North Land Sans" panose="00000500000000000000" pitchFamily="2" charset="0"/>
                <a:ea typeface="+mn-ea"/>
                <a:cs typeface="+mn-cs"/>
              </a:rPr>
              <a:t> </a:t>
            </a:r>
            <a:r>
              <a:rPr kumimoji="0" lang="en-US" sz="5400" b="1" i="0" u="none" strike="noStrike" kern="1200" cap="none" spc="0" normalizeH="0" baseline="0" noProof="0" dirty="0" err="1" smtClean="0">
                <a:ln w="13462">
                  <a:solidFill>
                    <a:srgbClr val="FFFFFF"/>
                  </a:solidFill>
                  <a:prstDash val="solid"/>
                </a:ln>
                <a:solidFill>
                  <a:srgbClr val="000000">
                    <a:lumMod val="85000"/>
                    <a:lumOff val="15000"/>
                  </a:srgbClr>
                </a:solidFill>
                <a:effectLst>
                  <a:outerShdw dist="38100" dir="2700000" algn="bl" rotWithShape="0">
                    <a:srgbClr val="D17D92"/>
                  </a:outerShdw>
                </a:effectLst>
                <a:uLnTx/>
                <a:uFillTx/>
                <a:latin typeface="#9Slide07 FS North Land Sans" panose="00000500000000000000" pitchFamily="2" charset="0"/>
                <a:ea typeface="+mn-ea"/>
                <a:cs typeface="+mn-cs"/>
              </a:rPr>
              <a:t>nghiệm</a:t>
            </a:r>
            <a:endParaRPr kumimoji="0" lang="en-US" sz="5400" b="1" i="0" u="none" strike="noStrike" kern="1200" cap="none" spc="0" normalizeH="0" baseline="0" noProof="0" dirty="0">
              <a:ln w="13462">
                <a:solidFill>
                  <a:srgbClr val="FFFFFF"/>
                </a:solidFill>
                <a:prstDash val="solid"/>
              </a:ln>
              <a:solidFill>
                <a:srgbClr val="000000">
                  <a:lumMod val="85000"/>
                  <a:lumOff val="15000"/>
                </a:srgbClr>
              </a:solidFill>
              <a:effectLst>
                <a:outerShdw dist="38100" dir="2700000" algn="bl" rotWithShape="0">
                  <a:srgbClr val="D17D92"/>
                </a:outerShdw>
              </a:effectLst>
              <a:uLnTx/>
              <a:uFillTx/>
              <a:latin typeface="#9Slide07 FS North Land Sans" panose="00000500000000000000" pitchFamily="2" charset="0"/>
              <a:ea typeface="+mn-ea"/>
              <a:cs typeface="+mn-cs"/>
            </a:endParaRPr>
          </a:p>
        </p:txBody>
      </p:sp>
    </p:spTree>
    <p:extLst>
      <p:ext uri="{BB962C8B-B14F-4D97-AF65-F5344CB8AC3E}">
        <p14:creationId xmlns:p14="http://schemas.microsoft.com/office/powerpoint/2010/main" val="8961241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Rounded Corners 1">
            <a:extLst>
              <a:ext uri="{FF2B5EF4-FFF2-40B4-BE49-F238E27FC236}">
                <a16:creationId xmlns:a16="http://schemas.microsoft.com/office/drawing/2014/main" id="{398DFD5A-F26A-4657-A87B-CFA2E142C91F}"/>
              </a:ext>
            </a:extLst>
          </p:cNvPr>
          <p:cNvSpPr/>
          <p:nvPr/>
        </p:nvSpPr>
        <p:spPr>
          <a:xfrm>
            <a:off x="1052921" y="714103"/>
            <a:ext cx="7956641" cy="1075510"/>
          </a:xfrm>
          <a:prstGeom prst="round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600" dirty="0">
                <a:solidFill>
                  <a:srgbClr val="000000">
                    <a:lumMod val="95000"/>
                    <a:lumOff val="5000"/>
                  </a:srgbClr>
                </a:solidFill>
                <a:latin typeface="#9Slide03 Noto Sans Bold" panose="020B0802040504020204" pitchFamily="34" charset="0"/>
                <a:ea typeface="#9Slide03 Noto Sans Bold" panose="020B0802040504020204" pitchFamily="34" charset="0"/>
                <a:cs typeface="#9Slide03 Noto Sans Bold" panose="020B0802040504020204" pitchFamily="34" charset="0"/>
              </a:rPr>
              <a:t>Xử lý tình huống sau đây, </a:t>
            </a:r>
            <a:endParaRPr lang="en-US" sz="3600" dirty="0">
              <a:solidFill>
                <a:srgbClr val="000000">
                  <a:lumMod val="95000"/>
                  <a:lumOff val="5000"/>
                </a:srgbClr>
              </a:solidFill>
              <a:latin typeface="#9Slide03 Noto Sans Bold" panose="020B0802040504020204" pitchFamily="34" charset="0"/>
              <a:ea typeface="#9Slide03 Noto Sans Bold" panose="020B0802040504020204" pitchFamily="34" charset="0"/>
              <a:cs typeface="#9Slide03 Noto Sans Bold" panose="020B0802040504020204" pitchFamily="34" charset="0"/>
            </a:endParaRPr>
          </a:p>
          <a:p>
            <a:pPr lvl="0" algn="ctr"/>
            <a:r>
              <a:rPr lang="vi-VN" sz="3600" dirty="0">
                <a:solidFill>
                  <a:srgbClr val="000000">
                    <a:lumMod val="95000"/>
                    <a:lumOff val="5000"/>
                  </a:srgbClr>
                </a:solidFill>
                <a:latin typeface="#9Slide03 Noto Sans Bold" panose="020B0802040504020204" pitchFamily="34" charset="0"/>
                <a:ea typeface="#9Slide03 Noto Sans Bold" panose="020B0802040504020204" pitchFamily="34" charset="0"/>
                <a:cs typeface="#9Slide03 Noto Sans Bold" panose="020B0802040504020204" pitchFamily="34" charset="0"/>
              </a:rPr>
              <a:t>nói lời khuyên cho bạn</a:t>
            </a:r>
          </a:p>
        </p:txBody>
      </p:sp>
      <p:pic>
        <p:nvPicPr>
          <p:cNvPr id="12" name="Picture 11">
            <a:extLst>
              <a:ext uri="{FF2B5EF4-FFF2-40B4-BE49-F238E27FC236}">
                <a16:creationId xmlns:a16="http://schemas.microsoft.com/office/drawing/2014/main" id="{036F526D-4542-4A9F-BA6F-6065751D9F3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2921" y="2142309"/>
            <a:ext cx="7240997" cy="4153989"/>
          </a:xfrm>
          <a:prstGeom prst="rect">
            <a:avLst/>
          </a:prstGeom>
          <a:ln>
            <a:noFill/>
          </a:ln>
          <a:effectLst>
            <a:softEdge rad="112500"/>
          </a:effectLst>
        </p:spPr>
      </p:pic>
      <p:sp>
        <p:nvSpPr>
          <p:cNvPr id="5" name="Thought Bubble: Cloud 6">
            <a:extLst>
              <a:ext uri="{FF2B5EF4-FFF2-40B4-BE49-F238E27FC236}">
                <a16:creationId xmlns:a16="http://schemas.microsoft.com/office/drawing/2014/main" id="{06820A84-5C1E-4622-A819-2DA5C3A975BD}"/>
              </a:ext>
            </a:extLst>
          </p:cNvPr>
          <p:cNvSpPr/>
          <p:nvPr/>
        </p:nvSpPr>
        <p:spPr>
          <a:xfrm>
            <a:off x="8487047" y="1980113"/>
            <a:ext cx="3581400" cy="2876550"/>
          </a:xfrm>
          <a:prstGeom prst="cloudCallout">
            <a:avLst>
              <a:gd name="adj1" fmla="val -62042"/>
              <a:gd name="adj2" fmla="val 16411"/>
            </a:avLst>
          </a:prstGeom>
          <a:solidFill>
            <a:schemeClr val="accent5">
              <a:lumMod val="50000"/>
            </a:schemeClr>
          </a:solidFill>
        </p:spPr>
        <p:style>
          <a:lnRef idx="1">
            <a:schemeClr val="dk1"/>
          </a:lnRef>
          <a:fillRef idx="2">
            <a:schemeClr val="dk1"/>
          </a:fillRef>
          <a:effectRef idx="1">
            <a:schemeClr val="dk1"/>
          </a:effectRef>
          <a:fontRef idx="minor">
            <a:schemeClr val="dk1"/>
          </a:fontRef>
        </p:style>
        <p:txBody>
          <a:bodyPr rtlCol="0" anchor="ctr"/>
          <a:lstStyle/>
          <a:p>
            <a:pPr algn="ctr"/>
            <a:r>
              <a:rPr lang="vi-VN" sz="2000" dirty="0">
                <a:solidFill>
                  <a:schemeClr val="bg1"/>
                </a:solidFill>
              </a:rPr>
              <a:t>“Ôi! Tại sao lại phải gấp chăn cơ chứ! Tối đằng nào mình cũng phải </a:t>
            </a:r>
          </a:p>
          <a:p>
            <a:pPr algn="ctr"/>
            <a:r>
              <a:rPr lang="vi-VN" sz="2000" dirty="0">
                <a:solidFill>
                  <a:schemeClr val="bg1"/>
                </a:solidFill>
              </a:rPr>
              <a:t>ngủ nữa!”.</a:t>
            </a:r>
            <a:endParaRPr lang="en-US" sz="2000" dirty="0">
              <a:solidFill>
                <a:schemeClr val="bg1"/>
              </a:solidFill>
            </a:endParaRPr>
          </a:p>
        </p:txBody>
      </p:sp>
    </p:spTree>
    <p:extLst>
      <p:ext uri="{BB962C8B-B14F-4D97-AF65-F5344CB8AC3E}">
        <p14:creationId xmlns:p14="http://schemas.microsoft.com/office/powerpoint/2010/main" val="1161900982"/>
      </p:ext>
    </p:extLst>
  </p:cSld>
  <p:clrMapOvr>
    <a:masterClrMapping/>
  </p:clrMapOvr>
  <mc:AlternateContent xmlns:mc="http://schemas.openxmlformats.org/markup-compatibility/2006" xmlns:p14="http://schemas.microsoft.com/office/powerpoint/2010/main">
    <mc:Choice Requires="p14">
      <p:transition spd="slow" p14:dur="20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500" fill="hold"/>
                                        <p:tgtEl>
                                          <p:spTgt spid="12"/>
                                        </p:tgtEl>
                                        <p:attrNameLst>
                                          <p:attrName>ppt_x</p:attrName>
                                        </p:attrNameLst>
                                      </p:cBhvr>
                                      <p:tavLst>
                                        <p:tav tm="0">
                                          <p:val>
                                            <p:strVal val="#ppt_x"/>
                                          </p:val>
                                        </p:tav>
                                        <p:tav tm="100000">
                                          <p:val>
                                            <p:strVal val="#ppt_x"/>
                                          </p:val>
                                        </p:tav>
                                      </p:tavLst>
                                    </p:anim>
                                    <p:anim calcmode="lin" valueType="num">
                                      <p:cBhvr additive="base">
                                        <p:cTn id="13"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down)">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Rounded Corners 1">
            <a:extLst>
              <a:ext uri="{FF2B5EF4-FFF2-40B4-BE49-F238E27FC236}">
                <a16:creationId xmlns:a16="http://schemas.microsoft.com/office/drawing/2014/main" id="{398DFD5A-F26A-4657-A87B-CFA2E142C91F}"/>
              </a:ext>
            </a:extLst>
          </p:cNvPr>
          <p:cNvSpPr/>
          <p:nvPr/>
        </p:nvSpPr>
        <p:spPr>
          <a:xfrm>
            <a:off x="1327241" y="714103"/>
            <a:ext cx="9305925" cy="1075510"/>
          </a:xfrm>
          <a:prstGeom prst="round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000000">
                    <a:lumMod val="95000"/>
                    <a:lumOff val="5000"/>
                  </a:srgbClr>
                </a:solidFill>
                <a:effectLst/>
                <a:uLnTx/>
                <a:uFillTx/>
                <a:latin typeface="#9Slide03 Noto Sans Bold" panose="020B0802040504020204" pitchFamily="34" charset="0"/>
                <a:ea typeface="#9Slide03 Noto Sans Bold" panose="020B0802040504020204" pitchFamily="34" charset="0"/>
                <a:cs typeface="#9Slide03 Noto Sans Bold" panose="020B0802040504020204" pitchFamily="34" charset="0"/>
              </a:rPr>
              <a:t>Xử lý tình huống sau đây, </a:t>
            </a:r>
            <a:endParaRPr kumimoji="0" lang="en-US" sz="3600" b="0" i="0" u="none" strike="noStrike" kern="1200" cap="none" spc="0" normalizeH="0" baseline="0" noProof="0" dirty="0">
              <a:ln>
                <a:noFill/>
              </a:ln>
              <a:solidFill>
                <a:srgbClr val="000000">
                  <a:lumMod val="95000"/>
                  <a:lumOff val="5000"/>
                </a:srgbClr>
              </a:solidFill>
              <a:effectLst/>
              <a:uLnTx/>
              <a:uFillTx/>
              <a:latin typeface="#9Slide03 Noto Sans Bold" panose="020B0802040504020204" pitchFamily="34" charset="0"/>
              <a:ea typeface="#9Slide03 Noto Sans Bold" panose="020B0802040504020204" pitchFamily="34" charset="0"/>
              <a:cs typeface="#9Slide03 Noto Sans Bold" panose="020B0802040504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000000">
                    <a:lumMod val="95000"/>
                    <a:lumOff val="5000"/>
                  </a:srgbClr>
                </a:solidFill>
                <a:effectLst/>
                <a:uLnTx/>
                <a:uFillTx/>
                <a:latin typeface="#9Slide03 Noto Sans Bold" panose="020B0802040504020204" pitchFamily="34" charset="0"/>
                <a:ea typeface="#9Slide03 Noto Sans Bold" panose="020B0802040504020204" pitchFamily="34" charset="0"/>
                <a:cs typeface="#9Slide03 Noto Sans Bold" panose="020B0802040504020204" pitchFamily="34" charset="0"/>
              </a:rPr>
              <a:t>nói lời khuyên cho bạn</a:t>
            </a:r>
            <a:r>
              <a:rPr kumimoji="0" lang="en-US" sz="3600" b="0" i="0" u="none" strike="noStrike" kern="1200" cap="none" spc="0" normalizeH="0" baseline="0" noProof="0" dirty="0">
                <a:ln>
                  <a:noFill/>
                </a:ln>
                <a:solidFill>
                  <a:srgbClr val="000000">
                    <a:lumMod val="95000"/>
                    <a:lumOff val="5000"/>
                  </a:srgbClr>
                </a:solidFill>
                <a:effectLst/>
                <a:uLnTx/>
                <a:uFillTx/>
                <a:latin typeface="#9Slide03 Noto Sans Bold" panose="020B0802040504020204" pitchFamily="34" charset="0"/>
                <a:ea typeface="#9Slide03 Noto Sans Bold" panose="020B0802040504020204" pitchFamily="34" charset="0"/>
                <a:cs typeface="#9Slide03 Noto Sans Bold" panose="020B0802040504020204" pitchFamily="34" charset="0"/>
              </a:rPr>
              <a:t>.</a:t>
            </a:r>
            <a:endParaRPr kumimoji="0" lang="vi-VN" sz="3600" b="0" i="0" u="none" strike="noStrike" kern="1200" cap="none" spc="0" normalizeH="0" baseline="0" noProof="0" dirty="0">
              <a:ln>
                <a:noFill/>
              </a:ln>
              <a:solidFill>
                <a:srgbClr val="000000">
                  <a:lumMod val="95000"/>
                  <a:lumOff val="5000"/>
                </a:srgbClr>
              </a:solidFill>
              <a:effectLst/>
              <a:uLnTx/>
              <a:uFillTx/>
              <a:latin typeface="#9Slide03 Noto Sans Bold" panose="020B0802040504020204" pitchFamily="34" charset="0"/>
              <a:ea typeface="#9Slide03 Noto Sans Bold" panose="020B0802040504020204" pitchFamily="34" charset="0"/>
              <a:cs typeface="#9Slide03 Noto Sans Bold" panose="020B0802040504020204" pitchFamily="34" charset="0"/>
            </a:endParaRPr>
          </a:p>
        </p:txBody>
      </p:sp>
      <p:pic>
        <p:nvPicPr>
          <p:cNvPr id="12" name="Picture 11">
            <a:extLst>
              <a:ext uri="{FF2B5EF4-FFF2-40B4-BE49-F238E27FC236}">
                <a16:creationId xmlns:a16="http://schemas.microsoft.com/office/drawing/2014/main" id="{036F526D-4542-4A9F-BA6F-6065751D9F3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2921" y="2142309"/>
            <a:ext cx="7240997" cy="4153989"/>
          </a:xfrm>
          <a:prstGeom prst="rect">
            <a:avLst/>
          </a:prstGeom>
          <a:ln>
            <a:noFill/>
          </a:ln>
          <a:effectLst>
            <a:softEdge rad="112500"/>
          </a:effectLst>
        </p:spPr>
      </p:pic>
      <p:sp>
        <p:nvSpPr>
          <p:cNvPr id="6" name="Thought Bubble: Cloud 9">
            <a:extLst>
              <a:ext uri="{FF2B5EF4-FFF2-40B4-BE49-F238E27FC236}">
                <a16:creationId xmlns:a16="http://schemas.microsoft.com/office/drawing/2014/main" id="{BACF68BC-283E-4176-B4B7-47AA2878A817}"/>
              </a:ext>
            </a:extLst>
          </p:cNvPr>
          <p:cNvSpPr/>
          <p:nvPr/>
        </p:nvSpPr>
        <p:spPr>
          <a:xfrm>
            <a:off x="8549912" y="2008415"/>
            <a:ext cx="3441791" cy="2589711"/>
          </a:xfrm>
          <a:prstGeom prst="cloudCallout">
            <a:avLst>
              <a:gd name="adj1" fmla="val -58044"/>
              <a:gd name="adj2" fmla="val 37524"/>
            </a:avLst>
          </a:prstGeom>
          <a:solidFill>
            <a:schemeClr val="accent1">
              <a:lumMod val="50000"/>
            </a:schemeClr>
          </a:solidFill>
        </p:spPr>
        <p:style>
          <a:lnRef idx="1">
            <a:schemeClr val="dk1"/>
          </a:lnRef>
          <a:fillRef idx="2">
            <a:schemeClr val="dk1"/>
          </a:fillRef>
          <a:effectRef idx="1">
            <a:schemeClr val="dk1"/>
          </a:effectRef>
          <a:fontRef idx="minor">
            <a:schemeClr val="dk1"/>
          </a:fontRef>
        </p:style>
        <p:txBody>
          <a:bodyPr rtlCol="0" anchor="ctr"/>
          <a:lstStyle/>
          <a:p>
            <a:pPr algn="ctr"/>
            <a:r>
              <a:rPr lang="en-US" sz="2400" dirty="0" err="1">
                <a:solidFill>
                  <a:schemeClr val="bg1"/>
                </a:solidFill>
              </a:rPr>
              <a:t>Sáng</a:t>
            </a:r>
            <a:r>
              <a:rPr lang="en-US" sz="2400" dirty="0">
                <a:solidFill>
                  <a:schemeClr val="bg1"/>
                </a:solidFill>
              </a:rPr>
              <a:t> </a:t>
            </a:r>
            <a:r>
              <a:rPr lang="en-US" sz="2400" dirty="0" err="1">
                <a:solidFill>
                  <a:schemeClr val="bg1"/>
                </a:solidFill>
              </a:rPr>
              <a:t>dậy</a:t>
            </a:r>
            <a:r>
              <a:rPr lang="en-US" sz="2400" dirty="0">
                <a:solidFill>
                  <a:schemeClr val="bg1"/>
                </a:solidFill>
              </a:rPr>
              <a:t> </a:t>
            </a:r>
            <a:r>
              <a:rPr lang="en-US" sz="2400" dirty="0" err="1">
                <a:solidFill>
                  <a:schemeClr val="bg1"/>
                </a:solidFill>
              </a:rPr>
              <a:t>bạn</a:t>
            </a:r>
            <a:r>
              <a:rPr lang="en-US" sz="2400" dirty="0">
                <a:solidFill>
                  <a:schemeClr val="bg1"/>
                </a:solidFill>
              </a:rPr>
              <a:t> </a:t>
            </a:r>
            <a:r>
              <a:rPr lang="en-US" sz="2400" dirty="0" err="1">
                <a:solidFill>
                  <a:schemeClr val="bg1"/>
                </a:solidFill>
              </a:rPr>
              <a:t>nên</a:t>
            </a:r>
            <a:r>
              <a:rPr lang="en-US" sz="2400" dirty="0">
                <a:solidFill>
                  <a:schemeClr val="bg1"/>
                </a:solidFill>
              </a:rPr>
              <a:t> </a:t>
            </a:r>
            <a:r>
              <a:rPr lang="en-US" sz="2400" dirty="0" err="1">
                <a:solidFill>
                  <a:schemeClr val="bg1"/>
                </a:solidFill>
              </a:rPr>
              <a:t>gấp</a:t>
            </a:r>
            <a:r>
              <a:rPr lang="en-US" sz="2400" dirty="0">
                <a:solidFill>
                  <a:schemeClr val="bg1"/>
                </a:solidFill>
              </a:rPr>
              <a:t> </a:t>
            </a:r>
            <a:r>
              <a:rPr lang="en-US" sz="2400" dirty="0" err="1">
                <a:solidFill>
                  <a:schemeClr val="bg1"/>
                </a:solidFill>
              </a:rPr>
              <a:t>chăn</a:t>
            </a:r>
            <a:r>
              <a:rPr lang="en-US" sz="2400" dirty="0">
                <a:solidFill>
                  <a:schemeClr val="bg1"/>
                </a:solidFill>
              </a:rPr>
              <a:t> </a:t>
            </a:r>
            <a:r>
              <a:rPr lang="en-US" sz="2400" dirty="0" err="1">
                <a:solidFill>
                  <a:schemeClr val="bg1"/>
                </a:solidFill>
              </a:rPr>
              <a:t>gối</a:t>
            </a:r>
            <a:r>
              <a:rPr lang="en-US" sz="2400" dirty="0">
                <a:solidFill>
                  <a:schemeClr val="bg1"/>
                </a:solidFill>
              </a:rPr>
              <a:t> </a:t>
            </a:r>
            <a:r>
              <a:rPr lang="en-US" sz="2400" dirty="0" err="1">
                <a:solidFill>
                  <a:schemeClr val="bg1"/>
                </a:solidFill>
              </a:rPr>
              <a:t>để</a:t>
            </a:r>
            <a:r>
              <a:rPr lang="en-US" sz="2400" dirty="0">
                <a:solidFill>
                  <a:schemeClr val="bg1"/>
                </a:solidFill>
              </a:rPr>
              <a:t> </a:t>
            </a:r>
            <a:r>
              <a:rPr lang="en-US" sz="2400" dirty="0" err="1">
                <a:solidFill>
                  <a:schemeClr val="bg1"/>
                </a:solidFill>
              </a:rPr>
              <a:t>nhà</a:t>
            </a:r>
            <a:r>
              <a:rPr lang="en-US" sz="2400" dirty="0">
                <a:solidFill>
                  <a:schemeClr val="bg1"/>
                </a:solidFill>
              </a:rPr>
              <a:t> </a:t>
            </a:r>
            <a:r>
              <a:rPr lang="en-US" sz="2400" dirty="0" err="1">
                <a:solidFill>
                  <a:schemeClr val="bg1"/>
                </a:solidFill>
              </a:rPr>
              <a:t>cửa</a:t>
            </a:r>
            <a:r>
              <a:rPr lang="en-US" sz="2400" dirty="0">
                <a:solidFill>
                  <a:schemeClr val="bg1"/>
                </a:solidFill>
              </a:rPr>
              <a:t> </a:t>
            </a:r>
            <a:r>
              <a:rPr lang="en-US" sz="2400" dirty="0" err="1">
                <a:solidFill>
                  <a:schemeClr val="bg1"/>
                </a:solidFill>
              </a:rPr>
              <a:t>luôn</a:t>
            </a:r>
            <a:r>
              <a:rPr lang="en-US" sz="2400" dirty="0">
                <a:solidFill>
                  <a:schemeClr val="bg1"/>
                </a:solidFill>
              </a:rPr>
              <a:t> </a:t>
            </a:r>
            <a:r>
              <a:rPr lang="en-US" sz="2400" dirty="0" err="1">
                <a:solidFill>
                  <a:schemeClr val="bg1"/>
                </a:solidFill>
              </a:rPr>
              <a:t>gọn</a:t>
            </a:r>
            <a:r>
              <a:rPr lang="en-US" sz="2400" dirty="0">
                <a:solidFill>
                  <a:schemeClr val="bg1"/>
                </a:solidFill>
              </a:rPr>
              <a:t> </a:t>
            </a:r>
            <a:r>
              <a:rPr lang="en-US" sz="2400" dirty="0" err="1">
                <a:solidFill>
                  <a:schemeClr val="bg1"/>
                </a:solidFill>
              </a:rPr>
              <a:t>gàng</a:t>
            </a:r>
            <a:r>
              <a:rPr lang="en-US" sz="2400" dirty="0">
                <a:solidFill>
                  <a:schemeClr val="bg1"/>
                </a:solidFill>
              </a:rPr>
              <a:t>.</a:t>
            </a:r>
          </a:p>
        </p:txBody>
      </p:sp>
    </p:spTree>
    <p:extLst>
      <p:ext uri="{BB962C8B-B14F-4D97-AF65-F5344CB8AC3E}">
        <p14:creationId xmlns:p14="http://schemas.microsoft.com/office/powerpoint/2010/main" val="3827166543"/>
      </p:ext>
    </p:extLst>
  </p:cSld>
  <p:clrMapOvr>
    <a:masterClrMapping/>
  </p:clrMapOvr>
  <mc:AlternateContent xmlns:mc="http://schemas.openxmlformats.org/markup-compatibility/2006" xmlns:p14="http://schemas.microsoft.com/office/powerpoint/2010/main">
    <mc:Choice Requires="p14">
      <p:transition spd="slow" p14:dur="20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623"/>
        <p:cNvGrpSpPr/>
        <p:nvPr/>
      </p:nvGrpSpPr>
      <p:grpSpPr>
        <a:xfrm>
          <a:off x="0" y="0"/>
          <a:ext cx="0" cy="0"/>
          <a:chOff x="0" y="0"/>
          <a:chExt cx="0" cy="0"/>
        </a:xfrm>
      </p:grpSpPr>
      <p:sp>
        <p:nvSpPr>
          <p:cNvPr id="2624" name="Google Shape;2624;p60"/>
          <p:cNvSpPr txBox="1">
            <a:spLocks noGrp="1"/>
          </p:cNvSpPr>
          <p:nvPr>
            <p:ph type="title"/>
          </p:nvPr>
        </p:nvSpPr>
        <p:spPr>
          <a:xfrm>
            <a:off x="1667263" y="417678"/>
            <a:ext cx="9926400" cy="862000"/>
          </a:xfrm>
          <a:prstGeom prst="rect">
            <a:avLst/>
          </a:prstGeom>
        </p:spPr>
        <p:txBody>
          <a:bodyPr spcFirstLastPara="1" wrap="square" lIns="121900" tIns="121900" rIns="121900" bIns="121900" anchor="t" anchorCtr="0">
            <a:noAutofit/>
          </a:bodyPr>
          <a:lstStyle/>
          <a:p>
            <a:r>
              <a:rPr lang="en-US" sz="4800" dirty="0">
                <a:latin typeface="#9Slide07 IcielCadena" panose="02000503000000020004" pitchFamily="2" charset="0"/>
              </a:rPr>
              <a:t>KẾT LUẬN</a:t>
            </a:r>
          </a:p>
        </p:txBody>
      </p:sp>
      <p:sp>
        <p:nvSpPr>
          <p:cNvPr id="2626" name="Google Shape;2626;p60"/>
          <p:cNvSpPr/>
          <p:nvPr/>
        </p:nvSpPr>
        <p:spPr>
          <a:xfrm>
            <a:off x="1868137" y="1811867"/>
            <a:ext cx="8275600" cy="3908000"/>
          </a:xfrm>
          <a:prstGeom prst="roundRect">
            <a:avLst>
              <a:gd name="adj" fmla="val 6328"/>
            </a:avLst>
          </a:pr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27" name="Google Shape;2627;p60"/>
          <p:cNvSpPr/>
          <p:nvPr/>
        </p:nvSpPr>
        <p:spPr>
          <a:xfrm>
            <a:off x="1667263" y="2014246"/>
            <a:ext cx="8275600" cy="3908000"/>
          </a:xfrm>
          <a:prstGeom prst="roundRect">
            <a:avLst>
              <a:gd name="adj" fmla="val 6328"/>
            </a:avLst>
          </a:pr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 name="Rectangle 1"/>
          <p:cNvSpPr/>
          <p:nvPr/>
        </p:nvSpPr>
        <p:spPr>
          <a:xfrm>
            <a:off x="1768929" y="2177262"/>
            <a:ext cx="8059781" cy="3693319"/>
          </a:xfrm>
          <a:prstGeom prst="rect">
            <a:avLst/>
          </a:prstGeom>
        </p:spPr>
        <p:txBody>
          <a:bodyPr wrap="square">
            <a:spAutoFit/>
          </a:bodyPr>
          <a:lstStyle/>
          <a:p>
            <a:pPr algn="just" defTabSz="914377">
              <a:defRPr/>
            </a:pPr>
            <a:r>
              <a:rPr lang="vi-VN" sz="2400" b="1" dirty="0">
                <a:solidFill>
                  <a:schemeClr val="tx1">
                    <a:lumMod val="95000"/>
                    <a:lumOff val="5000"/>
                  </a:schemeClr>
                </a:solidFill>
                <a:effectLst>
                  <a:outerShdw blurRad="38100" dist="38100" dir="2700000" algn="tl">
                    <a:srgbClr val="000000">
                      <a:alpha val="43137"/>
                    </a:srgbClr>
                  </a:outerShdw>
                </a:effectLst>
                <a:latin typeface="#9Slide05 SantElia Script Light" panose="03010300040707000504" pitchFamily="66" charset="0"/>
                <a:cs typeface="iCiel Cucho" pitchFamily="50" charset="0"/>
              </a:rPr>
              <a:t>Nếu nhà cửa luôn gọn gàng và không phải tìm đồ dùng cá nhân khi cần, chúng ta tiết kiệm được thời gian. Nếu không cất đồ dùng ngăn nắp sau khi sử dụng, chúng ta sẽ </a:t>
            </a:r>
            <a:r>
              <a:rPr lang="en-US" sz="2400" b="1" dirty="0">
                <a:solidFill>
                  <a:schemeClr val="tx1">
                    <a:lumMod val="95000"/>
                    <a:lumOff val="5000"/>
                  </a:schemeClr>
                </a:solidFill>
                <a:effectLst>
                  <a:outerShdw blurRad="38100" dist="38100" dir="2700000" algn="tl">
                    <a:srgbClr val="000000">
                      <a:alpha val="43137"/>
                    </a:srgbClr>
                  </a:outerShdw>
                </a:effectLst>
                <a:latin typeface="#9Slide05 SantElia Script Light" panose="03010300040707000504" pitchFamily="66" charset="0"/>
                <a:cs typeface="iCiel Cucho" pitchFamily="50" charset="0"/>
              </a:rPr>
              <a:t> </a:t>
            </a:r>
            <a:r>
              <a:rPr lang="vi-VN" sz="2400" b="1" dirty="0">
                <a:solidFill>
                  <a:schemeClr val="tx1">
                    <a:lumMod val="95000"/>
                    <a:lumOff val="5000"/>
                  </a:schemeClr>
                </a:solidFill>
                <a:effectLst>
                  <a:outerShdw blurRad="38100" dist="38100" dir="2700000" algn="tl">
                    <a:srgbClr val="000000">
                      <a:alpha val="43137"/>
                    </a:srgbClr>
                  </a:outerShdw>
                </a:effectLst>
                <a:latin typeface="#9Slide05 SantElia Script Light" panose="03010300040707000504" pitchFamily="66" charset="0"/>
                <a:cs typeface="iCiel Cucho" pitchFamily="50" charset="0"/>
              </a:rPr>
              <a:t>luôn nhầm lẫn, mất thời gian đi tìm đồ đạc, hay bị đi muộn. Nếu nhà cửa luôn gọn gàng và không phải tìm đồ dùng cá nhân khi cần, chúng </a:t>
            </a:r>
            <a:r>
              <a:rPr lang="en-US" sz="2400" b="1" dirty="0">
                <a:solidFill>
                  <a:schemeClr val="tx1">
                    <a:lumMod val="95000"/>
                    <a:lumOff val="5000"/>
                  </a:schemeClr>
                </a:solidFill>
                <a:effectLst>
                  <a:outerShdw blurRad="38100" dist="38100" dir="2700000" algn="tl">
                    <a:srgbClr val="000000">
                      <a:alpha val="43137"/>
                    </a:srgbClr>
                  </a:outerShdw>
                </a:effectLst>
                <a:latin typeface="#9Slide05 SantElia Script Light" panose="03010300040707000504" pitchFamily="66" charset="0"/>
                <a:cs typeface="iCiel Cucho" pitchFamily="50" charset="0"/>
              </a:rPr>
              <a:t> </a:t>
            </a:r>
            <a:r>
              <a:rPr lang="vi-VN" sz="2400" b="1" dirty="0">
                <a:solidFill>
                  <a:schemeClr val="tx1">
                    <a:lumMod val="95000"/>
                    <a:lumOff val="5000"/>
                  </a:schemeClr>
                </a:solidFill>
                <a:effectLst>
                  <a:outerShdw blurRad="38100" dist="38100" dir="2700000" algn="tl">
                    <a:srgbClr val="000000">
                      <a:alpha val="43137"/>
                    </a:srgbClr>
                  </a:outerShdw>
                </a:effectLst>
                <a:latin typeface="#9Slide05 SantElia Script Light" panose="03010300040707000504" pitchFamily="66" charset="0"/>
                <a:cs typeface="iCiel Cucho" pitchFamily="50" charset="0"/>
              </a:rPr>
              <a:t>ta tiết kiệm được thời gian. Nếu không cất đồ dùng ngăn nắp sau khi sử dụng, chúng ta sẽ </a:t>
            </a:r>
            <a:r>
              <a:rPr lang="en-US" sz="2400" b="1" dirty="0">
                <a:solidFill>
                  <a:schemeClr val="tx1">
                    <a:lumMod val="95000"/>
                    <a:lumOff val="5000"/>
                  </a:schemeClr>
                </a:solidFill>
                <a:effectLst>
                  <a:outerShdw blurRad="38100" dist="38100" dir="2700000" algn="tl">
                    <a:srgbClr val="000000">
                      <a:alpha val="43137"/>
                    </a:srgbClr>
                  </a:outerShdw>
                </a:effectLst>
                <a:latin typeface="#9Slide05 SantElia Script Light" panose="03010300040707000504" pitchFamily="66" charset="0"/>
                <a:cs typeface="iCiel Cucho" pitchFamily="50" charset="0"/>
              </a:rPr>
              <a:t> </a:t>
            </a:r>
            <a:r>
              <a:rPr lang="vi-VN" sz="2400" b="1" dirty="0">
                <a:solidFill>
                  <a:schemeClr val="tx1">
                    <a:lumMod val="95000"/>
                    <a:lumOff val="5000"/>
                  </a:schemeClr>
                </a:solidFill>
                <a:effectLst>
                  <a:outerShdw blurRad="38100" dist="38100" dir="2700000" algn="tl">
                    <a:srgbClr val="000000">
                      <a:alpha val="43137"/>
                    </a:srgbClr>
                  </a:outerShdw>
                </a:effectLst>
                <a:latin typeface="#9Slide05 SantElia Script Light" panose="03010300040707000504" pitchFamily="66" charset="0"/>
                <a:cs typeface="iCiel Cucho" pitchFamily="50" charset="0"/>
              </a:rPr>
              <a:t>luôn nhầm lẫn, mất thời gian đi tìm đồ đạc, hay bị đi muộn.</a:t>
            </a:r>
            <a:endParaRPr lang="en-US" sz="2400" b="1" dirty="0">
              <a:solidFill>
                <a:schemeClr val="tx1">
                  <a:lumMod val="95000"/>
                  <a:lumOff val="5000"/>
                </a:schemeClr>
              </a:solidFill>
              <a:effectLst>
                <a:outerShdw blurRad="38100" dist="38100" dir="2700000" algn="tl">
                  <a:srgbClr val="000000">
                    <a:alpha val="43137"/>
                  </a:srgbClr>
                </a:outerShdw>
              </a:effectLst>
              <a:latin typeface="#9Slide05 SantElia Script Light" panose="03010300040707000504" pitchFamily="66" charset="0"/>
              <a:cs typeface="iCiel Cucho" pitchFamily="50" charset="0"/>
            </a:endParaRPr>
          </a:p>
          <a:p>
            <a:pPr lvl="0" algn="ctr" defTabSz="914377">
              <a:defRPr/>
            </a:pPr>
            <a:endParaRPr lang="en-US" b="1" dirty="0">
              <a:solidFill>
                <a:srgbClr val="FFFF00"/>
              </a:solidFill>
              <a:effectLst>
                <a:outerShdw blurRad="38100" dist="38100" dir="2700000" algn="tl">
                  <a:srgbClr val="000000">
                    <a:alpha val="43137"/>
                  </a:srgbClr>
                </a:outerShdw>
              </a:effectLst>
              <a:latin typeface="Calibri" panose="020F0502020204030204"/>
              <a:cs typeface="iCiel Cucho" pitchFamily="50" charset="0"/>
            </a:endParaRPr>
          </a:p>
        </p:txBody>
      </p:sp>
    </p:spTree>
    <p:extLst>
      <p:ext uri="{BB962C8B-B14F-4D97-AF65-F5344CB8AC3E}">
        <p14:creationId xmlns:p14="http://schemas.microsoft.com/office/powerpoint/2010/main" val="1953916028"/>
      </p:ext>
    </p:extLst>
  </p:cSld>
  <p:clrMapOvr>
    <a:masterClrMapping/>
  </p:clrMapOvr>
  <mc:AlternateContent xmlns:mc="http://schemas.openxmlformats.org/markup-compatibility/2006" xmlns:p14="http://schemas.microsoft.com/office/powerpoint/2010/main">
    <mc:Choice Requires="p14">
      <p:transition spd="slow" p14:dur="2000">
        <p14:reveal/>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668"/>
        <p:cNvGrpSpPr/>
        <p:nvPr/>
      </p:nvGrpSpPr>
      <p:grpSpPr>
        <a:xfrm>
          <a:off x="0" y="0"/>
          <a:ext cx="0" cy="0"/>
          <a:chOff x="0" y="0"/>
          <a:chExt cx="0" cy="0"/>
        </a:xfrm>
      </p:grpSpPr>
      <p:sp>
        <p:nvSpPr>
          <p:cNvPr id="1669" name="Google Shape;1669;p40"/>
          <p:cNvSpPr txBox="1">
            <a:spLocks noGrp="1"/>
          </p:cNvSpPr>
          <p:nvPr>
            <p:ph type="title"/>
          </p:nvPr>
        </p:nvSpPr>
        <p:spPr>
          <a:xfrm>
            <a:off x="1928061" y="1633974"/>
            <a:ext cx="8469971" cy="2388000"/>
          </a:xfrm>
          <a:prstGeom prst="rect">
            <a:avLst/>
          </a:prstGeom>
        </p:spPr>
        <p:txBody>
          <a:bodyPr spcFirstLastPara="1" wrap="square" lIns="121900" tIns="121900" rIns="121900" bIns="121900" anchor="t" anchorCtr="0">
            <a:noAutofit/>
          </a:bodyPr>
          <a:lstStyle/>
          <a:p>
            <a:r>
              <a:rPr lang="en-US" sz="11500" dirty="0" err="1">
                <a:solidFill>
                  <a:schemeClr val="tx1"/>
                </a:solidFill>
                <a:effectLst>
                  <a:outerShdw blurRad="38100" dist="38100" dir="2700000" algn="tl">
                    <a:srgbClr val="000000">
                      <a:alpha val="43137"/>
                    </a:srgbClr>
                  </a:outerShdw>
                </a:effectLst>
                <a:latin typeface="#9Slide07 SVNAdam Gorry" panose="02040603050506020204" pitchFamily="18" charset="0"/>
              </a:rPr>
              <a:t>Mở</a:t>
            </a:r>
            <a:r>
              <a:rPr lang="en-US" sz="11500" dirty="0">
                <a:solidFill>
                  <a:schemeClr val="tx1"/>
                </a:solidFill>
                <a:effectLst>
                  <a:outerShdw blurRad="38100" dist="38100" dir="2700000" algn="tl">
                    <a:srgbClr val="000000">
                      <a:alpha val="43137"/>
                    </a:srgbClr>
                  </a:outerShdw>
                </a:effectLst>
                <a:latin typeface="#9Slide07 SVNAdam Gorry" panose="02040603050506020204" pitchFamily="18" charset="0"/>
              </a:rPr>
              <a:t> </a:t>
            </a:r>
            <a:r>
              <a:rPr lang="en-US" sz="11500" dirty="0" err="1">
                <a:solidFill>
                  <a:schemeClr val="tx1"/>
                </a:solidFill>
                <a:effectLst>
                  <a:outerShdw blurRad="38100" dist="38100" dir="2700000" algn="tl">
                    <a:srgbClr val="000000">
                      <a:alpha val="43137"/>
                    </a:srgbClr>
                  </a:outerShdw>
                </a:effectLst>
                <a:latin typeface="#9Slide07 SVNAdam Gorry" panose="02040603050506020204" pitchFamily="18" charset="0"/>
              </a:rPr>
              <a:t>rộng</a:t>
            </a:r>
            <a:r>
              <a:rPr lang="en-US" sz="11500" dirty="0">
                <a:solidFill>
                  <a:schemeClr val="tx1"/>
                </a:solidFill>
                <a:effectLst>
                  <a:outerShdw blurRad="38100" dist="38100" dir="2700000" algn="tl">
                    <a:srgbClr val="000000">
                      <a:alpha val="43137"/>
                    </a:srgbClr>
                  </a:outerShdw>
                </a:effectLst>
                <a:latin typeface="#9Slide07 SVNAdam Gorry" panose="02040603050506020204" pitchFamily="18" charset="0"/>
              </a:rPr>
              <a:t> &amp; </a:t>
            </a:r>
            <a:r>
              <a:rPr lang="en-US" sz="11500" dirty="0" err="1">
                <a:solidFill>
                  <a:schemeClr val="tx1"/>
                </a:solidFill>
                <a:effectLst>
                  <a:outerShdw blurRad="38100" dist="38100" dir="2700000" algn="tl">
                    <a:srgbClr val="000000">
                      <a:alpha val="43137"/>
                    </a:srgbClr>
                  </a:outerShdw>
                </a:effectLst>
                <a:latin typeface="#9Slide07 SVNAdam Gorry" panose="02040603050506020204" pitchFamily="18" charset="0"/>
              </a:rPr>
              <a:t>tổng</a:t>
            </a:r>
            <a:r>
              <a:rPr lang="en-US" sz="11500" dirty="0">
                <a:solidFill>
                  <a:schemeClr val="tx1"/>
                </a:solidFill>
                <a:effectLst>
                  <a:outerShdw blurRad="38100" dist="38100" dir="2700000" algn="tl">
                    <a:srgbClr val="000000">
                      <a:alpha val="43137"/>
                    </a:srgbClr>
                  </a:outerShdw>
                </a:effectLst>
                <a:latin typeface="#9Slide07 SVNAdam Gorry" panose="02040603050506020204" pitchFamily="18" charset="0"/>
              </a:rPr>
              <a:t> </a:t>
            </a:r>
            <a:r>
              <a:rPr lang="en-US" sz="11500" dirty="0" err="1">
                <a:solidFill>
                  <a:schemeClr val="tx1"/>
                </a:solidFill>
                <a:effectLst>
                  <a:outerShdw blurRad="38100" dist="38100" dir="2700000" algn="tl">
                    <a:srgbClr val="000000">
                      <a:alpha val="43137"/>
                    </a:srgbClr>
                  </a:outerShdw>
                </a:effectLst>
                <a:latin typeface="#9Slide07 SVNAdam Gorry" panose="02040603050506020204" pitchFamily="18" charset="0"/>
              </a:rPr>
              <a:t>kết</a:t>
            </a:r>
            <a:endParaRPr lang="en-US" sz="11500" dirty="0">
              <a:solidFill>
                <a:schemeClr val="tx1"/>
              </a:solidFill>
              <a:effectLst>
                <a:outerShdw blurRad="38100" dist="38100" dir="2700000" algn="tl">
                  <a:srgbClr val="000000">
                    <a:alpha val="43137"/>
                  </a:srgbClr>
                </a:outerShdw>
              </a:effectLst>
              <a:latin typeface="#9Slide07 SVNAdam Gorry" panose="02040603050506020204" pitchFamily="18" charset="0"/>
            </a:endParaRPr>
          </a:p>
        </p:txBody>
      </p:sp>
    </p:spTree>
    <p:extLst>
      <p:ext uri="{BB962C8B-B14F-4D97-AF65-F5344CB8AC3E}">
        <p14:creationId xmlns:p14="http://schemas.microsoft.com/office/powerpoint/2010/main" val="2779641304"/>
      </p:ext>
    </p:extLst>
  </p:cSld>
  <p:clrMapOvr>
    <a:masterClrMapping/>
  </p:clrMapOvr>
  <mc:AlternateContent xmlns:mc="http://schemas.openxmlformats.org/markup-compatibility/2006" xmlns:p14="http://schemas.microsoft.com/office/powerpoint/2010/main">
    <mc:Choice Requires="p14">
      <p:transition spd="slow" p14:dur="2000">
        <p14:reveal/>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627"/>
        <p:cNvGrpSpPr/>
        <p:nvPr/>
      </p:nvGrpSpPr>
      <p:grpSpPr>
        <a:xfrm>
          <a:off x="0" y="0"/>
          <a:ext cx="0" cy="0"/>
          <a:chOff x="0" y="0"/>
          <a:chExt cx="0" cy="0"/>
        </a:xfrm>
      </p:grpSpPr>
      <p:pic>
        <p:nvPicPr>
          <p:cNvPr id="21" name="y2meta.com - Hướng dẫn các bé mầm non gấp quần áo - Phương pháp Montessori - Góc thực hành cuộc sốn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13509" y="1001758"/>
            <a:ext cx="11495314" cy="5856242"/>
          </a:xfrm>
          <a:prstGeom prst="rect">
            <a:avLst/>
          </a:prstGeom>
        </p:spPr>
      </p:pic>
      <p:sp>
        <p:nvSpPr>
          <p:cNvPr id="59" name="Google Shape;2624;p60"/>
          <p:cNvSpPr txBox="1">
            <a:spLocks noGrp="1"/>
          </p:cNvSpPr>
          <p:nvPr>
            <p:ph type="title"/>
          </p:nvPr>
        </p:nvSpPr>
        <p:spPr>
          <a:xfrm>
            <a:off x="313509" y="139758"/>
            <a:ext cx="7276011" cy="862000"/>
          </a:xfrm>
          <a:prstGeom prst="rect">
            <a:avLst/>
          </a:prstGeom>
        </p:spPr>
        <p:txBody>
          <a:bodyPr spcFirstLastPara="1" wrap="square" lIns="121900" tIns="121900" rIns="121900" bIns="121900" anchor="t" anchorCtr="0">
            <a:noAutofit/>
          </a:bodyPr>
          <a:lstStyle/>
          <a:p>
            <a:pPr algn="l"/>
            <a:r>
              <a:rPr lang="en-US" sz="4800" dirty="0">
                <a:latin typeface="#9Slide07 IcielCadena" panose="02000503000000020004" pitchFamily="2" charset="0"/>
              </a:rPr>
              <a:t>THỰC HÀNH GẤP QUẦN ÁO</a:t>
            </a:r>
          </a:p>
        </p:txBody>
      </p:sp>
    </p:spTree>
    <p:extLst>
      <p:ext uri="{BB962C8B-B14F-4D97-AF65-F5344CB8AC3E}">
        <p14:creationId xmlns:p14="http://schemas.microsoft.com/office/powerpoint/2010/main" val="2619077638"/>
      </p:ext>
    </p:extLst>
  </p:cSld>
  <p:clrMapOvr>
    <a:masterClrMapping/>
  </p:clrMapOvr>
  <mc:AlternateContent xmlns:mc="http://schemas.openxmlformats.org/markup-compatibility/2006" xmlns:p14="http://schemas.microsoft.com/office/powerpoint/2010/main">
    <mc:Choice Requires="p14">
      <p:transition spd="slow" p14:dur="20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1"/>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668"/>
        <p:cNvGrpSpPr/>
        <p:nvPr/>
      </p:nvGrpSpPr>
      <p:grpSpPr>
        <a:xfrm>
          <a:off x="0" y="0"/>
          <a:ext cx="0" cy="0"/>
          <a:chOff x="0" y="0"/>
          <a:chExt cx="0" cy="0"/>
        </a:xfrm>
      </p:grpSpPr>
      <p:sp>
        <p:nvSpPr>
          <p:cNvPr id="1669" name="Google Shape;1669;p40"/>
          <p:cNvSpPr txBox="1">
            <a:spLocks noGrp="1"/>
          </p:cNvSpPr>
          <p:nvPr>
            <p:ph type="title"/>
          </p:nvPr>
        </p:nvSpPr>
        <p:spPr>
          <a:xfrm>
            <a:off x="1980313" y="2221803"/>
            <a:ext cx="8469971" cy="2388000"/>
          </a:xfrm>
          <a:prstGeom prst="rect">
            <a:avLst/>
          </a:prstGeom>
        </p:spPr>
        <p:txBody>
          <a:bodyPr spcFirstLastPara="1" wrap="square" lIns="121900" tIns="121900" rIns="121900" bIns="121900" anchor="t" anchorCtr="0">
            <a:noAutofit/>
          </a:bodyPr>
          <a:lstStyle/>
          <a:p>
            <a:r>
              <a:rPr lang="en-US" sz="9600" dirty="0">
                <a:solidFill>
                  <a:schemeClr val="tx1"/>
                </a:solidFill>
                <a:effectLst>
                  <a:outerShdw blurRad="38100" dist="38100" dir="2700000" algn="tl">
                    <a:srgbClr val="000000">
                      <a:alpha val="43137"/>
                    </a:srgbClr>
                  </a:outerShdw>
                </a:effectLst>
                <a:latin typeface="#9Slide07 SVNAdam Gorry" panose="02040603050506020204" pitchFamily="18" charset="0"/>
              </a:rPr>
              <a:t>HOẠT ĐỘNG VỀ NHÀ</a:t>
            </a:r>
          </a:p>
        </p:txBody>
      </p:sp>
    </p:spTree>
    <p:extLst>
      <p:ext uri="{BB962C8B-B14F-4D97-AF65-F5344CB8AC3E}">
        <p14:creationId xmlns:p14="http://schemas.microsoft.com/office/powerpoint/2010/main" val="2495252460"/>
      </p:ext>
    </p:extLst>
  </p:cSld>
  <p:clrMapOvr>
    <a:masterClrMapping/>
  </p:clrMapOvr>
  <mc:AlternateContent xmlns:mc="http://schemas.openxmlformats.org/markup-compatibility/2006" xmlns:p14="http://schemas.microsoft.com/office/powerpoint/2010/main">
    <mc:Choice Requires="p14">
      <p:transition spd="slow" p14:dur="2000">
        <p14:reveal/>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Google Shape;2624;p60"/>
          <p:cNvSpPr txBox="1">
            <a:spLocks noGrp="1"/>
          </p:cNvSpPr>
          <p:nvPr>
            <p:ph type="title"/>
          </p:nvPr>
        </p:nvSpPr>
        <p:spPr>
          <a:xfrm>
            <a:off x="1175657" y="663089"/>
            <a:ext cx="7524205" cy="862000"/>
          </a:xfrm>
          <a:prstGeom prst="rect">
            <a:avLst/>
          </a:prstGeom>
        </p:spPr>
        <p:txBody>
          <a:bodyPr spcFirstLastPara="1" wrap="square" lIns="121900" tIns="121900" rIns="121900" bIns="121900" anchor="t" anchorCtr="0">
            <a:noAutofit/>
          </a:bodyPr>
          <a:lstStyle/>
          <a:p>
            <a:pPr algn="l"/>
            <a:r>
              <a:rPr lang="en-US" sz="4000" dirty="0">
                <a:latin typeface="#9Slide07 IcielCadena" panose="02000503000000020004" pitchFamily="2" charset="0"/>
              </a:rPr>
              <a:t>SẮP XẾP TỦ QUẦN ÁO CỦA EM VÀ CỦA GIA ĐÌNH CHO GỌN GÀNG</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75657" y="2162356"/>
            <a:ext cx="9692640" cy="4333693"/>
          </a:xfrm>
          <a:prstGeom prst="rect">
            <a:avLst/>
          </a:prstGeom>
          <a:ln>
            <a:noFill/>
          </a:ln>
          <a:effectLst>
            <a:softEdge rad="112500"/>
          </a:effectLst>
        </p:spPr>
      </p:pic>
    </p:spTree>
    <p:extLst>
      <p:ext uri="{BB962C8B-B14F-4D97-AF65-F5344CB8AC3E}">
        <p14:creationId xmlns:p14="http://schemas.microsoft.com/office/powerpoint/2010/main" val="3721788677"/>
      </p:ext>
    </p:extLst>
  </p:cSld>
  <p:clrMapOvr>
    <a:masterClrMapping/>
  </p:clrMapOvr>
  <mc:AlternateContent xmlns:mc="http://schemas.openxmlformats.org/markup-compatibility/2006" xmlns:p14="http://schemas.microsoft.com/office/powerpoint/2010/main">
    <mc:Choice Requires="p14">
      <p:transition spd="slow" p14:dur="2000">
        <p14:reveal/>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072"/>
        <p:cNvGrpSpPr/>
        <p:nvPr/>
      </p:nvGrpSpPr>
      <p:grpSpPr>
        <a:xfrm>
          <a:off x="0" y="0"/>
          <a:ext cx="0" cy="0"/>
          <a:chOff x="0" y="0"/>
          <a:chExt cx="0" cy="0"/>
        </a:xfrm>
      </p:grpSpPr>
      <p:sp>
        <p:nvSpPr>
          <p:cNvPr id="2073" name="Google Shape;2073;p48"/>
          <p:cNvSpPr/>
          <p:nvPr/>
        </p:nvSpPr>
        <p:spPr>
          <a:xfrm>
            <a:off x="5978201" y="912521"/>
            <a:ext cx="4938067" cy="4998367"/>
          </a:xfrm>
          <a:custGeom>
            <a:avLst/>
            <a:gdLst/>
            <a:ahLst/>
            <a:cxnLst/>
            <a:rect l="l" t="t" r="r" b="b"/>
            <a:pathLst>
              <a:path w="148142" h="149951" extrusionOk="0">
                <a:moveTo>
                  <a:pt x="30520" y="10390"/>
                </a:moveTo>
                <a:cubicBezTo>
                  <a:pt x="13674" y="24049"/>
                  <a:pt x="2090" y="67255"/>
                  <a:pt x="230" y="87875"/>
                </a:cubicBezTo>
                <a:cubicBezTo>
                  <a:pt x="-1630" y="108496"/>
                  <a:pt x="8066" y="123774"/>
                  <a:pt x="19362" y="134113"/>
                </a:cubicBezTo>
                <a:cubicBezTo>
                  <a:pt x="30658" y="144452"/>
                  <a:pt x="52649" y="149324"/>
                  <a:pt x="68007" y="149909"/>
                </a:cubicBezTo>
                <a:cubicBezTo>
                  <a:pt x="83366" y="150494"/>
                  <a:pt x="99054" y="144877"/>
                  <a:pt x="111513" y="137621"/>
                </a:cubicBezTo>
                <a:cubicBezTo>
                  <a:pt x="123972" y="130365"/>
                  <a:pt x="137341" y="119607"/>
                  <a:pt x="142761" y="106373"/>
                </a:cubicBezTo>
                <a:cubicBezTo>
                  <a:pt x="148182" y="93140"/>
                  <a:pt x="150945" y="74962"/>
                  <a:pt x="144036" y="58220"/>
                </a:cubicBezTo>
                <a:cubicBezTo>
                  <a:pt x="137127" y="41479"/>
                  <a:pt x="120225" y="13896"/>
                  <a:pt x="101306" y="5924"/>
                </a:cubicBezTo>
                <a:cubicBezTo>
                  <a:pt x="82387" y="-2048"/>
                  <a:pt x="47366" y="-3268"/>
                  <a:pt x="30520" y="10390"/>
                </a:cubicBezTo>
                <a:close/>
              </a:path>
            </a:pathLst>
          </a:custGeom>
          <a:solidFill>
            <a:schemeClr val="accent2"/>
          </a:solidFill>
          <a:ln>
            <a:noFill/>
          </a:ln>
        </p:spPr>
      </p:sp>
      <p:pic>
        <p:nvPicPr>
          <p:cNvPr id="2076" name="Google Shape;2076;p48"/>
          <p:cNvPicPr preferRelativeResize="0"/>
          <p:nvPr/>
        </p:nvPicPr>
        <p:blipFill>
          <a:blip r:embed="rId3">
            <a:extLst>
              <a:ext uri="{28A0092B-C50C-407E-A947-70E740481C1C}">
                <a14:useLocalDpi xmlns:a14="http://schemas.microsoft.com/office/drawing/2010/main" val="0"/>
              </a:ext>
            </a:extLst>
          </a:blip>
          <a:stretch>
            <a:fillRect/>
          </a:stretch>
        </p:blipFill>
        <p:spPr>
          <a:xfrm>
            <a:off x="5808433" y="1143600"/>
            <a:ext cx="4570800" cy="4570800"/>
          </a:xfrm>
          <a:prstGeom prst="ellipse">
            <a:avLst/>
          </a:prstGeom>
          <a:noFill/>
          <a:ln>
            <a:noFill/>
          </a:ln>
        </p:spPr>
      </p:pic>
      <p:sp>
        <p:nvSpPr>
          <p:cNvPr id="2077" name="Google Shape;2077;p48"/>
          <p:cNvSpPr/>
          <p:nvPr/>
        </p:nvSpPr>
        <p:spPr>
          <a:xfrm>
            <a:off x="5538559" y="1086634"/>
            <a:ext cx="4840667" cy="4684700"/>
          </a:xfrm>
          <a:custGeom>
            <a:avLst/>
            <a:gdLst/>
            <a:ahLst/>
            <a:cxnLst/>
            <a:rect l="l" t="t" r="r" b="b"/>
            <a:pathLst>
              <a:path w="145220" h="140541" extrusionOk="0">
                <a:moveTo>
                  <a:pt x="31568" y="8951"/>
                </a:moveTo>
                <a:cubicBezTo>
                  <a:pt x="14941" y="18725"/>
                  <a:pt x="2001" y="43307"/>
                  <a:pt x="204" y="63270"/>
                </a:cubicBezTo>
                <a:cubicBezTo>
                  <a:pt x="-1593" y="83234"/>
                  <a:pt x="8730" y="115867"/>
                  <a:pt x="20787" y="128732"/>
                </a:cubicBezTo>
                <a:cubicBezTo>
                  <a:pt x="32844" y="141597"/>
                  <a:pt x="57708" y="139896"/>
                  <a:pt x="72548" y="140462"/>
                </a:cubicBezTo>
                <a:cubicBezTo>
                  <a:pt x="87388" y="141028"/>
                  <a:pt x="98582" y="138559"/>
                  <a:pt x="109827" y="132128"/>
                </a:cubicBezTo>
                <a:cubicBezTo>
                  <a:pt x="121072" y="125697"/>
                  <a:pt x="134783" y="114688"/>
                  <a:pt x="140020" y="101876"/>
                </a:cubicBezTo>
                <a:cubicBezTo>
                  <a:pt x="145258" y="89064"/>
                  <a:pt x="147928" y="71465"/>
                  <a:pt x="141252" y="55257"/>
                </a:cubicBezTo>
                <a:cubicBezTo>
                  <a:pt x="134576" y="39049"/>
                  <a:pt x="118246" y="12346"/>
                  <a:pt x="99965" y="4628"/>
                </a:cubicBezTo>
                <a:cubicBezTo>
                  <a:pt x="81684" y="-3090"/>
                  <a:pt x="48195" y="-823"/>
                  <a:pt x="31568" y="8951"/>
                </a:cubicBezTo>
                <a:close/>
              </a:path>
            </a:pathLst>
          </a:custGeom>
          <a:noFill/>
          <a:ln w="19050" cap="flat" cmpd="sng">
            <a:solidFill>
              <a:schemeClr val="dk1"/>
            </a:solidFill>
            <a:prstDash val="solid"/>
            <a:round/>
            <a:headEnd type="none" w="med" len="med"/>
            <a:tailEnd type="none" w="med" len="med"/>
          </a:ln>
        </p:spPr>
      </p:sp>
      <p:sp>
        <p:nvSpPr>
          <p:cNvPr id="9" name="Google Shape;1669;p40"/>
          <p:cNvSpPr txBox="1">
            <a:spLocks noGrp="1"/>
          </p:cNvSpPr>
          <p:nvPr>
            <p:ph type="title"/>
          </p:nvPr>
        </p:nvSpPr>
        <p:spPr>
          <a:xfrm>
            <a:off x="471599" y="2217704"/>
            <a:ext cx="4851561" cy="2388000"/>
          </a:xfrm>
          <a:prstGeom prst="rect">
            <a:avLst/>
          </a:prstGeom>
        </p:spPr>
        <p:txBody>
          <a:bodyPr spcFirstLastPara="1" wrap="square" lIns="121900" tIns="121900" rIns="121900" bIns="121900" anchor="t" anchorCtr="0">
            <a:noAutofit/>
          </a:bodyPr>
          <a:lstStyle/>
          <a:p>
            <a:r>
              <a:rPr lang="en-US" sz="8000" dirty="0" err="1">
                <a:solidFill>
                  <a:schemeClr val="tx1"/>
                </a:solidFill>
                <a:effectLst>
                  <a:outerShdw blurRad="38100" dist="38100" dir="2700000" algn="tl">
                    <a:srgbClr val="000000">
                      <a:alpha val="43137"/>
                    </a:srgbClr>
                  </a:outerShdw>
                </a:effectLst>
                <a:latin typeface="#9Slide07 SVNAdam Gorry" panose="02040603050506020204" pitchFamily="18" charset="0"/>
              </a:rPr>
              <a:t>Củng</a:t>
            </a:r>
            <a:r>
              <a:rPr lang="en-US" sz="8000" dirty="0">
                <a:solidFill>
                  <a:schemeClr val="tx1"/>
                </a:solidFill>
                <a:effectLst>
                  <a:outerShdw blurRad="38100" dist="38100" dir="2700000" algn="tl">
                    <a:srgbClr val="000000">
                      <a:alpha val="43137"/>
                    </a:srgbClr>
                  </a:outerShdw>
                </a:effectLst>
                <a:latin typeface="#9Slide07 SVNAdam Gorry" panose="02040603050506020204" pitchFamily="18" charset="0"/>
              </a:rPr>
              <a:t> </a:t>
            </a:r>
            <a:r>
              <a:rPr lang="en-US" sz="8000" dirty="0" err="1">
                <a:solidFill>
                  <a:schemeClr val="tx1"/>
                </a:solidFill>
                <a:effectLst>
                  <a:outerShdw blurRad="38100" dist="38100" dir="2700000" algn="tl">
                    <a:srgbClr val="000000">
                      <a:alpha val="43137"/>
                    </a:srgbClr>
                  </a:outerShdw>
                </a:effectLst>
                <a:latin typeface="#9Slide07 SVNAdam Gorry" panose="02040603050506020204" pitchFamily="18" charset="0"/>
              </a:rPr>
              <a:t>cố</a:t>
            </a:r>
            <a:r>
              <a:rPr lang="en-US" sz="8000" dirty="0">
                <a:solidFill>
                  <a:schemeClr val="tx1"/>
                </a:solidFill>
                <a:effectLst>
                  <a:outerShdw blurRad="38100" dist="38100" dir="2700000" algn="tl">
                    <a:srgbClr val="000000">
                      <a:alpha val="43137"/>
                    </a:srgbClr>
                  </a:outerShdw>
                </a:effectLst>
                <a:latin typeface="#9Slide07 SVNAdam Gorry" panose="02040603050506020204" pitchFamily="18" charset="0"/>
              </a:rPr>
              <a:t> </a:t>
            </a:r>
            <a:r>
              <a:rPr lang="en-US" sz="8000" dirty="0" err="1">
                <a:solidFill>
                  <a:schemeClr val="tx1"/>
                </a:solidFill>
                <a:effectLst>
                  <a:outerShdw blurRad="38100" dist="38100" dir="2700000" algn="tl">
                    <a:srgbClr val="000000">
                      <a:alpha val="43137"/>
                    </a:srgbClr>
                  </a:outerShdw>
                </a:effectLst>
                <a:latin typeface="#9Slide07 SVNAdam Gorry" panose="02040603050506020204" pitchFamily="18" charset="0"/>
              </a:rPr>
              <a:t>bài</a:t>
            </a:r>
            <a:r>
              <a:rPr lang="en-US" sz="8000" dirty="0">
                <a:solidFill>
                  <a:schemeClr val="tx1"/>
                </a:solidFill>
                <a:effectLst>
                  <a:outerShdw blurRad="38100" dist="38100" dir="2700000" algn="tl">
                    <a:srgbClr val="000000">
                      <a:alpha val="43137"/>
                    </a:srgbClr>
                  </a:outerShdw>
                </a:effectLst>
                <a:latin typeface="#9Slide07 SVNAdam Gorry" panose="02040603050506020204" pitchFamily="18" charset="0"/>
              </a:rPr>
              <a:t> </a:t>
            </a:r>
            <a:r>
              <a:rPr lang="en-US" sz="8000" dirty="0" err="1">
                <a:solidFill>
                  <a:schemeClr val="tx1"/>
                </a:solidFill>
                <a:effectLst>
                  <a:outerShdw blurRad="38100" dist="38100" dir="2700000" algn="tl">
                    <a:srgbClr val="000000">
                      <a:alpha val="43137"/>
                    </a:srgbClr>
                  </a:outerShdw>
                </a:effectLst>
                <a:latin typeface="#9Slide07 SVNAdam Gorry" panose="02040603050506020204" pitchFamily="18" charset="0"/>
              </a:rPr>
              <a:t>học</a:t>
            </a:r>
            <a:endParaRPr lang="en-US" sz="8000" dirty="0">
              <a:solidFill>
                <a:schemeClr val="tx1"/>
              </a:solidFill>
              <a:effectLst>
                <a:outerShdw blurRad="38100" dist="38100" dir="2700000" algn="tl">
                  <a:srgbClr val="000000">
                    <a:alpha val="43137"/>
                  </a:srgbClr>
                </a:outerShdw>
              </a:effectLst>
              <a:latin typeface="#9Slide07 SVNAdam Gorry" panose="02040603050506020204" pitchFamily="18" charset="0"/>
            </a:endParaRPr>
          </a:p>
        </p:txBody>
      </p:sp>
    </p:spTree>
    <p:extLst>
      <p:ext uri="{BB962C8B-B14F-4D97-AF65-F5344CB8AC3E}">
        <p14:creationId xmlns:p14="http://schemas.microsoft.com/office/powerpoint/2010/main" val="3267717448"/>
      </p:ext>
    </p:extLst>
  </p:cSld>
  <p:clrMapOvr>
    <a:masterClrMapping/>
  </p:clrMapOvr>
  <mc:AlternateContent xmlns:mc="http://schemas.openxmlformats.org/markup-compatibility/2006" xmlns:p14="http://schemas.microsoft.com/office/powerpoint/2010/main">
    <mc:Choice Requires="p14">
      <p:transition spd="slow" p14:dur="20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repeatCount="indefinite" fill="hold" grpId="0" nodeType="clickEffect">
                                  <p:stCondLst>
                                    <p:cond delay="0"/>
                                  </p:stCondLst>
                                  <p:childTnLst>
                                    <p:animClr clrSpc="rgb" dir="cw">
                                      <p:cBhvr override="childStyle">
                                        <p:cTn id="6" dur="1000" fill="hold"/>
                                        <p:tgtEl>
                                          <p:spTgt spid="9"/>
                                        </p:tgtEl>
                                        <p:attrNameLst>
                                          <p:attrName>style.color</p:attrName>
                                        </p:attrNameLst>
                                      </p:cBhvr>
                                      <p:to>
                                        <a:srgbClr val="862E39"/>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614"/>
        <p:cNvGrpSpPr/>
        <p:nvPr/>
      </p:nvGrpSpPr>
      <p:grpSpPr>
        <a:xfrm>
          <a:off x="0" y="0"/>
          <a:ext cx="0" cy="0"/>
          <a:chOff x="0" y="0"/>
          <a:chExt cx="0" cy="0"/>
        </a:xfrm>
      </p:grpSpPr>
      <p:sp>
        <p:nvSpPr>
          <p:cNvPr id="1615" name="Google Shape;1615;p37"/>
          <p:cNvSpPr txBox="1">
            <a:spLocks noGrp="1"/>
          </p:cNvSpPr>
          <p:nvPr>
            <p:ph type="subTitle" idx="1"/>
          </p:nvPr>
        </p:nvSpPr>
        <p:spPr>
          <a:xfrm>
            <a:off x="2768364" y="1985554"/>
            <a:ext cx="6766457" cy="590000"/>
          </a:xfrm>
          <a:prstGeom prst="rect">
            <a:avLst/>
          </a:prstGeom>
        </p:spPr>
        <p:txBody>
          <a:bodyPr spcFirstLastPara="1" wrap="square" lIns="121900" tIns="121900" rIns="121900" bIns="121900" anchor="t" anchorCtr="0">
            <a:noAutofit/>
          </a:bodyPr>
          <a:lstStyle/>
          <a:p>
            <a:pPr marL="0" indent="0"/>
            <a:r>
              <a:rPr lang="en" sz="4000" b="1" dirty="0">
                <a:latin typeface="#9Slide03 Montserrat ExtraLight" panose="00000300000000000000" pitchFamily="2" charset="0"/>
              </a:rPr>
              <a:t>Chủ đề 2: Rèn nếp sống</a:t>
            </a:r>
            <a:endParaRPr sz="4000" b="1" dirty="0">
              <a:latin typeface="#9Slide03 Montserrat ExtraLight" panose="00000300000000000000" pitchFamily="2" charset="0"/>
            </a:endParaRPr>
          </a:p>
        </p:txBody>
      </p:sp>
      <p:sp>
        <p:nvSpPr>
          <p:cNvPr id="1616" name="Google Shape;1616;p37"/>
          <p:cNvSpPr txBox="1">
            <a:spLocks noGrp="1"/>
          </p:cNvSpPr>
          <p:nvPr>
            <p:ph type="title"/>
          </p:nvPr>
        </p:nvSpPr>
        <p:spPr>
          <a:xfrm>
            <a:off x="1749461" y="2713525"/>
            <a:ext cx="8804263" cy="3160000"/>
          </a:xfrm>
          <a:prstGeom prst="rect">
            <a:avLst/>
          </a:prstGeom>
        </p:spPr>
        <p:txBody>
          <a:bodyPr spcFirstLastPara="1" wrap="square" lIns="121900" tIns="121900" rIns="121900" bIns="121900" anchor="t" anchorCtr="0">
            <a:noAutofit/>
          </a:bodyPr>
          <a:lstStyle/>
          <a:p>
            <a:r>
              <a:rPr lang="en" sz="7200" dirty="0">
                <a:latin typeface="#9Slide07 Cadena" panose="02000503000000020004" pitchFamily="2" charset="0"/>
              </a:rPr>
              <a:t>Bài 7:</a:t>
            </a:r>
            <a:r>
              <a:rPr lang="en" dirty="0">
                <a:latin typeface="#9Slide07 Cadena" panose="02000503000000020004" pitchFamily="2" charset="0"/>
              </a:rPr>
              <a:t/>
            </a:r>
            <a:br>
              <a:rPr lang="en" dirty="0">
                <a:latin typeface="#9Slide07 Cadena" panose="02000503000000020004" pitchFamily="2" charset="0"/>
              </a:rPr>
            </a:br>
            <a:r>
              <a:rPr lang="en-US" sz="6000" dirty="0">
                <a:latin typeface="#9Slide07 Cadena" panose="02000503000000020004" pitchFamily="2" charset="0"/>
              </a:rPr>
              <a:t>GỌN GÀNG NGĂN NẮP</a:t>
            </a:r>
          </a:p>
        </p:txBody>
      </p:sp>
    </p:spTree>
    <p:extLst>
      <p:ext uri="{BB962C8B-B14F-4D97-AF65-F5344CB8AC3E}">
        <p14:creationId xmlns:p14="http://schemas.microsoft.com/office/powerpoint/2010/main" val="37483118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668"/>
        <p:cNvGrpSpPr/>
        <p:nvPr/>
      </p:nvGrpSpPr>
      <p:grpSpPr>
        <a:xfrm>
          <a:off x="0" y="0"/>
          <a:ext cx="0" cy="0"/>
          <a:chOff x="0" y="0"/>
          <a:chExt cx="0" cy="0"/>
        </a:xfrm>
      </p:grpSpPr>
      <p:sp>
        <p:nvSpPr>
          <p:cNvPr id="1669" name="Google Shape;1669;p40"/>
          <p:cNvSpPr txBox="1">
            <a:spLocks noGrp="1"/>
          </p:cNvSpPr>
          <p:nvPr>
            <p:ph type="title"/>
          </p:nvPr>
        </p:nvSpPr>
        <p:spPr>
          <a:xfrm>
            <a:off x="2372200" y="1541382"/>
            <a:ext cx="7447600" cy="2388000"/>
          </a:xfrm>
          <a:prstGeom prst="rect">
            <a:avLst/>
          </a:prstGeom>
        </p:spPr>
        <p:txBody>
          <a:bodyPr spcFirstLastPara="1" wrap="square" lIns="121900" tIns="121900" rIns="121900" bIns="121900" anchor="t" anchorCtr="0">
            <a:noAutofit/>
          </a:bodyPr>
          <a:lstStyle/>
          <a:p>
            <a:r>
              <a:rPr lang="en-US" sz="13800" dirty="0">
                <a:solidFill>
                  <a:srgbClr val="E11F1F"/>
                </a:solidFill>
                <a:effectLst>
                  <a:outerShdw blurRad="38100" dist="38100" dir="2700000" algn="tl">
                    <a:srgbClr val="000000">
                      <a:alpha val="43137"/>
                    </a:srgbClr>
                  </a:outerShdw>
                </a:effectLst>
                <a:latin typeface="#9Slide07 SVNAdam Gorry" panose="02040603050506020204" pitchFamily="18" charset="0"/>
              </a:rPr>
              <a:t>KHỞI ĐỘNG</a:t>
            </a:r>
          </a:p>
        </p:txBody>
      </p:sp>
    </p:spTree>
    <p:extLst>
      <p:ext uri="{BB962C8B-B14F-4D97-AF65-F5344CB8AC3E}">
        <p14:creationId xmlns:p14="http://schemas.microsoft.com/office/powerpoint/2010/main" val="456297150"/>
      </p:ext>
    </p:extLst>
  </p:cSld>
  <p:clrMapOvr>
    <a:masterClrMapping/>
  </p:clrMapOvr>
  <mc:AlternateContent xmlns:mc="http://schemas.openxmlformats.org/markup-compatibility/2006" xmlns:p14="http://schemas.microsoft.com/office/powerpoint/2010/main">
    <mc:Choice Requires="p14">
      <p:transition spd="slow" p14:dur="20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mph" presetSubtype="2" repeatCount="indefinite" fill="hold" grpId="0" nodeType="afterEffect">
                                  <p:stCondLst>
                                    <p:cond delay="0"/>
                                  </p:stCondLst>
                                  <p:childTnLst>
                                    <p:animClr clrSpc="rgb" dir="cw">
                                      <p:cBhvr override="childStyle">
                                        <p:cTn id="6" dur="1000" fill="hold"/>
                                        <p:tgtEl>
                                          <p:spTgt spid="1669"/>
                                        </p:tgtEl>
                                        <p:attrNameLst>
                                          <p:attrName>style.color</p:attrName>
                                        </p:attrNameLst>
                                      </p:cBhvr>
                                      <p:to>
                                        <a:srgbClr val="262626"/>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6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668"/>
        <p:cNvGrpSpPr/>
        <p:nvPr/>
      </p:nvGrpSpPr>
      <p:grpSpPr>
        <a:xfrm>
          <a:off x="0" y="0"/>
          <a:ext cx="0" cy="0"/>
          <a:chOff x="0" y="0"/>
          <a:chExt cx="0" cy="0"/>
        </a:xfrm>
      </p:grpSpPr>
      <p:sp>
        <p:nvSpPr>
          <p:cNvPr id="1669" name="Google Shape;1669;p40"/>
          <p:cNvSpPr txBox="1">
            <a:spLocks noGrp="1"/>
          </p:cNvSpPr>
          <p:nvPr>
            <p:ph type="title"/>
          </p:nvPr>
        </p:nvSpPr>
        <p:spPr>
          <a:xfrm>
            <a:off x="233363" y="1824330"/>
            <a:ext cx="11725274" cy="2388000"/>
          </a:xfrm>
          <a:prstGeom prst="rect">
            <a:avLst/>
          </a:prstGeom>
        </p:spPr>
        <p:txBody>
          <a:bodyPr spcFirstLastPara="1" wrap="square" lIns="121900" tIns="121900" rIns="121900" bIns="121900" anchor="t" anchorCtr="0">
            <a:noAutofit/>
          </a:bodyPr>
          <a:lstStyle/>
          <a:p>
            <a:r>
              <a:rPr lang="en-US" sz="8800" dirty="0" err="1">
                <a:solidFill>
                  <a:srgbClr val="E11F1F"/>
                </a:solidFill>
                <a:effectLst>
                  <a:outerShdw blurRad="38100" dist="38100" dir="2700000" algn="tl">
                    <a:srgbClr val="000000">
                      <a:alpha val="43137"/>
                    </a:srgbClr>
                  </a:outerShdw>
                </a:effectLst>
                <a:latin typeface="#9Slide07 SVNAdam Gorry" panose="02040603050506020204" pitchFamily="18" charset="0"/>
              </a:rPr>
              <a:t>Trò</a:t>
            </a:r>
            <a:r>
              <a:rPr lang="en-US" sz="8800" dirty="0">
                <a:solidFill>
                  <a:srgbClr val="E11F1F"/>
                </a:solidFill>
                <a:effectLst>
                  <a:outerShdw blurRad="38100" dist="38100" dir="2700000" algn="tl">
                    <a:srgbClr val="000000">
                      <a:alpha val="43137"/>
                    </a:srgbClr>
                  </a:outerShdw>
                </a:effectLst>
                <a:latin typeface="#9Slide07 SVNAdam Gorry" panose="02040603050506020204" pitchFamily="18" charset="0"/>
              </a:rPr>
              <a:t> </a:t>
            </a:r>
            <a:r>
              <a:rPr lang="en-US" sz="8800" dirty="0" err="1">
                <a:solidFill>
                  <a:srgbClr val="E11F1F"/>
                </a:solidFill>
                <a:effectLst>
                  <a:outerShdw blurRad="38100" dist="38100" dir="2700000" algn="tl">
                    <a:srgbClr val="000000">
                      <a:alpha val="43137"/>
                    </a:srgbClr>
                  </a:outerShdw>
                </a:effectLst>
                <a:latin typeface="#9Slide07 SVNAdam Gorry" panose="02040603050506020204" pitchFamily="18" charset="0"/>
              </a:rPr>
              <a:t>Chơi</a:t>
            </a:r>
            <a:r>
              <a:rPr lang="en-US" sz="8800" dirty="0">
                <a:solidFill>
                  <a:srgbClr val="E11F1F"/>
                </a:solidFill>
                <a:effectLst>
                  <a:outerShdw blurRad="38100" dist="38100" dir="2700000" algn="tl">
                    <a:srgbClr val="000000">
                      <a:alpha val="43137"/>
                    </a:srgbClr>
                  </a:outerShdw>
                </a:effectLst>
                <a:latin typeface="#9Slide07 SVNAdam Gorry" panose="02040603050506020204" pitchFamily="18" charset="0"/>
              </a:rPr>
              <a:t>:</a:t>
            </a:r>
            <a:br>
              <a:rPr lang="en-US" sz="8800" dirty="0">
                <a:solidFill>
                  <a:srgbClr val="E11F1F"/>
                </a:solidFill>
                <a:effectLst>
                  <a:outerShdw blurRad="38100" dist="38100" dir="2700000" algn="tl">
                    <a:srgbClr val="000000">
                      <a:alpha val="43137"/>
                    </a:srgbClr>
                  </a:outerShdw>
                </a:effectLst>
                <a:latin typeface="#9Slide07 SVNAdam Gorry" panose="02040603050506020204" pitchFamily="18" charset="0"/>
              </a:rPr>
            </a:br>
            <a:r>
              <a:rPr lang="en-US" sz="8000" dirty="0" err="1">
                <a:solidFill>
                  <a:srgbClr val="E11F1F"/>
                </a:solidFill>
                <a:effectLst>
                  <a:outerShdw blurRad="38100" dist="38100" dir="2700000" algn="tl">
                    <a:srgbClr val="000000">
                      <a:alpha val="43137"/>
                    </a:srgbClr>
                  </a:outerShdw>
                </a:effectLst>
                <a:latin typeface="#9Slide07 SVNAdam Gorry" panose="02040603050506020204" pitchFamily="18" charset="0"/>
              </a:rPr>
              <a:t>Xếp</a:t>
            </a:r>
            <a:r>
              <a:rPr lang="en-US" sz="8000" dirty="0">
                <a:solidFill>
                  <a:srgbClr val="E11F1F"/>
                </a:solidFill>
                <a:effectLst>
                  <a:outerShdw blurRad="38100" dist="38100" dir="2700000" algn="tl">
                    <a:srgbClr val="000000">
                      <a:alpha val="43137"/>
                    </a:srgbClr>
                  </a:outerShdw>
                </a:effectLst>
                <a:latin typeface="#9Slide07 SVNAdam Gorry" panose="02040603050506020204" pitchFamily="18" charset="0"/>
              </a:rPr>
              <a:t> </a:t>
            </a:r>
            <a:r>
              <a:rPr lang="en-US" sz="8000" dirty="0" err="1">
                <a:solidFill>
                  <a:srgbClr val="E11F1F"/>
                </a:solidFill>
                <a:effectLst>
                  <a:outerShdw blurRad="38100" dist="38100" dir="2700000" algn="tl">
                    <a:srgbClr val="000000">
                      <a:alpha val="43137"/>
                    </a:srgbClr>
                  </a:outerShdw>
                </a:effectLst>
                <a:latin typeface="#9Slide07 SVNAdam Gorry" panose="02040603050506020204" pitchFamily="18" charset="0"/>
              </a:rPr>
              <a:t>đồ</a:t>
            </a:r>
            <a:r>
              <a:rPr lang="en-US" sz="8000" dirty="0">
                <a:solidFill>
                  <a:srgbClr val="E11F1F"/>
                </a:solidFill>
                <a:effectLst>
                  <a:outerShdw blurRad="38100" dist="38100" dir="2700000" algn="tl">
                    <a:srgbClr val="000000">
                      <a:alpha val="43137"/>
                    </a:srgbClr>
                  </a:outerShdw>
                </a:effectLst>
                <a:latin typeface="#9Slide07 SVNAdam Gorry" panose="02040603050506020204" pitchFamily="18" charset="0"/>
              </a:rPr>
              <a:t> </a:t>
            </a:r>
            <a:r>
              <a:rPr lang="en-US" sz="8000" dirty="0" err="1">
                <a:solidFill>
                  <a:srgbClr val="E11F1F"/>
                </a:solidFill>
                <a:effectLst>
                  <a:outerShdw blurRad="38100" dist="38100" dir="2700000" algn="tl">
                    <a:srgbClr val="000000">
                      <a:alpha val="43137"/>
                    </a:srgbClr>
                  </a:outerShdw>
                </a:effectLst>
                <a:latin typeface="#9Slide07 SVNAdam Gorry" panose="02040603050506020204" pitchFamily="18" charset="0"/>
              </a:rPr>
              <a:t>dùng</a:t>
            </a:r>
            <a:r>
              <a:rPr lang="en-US" sz="8000" dirty="0">
                <a:solidFill>
                  <a:srgbClr val="E11F1F"/>
                </a:solidFill>
                <a:effectLst>
                  <a:outerShdw blurRad="38100" dist="38100" dir="2700000" algn="tl">
                    <a:srgbClr val="000000">
                      <a:alpha val="43137"/>
                    </a:srgbClr>
                  </a:outerShdw>
                </a:effectLst>
                <a:latin typeface="#9Slide07 SVNAdam Gorry" panose="02040603050506020204" pitchFamily="18" charset="0"/>
              </a:rPr>
              <a:t> </a:t>
            </a:r>
            <a:r>
              <a:rPr lang="en-US" sz="8000" dirty="0" err="1">
                <a:solidFill>
                  <a:srgbClr val="E11F1F"/>
                </a:solidFill>
                <a:effectLst>
                  <a:outerShdw blurRad="38100" dist="38100" dir="2700000" algn="tl">
                    <a:srgbClr val="000000">
                      <a:alpha val="43137"/>
                    </a:srgbClr>
                  </a:outerShdw>
                </a:effectLst>
                <a:latin typeface="#9Slide07 SVNAdam Gorry" panose="02040603050506020204" pitchFamily="18" charset="0"/>
              </a:rPr>
              <a:t>vào</a:t>
            </a:r>
            <a:r>
              <a:rPr lang="en-US" sz="8000" dirty="0">
                <a:solidFill>
                  <a:srgbClr val="E11F1F"/>
                </a:solidFill>
                <a:effectLst>
                  <a:outerShdw blurRad="38100" dist="38100" dir="2700000" algn="tl">
                    <a:srgbClr val="000000">
                      <a:alpha val="43137"/>
                    </a:srgbClr>
                  </a:outerShdw>
                </a:effectLst>
                <a:latin typeface="#9Slide07 SVNAdam Gorry" panose="02040603050506020204" pitchFamily="18" charset="0"/>
              </a:rPr>
              <a:t> </a:t>
            </a:r>
            <a:r>
              <a:rPr lang="en-US" sz="8000" dirty="0" err="1">
                <a:solidFill>
                  <a:srgbClr val="E11F1F"/>
                </a:solidFill>
                <a:effectLst>
                  <a:outerShdw blurRad="38100" dist="38100" dir="2700000" algn="tl">
                    <a:srgbClr val="000000">
                      <a:alpha val="43137"/>
                    </a:srgbClr>
                  </a:outerShdw>
                </a:effectLst>
                <a:latin typeface="#9Slide07 SVNAdam Gorry" panose="02040603050506020204" pitchFamily="18" charset="0"/>
              </a:rPr>
              <a:t>hộp</a:t>
            </a:r>
            <a:endParaRPr lang="en-US" sz="8000" dirty="0">
              <a:solidFill>
                <a:srgbClr val="E11F1F"/>
              </a:solidFill>
              <a:effectLst>
                <a:outerShdw blurRad="38100" dist="38100" dir="2700000" algn="tl">
                  <a:srgbClr val="000000">
                    <a:alpha val="43137"/>
                  </a:srgbClr>
                </a:outerShdw>
              </a:effectLst>
              <a:latin typeface="#9Slide07 SVNAdam Gorry" panose="02040603050506020204" pitchFamily="18" charset="0"/>
            </a:endParaRPr>
          </a:p>
        </p:txBody>
      </p:sp>
    </p:spTree>
    <p:extLst>
      <p:ext uri="{BB962C8B-B14F-4D97-AF65-F5344CB8AC3E}">
        <p14:creationId xmlns:p14="http://schemas.microsoft.com/office/powerpoint/2010/main" val="2546364702"/>
      </p:ext>
    </p:extLst>
  </p:cSld>
  <p:clrMapOvr>
    <a:masterClrMapping/>
  </p:clrMapOvr>
  <mc:AlternateContent xmlns:mc="http://schemas.openxmlformats.org/markup-compatibility/2006" xmlns:p14="http://schemas.microsoft.com/office/powerpoint/2010/main">
    <mc:Choice Requires="p14">
      <p:transition spd="slow" p14:dur="2000">
        <p14:reveal/>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620"/>
        <p:cNvGrpSpPr/>
        <p:nvPr/>
      </p:nvGrpSpPr>
      <p:grpSpPr>
        <a:xfrm>
          <a:off x="0" y="0"/>
          <a:ext cx="0" cy="0"/>
          <a:chOff x="0" y="0"/>
          <a:chExt cx="0" cy="0"/>
        </a:xfrm>
      </p:grpSpPr>
      <p:pic>
        <p:nvPicPr>
          <p:cNvPr id="4" name="Picture 3"/>
          <p:cNvPicPr>
            <a:picLocks noChangeAspect="1"/>
          </p:cNvPicPr>
          <p:nvPr/>
        </p:nvPicPr>
        <p:blipFill rotWithShape="1">
          <a:blip r:embed="rId4" cstate="print">
            <a:extLst>
              <a:ext uri="{28A0092B-C50C-407E-A947-70E740481C1C}">
                <a14:useLocalDpi xmlns:a14="http://schemas.microsoft.com/office/drawing/2010/main" val="0"/>
              </a:ext>
            </a:extLst>
          </a:blip>
          <a:srcRect l="23275" t="18943" r="23420" b="14097"/>
          <a:stretch/>
        </p:blipFill>
        <p:spPr>
          <a:xfrm>
            <a:off x="1449976" y="4167051"/>
            <a:ext cx="2547258" cy="2794910"/>
          </a:xfrm>
          <a:prstGeom prst="rect">
            <a:avLst/>
          </a:prstGeom>
        </p:spPr>
      </p:pic>
      <p:pic>
        <p:nvPicPr>
          <p:cNvPr id="8" name="Picture 7"/>
          <p:cNvPicPr>
            <a:picLocks noChangeAspect="1"/>
          </p:cNvPicPr>
          <p:nvPr/>
        </p:nvPicPr>
        <p:blipFill rotWithShape="1">
          <a:blip r:embed="rId4" cstate="print">
            <a:duotone>
              <a:prstClr val="black"/>
              <a:schemeClr val="accent1">
                <a:tint val="45000"/>
                <a:satMod val="400000"/>
              </a:schemeClr>
            </a:duotone>
            <a:extLst>
              <a:ext uri="{28A0092B-C50C-407E-A947-70E740481C1C}">
                <a14:useLocalDpi xmlns:a14="http://schemas.microsoft.com/office/drawing/2010/main" val="0"/>
              </a:ext>
            </a:extLst>
          </a:blip>
          <a:srcRect l="23275" t="18943" r="23420" b="14097"/>
          <a:stretch/>
        </p:blipFill>
        <p:spPr>
          <a:xfrm>
            <a:off x="4728753" y="4167051"/>
            <a:ext cx="2547258" cy="2794910"/>
          </a:xfrm>
          <a:prstGeom prst="rect">
            <a:avLst/>
          </a:prstGeom>
        </p:spPr>
      </p:pic>
      <p:pic>
        <p:nvPicPr>
          <p:cNvPr id="9" name="Picture 8"/>
          <p:cNvPicPr>
            <a:picLocks noChangeAspect="1"/>
          </p:cNvPicPr>
          <p:nvPr/>
        </p:nvPicPr>
        <p:blipFill rotWithShape="1">
          <a:blip r:embed="rId4" cstate="print">
            <a:duotone>
              <a:prstClr val="black"/>
              <a:schemeClr val="accent4">
                <a:tint val="45000"/>
                <a:satMod val="400000"/>
              </a:schemeClr>
            </a:duotone>
            <a:extLst>
              <a:ext uri="{28A0092B-C50C-407E-A947-70E740481C1C}">
                <a14:useLocalDpi xmlns:a14="http://schemas.microsoft.com/office/drawing/2010/main" val="0"/>
              </a:ext>
            </a:extLst>
          </a:blip>
          <a:srcRect l="23275" t="18943" r="23420" b="14097"/>
          <a:stretch/>
        </p:blipFill>
        <p:spPr>
          <a:xfrm>
            <a:off x="8007530" y="4167051"/>
            <a:ext cx="2547258" cy="2794910"/>
          </a:xfrm>
          <a:prstGeom prst="rect">
            <a:avLst/>
          </a:prstGeom>
        </p:spPr>
      </p:pic>
      <p:sp>
        <p:nvSpPr>
          <p:cNvPr id="5" name="TextBox 4"/>
          <p:cNvSpPr txBox="1"/>
          <p:nvPr/>
        </p:nvSpPr>
        <p:spPr>
          <a:xfrm rot="422786">
            <a:off x="1946364" y="5345843"/>
            <a:ext cx="1293223" cy="830997"/>
          </a:xfrm>
          <a:prstGeom prst="rect">
            <a:avLst/>
          </a:prstGeom>
          <a:noFill/>
        </p:spPr>
        <p:txBody>
          <a:bodyPr wrap="square" rtlCol="0">
            <a:spAutoFit/>
          </a:bodyPr>
          <a:lstStyle/>
          <a:p>
            <a:pPr algn="ctr"/>
            <a:r>
              <a:rPr lang="en-US" sz="2400" b="1" dirty="0">
                <a:latin typeface="#9Slide04 Vollkorn Black" panose="00000A00000000000000" pitchFamily="2" charset="0"/>
                <a:ea typeface="#9Slide04 Vollkorn Black" panose="00000A00000000000000" pitchFamily="2" charset="0"/>
              </a:rPr>
              <a:t>TRANG PHỤC</a:t>
            </a:r>
          </a:p>
        </p:txBody>
      </p:sp>
      <p:sp>
        <p:nvSpPr>
          <p:cNvPr id="11" name="TextBox 10"/>
          <p:cNvSpPr txBox="1"/>
          <p:nvPr/>
        </p:nvSpPr>
        <p:spPr>
          <a:xfrm rot="422786">
            <a:off x="5238205" y="5081015"/>
            <a:ext cx="1293223" cy="1569660"/>
          </a:xfrm>
          <a:prstGeom prst="rect">
            <a:avLst/>
          </a:prstGeom>
          <a:noFill/>
        </p:spPr>
        <p:txBody>
          <a:bodyPr wrap="square" rtlCol="0">
            <a:spAutoFit/>
          </a:bodyPr>
          <a:lstStyle/>
          <a:p>
            <a:pPr algn="ctr"/>
            <a:r>
              <a:rPr lang="en-US" sz="2400" b="1" dirty="0">
                <a:latin typeface="#9Slide04 Vollkorn Black" panose="00000A00000000000000" pitchFamily="2" charset="0"/>
                <a:ea typeface="#9Slide04 Vollkorn Black" panose="00000A00000000000000" pitchFamily="2" charset="0"/>
              </a:rPr>
              <a:t>ĐỒ VỆ SINH CÁ NHÂN</a:t>
            </a:r>
          </a:p>
        </p:txBody>
      </p:sp>
      <p:sp>
        <p:nvSpPr>
          <p:cNvPr id="12" name="TextBox 11"/>
          <p:cNvSpPr txBox="1"/>
          <p:nvPr/>
        </p:nvSpPr>
        <p:spPr>
          <a:xfrm rot="422786">
            <a:off x="8516980" y="5345843"/>
            <a:ext cx="1293223" cy="830997"/>
          </a:xfrm>
          <a:prstGeom prst="rect">
            <a:avLst/>
          </a:prstGeom>
          <a:noFill/>
        </p:spPr>
        <p:txBody>
          <a:bodyPr wrap="square" rtlCol="0">
            <a:spAutoFit/>
          </a:bodyPr>
          <a:lstStyle/>
          <a:p>
            <a:pPr algn="ctr"/>
            <a:r>
              <a:rPr lang="en-US" sz="2400" b="1" dirty="0">
                <a:latin typeface="#9Slide04 Vollkorn Black" panose="00000A00000000000000" pitchFamily="2" charset="0"/>
                <a:ea typeface="#9Slide04 Vollkorn Black" panose="00000A00000000000000" pitchFamily="2" charset="0"/>
              </a:rPr>
              <a:t>ĐỒ CHƠI</a:t>
            </a:r>
          </a:p>
        </p:txBody>
      </p:sp>
      <p:pic>
        <p:nvPicPr>
          <p:cNvPr id="6" name="Picture 5"/>
          <p:cNvPicPr>
            <a:picLocks noChangeAspect="1"/>
          </p:cNvPicPr>
          <p:nvPr/>
        </p:nvPicPr>
        <p:blipFill rotWithShape="1">
          <a:blip r:embed="rId5">
            <a:extLst>
              <a:ext uri="{BEBA8EAE-BF5A-486C-A8C5-ECC9F3942E4B}">
                <a14:imgProps xmlns:a14="http://schemas.microsoft.com/office/drawing/2010/main">
                  <a14:imgLayer r:embed="rId6">
                    <a14:imgEffect>
                      <a14:backgroundRemoval t="7171" b="35078" l="27482" r="68085">
                        <a14:foregroundMark x1="30851" y1="23256" x2="29965" y2="26744"/>
                        <a14:foregroundMark x1="33333" y1="18023" x2="34220" y2="20930"/>
                        <a14:foregroundMark x1="41135" y1="13953" x2="48936" y2="12597"/>
                        <a14:foregroundMark x1="34574" y1="17636" x2="35816" y2="19767"/>
                        <a14:foregroundMark x1="32270" y1="18023" x2="32270" y2="18023"/>
                        <a14:foregroundMark x1="33333" y1="17442" x2="36170" y2="18217"/>
                        <a14:foregroundMark x1="54255" y1="21124" x2="62411" y2="30426"/>
                        <a14:foregroundMark x1="55674" y1="31977" x2="57447" y2="27713"/>
                        <a14:foregroundMark x1="50532" y1="28682" x2="51241" y2="28295"/>
                        <a14:foregroundMark x1="43972" y1="31008" x2="44681" y2="31783"/>
                        <a14:foregroundMark x1="35993" y1="31202" x2="35993" y2="31202"/>
                      </a14:backgroundRemoval>
                    </a14:imgEffect>
                  </a14:imgLayer>
                </a14:imgProps>
              </a:ext>
              <a:ext uri="{28A0092B-C50C-407E-A947-70E740481C1C}">
                <a14:useLocalDpi xmlns:a14="http://schemas.microsoft.com/office/drawing/2010/main" val="0"/>
              </a:ext>
            </a:extLst>
          </a:blip>
          <a:srcRect l="27467" t="3887" r="30466" b="61295"/>
          <a:stretch/>
        </p:blipFill>
        <p:spPr>
          <a:xfrm>
            <a:off x="1319348" y="2280752"/>
            <a:ext cx="2808514" cy="2126679"/>
          </a:xfrm>
          <a:prstGeom prst="rect">
            <a:avLst/>
          </a:prstGeom>
        </p:spPr>
      </p:pic>
      <p:pic>
        <p:nvPicPr>
          <p:cNvPr id="7" name="Picture 6"/>
          <p:cNvPicPr>
            <a:picLocks noChangeAspect="1"/>
          </p:cNvPicPr>
          <p:nvPr/>
        </p:nvPicPr>
        <p:blipFill rotWithShape="1">
          <a:blip r:embed="rId7">
            <a:extLst>
              <a:ext uri="{BEBA8EAE-BF5A-486C-A8C5-ECC9F3942E4B}">
                <a14:imgProps xmlns:a14="http://schemas.microsoft.com/office/drawing/2010/main">
                  <a14:imgLayer r:embed="rId6">
                    <a14:imgEffect>
                      <a14:backgroundRemoval t="37016" b="65504" l="72518" r="91312"/>
                    </a14:imgEffect>
                  </a14:imgLayer>
                </a14:imgProps>
              </a:ext>
              <a:ext uri="{28A0092B-C50C-407E-A947-70E740481C1C}">
                <a14:useLocalDpi xmlns:a14="http://schemas.microsoft.com/office/drawing/2010/main" val="0"/>
              </a:ext>
            </a:extLst>
          </a:blip>
          <a:srcRect l="71723" t="36313" r="8095" b="32591"/>
          <a:stretch/>
        </p:blipFill>
        <p:spPr>
          <a:xfrm>
            <a:off x="8712924" y="2540465"/>
            <a:ext cx="1632859" cy="1854926"/>
          </a:xfrm>
          <a:prstGeom prst="rect">
            <a:avLst/>
          </a:prstGeom>
        </p:spPr>
      </p:pic>
      <p:pic>
        <p:nvPicPr>
          <p:cNvPr id="10" name="Picture 9"/>
          <p:cNvPicPr>
            <a:picLocks noChangeAspect="1"/>
          </p:cNvPicPr>
          <p:nvPr/>
        </p:nvPicPr>
        <p:blipFill rotWithShape="1">
          <a:blip r:embed="rId8">
            <a:extLst>
              <a:ext uri="{BEBA8EAE-BF5A-486C-A8C5-ECC9F3942E4B}">
                <a14:imgProps xmlns:a14="http://schemas.microsoft.com/office/drawing/2010/main">
                  <a14:imgLayer r:embed="rId9">
                    <a14:imgEffect>
                      <a14:backgroundRemoval t="1478" b="43842" l="2305" r="51596">
                        <a14:foregroundMark x1="17908" y1="6404" x2="15780" y2="19212"/>
                        <a14:foregroundMark x1="13121" y1="24795" x2="10638" y2="39409"/>
                        <a14:foregroundMark x1="44858" y1="10016" x2="39716" y2="17898"/>
                      </a14:backgroundRemoval>
                    </a14:imgEffect>
                  </a14:imgLayer>
                </a14:imgProps>
              </a:ext>
              <a:ext uri="{28A0092B-C50C-407E-A947-70E740481C1C}">
                <a14:useLocalDpi xmlns:a14="http://schemas.microsoft.com/office/drawing/2010/main" val="0"/>
              </a:ext>
            </a:extLst>
          </a:blip>
          <a:srcRect l="1" r="44624" b="54476"/>
          <a:stretch/>
        </p:blipFill>
        <p:spPr>
          <a:xfrm rot="21027911">
            <a:off x="4963074" y="2566630"/>
            <a:ext cx="2783759" cy="1802596"/>
          </a:xfrm>
          <a:prstGeom prst="rect">
            <a:avLst/>
          </a:prstGeom>
        </p:spPr>
      </p:pic>
      <p:pic>
        <p:nvPicPr>
          <p:cNvPr id="13" name="Picture 12"/>
          <p:cNvPicPr>
            <a:picLocks noChangeAspect="1"/>
          </p:cNvPicPr>
          <p:nvPr/>
        </p:nvPicPr>
        <p:blipFill rotWithShape="1">
          <a:blip r:embed="rId10">
            <a:extLst>
              <a:ext uri="{BEBA8EAE-BF5A-486C-A8C5-ECC9F3942E4B}">
                <a14:imgProps xmlns:a14="http://schemas.microsoft.com/office/drawing/2010/main">
                  <a14:imgLayer r:embed="rId9">
                    <a14:imgEffect>
                      <a14:backgroundRemoval t="47619" b="90148" l="1773" r="41312">
                        <a14:foregroundMark x1="4610" y1="50246" x2="8865" y2="52874"/>
                        <a14:foregroundMark x1="38475" y1="50246" x2="38475" y2="53530"/>
                        <a14:foregroundMark x1="32624" y1="52545" x2="36348" y2="52217"/>
                      </a14:backgroundRemoval>
                    </a14:imgEffect>
                  </a14:imgLayer>
                </a14:imgProps>
              </a:ext>
              <a:ext uri="{28A0092B-C50C-407E-A947-70E740481C1C}">
                <a14:useLocalDpi xmlns:a14="http://schemas.microsoft.com/office/drawing/2010/main" val="0"/>
              </a:ext>
            </a:extLst>
          </a:blip>
          <a:srcRect l="-322" t="46476" r="56513" b="9333"/>
          <a:stretch/>
        </p:blipFill>
        <p:spPr>
          <a:xfrm>
            <a:off x="5042571" y="315802"/>
            <a:ext cx="2624764" cy="2032718"/>
          </a:xfrm>
          <a:prstGeom prst="rect">
            <a:avLst/>
          </a:prstGeom>
        </p:spPr>
      </p:pic>
      <p:pic>
        <p:nvPicPr>
          <p:cNvPr id="14" name="Picture 13"/>
          <p:cNvPicPr>
            <a:picLocks noChangeAspect="1"/>
          </p:cNvPicPr>
          <p:nvPr/>
        </p:nvPicPr>
        <p:blipFill rotWithShape="1">
          <a:blip r:embed="rId11">
            <a:extLst>
              <a:ext uri="{BEBA8EAE-BF5A-486C-A8C5-ECC9F3942E4B}">
                <a14:imgProps xmlns:a14="http://schemas.microsoft.com/office/drawing/2010/main">
                  <a14:imgLayer r:embed="rId12">
                    <a14:imgEffect>
                      <a14:backgroundRemoval t="0" b="30116" l="65897" r="100000"/>
                    </a14:imgEffect>
                  </a14:imgLayer>
                </a14:imgProps>
              </a:ext>
              <a:ext uri="{28A0092B-C50C-407E-A947-70E740481C1C}">
                <a14:useLocalDpi xmlns:a14="http://schemas.microsoft.com/office/drawing/2010/main" val="0"/>
              </a:ext>
            </a:extLst>
          </a:blip>
          <a:srcRect l="65860" b="69524"/>
          <a:stretch/>
        </p:blipFill>
        <p:spPr>
          <a:xfrm>
            <a:off x="1423851" y="315802"/>
            <a:ext cx="2808263" cy="2090057"/>
          </a:xfrm>
          <a:prstGeom prst="rect">
            <a:avLst/>
          </a:prstGeom>
        </p:spPr>
      </p:pic>
      <p:pic>
        <p:nvPicPr>
          <p:cNvPr id="15" name="Picture 14"/>
          <p:cNvPicPr>
            <a:picLocks noChangeAspect="1"/>
          </p:cNvPicPr>
          <p:nvPr/>
        </p:nvPicPr>
        <p:blipFill rotWithShape="1">
          <a:blip r:embed="rId13">
            <a:extLst>
              <a:ext uri="{BEBA8EAE-BF5A-486C-A8C5-ECC9F3942E4B}">
                <a14:imgProps xmlns:a14="http://schemas.microsoft.com/office/drawing/2010/main">
                  <a14:imgLayer r:embed="rId12">
                    <a14:imgEffect>
                      <a14:backgroundRemoval t="24324" b="50322" l="3020" r="35702"/>
                    </a14:imgEffect>
                  </a14:imgLayer>
                </a14:imgProps>
              </a:ext>
              <a:ext uri="{28A0092B-C50C-407E-A947-70E740481C1C}">
                <a14:useLocalDpi xmlns:a14="http://schemas.microsoft.com/office/drawing/2010/main" val="0"/>
              </a:ext>
            </a:extLst>
          </a:blip>
          <a:srcRect l="3032" t="24381" r="61742" b="50095"/>
          <a:stretch/>
        </p:blipFill>
        <p:spPr>
          <a:xfrm rot="1389427">
            <a:off x="8452574" y="161306"/>
            <a:ext cx="2341708" cy="2341708"/>
          </a:xfrm>
          <a:prstGeom prst="rect">
            <a:avLst/>
          </a:prstGeom>
        </p:spPr>
      </p:pic>
      <p:pic>
        <p:nvPicPr>
          <p:cNvPr id="3" name="Picture 2"/>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7546" y="-1557429"/>
            <a:ext cx="4680984" cy="4212886"/>
          </a:xfrm>
          <a:prstGeom prst="rect">
            <a:avLst/>
          </a:prstGeom>
        </p:spPr>
      </p:pic>
      <p:pic>
        <p:nvPicPr>
          <p:cNvPr id="16" name="Picture 15"/>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672546" y="4186"/>
            <a:ext cx="4680984" cy="4212886"/>
          </a:xfrm>
          <a:prstGeom prst="rect">
            <a:avLst/>
          </a:prstGeom>
        </p:spPr>
      </p:pic>
      <p:pic>
        <p:nvPicPr>
          <p:cNvPr id="17" name="Picture 16"/>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46261" y="-476949"/>
            <a:ext cx="4680984" cy="4212886"/>
          </a:xfrm>
          <a:prstGeom prst="rect">
            <a:avLst/>
          </a:prstGeom>
        </p:spPr>
      </p:pic>
      <p:pic>
        <p:nvPicPr>
          <p:cNvPr id="18" name="Picture 17"/>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6823099" y="-1713796"/>
            <a:ext cx="4680984" cy="4212886"/>
          </a:xfrm>
          <a:prstGeom prst="rect">
            <a:avLst/>
          </a:prstGeom>
        </p:spPr>
      </p:pic>
      <p:pic>
        <p:nvPicPr>
          <p:cNvPr id="19" name="Picture 18"/>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8671635" y="-158196"/>
            <a:ext cx="3311901" cy="2980711"/>
          </a:xfrm>
          <a:prstGeom prst="rect">
            <a:avLst/>
          </a:prstGeom>
        </p:spPr>
      </p:pic>
      <p:sp>
        <p:nvSpPr>
          <p:cNvPr id="2" name="Rectangle 1"/>
          <p:cNvSpPr/>
          <p:nvPr/>
        </p:nvSpPr>
        <p:spPr>
          <a:xfrm>
            <a:off x="2827982" y="851815"/>
            <a:ext cx="6479659" cy="1323439"/>
          </a:xfrm>
          <a:prstGeom prst="rect">
            <a:avLst/>
          </a:prstGeom>
          <a:noFill/>
        </p:spPr>
        <p:txBody>
          <a:bodyPr wrap="none" lIns="91440" tIns="45720" rIns="91440" bIns="45720">
            <a:spAutoFit/>
          </a:bodyPr>
          <a:lstStyle/>
          <a:p>
            <a:pPr algn="ctr"/>
            <a:r>
              <a:rPr lang="en-US" sz="8000" b="1" cap="none" spc="0" dirty="0">
                <a:ln w="9525">
                  <a:solidFill>
                    <a:schemeClr val="accent3">
                      <a:lumMod val="75000"/>
                    </a:schemeClr>
                  </a:solidFill>
                  <a:prstDash val="solid"/>
                </a:ln>
                <a:solidFill>
                  <a:srgbClr val="E11F1F"/>
                </a:solidFill>
                <a:effectLst>
                  <a:outerShdw blurRad="12700" dist="38100" dir="2700000" algn="tl" rotWithShape="0">
                    <a:schemeClr val="accent5">
                      <a:lumMod val="60000"/>
                      <a:lumOff val="40000"/>
                    </a:schemeClr>
                  </a:outerShdw>
                </a:effectLst>
                <a:latin typeface="#9Slide07 IcielCrocante" panose="02000000000000000000" pitchFamily="2" charset="0"/>
              </a:rPr>
              <a:t>CHIẾN THẮNG</a:t>
            </a:r>
          </a:p>
        </p:txBody>
      </p:sp>
    </p:spTree>
    <p:extLst>
      <p:ext uri="{BB962C8B-B14F-4D97-AF65-F5344CB8AC3E}">
        <p14:creationId xmlns:p14="http://schemas.microsoft.com/office/powerpoint/2010/main" val="465717598"/>
      </p:ext>
    </p:extLst>
  </p:cSld>
  <p:clrMapOvr>
    <a:masterClrMapping/>
  </p:clrMapOvr>
  <mc:AlternateContent xmlns:mc="http://schemas.openxmlformats.org/markup-compatibility/2006" xmlns:p14="http://schemas.microsoft.com/office/powerpoint/2010/main">
    <mc:Choice Requires="p14">
      <p:transition spd="slow" p14:dur="20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1000"/>
                                        <p:tgtEl>
                                          <p:spTgt spid="16"/>
                                        </p:tgtEl>
                                      </p:cBhvr>
                                    </p:animEffect>
                                    <p:anim calcmode="lin" valueType="num">
                                      <p:cBhvr>
                                        <p:cTn id="18" dur="1000" fill="hold"/>
                                        <p:tgtEl>
                                          <p:spTgt spid="16"/>
                                        </p:tgtEl>
                                        <p:attrNameLst>
                                          <p:attrName>ppt_x</p:attrName>
                                        </p:attrNameLst>
                                      </p:cBhvr>
                                      <p:tavLst>
                                        <p:tav tm="0">
                                          <p:val>
                                            <p:strVal val="#ppt_x"/>
                                          </p:val>
                                        </p:tav>
                                        <p:tav tm="100000">
                                          <p:val>
                                            <p:strVal val="#ppt_x"/>
                                          </p:val>
                                        </p:tav>
                                      </p:tavLst>
                                    </p:anim>
                                    <p:anim calcmode="lin" valueType="num">
                                      <p:cBhvr>
                                        <p:cTn id="19" dur="1000" fill="hold"/>
                                        <p:tgtEl>
                                          <p:spTgt spid="16"/>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1000"/>
                                        <p:tgtEl>
                                          <p:spTgt spid="2"/>
                                        </p:tgtEl>
                                      </p:cBhvr>
                                    </p:animEffect>
                                    <p:anim calcmode="lin" valueType="num">
                                      <p:cBhvr>
                                        <p:cTn id="23" dur="1000" fill="hold"/>
                                        <p:tgtEl>
                                          <p:spTgt spid="2"/>
                                        </p:tgtEl>
                                        <p:attrNameLst>
                                          <p:attrName>ppt_x</p:attrName>
                                        </p:attrNameLst>
                                      </p:cBhvr>
                                      <p:tavLst>
                                        <p:tav tm="0">
                                          <p:val>
                                            <p:strVal val="#ppt_x"/>
                                          </p:val>
                                        </p:tav>
                                        <p:tav tm="100000">
                                          <p:val>
                                            <p:strVal val="#ppt_x"/>
                                          </p:val>
                                        </p:tav>
                                      </p:tavLst>
                                    </p:anim>
                                    <p:anim calcmode="lin" valueType="num">
                                      <p:cBhvr>
                                        <p:cTn id="24" dur="1000" fill="hold"/>
                                        <p:tgtEl>
                                          <p:spTgt spid="2"/>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1000"/>
                                        <p:tgtEl>
                                          <p:spTgt spid="17"/>
                                        </p:tgtEl>
                                      </p:cBhvr>
                                    </p:animEffect>
                                    <p:anim calcmode="lin" valueType="num">
                                      <p:cBhvr>
                                        <p:cTn id="28" dur="1000" fill="hold"/>
                                        <p:tgtEl>
                                          <p:spTgt spid="17"/>
                                        </p:tgtEl>
                                        <p:attrNameLst>
                                          <p:attrName>ppt_x</p:attrName>
                                        </p:attrNameLst>
                                      </p:cBhvr>
                                      <p:tavLst>
                                        <p:tav tm="0">
                                          <p:val>
                                            <p:strVal val="#ppt_x"/>
                                          </p:val>
                                        </p:tav>
                                        <p:tav tm="100000">
                                          <p:val>
                                            <p:strVal val="#ppt_x"/>
                                          </p:val>
                                        </p:tav>
                                      </p:tavLst>
                                    </p:anim>
                                    <p:anim calcmode="lin" valueType="num">
                                      <p:cBhvr>
                                        <p:cTn id="29" dur="1000" fill="hold"/>
                                        <p:tgtEl>
                                          <p:spTgt spid="17"/>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fade">
                                      <p:cBhvr>
                                        <p:cTn id="32" dur="1000"/>
                                        <p:tgtEl>
                                          <p:spTgt spid="3"/>
                                        </p:tgtEl>
                                      </p:cBhvr>
                                    </p:animEffect>
                                    <p:anim calcmode="lin" valueType="num">
                                      <p:cBhvr>
                                        <p:cTn id="33" dur="1000" fill="hold"/>
                                        <p:tgtEl>
                                          <p:spTgt spid="3"/>
                                        </p:tgtEl>
                                        <p:attrNameLst>
                                          <p:attrName>ppt_x</p:attrName>
                                        </p:attrNameLst>
                                      </p:cBhvr>
                                      <p:tavLst>
                                        <p:tav tm="0">
                                          <p:val>
                                            <p:strVal val="#ppt_x"/>
                                          </p:val>
                                        </p:tav>
                                        <p:tav tm="100000">
                                          <p:val>
                                            <p:strVal val="#ppt_x"/>
                                          </p:val>
                                        </p:tav>
                                      </p:tavLst>
                                    </p:anim>
                                    <p:anim calcmode="lin" valueType="num">
                                      <p:cBhvr>
                                        <p:cTn id="3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14"/>
                    </p:tgtEl>
                  </p:cond>
                </p:stCondLst>
                <p:endSync evt="end" delay="0">
                  <p:rtn val="all"/>
                </p:endSync>
                <p:childTnLst>
                  <p:par>
                    <p:cTn id="36" fill="hold">
                      <p:stCondLst>
                        <p:cond delay="0"/>
                      </p:stCondLst>
                      <p:childTnLst>
                        <p:par>
                          <p:cTn id="37" fill="hold">
                            <p:stCondLst>
                              <p:cond delay="0"/>
                            </p:stCondLst>
                            <p:childTnLst>
                              <p:par>
                                <p:cTn id="38" presetID="49" presetClass="path" presetSubtype="0" accel="50000" decel="50000" fill="hold" nodeType="clickEffect">
                                  <p:stCondLst>
                                    <p:cond delay="0"/>
                                  </p:stCondLst>
                                  <p:childTnLst>
                                    <p:animMotion origin="layout" path="M -1.04167E-6 3.7037E-7 L -0.04648 0.53171 " pathEditMode="relative" rAng="0" ptsTypes="AA">
                                      <p:cBhvr>
                                        <p:cTn id="39" dur="2000" fill="hold"/>
                                        <p:tgtEl>
                                          <p:spTgt spid="14"/>
                                        </p:tgtEl>
                                        <p:attrNameLst>
                                          <p:attrName>ppt_x</p:attrName>
                                          <p:attrName>ppt_y</p:attrName>
                                        </p:attrNameLst>
                                      </p:cBhvr>
                                      <p:rCtr x="-2331" y="26574"/>
                                    </p:animMotion>
                                  </p:childTnLst>
                                  <p:subTnLst>
                                    <p:audio>
                                      <p:cMediaNode>
                                        <p:cTn display="0" masterRel="sameClick">
                                          <p:stCondLst>
                                            <p:cond evt="begin" delay="0">
                                              <p:tn val="38"/>
                                            </p:cond>
                                          </p:stCondLst>
                                          <p:endCondLst>
                                            <p:cond evt="onStopAudio" delay="0">
                                              <p:tgtEl>
                                                <p:sldTgt/>
                                              </p:tgtEl>
                                            </p:cond>
                                          </p:endCondLst>
                                        </p:cTn>
                                        <p:tgtEl>
                                          <p:sndTgt r:embed="rId3" name="applause.wav"/>
                                        </p:tgtEl>
                                      </p:cMediaNode>
                                    </p:audio>
                                  </p:subTnLst>
                                </p:cTn>
                              </p:par>
                              <p:par>
                                <p:cTn id="40" presetID="6" presetClass="emph" presetSubtype="0" fill="hold" nodeType="withEffect">
                                  <p:stCondLst>
                                    <p:cond delay="0"/>
                                  </p:stCondLst>
                                  <p:childTnLst>
                                    <p:animScale>
                                      <p:cBhvr>
                                        <p:cTn id="41" dur="2000" fill="hold"/>
                                        <p:tgtEl>
                                          <p:spTgt spid="14"/>
                                        </p:tgtEl>
                                      </p:cBhvr>
                                      <p:by x="50000" y="50000"/>
                                    </p:animScale>
                                  </p:childTnLst>
                                </p:cTn>
                              </p:par>
                            </p:childTnLst>
                          </p:cTn>
                        </p:par>
                      </p:childTnLst>
                    </p:cTn>
                  </p:par>
                </p:childTnLst>
              </p:cTn>
              <p:nextCondLst>
                <p:cond evt="onClick" delay="0">
                  <p:tgtEl>
                    <p:spTgt spid="14"/>
                  </p:tgtEl>
                </p:cond>
              </p:nextCondLst>
            </p:seq>
            <p:seq concurrent="1" nextAc="seek">
              <p:cTn id="42" restart="whenNotActive" fill="hold" evtFilter="cancelBubble" nodeType="interactiveSeq">
                <p:stCondLst>
                  <p:cond evt="onClick" delay="0">
                    <p:tgtEl>
                      <p:spTgt spid="13"/>
                    </p:tgtEl>
                  </p:cond>
                </p:stCondLst>
                <p:endSync evt="end" delay="0">
                  <p:rtn val="all"/>
                </p:endSync>
                <p:childTnLst>
                  <p:par>
                    <p:cTn id="43" fill="hold">
                      <p:stCondLst>
                        <p:cond delay="0"/>
                      </p:stCondLst>
                      <p:childTnLst>
                        <p:par>
                          <p:cTn id="44" fill="hold">
                            <p:stCondLst>
                              <p:cond delay="0"/>
                            </p:stCondLst>
                            <p:childTnLst>
                              <p:par>
                                <p:cTn id="45" presetID="49" presetClass="path" presetSubtype="0" accel="50000" decel="50000" fill="hold" nodeType="withEffect">
                                  <p:stCondLst>
                                    <p:cond delay="0"/>
                                  </p:stCondLst>
                                  <p:childTnLst>
                                    <p:animMotion origin="layout" path="M -3.95833E-6 -2.96296E-6 L -0.07226 0.50139 " pathEditMode="relative" rAng="0" ptsTypes="AA">
                                      <p:cBhvr>
                                        <p:cTn id="46" dur="2000" fill="hold"/>
                                        <p:tgtEl>
                                          <p:spTgt spid="13"/>
                                        </p:tgtEl>
                                        <p:attrNameLst>
                                          <p:attrName>ppt_x</p:attrName>
                                          <p:attrName>ppt_y</p:attrName>
                                        </p:attrNameLst>
                                      </p:cBhvr>
                                      <p:rCtr x="-3620" y="25069"/>
                                    </p:animMotion>
                                  </p:childTnLst>
                                  <p:subTnLst>
                                    <p:audio>
                                      <p:cMediaNode>
                                        <p:cTn display="0" masterRel="sameClick">
                                          <p:stCondLst>
                                            <p:cond evt="begin" delay="0">
                                              <p:tn val="45"/>
                                            </p:cond>
                                          </p:stCondLst>
                                          <p:endCondLst>
                                            <p:cond evt="onStopAudio" delay="0">
                                              <p:tgtEl>
                                                <p:sldTgt/>
                                              </p:tgtEl>
                                            </p:cond>
                                          </p:endCondLst>
                                        </p:cTn>
                                        <p:tgtEl>
                                          <p:sndTgt r:embed="rId3" name="applause.wav"/>
                                        </p:tgtEl>
                                      </p:cMediaNode>
                                    </p:audio>
                                  </p:subTnLst>
                                </p:cTn>
                              </p:par>
                              <p:par>
                                <p:cTn id="47" presetID="6" presetClass="emph" presetSubtype="0" fill="hold" nodeType="withEffect">
                                  <p:stCondLst>
                                    <p:cond delay="0"/>
                                  </p:stCondLst>
                                  <p:childTnLst>
                                    <p:animScale>
                                      <p:cBhvr>
                                        <p:cTn id="48" dur="2000" fill="hold"/>
                                        <p:tgtEl>
                                          <p:spTgt spid="13"/>
                                        </p:tgtEl>
                                      </p:cBhvr>
                                      <p:by x="50000" y="50000"/>
                                    </p:animScale>
                                  </p:childTnLst>
                                </p:cTn>
                              </p:par>
                            </p:childTnLst>
                          </p:cTn>
                        </p:par>
                      </p:childTnLst>
                    </p:cTn>
                  </p:par>
                </p:childTnLst>
              </p:cTn>
              <p:nextCondLst>
                <p:cond evt="onClick" delay="0">
                  <p:tgtEl>
                    <p:spTgt spid="13"/>
                  </p:tgtEl>
                </p:cond>
              </p:nextCondLst>
            </p:seq>
            <p:seq concurrent="1" nextAc="seek">
              <p:cTn id="49" restart="whenNotActive" fill="hold" evtFilter="cancelBubble" nodeType="interactiveSeq">
                <p:stCondLst>
                  <p:cond evt="onClick" delay="0">
                    <p:tgtEl>
                      <p:spTgt spid="15"/>
                    </p:tgtEl>
                  </p:cond>
                </p:stCondLst>
                <p:endSync evt="end" delay="0">
                  <p:rtn val="all"/>
                </p:endSync>
                <p:childTnLst>
                  <p:par>
                    <p:cTn id="50" fill="hold">
                      <p:stCondLst>
                        <p:cond delay="0"/>
                      </p:stCondLst>
                      <p:childTnLst>
                        <p:par>
                          <p:cTn id="51" fill="hold">
                            <p:stCondLst>
                              <p:cond delay="0"/>
                            </p:stCondLst>
                            <p:childTnLst>
                              <p:par>
                                <p:cTn id="52" presetID="49" presetClass="path" presetSubtype="0" accel="50000" decel="50000" fill="hold" nodeType="clickEffect">
                                  <p:stCondLst>
                                    <p:cond delay="0"/>
                                  </p:stCondLst>
                                  <p:childTnLst>
                                    <p:animMotion origin="layout" path="M -2.91667E-6 -2.96296E-6 L -0.51979 0.53588 " pathEditMode="relative" rAng="0" ptsTypes="AA">
                                      <p:cBhvr>
                                        <p:cTn id="53" dur="2000" fill="hold"/>
                                        <p:tgtEl>
                                          <p:spTgt spid="15"/>
                                        </p:tgtEl>
                                        <p:attrNameLst>
                                          <p:attrName>ppt_x</p:attrName>
                                          <p:attrName>ppt_y</p:attrName>
                                        </p:attrNameLst>
                                      </p:cBhvr>
                                      <p:rCtr x="-25990" y="26782"/>
                                    </p:animMotion>
                                  </p:childTnLst>
                                  <p:subTnLst>
                                    <p:audio>
                                      <p:cMediaNode>
                                        <p:cTn display="0" masterRel="sameClick">
                                          <p:stCondLst>
                                            <p:cond evt="begin" delay="0">
                                              <p:tn val="52"/>
                                            </p:cond>
                                          </p:stCondLst>
                                          <p:endCondLst>
                                            <p:cond evt="onStopAudio" delay="0">
                                              <p:tgtEl>
                                                <p:sldTgt/>
                                              </p:tgtEl>
                                            </p:cond>
                                          </p:endCondLst>
                                        </p:cTn>
                                        <p:tgtEl>
                                          <p:sndTgt r:embed="rId3" name="applause.wav"/>
                                        </p:tgtEl>
                                      </p:cMediaNode>
                                    </p:audio>
                                  </p:subTnLst>
                                </p:cTn>
                              </p:par>
                              <p:par>
                                <p:cTn id="54" presetID="6" presetClass="emph" presetSubtype="0" fill="hold" nodeType="withEffect">
                                  <p:stCondLst>
                                    <p:cond delay="0"/>
                                  </p:stCondLst>
                                  <p:childTnLst>
                                    <p:animScale>
                                      <p:cBhvr>
                                        <p:cTn id="55" dur="2000" fill="hold"/>
                                        <p:tgtEl>
                                          <p:spTgt spid="15"/>
                                        </p:tgtEl>
                                      </p:cBhvr>
                                      <p:by x="50000" y="50000"/>
                                    </p:animScale>
                                  </p:childTnLst>
                                </p:cTn>
                              </p:par>
                            </p:childTnLst>
                          </p:cTn>
                        </p:par>
                      </p:childTnLst>
                    </p:cTn>
                  </p:par>
                </p:childTnLst>
              </p:cTn>
              <p:nextCondLst>
                <p:cond evt="onClick" delay="0">
                  <p:tgtEl>
                    <p:spTgt spid="15"/>
                  </p:tgtEl>
                </p:cond>
              </p:nextCondLst>
            </p:seq>
            <p:seq concurrent="1" nextAc="seek">
              <p:cTn id="56" restart="whenNotActive" fill="hold" evtFilter="cancelBubble" nodeType="interactiveSeq">
                <p:stCondLst>
                  <p:cond evt="onClick" delay="0">
                    <p:tgtEl>
                      <p:spTgt spid="6"/>
                    </p:tgtEl>
                  </p:cond>
                </p:stCondLst>
                <p:endSync evt="end" delay="0">
                  <p:rtn val="all"/>
                </p:endSync>
                <p:childTnLst>
                  <p:par>
                    <p:cTn id="57" fill="hold">
                      <p:stCondLst>
                        <p:cond delay="0"/>
                      </p:stCondLst>
                      <p:childTnLst>
                        <p:par>
                          <p:cTn id="58" fill="hold">
                            <p:stCondLst>
                              <p:cond delay="0"/>
                            </p:stCondLst>
                            <p:childTnLst>
                              <p:par>
                                <p:cTn id="59" presetID="49" presetClass="path" presetSubtype="0" accel="50000" decel="50000" fill="hold" nodeType="clickEffect">
                                  <p:stCondLst>
                                    <p:cond delay="0"/>
                                  </p:stCondLst>
                                  <p:childTnLst>
                                    <p:animMotion origin="layout" path="M 2.70833E-6 0 L 0.47148 0.24259 " pathEditMode="relative" rAng="0" ptsTypes="AA">
                                      <p:cBhvr>
                                        <p:cTn id="60" dur="2000" fill="hold"/>
                                        <p:tgtEl>
                                          <p:spTgt spid="6"/>
                                        </p:tgtEl>
                                        <p:attrNameLst>
                                          <p:attrName>ppt_x</p:attrName>
                                          <p:attrName>ppt_y</p:attrName>
                                        </p:attrNameLst>
                                      </p:cBhvr>
                                      <p:rCtr x="23568" y="12130"/>
                                    </p:animMotion>
                                  </p:childTnLst>
                                  <p:subTnLst>
                                    <p:audio>
                                      <p:cMediaNode>
                                        <p:cTn display="0" masterRel="sameClick">
                                          <p:stCondLst>
                                            <p:cond evt="begin" delay="0">
                                              <p:tn val="59"/>
                                            </p:cond>
                                          </p:stCondLst>
                                          <p:endCondLst>
                                            <p:cond evt="onStopAudio" delay="0">
                                              <p:tgtEl>
                                                <p:sldTgt/>
                                              </p:tgtEl>
                                            </p:cond>
                                          </p:endCondLst>
                                        </p:cTn>
                                        <p:tgtEl>
                                          <p:sndTgt r:embed="rId3" name="applause.wav"/>
                                        </p:tgtEl>
                                      </p:cMediaNode>
                                    </p:audio>
                                  </p:subTnLst>
                                </p:cTn>
                              </p:par>
                              <p:par>
                                <p:cTn id="61" presetID="6" presetClass="emph" presetSubtype="0" fill="hold" nodeType="withEffect">
                                  <p:stCondLst>
                                    <p:cond delay="0"/>
                                  </p:stCondLst>
                                  <p:childTnLst>
                                    <p:animScale>
                                      <p:cBhvr>
                                        <p:cTn id="62" dur="2000" fill="hold"/>
                                        <p:tgtEl>
                                          <p:spTgt spid="6"/>
                                        </p:tgtEl>
                                      </p:cBhvr>
                                      <p:by x="50000" y="50000"/>
                                    </p:animScale>
                                  </p:childTnLst>
                                </p:cTn>
                              </p:par>
                            </p:childTnLst>
                          </p:cTn>
                        </p:par>
                      </p:childTnLst>
                    </p:cTn>
                  </p:par>
                </p:childTnLst>
              </p:cTn>
              <p:nextCondLst>
                <p:cond evt="onClick" delay="0">
                  <p:tgtEl>
                    <p:spTgt spid="6"/>
                  </p:tgtEl>
                </p:cond>
              </p:nextCondLst>
            </p:seq>
            <p:seq concurrent="1" nextAc="seek">
              <p:cTn id="63" restart="whenNotActive" fill="hold" evtFilter="cancelBubble" nodeType="interactiveSeq">
                <p:stCondLst>
                  <p:cond evt="onClick" delay="0">
                    <p:tgtEl>
                      <p:spTgt spid="10"/>
                    </p:tgtEl>
                  </p:cond>
                </p:stCondLst>
                <p:endSync evt="end" delay="0">
                  <p:rtn val="all"/>
                </p:endSync>
                <p:childTnLst>
                  <p:par>
                    <p:cTn id="64" fill="hold">
                      <p:stCondLst>
                        <p:cond delay="0"/>
                      </p:stCondLst>
                      <p:childTnLst>
                        <p:par>
                          <p:cTn id="65" fill="hold">
                            <p:stCondLst>
                              <p:cond delay="0"/>
                            </p:stCondLst>
                            <p:childTnLst>
                              <p:par>
                                <p:cTn id="66" presetID="42" presetClass="path" presetSubtype="0" accel="50000" decel="50000" fill="hold" nodeType="clickEffect">
                                  <p:stCondLst>
                                    <p:cond delay="0"/>
                                  </p:stCondLst>
                                  <p:childTnLst>
                                    <p:animMotion origin="layout" path="M -3.95833E-6 4.44444E-6 L 0.00912 0.24305 " pathEditMode="relative" rAng="0" ptsTypes="AA">
                                      <p:cBhvr>
                                        <p:cTn id="67" dur="2000" fill="hold"/>
                                        <p:tgtEl>
                                          <p:spTgt spid="10"/>
                                        </p:tgtEl>
                                        <p:attrNameLst>
                                          <p:attrName>ppt_x</p:attrName>
                                          <p:attrName>ppt_y</p:attrName>
                                        </p:attrNameLst>
                                      </p:cBhvr>
                                      <p:rCtr x="456" y="12153"/>
                                    </p:animMotion>
                                  </p:childTnLst>
                                  <p:subTnLst>
                                    <p:audio>
                                      <p:cMediaNode>
                                        <p:cTn display="0" masterRel="sameClick">
                                          <p:stCondLst>
                                            <p:cond evt="begin" delay="0">
                                              <p:tn val="66"/>
                                            </p:cond>
                                          </p:stCondLst>
                                          <p:endCondLst>
                                            <p:cond evt="onStopAudio" delay="0">
                                              <p:tgtEl>
                                                <p:sldTgt/>
                                              </p:tgtEl>
                                            </p:cond>
                                          </p:endCondLst>
                                        </p:cTn>
                                        <p:tgtEl>
                                          <p:sndTgt r:embed="rId3" name="applause.wav"/>
                                        </p:tgtEl>
                                      </p:cMediaNode>
                                    </p:audio>
                                  </p:subTnLst>
                                </p:cTn>
                              </p:par>
                              <p:par>
                                <p:cTn id="68" presetID="6" presetClass="emph" presetSubtype="0" fill="hold" nodeType="withEffect">
                                  <p:stCondLst>
                                    <p:cond delay="0"/>
                                  </p:stCondLst>
                                  <p:childTnLst>
                                    <p:animScale>
                                      <p:cBhvr>
                                        <p:cTn id="69" dur="2000" fill="hold"/>
                                        <p:tgtEl>
                                          <p:spTgt spid="10"/>
                                        </p:tgtEl>
                                      </p:cBhvr>
                                      <p:by x="50000" y="50000"/>
                                    </p:animScale>
                                  </p:childTnLst>
                                </p:cTn>
                              </p:par>
                            </p:childTnLst>
                          </p:cTn>
                        </p:par>
                      </p:childTnLst>
                    </p:cTn>
                  </p:par>
                </p:childTnLst>
              </p:cTn>
              <p:nextCondLst>
                <p:cond evt="onClick" delay="0">
                  <p:tgtEl>
                    <p:spTgt spid="10"/>
                  </p:tgtEl>
                </p:cond>
              </p:nextCondLst>
            </p:seq>
            <p:seq concurrent="1" nextAc="seek">
              <p:cTn id="70" restart="whenNotActive" fill="hold" evtFilter="cancelBubble" nodeType="interactiveSeq">
                <p:stCondLst>
                  <p:cond evt="onClick" delay="0">
                    <p:tgtEl>
                      <p:spTgt spid="7"/>
                    </p:tgtEl>
                  </p:cond>
                </p:stCondLst>
                <p:endSync evt="end" delay="0">
                  <p:rtn val="all"/>
                </p:endSync>
                <p:childTnLst>
                  <p:par>
                    <p:cTn id="71" fill="hold">
                      <p:stCondLst>
                        <p:cond delay="indefinite"/>
                      </p:stCondLst>
                      <p:childTnLst>
                        <p:par>
                          <p:cTn id="72" fill="hold">
                            <p:stCondLst>
                              <p:cond delay="0"/>
                            </p:stCondLst>
                            <p:childTnLst>
                              <p:par>
                                <p:cTn id="73" presetID="42" presetClass="path" presetSubtype="0" accel="50000" decel="50000" fill="hold" nodeType="clickEffect">
                                  <p:stCondLst>
                                    <p:cond delay="0"/>
                                  </p:stCondLst>
                                  <p:childTnLst>
                                    <p:animMotion origin="layout" path="M -4.16667E-7 4.44444E-6 L 0.01237 0.24884 " pathEditMode="relative" rAng="0" ptsTypes="AA">
                                      <p:cBhvr>
                                        <p:cTn id="74" dur="2000" fill="hold"/>
                                        <p:tgtEl>
                                          <p:spTgt spid="7"/>
                                        </p:tgtEl>
                                        <p:attrNameLst>
                                          <p:attrName>ppt_x</p:attrName>
                                          <p:attrName>ppt_y</p:attrName>
                                        </p:attrNameLst>
                                      </p:cBhvr>
                                      <p:rCtr x="612" y="12431"/>
                                    </p:animMotion>
                                  </p:childTnLst>
                                  <p:subTnLst>
                                    <p:audio>
                                      <p:cMediaNode>
                                        <p:cTn display="0" masterRel="sameClick">
                                          <p:stCondLst>
                                            <p:cond evt="begin" delay="0">
                                              <p:tn val="73"/>
                                            </p:cond>
                                          </p:stCondLst>
                                          <p:endCondLst>
                                            <p:cond evt="onStopAudio" delay="0">
                                              <p:tgtEl>
                                                <p:sldTgt/>
                                              </p:tgtEl>
                                            </p:cond>
                                          </p:endCondLst>
                                        </p:cTn>
                                        <p:tgtEl>
                                          <p:sndTgt r:embed="rId3" name="applause.wav"/>
                                        </p:tgtEl>
                                      </p:cMediaNode>
                                    </p:audio>
                                  </p:subTnLst>
                                </p:cTn>
                              </p:par>
                              <p:par>
                                <p:cTn id="75" presetID="6" presetClass="emph" presetSubtype="0" fill="hold" nodeType="withEffect">
                                  <p:stCondLst>
                                    <p:cond delay="0"/>
                                  </p:stCondLst>
                                  <p:childTnLst>
                                    <p:animScale>
                                      <p:cBhvr>
                                        <p:cTn id="76" dur="2000" fill="hold"/>
                                        <p:tgtEl>
                                          <p:spTgt spid="7"/>
                                        </p:tgtEl>
                                      </p:cBhvr>
                                      <p:by x="50000" y="50000"/>
                                    </p:animScale>
                                  </p:childTnLst>
                                </p:cTn>
                              </p:par>
                            </p:childTnLst>
                          </p:cTn>
                        </p:par>
                      </p:childTnLst>
                    </p:cTn>
                  </p:par>
                </p:childTnLst>
              </p:cTn>
              <p:nextCondLst>
                <p:cond evt="onClick" delay="0">
                  <p:tgtEl>
                    <p:spTgt spid="7"/>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228"/>
        <p:cNvGrpSpPr/>
        <p:nvPr/>
      </p:nvGrpSpPr>
      <p:grpSpPr>
        <a:xfrm>
          <a:off x="0" y="0"/>
          <a:ext cx="0" cy="0"/>
          <a:chOff x="0" y="0"/>
          <a:chExt cx="0" cy="0"/>
        </a:xfrm>
      </p:grpSpPr>
      <p:sp>
        <p:nvSpPr>
          <p:cNvPr id="2229" name="Google Shape;2229;p51"/>
          <p:cNvSpPr txBox="1">
            <a:spLocks noGrp="1"/>
          </p:cNvSpPr>
          <p:nvPr>
            <p:ph type="title"/>
          </p:nvPr>
        </p:nvSpPr>
        <p:spPr>
          <a:xfrm>
            <a:off x="3873440" y="1284661"/>
            <a:ext cx="4736812" cy="1325873"/>
          </a:xfrm>
          <a:prstGeom prst="rect">
            <a:avLst/>
          </a:prstGeom>
        </p:spPr>
        <p:txBody>
          <a:bodyPr spcFirstLastPara="1" wrap="square" lIns="121900" tIns="121900" rIns="121900" bIns="121900" anchor="t" anchorCtr="0">
            <a:noAutofit/>
          </a:bodyPr>
          <a:lstStyle/>
          <a:p>
            <a:r>
              <a:rPr lang="en-US" sz="6600" b="1" dirty="0">
                <a:latin typeface="#9Slide07 IcielCadena" panose="02000503000000020004" pitchFamily="2" charset="0"/>
              </a:rPr>
              <a:t>KẾT LUẬN</a:t>
            </a:r>
          </a:p>
        </p:txBody>
      </p:sp>
      <p:cxnSp>
        <p:nvCxnSpPr>
          <p:cNvPr id="4" name="Google Shape;2239;p52"/>
          <p:cNvCxnSpPr/>
          <p:nvPr/>
        </p:nvCxnSpPr>
        <p:spPr>
          <a:xfrm>
            <a:off x="1453213" y="2435202"/>
            <a:ext cx="9577267" cy="0"/>
          </a:xfrm>
          <a:prstGeom prst="straightConnector1">
            <a:avLst/>
          </a:prstGeom>
          <a:noFill/>
          <a:ln w="19050" cap="flat" cmpd="sng">
            <a:solidFill>
              <a:schemeClr val="dk1"/>
            </a:solidFill>
            <a:prstDash val="solid"/>
            <a:round/>
            <a:headEnd type="none" w="med" len="med"/>
            <a:tailEnd type="none" w="med" len="med"/>
          </a:ln>
        </p:spPr>
      </p:cxnSp>
      <p:sp>
        <p:nvSpPr>
          <p:cNvPr id="5" name="Google Shape;2240;p52"/>
          <p:cNvSpPr/>
          <p:nvPr/>
        </p:nvSpPr>
        <p:spPr>
          <a:xfrm>
            <a:off x="1453213" y="1123296"/>
            <a:ext cx="9577267" cy="5061206"/>
          </a:xfrm>
          <a:prstGeom prst="roundRect">
            <a:avLst>
              <a:gd name="adj" fmla="val 6328"/>
            </a:avLst>
          </a:pr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 name="TextBox 18">
            <a:extLst>
              <a:ext uri="{FF2B5EF4-FFF2-40B4-BE49-F238E27FC236}">
                <a16:creationId xmlns:a16="http://schemas.microsoft.com/office/drawing/2014/main" id="{639A2585-1C89-4F4F-B097-51C171329DC5}"/>
              </a:ext>
            </a:extLst>
          </p:cNvPr>
          <p:cNvSpPr txBox="1"/>
          <p:nvPr/>
        </p:nvSpPr>
        <p:spPr>
          <a:xfrm>
            <a:off x="2456620" y="2933937"/>
            <a:ext cx="7278760" cy="2800767"/>
          </a:xfrm>
          <a:prstGeom prst="rect">
            <a:avLst/>
          </a:prstGeom>
          <a:noFill/>
        </p:spPr>
        <p:txBody>
          <a:bodyPr wrap="square" rtlCol="0">
            <a:spAutoFit/>
          </a:bodyPr>
          <a:lstStyle/>
          <a:p>
            <a:pPr lvl="0" algn="ctr">
              <a:defRPr/>
            </a:pPr>
            <a:r>
              <a:rPr lang="vi-VN" sz="4400" dirty="0">
                <a:solidFill>
                  <a:srgbClr val="FF0000"/>
                </a:solidFill>
                <a:latin typeface="#9Slide03 Saira SemiCondensed M" panose="00000606000000000000" pitchFamily="2" charset="0"/>
                <a:cs typeface="Arial" panose="020B0604020202020204" pitchFamily="34" charset="0"/>
              </a:rPr>
              <a:t>Đồ dùng cá nhân cần được phân loại và sắp xếp gọn gàng. Mỗi món đồ đều có</a:t>
            </a:r>
            <a:r>
              <a:rPr lang="en-US" sz="4400" dirty="0">
                <a:solidFill>
                  <a:srgbClr val="FF0000"/>
                </a:solidFill>
                <a:latin typeface="#9Slide03 Saira SemiCondensed M" panose="00000606000000000000" pitchFamily="2" charset="0"/>
                <a:cs typeface="Arial" panose="020B0604020202020204" pitchFamily="34" charset="0"/>
              </a:rPr>
              <a:t> </a:t>
            </a:r>
            <a:r>
              <a:rPr lang="vi-VN" sz="4400" dirty="0">
                <a:solidFill>
                  <a:srgbClr val="FF0000"/>
                </a:solidFill>
                <a:latin typeface="#9Slide03 Saira SemiCondensed M" panose="00000606000000000000" pitchFamily="2" charset="0"/>
                <a:cs typeface="Arial" panose="020B0604020202020204" pitchFamily="34" charset="0"/>
              </a:rPr>
              <a:t>“nơi ở” riêng của chúng.</a:t>
            </a:r>
            <a:endParaRPr kumimoji="0" lang="en-US" sz="4400" b="0" i="0" u="none" strike="noStrike" kern="1200" cap="none" spc="0" normalizeH="0" baseline="0" noProof="0" dirty="0">
              <a:ln>
                <a:noFill/>
              </a:ln>
              <a:solidFill>
                <a:srgbClr val="FF0000"/>
              </a:solidFill>
              <a:effectLst/>
              <a:uLnTx/>
              <a:uFillTx/>
              <a:latin typeface="#9Slide03 Saira SemiCondensed M" panose="00000606000000000000" pitchFamily="2" charset="0"/>
              <a:cs typeface="Arial" panose="020B0604020202020204" pitchFamily="34" charset="0"/>
            </a:endParaRPr>
          </a:p>
        </p:txBody>
      </p:sp>
    </p:spTree>
    <p:extLst>
      <p:ext uri="{BB962C8B-B14F-4D97-AF65-F5344CB8AC3E}">
        <p14:creationId xmlns:p14="http://schemas.microsoft.com/office/powerpoint/2010/main" val="3856205554"/>
      </p:ext>
    </p:extLst>
  </p:cSld>
  <p:clrMapOvr>
    <a:masterClrMapping/>
  </p:clrMapOvr>
  <mc:AlternateContent xmlns:mc="http://schemas.openxmlformats.org/markup-compatibility/2006" xmlns:p14="http://schemas.microsoft.com/office/powerpoint/2010/main">
    <mc:Choice Requires="p14">
      <p:transition spd="slow" p14:dur="20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animEffect transition="in" filter="fade">
                                      <p:cBhvr>
                                        <p:cTn id="7" dur="1000"/>
                                        <p:tgtEl>
                                          <p:spTgt spid="19">
                                            <p:txEl>
                                              <p:pRg st="0" end="0"/>
                                            </p:txEl>
                                          </p:spTgt>
                                        </p:tgtEl>
                                      </p:cBhvr>
                                    </p:animEffect>
                                    <p:anim calcmode="lin" valueType="num">
                                      <p:cBhvr>
                                        <p:cTn id="8" dur="1000" fill="hold"/>
                                        <p:tgtEl>
                                          <p:spTgt spid="1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9">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668"/>
        <p:cNvGrpSpPr/>
        <p:nvPr/>
      </p:nvGrpSpPr>
      <p:grpSpPr>
        <a:xfrm>
          <a:off x="0" y="0"/>
          <a:ext cx="0" cy="0"/>
          <a:chOff x="0" y="0"/>
          <a:chExt cx="0" cy="0"/>
        </a:xfrm>
      </p:grpSpPr>
      <p:sp>
        <p:nvSpPr>
          <p:cNvPr id="1669" name="Google Shape;1669;p40"/>
          <p:cNvSpPr txBox="1">
            <a:spLocks noGrp="1"/>
          </p:cNvSpPr>
          <p:nvPr>
            <p:ph type="title"/>
          </p:nvPr>
        </p:nvSpPr>
        <p:spPr>
          <a:xfrm>
            <a:off x="2372200" y="2496123"/>
            <a:ext cx="7447600" cy="2388000"/>
          </a:xfrm>
          <a:prstGeom prst="rect">
            <a:avLst/>
          </a:prstGeom>
        </p:spPr>
        <p:txBody>
          <a:bodyPr spcFirstLastPara="1" wrap="square" lIns="121900" tIns="121900" rIns="121900" bIns="121900" anchor="t" anchorCtr="0">
            <a:noAutofit/>
          </a:bodyPr>
          <a:lstStyle/>
          <a:p>
            <a:r>
              <a:rPr lang="en-US" sz="11500" dirty="0" err="1">
                <a:solidFill>
                  <a:schemeClr val="tx1"/>
                </a:solidFill>
                <a:effectLst>
                  <a:outerShdw blurRad="38100" dist="38100" dir="2700000" algn="tl">
                    <a:srgbClr val="000000">
                      <a:alpha val="43137"/>
                    </a:srgbClr>
                  </a:outerShdw>
                </a:effectLst>
                <a:latin typeface="#9Slide07 SVNAdam Gorry" panose="02040603050506020204" pitchFamily="18" charset="0"/>
              </a:rPr>
              <a:t>Khám</a:t>
            </a:r>
            <a:r>
              <a:rPr lang="en-US" sz="11500" dirty="0">
                <a:solidFill>
                  <a:schemeClr val="tx1"/>
                </a:solidFill>
                <a:effectLst>
                  <a:outerShdw blurRad="38100" dist="38100" dir="2700000" algn="tl">
                    <a:srgbClr val="000000">
                      <a:alpha val="43137"/>
                    </a:srgbClr>
                  </a:outerShdw>
                </a:effectLst>
                <a:latin typeface="#9Slide07 SVNAdam Gorry" panose="02040603050506020204" pitchFamily="18" charset="0"/>
              </a:rPr>
              <a:t> </a:t>
            </a:r>
            <a:r>
              <a:rPr lang="en-US" sz="11500" dirty="0" err="1">
                <a:solidFill>
                  <a:schemeClr val="tx1"/>
                </a:solidFill>
                <a:effectLst>
                  <a:outerShdw blurRad="38100" dist="38100" dir="2700000" algn="tl">
                    <a:srgbClr val="000000">
                      <a:alpha val="43137"/>
                    </a:srgbClr>
                  </a:outerShdw>
                </a:effectLst>
                <a:latin typeface="#9Slide07 SVNAdam Gorry" panose="02040603050506020204" pitchFamily="18" charset="0"/>
              </a:rPr>
              <a:t>phá</a:t>
            </a:r>
            <a:endParaRPr lang="en-US" sz="11500" dirty="0">
              <a:solidFill>
                <a:schemeClr val="tx1"/>
              </a:solidFill>
              <a:effectLst>
                <a:outerShdw blurRad="38100" dist="38100" dir="2700000" algn="tl">
                  <a:srgbClr val="000000">
                    <a:alpha val="43137"/>
                  </a:srgbClr>
                </a:outerShdw>
              </a:effectLst>
              <a:latin typeface="#9Slide07 SVNAdam Gorry" panose="02040603050506020204" pitchFamily="18" charset="0"/>
            </a:endParaRPr>
          </a:p>
        </p:txBody>
      </p:sp>
    </p:spTree>
    <p:extLst>
      <p:ext uri="{BB962C8B-B14F-4D97-AF65-F5344CB8AC3E}">
        <p14:creationId xmlns:p14="http://schemas.microsoft.com/office/powerpoint/2010/main" val="2251956566"/>
      </p:ext>
    </p:extLst>
  </p:cSld>
  <p:clrMapOvr>
    <a:masterClrMapping/>
  </p:clrMapOvr>
  <mc:AlternateContent xmlns:mc="http://schemas.openxmlformats.org/markup-compatibility/2006" xmlns:p14="http://schemas.microsoft.com/office/powerpoint/2010/main">
    <mc:Choice Requires="p14">
      <p:transition spd="slow" p14:dur="2000">
        <p14:reveal/>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324"/>
        <p:cNvGrpSpPr/>
        <p:nvPr/>
      </p:nvGrpSpPr>
      <p:grpSpPr>
        <a:xfrm>
          <a:off x="0" y="0"/>
          <a:ext cx="0" cy="0"/>
          <a:chOff x="0" y="0"/>
          <a:chExt cx="0" cy="0"/>
        </a:xfrm>
      </p:grpSpPr>
      <p:sp>
        <p:nvSpPr>
          <p:cNvPr id="3" name="Rectangle: Rounded Corners 1">
            <a:extLst>
              <a:ext uri="{FF2B5EF4-FFF2-40B4-BE49-F238E27FC236}">
                <a16:creationId xmlns:a16="http://schemas.microsoft.com/office/drawing/2014/main" id="{398DFD5A-F26A-4657-A87B-CFA2E142C91F}"/>
              </a:ext>
            </a:extLst>
          </p:cNvPr>
          <p:cNvSpPr/>
          <p:nvPr/>
        </p:nvSpPr>
        <p:spPr>
          <a:xfrm>
            <a:off x="1327241" y="870856"/>
            <a:ext cx="9305925" cy="1114425"/>
          </a:xfrm>
          <a:prstGeom prst="round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dirty="0">
                <a:solidFill>
                  <a:schemeClr val="tx1">
                    <a:lumMod val="95000"/>
                    <a:lumOff val="5000"/>
                  </a:schemeClr>
                </a:solidFill>
                <a:effectLst/>
                <a:latin typeface="#9Slide03 Noto Sans Bold" panose="020B0802040504020204" pitchFamily="34" charset="0"/>
                <a:ea typeface="#9Slide03 Noto Sans Bold" panose="020B0802040504020204" pitchFamily="34" charset="0"/>
                <a:cs typeface="#9Slide03 Noto Sans Bold" panose="020B0802040504020204" pitchFamily="34" charset="0"/>
              </a:rPr>
              <a:t>Buổi sáng, khi thức dậy, em có gấp chăn, sắp xếp giường gọn lại không?</a:t>
            </a:r>
            <a:endParaRPr lang="en-US" sz="3600" dirty="0">
              <a:solidFill>
                <a:schemeClr val="tx1">
                  <a:lumMod val="95000"/>
                  <a:lumOff val="5000"/>
                </a:schemeClr>
              </a:solidFill>
              <a:latin typeface="#9Slide03 Noto Sans Bold" panose="020B0802040504020204" pitchFamily="34" charset="0"/>
              <a:ea typeface="#9Slide03 Noto Sans Bold" panose="020B0802040504020204" pitchFamily="34" charset="0"/>
              <a:cs typeface="#9Slide03 Noto Sans Bold" panose="020B0802040504020204" pitchFamily="34" charset="0"/>
            </a:endParaRPr>
          </a:p>
        </p:txBody>
      </p:sp>
      <p:pic>
        <p:nvPicPr>
          <p:cNvPr id="4" name="Picture 3">
            <a:extLst>
              <a:ext uri="{FF2B5EF4-FFF2-40B4-BE49-F238E27FC236}">
                <a16:creationId xmlns:a16="http://schemas.microsoft.com/office/drawing/2014/main" id="{036F526D-4542-4A9F-BA6F-6065751D9F38}"/>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0" b="100000" l="2703" r="94414"/>
                    </a14:imgEffect>
                  </a14:imgLayer>
                </a14:imgProps>
              </a:ext>
            </a:extLst>
          </a:blip>
          <a:stretch>
            <a:fillRect/>
          </a:stretch>
        </p:blipFill>
        <p:spPr>
          <a:xfrm>
            <a:off x="1512706" y="2171019"/>
            <a:ext cx="8934994" cy="4333875"/>
          </a:xfrm>
          <a:prstGeom prst="rect">
            <a:avLst/>
          </a:prstGeom>
        </p:spPr>
      </p:pic>
    </p:spTree>
    <p:extLst>
      <p:ext uri="{BB962C8B-B14F-4D97-AF65-F5344CB8AC3E}">
        <p14:creationId xmlns:p14="http://schemas.microsoft.com/office/powerpoint/2010/main" val="21103908"/>
      </p:ext>
    </p:extLst>
  </p:cSld>
  <p:clrMapOvr>
    <a:masterClrMapping/>
  </p:clrMapOvr>
  <mc:AlternateContent xmlns:mc="http://schemas.openxmlformats.org/markup-compatibility/2006" xmlns:p14="http://schemas.microsoft.com/office/powerpoint/2010/main">
    <mc:Choice Requires="p14">
      <p:transition spd="slow" p14:dur="20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Rounded Corners 1">
            <a:extLst>
              <a:ext uri="{FF2B5EF4-FFF2-40B4-BE49-F238E27FC236}">
                <a16:creationId xmlns:a16="http://schemas.microsoft.com/office/drawing/2014/main" id="{398DFD5A-F26A-4657-A87B-CFA2E142C91F}"/>
              </a:ext>
            </a:extLst>
          </p:cNvPr>
          <p:cNvSpPr/>
          <p:nvPr/>
        </p:nvSpPr>
        <p:spPr>
          <a:xfrm>
            <a:off x="1327241" y="870856"/>
            <a:ext cx="9305925" cy="1114425"/>
          </a:xfrm>
          <a:prstGeom prst="round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dirty="0">
                <a:solidFill>
                  <a:schemeClr val="tx1">
                    <a:lumMod val="95000"/>
                    <a:lumOff val="5000"/>
                  </a:schemeClr>
                </a:solidFill>
                <a:latin typeface="#9Slide03 Noto Sans Bold" panose="020B0802040504020204" pitchFamily="34" charset="0"/>
                <a:ea typeface="#9Slide03 Noto Sans Bold" panose="020B0802040504020204" pitchFamily="34" charset="0"/>
                <a:cs typeface="#9Slide03 Noto Sans Bold" panose="020B0802040504020204" pitchFamily="34" charset="0"/>
              </a:rPr>
              <a:t>Em có thể tự treo và gấp quần áo </a:t>
            </a:r>
            <a:endParaRPr lang="en-US" sz="3600" dirty="0">
              <a:solidFill>
                <a:schemeClr val="tx1">
                  <a:lumMod val="95000"/>
                  <a:lumOff val="5000"/>
                </a:schemeClr>
              </a:solidFill>
              <a:latin typeface="#9Slide03 Noto Sans Bold" panose="020B0802040504020204" pitchFamily="34" charset="0"/>
              <a:ea typeface="#9Slide03 Noto Sans Bold" panose="020B0802040504020204" pitchFamily="34" charset="0"/>
              <a:cs typeface="#9Slide03 Noto Sans Bold" panose="020B0802040504020204" pitchFamily="34" charset="0"/>
            </a:endParaRPr>
          </a:p>
          <a:p>
            <a:pPr algn="ctr"/>
            <a:r>
              <a:rPr lang="vi-VN" sz="3600" dirty="0">
                <a:solidFill>
                  <a:schemeClr val="tx1">
                    <a:lumMod val="95000"/>
                    <a:lumOff val="5000"/>
                  </a:schemeClr>
                </a:solidFill>
                <a:latin typeface="#9Slide03 Noto Sans Bold" panose="020B0802040504020204" pitchFamily="34" charset="0"/>
                <a:ea typeface="#9Slide03 Noto Sans Bold" panose="020B0802040504020204" pitchFamily="34" charset="0"/>
                <a:cs typeface="#9Slide03 Noto Sans Bold" panose="020B0802040504020204" pitchFamily="34" charset="0"/>
              </a:rPr>
              <a:t>của mình chưa?</a:t>
            </a:r>
            <a:endParaRPr lang="en-US" sz="3600" dirty="0">
              <a:solidFill>
                <a:schemeClr val="tx1">
                  <a:lumMod val="95000"/>
                  <a:lumOff val="5000"/>
                </a:schemeClr>
              </a:solidFill>
              <a:latin typeface="#9Slide03 Noto Sans Bold" panose="020B0802040504020204" pitchFamily="34" charset="0"/>
              <a:ea typeface="#9Slide03 Noto Sans Bold" panose="020B0802040504020204" pitchFamily="34" charset="0"/>
              <a:cs typeface="#9Slide03 Noto Sans Bold" panose="020B0802040504020204" pitchFamily="34" charset="0"/>
            </a:endParaRPr>
          </a:p>
        </p:txBody>
      </p:sp>
      <p:pic>
        <p:nvPicPr>
          <p:cNvPr id="12" name="Picture 11">
            <a:extLst>
              <a:ext uri="{FF2B5EF4-FFF2-40B4-BE49-F238E27FC236}">
                <a16:creationId xmlns:a16="http://schemas.microsoft.com/office/drawing/2014/main" id="{036F526D-4542-4A9F-BA6F-6065751D9F38}"/>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0" b="91930" l="0" r="95382"/>
                    </a14:imgEffect>
                  </a14:imgLayer>
                </a14:imgProps>
              </a:ext>
              <a:ext uri="{28A0092B-C50C-407E-A947-70E740481C1C}">
                <a14:useLocalDpi xmlns:a14="http://schemas.microsoft.com/office/drawing/2010/main" val="0"/>
              </a:ext>
            </a:extLst>
          </a:blip>
          <a:srcRect b="7978"/>
          <a:stretch/>
        </p:blipFill>
        <p:spPr>
          <a:xfrm>
            <a:off x="1961061" y="2428195"/>
            <a:ext cx="8543109" cy="3988118"/>
          </a:xfrm>
          <a:prstGeom prst="rect">
            <a:avLst/>
          </a:prstGeom>
        </p:spPr>
      </p:pic>
    </p:spTree>
    <p:extLst>
      <p:ext uri="{BB962C8B-B14F-4D97-AF65-F5344CB8AC3E}">
        <p14:creationId xmlns:p14="http://schemas.microsoft.com/office/powerpoint/2010/main" val="850487521"/>
      </p:ext>
    </p:extLst>
  </p:cSld>
  <p:clrMapOvr>
    <a:masterClrMapping/>
  </p:clrMapOvr>
  <mc:AlternateContent xmlns:mc="http://schemas.openxmlformats.org/markup-compatibility/2006" xmlns:p14="http://schemas.microsoft.com/office/powerpoint/2010/main">
    <mc:Choice Requires="p14">
      <p:transition spd="slow" p14:dur="20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500" fill="hold"/>
                                        <p:tgtEl>
                                          <p:spTgt spid="12"/>
                                        </p:tgtEl>
                                        <p:attrNameLst>
                                          <p:attrName>ppt_x</p:attrName>
                                        </p:attrNameLst>
                                      </p:cBhvr>
                                      <p:tavLst>
                                        <p:tav tm="0">
                                          <p:val>
                                            <p:strVal val="#ppt_x"/>
                                          </p:val>
                                        </p:tav>
                                        <p:tav tm="100000">
                                          <p:val>
                                            <p:strVal val="#ppt_x"/>
                                          </p:val>
                                        </p:tav>
                                      </p:tavLst>
                                    </p:anim>
                                    <p:anim calcmode="lin" valueType="num">
                                      <p:cBhvr additive="base">
                                        <p:cTn id="13"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theme/theme1.xml><?xml version="1.0" encoding="utf-8"?>
<a:theme xmlns:a="http://schemas.openxmlformats.org/drawingml/2006/main" name="Learning the Days of the Week by Slidesgo ">
  <a:themeElements>
    <a:clrScheme name="Simple Light">
      <a:dk1>
        <a:srgbClr val="000000"/>
      </a:dk1>
      <a:lt1>
        <a:srgbClr val="FFFFFF"/>
      </a:lt1>
      <a:dk2>
        <a:srgbClr val="BCDBF1"/>
      </a:dk2>
      <a:lt2>
        <a:srgbClr val="B4D5C9"/>
      </a:lt2>
      <a:accent1>
        <a:srgbClr val="86B98A"/>
      </a:accent1>
      <a:accent2>
        <a:srgbClr val="F6DC64"/>
      </a:accent2>
      <a:accent3>
        <a:srgbClr val="EEA74E"/>
      </a:accent3>
      <a:accent4>
        <a:srgbClr val="D9919A"/>
      </a:accent4>
      <a:accent5>
        <a:srgbClr val="D17D92"/>
      </a:accent5>
      <a:accent6>
        <a:srgbClr val="CDBBFC"/>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246</TotalTime>
  <Words>312</Words>
  <Application>Microsoft Office PowerPoint</Application>
  <PresentationFormat>Widescreen</PresentationFormat>
  <Paragraphs>31</Paragraphs>
  <Slides>17</Slides>
  <Notes>12</Notes>
  <HiddenSlides>0</HiddenSlides>
  <MMClips>1</MMClips>
  <ScaleCrop>false</ScaleCrop>
  <HeadingPairs>
    <vt:vector size="6" baseType="variant">
      <vt:variant>
        <vt:lpstr>Fonts Used</vt:lpstr>
      </vt:variant>
      <vt:variant>
        <vt:i4>19</vt:i4>
      </vt:variant>
      <vt:variant>
        <vt:lpstr>Theme</vt:lpstr>
      </vt:variant>
      <vt:variant>
        <vt:i4>1</vt:i4>
      </vt:variant>
      <vt:variant>
        <vt:lpstr>Slide Titles</vt:lpstr>
      </vt:variant>
      <vt:variant>
        <vt:i4>17</vt:i4>
      </vt:variant>
    </vt:vector>
  </HeadingPairs>
  <TitlesOfParts>
    <vt:vector size="37" baseType="lpstr">
      <vt:lpstr>#9Slide03 IcielUni Sans Heavy</vt:lpstr>
      <vt:lpstr>#9Slide03 Montserrat ExtraLight</vt:lpstr>
      <vt:lpstr>#9Slide03 Noto Sans Bold</vt:lpstr>
      <vt:lpstr>#9Slide03 Saira SemiCondensed M</vt:lpstr>
      <vt:lpstr>#9Slide04 Vollkorn Black</vt:lpstr>
      <vt:lpstr>#9Slide05 SantElia Script Light</vt:lpstr>
      <vt:lpstr>#9Slide07 Cadena</vt:lpstr>
      <vt:lpstr>#9Slide07 FS North Land Sans</vt:lpstr>
      <vt:lpstr>#9Slide07 IcielCadena</vt:lpstr>
      <vt:lpstr>#9Slide07 IcielCrocante</vt:lpstr>
      <vt:lpstr>#9Slide07 SVNAdam Gorry</vt:lpstr>
      <vt:lpstr>Arial</vt:lpstr>
      <vt:lpstr>Calibri</vt:lpstr>
      <vt:lpstr>Catamaran</vt:lpstr>
      <vt:lpstr>Comfortaa</vt:lpstr>
      <vt:lpstr>iCiel Cucho</vt:lpstr>
      <vt:lpstr>Roboto Slab Regular</vt:lpstr>
      <vt:lpstr>Vibur</vt:lpstr>
      <vt:lpstr>Work Sans</vt:lpstr>
      <vt:lpstr>Learning the Days of the Week by Slidesgo </vt:lpstr>
      <vt:lpstr>PowerPoint Presentation</vt:lpstr>
      <vt:lpstr>Bài 7: GỌN GÀNG NGĂN NẮP</vt:lpstr>
      <vt:lpstr>KHỞI ĐỘNG</vt:lpstr>
      <vt:lpstr>Trò Chơi: Xếp đồ dùng vào hộp</vt:lpstr>
      <vt:lpstr>PowerPoint Presentation</vt:lpstr>
      <vt:lpstr>KẾT LUẬN</vt:lpstr>
      <vt:lpstr>Khám phá</vt:lpstr>
      <vt:lpstr>PowerPoint Presentation</vt:lpstr>
      <vt:lpstr>PowerPoint Presentation</vt:lpstr>
      <vt:lpstr>PowerPoint Presentation</vt:lpstr>
      <vt:lpstr>PowerPoint Presentation</vt:lpstr>
      <vt:lpstr>KẾT LUẬN</vt:lpstr>
      <vt:lpstr>Mở rộng &amp; tổng kết</vt:lpstr>
      <vt:lpstr>THỰC HÀNH GẤP QUẦN ÁO</vt:lpstr>
      <vt:lpstr>HOẠT ĐỘNG VỀ NHÀ</vt:lpstr>
      <vt:lpstr>SẮP XẾP TỦ QUẦN ÁO CỦA EM VÀ CỦA GIA ĐÌNH CHO GỌN GÀNG</vt:lpstr>
      <vt:lpstr>Củng cố bài học</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Bài 7: GỌN GÀNG NGĂN NẮP</dc:title>
  <dc:creator>Admin</dc:creator>
  <cp:lastModifiedBy>Admin</cp:lastModifiedBy>
  <cp:revision>16</cp:revision>
  <dcterms:created xsi:type="dcterms:W3CDTF">2021-08-14T06:38:47Z</dcterms:created>
  <dcterms:modified xsi:type="dcterms:W3CDTF">2021-08-15T05:05:29Z</dcterms:modified>
</cp:coreProperties>
</file>