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1" r:id="rId5"/>
    <p:sldMasterId id="2147483713" r:id="rId6"/>
  </p:sldMasterIdLst>
  <p:notesMasterIdLst>
    <p:notesMasterId r:id="rId35"/>
  </p:notesMasterIdLst>
  <p:sldIdLst>
    <p:sldId id="500" r:id="rId7"/>
    <p:sldId id="499" r:id="rId8"/>
    <p:sldId id="295" r:id="rId9"/>
    <p:sldId id="296" r:id="rId10"/>
    <p:sldId id="297" r:id="rId11"/>
    <p:sldId id="477" r:id="rId12"/>
    <p:sldId id="478" r:id="rId13"/>
    <p:sldId id="298" r:id="rId14"/>
    <p:sldId id="299" r:id="rId15"/>
    <p:sldId id="300" r:id="rId16"/>
    <p:sldId id="315" r:id="rId17"/>
    <p:sldId id="481" r:id="rId18"/>
    <p:sldId id="484" r:id="rId19"/>
    <p:sldId id="485" r:id="rId20"/>
    <p:sldId id="480" r:id="rId21"/>
    <p:sldId id="258" r:id="rId22"/>
    <p:sldId id="479" r:id="rId23"/>
    <p:sldId id="486" r:id="rId24"/>
    <p:sldId id="488" r:id="rId25"/>
    <p:sldId id="482" r:id="rId26"/>
    <p:sldId id="303" r:id="rId27"/>
    <p:sldId id="490" r:id="rId28"/>
    <p:sldId id="491" r:id="rId29"/>
    <p:sldId id="492" r:id="rId30"/>
    <p:sldId id="493" r:id="rId31"/>
    <p:sldId id="495" r:id="rId32"/>
    <p:sldId id="494" r:id="rId33"/>
    <p:sldId id="47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364" autoAdjust="0"/>
  </p:normalViewPr>
  <p:slideViewPr>
    <p:cSldViewPr snapToGrid="0">
      <p:cViewPr varScale="1">
        <p:scale>
          <a:sx n="43" d="100"/>
          <a:sy n="43" d="100"/>
        </p:scale>
        <p:origin x="78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68A1F-9C89-448C-AD9B-F84853DCD3B2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E5B29-53DE-441E-8300-A4E89A72F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92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528E3-22CE-4E57-92DE-D1C0E0B3A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834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528E3-22CE-4E57-92DE-D1C0E0B3A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04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528E3-22CE-4E57-92DE-D1C0E0B3A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666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528E3-22CE-4E57-92DE-D1C0E0B3A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793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528E3-22CE-4E57-92DE-D1C0E0B3A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607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700758"/>
      </p:ext>
    </p:extLst>
  </p:cSld>
  <p:clrMapOvr>
    <a:masterClrMapping/>
  </p:clrMapOvr>
  <p:transition spd="med" advClick="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626607"/>
      </p:ext>
    </p:extLst>
  </p:cSld>
  <p:clrMapOvr>
    <a:masterClrMapping/>
  </p:clrMapOvr>
  <p:transition spd="med" advClick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874084"/>
      </p:ext>
    </p:extLst>
  </p:cSld>
  <p:clrMapOvr>
    <a:masterClrMapping/>
  </p:clrMapOvr>
  <p:transition spd="med" advClick="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76038"/>
      </p:ext>
    </p:extLst>
  </p:cSld>
  <p:clrMapOvr>
    <a:masterClrMapping/>
  </p:clrMapOvr>
  <p:transition spd="med" advClick="0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67440"/>
      </p:ext>
    </p:extLst>
  </p:cSld>
  <p:clrMapOvr>
    <a:masterClrMapping/>
  </p:clrMapOvr>
  <p:transition spd="med" advClick="0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672548"/>
      </p:ext>
    </p:extLst>
  </p:cSld>
  <p:clrMapOvr>
    <a:masterClrMapping/>
  </p:clrMapOvr>
  <p:transition spd="med" advClick="0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638466"/>
      </p:ext>
    </p:extLst>
  </p:cSld>
  <p:clrMapOvr>
    <a:masterClrMapping/>
  </p:clrMapOvr>
  <p:transition spd="med" advClick="0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541903"/>
      </p:ext>
    </p:extLst>
  </p:cSld>
  <p:clrMapOvr>
    <a:masterClrMapping/>
  </p:clrMapOvr>
  <p:transition spd="med" advClick="0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071054"/>
      </p:ext>
    </p:extLst>
  </p:cSld>
  <p:clrMapOvr>
    <a:masterClrMapping/>
  </p:clrMapOvr>
  <p:transition spd="med" advClick="0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286488"/>
      </p:ext>
    </p:extLst>
  </p:cSld>
  <p:clrMapOvr>
    <a:masterClrMapping/>
  </p:clrMapOvr>
  <p:transition spd="med" advClick="0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92555"/>
      </p:ext>
    </p:extLst>
  </p:cSld>
  <p:clrMapOvr>
    <a:masterClrMapping/>
  </p:clrMapOvr>
  <p:transition spd="med" advClick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0881740"/>
      </p:ext>
    </p:extLst>
  </p:cSld>
  <p:clrMapOvr>
    <a:masterClrMapping/>
  </p:clrMapOvr>
  <p:transition spd="med" advClick="0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356472"/>
      </p:ext>
    </p:extLst>
  </p:cSld>
  <p:clrMapOvr>
    <a:masterClrMapping/>
  </p:clrMapOvr>
  <p:transition spd="med" advClick="0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83063"/>
      </p:ext>
    </p:extLst>
  </p:cSld>
  <p:clrMapOvr>
    <a:masterClrMapping/>
  </p:clrMapOvr>
  <p:transition spd="med" advClick="0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56211"/>
      </p:ext>
    </p:extLst>
  </p:cSld>
  <p:clrMapOvr>
    <a:masterClrMapping/>
  </p:clrMapOvr>
  <p:transition spd="med" advClick="0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00989"/>
      </p:ext>
    </p:extLst>
  </p:cSld>
  <p:clrMapOvr>
    <a:masterClrMapping/>
  </p:clrMapOvr>
  <p:transition spd="med" advClick="0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27815"/>
      </p:ext>
    </p:extLst>
  </p:cSld>
  <p:clrMapOvr>
    <a:masterClrMapping/>
  </p:clrMapOvr>
  <p:transition spd="med" advClick="0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33130"/>
      </p:ext>
    </p:extLst>
  </p:cSld>
  <p:clrMapOvr>
    <a:masterClrMapping/>
  </p:clrMapOvr>
  <p:transition spd="med" advClick="0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05143"/>
      </p:ext>
    </p:extLst>
  </p:cSld>
  <p:clrMapOvr>
    <a:masterClrMapping/>
  </p:clrMapOvr>
  <p:transition spd="med" advClick="0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29414"/>
      </p:ext>
    </p:extLst>
  </p:cSld>
  <p:clrMapOvr>
    <a:masterClrMapping/>
  </p:clrMapOvr>
  <p:transition spd="med" advClick="0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5446"/>
      </p:ext>
    </p:extLst>
  </p:cSld>
  <p:clrMapOvr>
    <a:masterClrMapping/>
  </p:clrMapOvr>
  <p:transition spd="med" advClick="0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75206"/>
      </p:ext>
    </p:extLst>
  </p:cSld>
  <p:clrMapOvr>
    <a:masterClrMapping/>
  </p:clrMapOvr>
  <p:transition spd="med" advClick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180384"/>
      </p:ext>
    </p:extLst>
  </p:cSld>
  <p:clrMapOvr>
    <a:masterClrMapping/>
  </p:clrMapOvr>
  <p:transition spd="med" advClick="0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27625"/>
      </p:ext>
    </p:extLst>
  </p:cSld>
  <p:clrMapOvr>
    <a:masterClrMapping/>
  </p:clrMapOvr>
  <p:transition spd="med" advClick="0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6922"/>
      </p:ext>
    </p:extLst>
  </p:cSld>
  <p:clrMapOvr>
    <a:masterClrMapping/>
  </p:clrMapOvr>
  <p:transition spd="med" advClick="0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07406"/>
      </p:ext>
    </p:extLst>
  </p:cSld>
  <p:clrMapOvr>
    <a:masterClrMapping/>
  </p:clrMapOvr>
  <p:transition spd="med" advClick="0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63324"/>
      </p:ext>
    </p:extLst>
  </p:cSld>
  <p:clrMapOvr>
    <a:masterClrMapping/>
  </p:clrMapOvr>
  <p:transition spd="med" advClick="0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2337211"/>
      </p:ext>
    </p:extLst>
  </p:cSld>
  <p:clrMapOvr>
    <a:masterClrMapping/>
  </p:clrMapOvr>
  <p:transition spd="med" advClick="0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7762301"/>
      </p:ext>
    </p:extLst>
  </p:cSld>
  <p:clrMapOvr>
    <a:masterClrMapping/>
  </p:clrMapOvr>
  <p:transition spd="med" advClick="0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406144"/>
      </p:ext>
    </p:extLst>
  </p:cSld>
  <p:clrMapOvr>
    <a:masterClrMapping/>
  </p:clrMapOvr>
  <p:transition spd="med" advClick="0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711879"/>
      </p:ext>
    </p:extLst>
  </p:cSld>
  <p:clrMapOvr>
    <a:masterClrMapping/>
  </p:clrMapOvr>
  <p:transition spd="med" advClick="0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22370"/>
      </p:ext>
    </p:extLst>
  </p:cSld>
  <p:clrMapOvr>
    <a:masterClrMapping/>
  </p:clrMapOvr>
  <p:transition spd="med" advClick="0"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16225"/>
      </p:ext>
    </p:extLst>
  </p:cSld>
  <p:clrMapOvr>
    <a:masterClrMapping/>
  </p:clrMapOvr>
  <p:transition spd="med" advClick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879725"/>
      </p:ext>
    </p:extLst>
  </p:cSld>
  <p:clrMapOvr>
    <a:masterClrMapping/>
  </p:clrMapOvr>
  <p:transition spd="med" advClick="0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46628"/>
      </p:ext>
    </p:extLst>
  </p:cSld>
  <p:clrMapOvr>
    <a:masterClrMapping/>
  </p:clrMapOvr>
  <p:transition spd="med" advClick="0"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6048"/>
      </p:ext>
    </p:extLst>
  </p:cSld>
  <p:clrMapOvr>
    <a:masterClrMapping/>
  </p:clrMapOvr>
  <p:transition spd="med" advClick="0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71078"/>
      </p:ext>
    </p:extLst>
  </p:cSld>
  <p:clrMapOvr>
    <a:masterClrMapping/>
  </p:clrMapOvr>
  <p:transition spd="med" advClick="0"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11141"/>
      </p:ext>
    </p:extLst>
  </p:cSld>
  <p:clrMapOvr>
    <a:masterClrMapping/>
  </p:clrMapOvr>
  <p:transition spd="med" advClick="0"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567"/>
      </p:ext>
    </p:extLst>
  </p:cSld>
  <p:clrMapOvr>
    <a:masterClrMapping/>
  </p:clrMapOvr>
  <p:transition spd="med" advClick="0">
    <p:pul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57001"/>
      </p:ext>
    </p:extLst>
  </p:cSld>
  <p:clrMapOvr>
    <a:masterClrMapping/>
  </p:clrMapOvr>
  <p:transition spd="med" advClick="0">
    <p:pul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59013"/>
      </p:ext>
    </p:extLst>
  </p:cSld>
  <p:clrMapOvr>
    <a:masterClrMapping/>
  </p:clrMapOvr>
  <p:transition spd="med" advClick="0">
    <p:pul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23900"/>
      </p:ext>
    </p:extLst>
  </p:cSld>
  <p:clrMapOvr>
    <a:masterClrMapping/>
  </p:clrMapOvr>
  <p:transition spd="med" advClick="0">
    <p:pull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17172"/>
      </p:ext>
    </p:extLst>
  </p:cSld>
  <p:clrMapOvr>
    <a:masterClrMapping/>
  </p:clrMapOvr>
  <p:transition spd="med" advClick="0">
    <p:pull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2374200" y="1773000"/>
            <a:ext cx="7443600" cy="31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8666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096000" y="4956967"/>
            <a:ext cx="6000000" cy="5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2406118" y="907774"/>
            <a:ext cx="1224895" cy="889668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84917" y="2882605"/>
            <a:ext cx="1623311" cy="1283228"/>
            <a:chOff x="855987" y="2204128"/>
            <a:chExt cx="1217483" cy="962421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5199638" y="569431"/>
            <a:ext cx="2202244" cy="959963"/>
            <a:chOff x="3965010" y="571479"/>
            <a:chExt cx="1651683" cy="719972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9668549" y="4956980"/>
            <a:ext cx="1354408" cy="1926185"/>
            <a:chOff x="-1047799" y="3300294"/>
            <a:chExt cx="413467" cy="588041"/>
          </a:xfrm>
        </p:grpSpPr>
        <p:sp>
          <p:nvSpPr>
            <p:cNvPr id="36" name="Google Shape;36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386123">
            <a:off x="1173388" y="4865247"/>
            <a:ext cx="1430945" cy="2411160"/>
            <a:chOff x="-653265" y="1899986"/>
            <a:chExt cx="171302" cy="288619"/>
          </a:xfrm>
        </p:grpSpPr>
        <p:sp>
          <p:nvSpPr>
            <p:cNvPr id="49" name="Google Shape;49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8903269">
            <a:off x="-83157" y="163265"/>
            <a:ext cx="1467960" cy="1050163"/>
            <a:chOff x="1202177" y="4613417"/>
            <a:chExt cx="528376" cy="377938"/>
          </a:xfrm>
        </p:grpSpPr>
        <p:sp>
          <p:nvSpPr>
            <p:cNvPr id="56" name="Google Shape;56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10043124" y="1685861"/>
            <a:ext cx="3367777" cy="2147740"/>
            <a:chOff x="7239867" y="1514545"/>
            <a:chExt cx="2525833" cy="1610805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1" name="Google Shape;71;p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-65700" y="6431401"/>
            <a:ext cx="2138592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2008236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8005239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10043135" y="6431401"/>
            <a:ext cx="2262260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4194215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6226152" y="6515214"/>
            <a:ext cx="1876864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3157673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616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412838"/>
      </p:ext>
    </p:extLst>
  </p:cSld>
  <p:clrMapOvr>
    <a:masterClrMapping/>
  </p:clrMapOvr>
  <p:transition spd="med" advClick="0">
    <p:pull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1005100" y="1446433"/>
            <a:ext cx="10120400" cy="46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4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10458773" y="302305"/>
            <a:ext cx="1831183" cy="1662655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122343" y="5276980"/>
            <a:ext cx="944459" cy="1638049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11214428" y="5965307"/>
            <a:ext cx="717137" cy="741144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63786" y="167089"/>
            <a:ext cx="806205" cy="770716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77386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5" name="Google Shape;195;p6"/>
          <p:cNvGrpSpPr/>
          <p:nvPr/>
        </p:nvGrpSpPr>
        <p:grpSpPr>
          <a:xfrm rot="-1245393" flipH="1">
            <a:off x="-381087" y="270520"/>
            <a:ext cx="1831193" cy="1662664"/>
            <a:chOff x="7844079" y="226728"/>
            <a:chExt cx="1373387" cy="1246991"/>
          </a:xfrm>
        </p:grpSpPr>
        <p:sp>
          <p:nvSpPr>
            <p:cNvPr id="196" name="Google Shape;196;p6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201;p6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205;p6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9" name="Google Shape;209;p6"/>
          <p:cNvGrpSpPr/>
          <p:nvPr/>
        </p:nvGrpSpPr>
        <p:grpSpPr>
          <a:xfrm flipH="1">
            <a:off x="11040696" y="5276980"/>
            <a:ext cx="944459" cy="1638049"/>
            <a:chOff x="-1056319" y="1385262"/>
            <a:chExt cx="212940" cy="369285"/>
          </a:xfrm>
        </p:grpSpPr>
        <p:sp>
          <p:nvSpPr>
            <p:cNvPr id="210" name="Google Shape;210;p6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1" name="Google Shape;221;p6"/>
          <p:cNvGrpSpPr/>
          <p:nvPr/>
        </p:nvGrpSpPr>
        <p:grpSpPr>
          <a:xfrm flipH="1">
            <a:off x="175934" y="5946073"/>
            <a:ext cx="717137" cy="741144"/>
            <a:chOff x="5294267" y="4624350"/>
            <a:chExt cx="383004" cy="395854"/>
          </a:xfrm>
        </p:grpSpPr>
        <p:sp>
          <p:nvSpPr>
            <p:cNvPr id="222" name="Google Shape;22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1" name="Google Shape;231;p6"/>
          <p:cNvGrpSpPr/>
          <p:nvPr/>
        </p:nvGrpSpPr>
        <p:grpSpPr>
          <a:xfrm rot="-7204672" flipH="1">
            <a:off x="11267377" y="380868"/>
            <a:ext cx="717135" cy="364061"/>
            <a:chOff x="5294267" y="4825749"/>
            <a:chExt cx="383004" cy="194455"/>
          </a:xfrm>
        </p:grpSpPr>
        <p:sp>
          <p:nvSpPr>
            <p:cNvPr id="232" name="Google Shape;23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20060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"/>
          <p:cNvSpPr txBox="1">
            <a:spLocks noGrp="1"/>
          </p:cNvSpPr>
          <p:nvPr>
            <p:ph type="title"/>
          </p:nvPr>
        </p:nvSpPr>
        <p:spPr>
          <a:xfrm>
            <a:off x="1166933" y="2404267"/>
            <a:ext cx="4188800" cy="6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242" name="Google Shape;242;p7"/>
          <p:cNvSpPr txBox="1">
            <a:spLocks noGrp="1"/>
          </p:cNvSpPr>
          <p:nvPr>
            <p:ph type="subTitle" idx="1"/>
          </p:nvPr>
        </p:nvSpPr>
        <p:spPr>
          <a:xfrm>
            <a:off x="1166933" y="3168067"/>
            <a:ext cx="4259200" cy="1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243" name="Google Shape;243;p7"/>
          <p:cNvGrpSpPr/>
          <p:nvPr/>
        </p:nvGrpSpPr>
        <p:grpSpPr>
          <a:xfrm rot="-1253449" flipH="1">
            <a:off x="10553803" y="5089036"/>
            <a:ext cx="1366188" cy="1777425"/>
            <a:chOff x="4318023" y="4113296"/>
            <a:chExt cx="716422" cy="932073"/>
          </a:xfrm>
        </p:grpSpPr>
        <p:sp>
          <p:nvSpPr>
            <p:cNvPr id="244" name="Google Shape;244;p7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8" name="Google Shape;248;p7"/>
          <p:cNvGrpSpPr/>
          <p:nvPr/>
        </p:nvGrpSpPr>
        <p:grpSpPr>
          <a:xfrm>
            <a:off x="3304456" y="5092124"/>
            <a:ext cx="2085305" cy="1648435"/>
            <a:chOff x="855987" y="2204128"/>
            <a:chExt cx="1217483" cy="962421"/>
          </a:xfrm>
        </p:grpSpPr>
        <p:grpSp>
          <p:nvGrpSpPr>
            <p:cNvPr id="249" name="Google Shape;249;p7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250" name="Google Shape;250;p7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7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7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7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7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7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6" name="Google Shape;256;p7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57" name="Google Shape;257;p7"/>
          <p:cNvGrpSpPr/>
          <p:nvPr/>
        </p:nvGrpSpPr>
        <p:grpSpPr>
          <a:xfrm>
            <a:off x="-756643" y="-157657"/>
            <a:ext cx="3367777" cy="2147740"/>
            <a:chOff x="7239867" y="1514545"/>
            <a:chExt cx="2525833" cy="1610805"/>
          </a:xfrm>
        </p:grpSpPr>
        <p:grpSp>
          <p:nvGrpSpPr>
            <p:cNvPr id="258" name="Google Shape;258;p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259" name="Google Shape;259;p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260" name="Google Shape;260;p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1" name="Google Shape;261;p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262;p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263;p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264;p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265;p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66" name="Google Shape;266;p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68" name="Google Shape;268;p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9" name="Google Shape;269;p7"/>
          <p:cNvGrpSpPr/>
          <p:nvPr/>
        </p:nvGrpSpPr>
        <p:grpSpPr>
          <a:xfrm>
            <a:off x="313025" y="5214949"/>
            <a:ext cx="932740" cy="1525628"/>
            <a:chOff x="6168935" y="2859502"/>
            <a:chExt cx="1408973" cy="2304574"/>
          </a:xfrm>
        </p:grpSpPr>
        <p:grpSp>
          <p:nvGrpSpPr>
            <p:cNvPr id="270" name="Google Shape;270;p7"/>
            <p:cNvGrpSpPr/>
            <p:nvPr/>
          </p:nvGrpSpPr>
          <p:grpSpPr>
            <a:xfrm>
              <a:off x="6168935" y="2859502"/>
              <a:ext cx="1408973" cy="2304574"/>
              <a:chOff x="-714598" y="3684851"/>
              <a:chExt cx="341453" cy="558441"/>
            </a:xfrm>
          </p:grpSpPr>
          <p:sp>
            <p:nvSpPr>
              <p:cNvPr id="271" name="Google Shape;271;p7"/>
              <p:cNvSpPr/>
              <p:nvPr/>
            </p:nvSpPr>
            <p:spPr>
              <a:xfrm>
                <a:off x="-636793" y="3777865"/>
                <a:ext cx="110261" cy="353121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3971" extrusionOk="0">
                    <a:moveTo>
                      <a:pt x="70" y="1"/>
                    </a:moveTo>
                    <a:cubicBezTo>
                      <a:pt x="63" y="1"/>
                      <a:pt x="56" y="3"/>
                      <a:pt x="49" y="11"/>
                    </a:cubicBezTo>
                    <a:cubicBezTo>
                      <a:pt x="25" y="11"/>
                      <a:pt x="0" y="35"/>
                      <a:pt x="25" y="59"/>
                    </a:cubicBezTo>
                    <a:cubicBezTo>
                      <a:pt x="25" y="83"/>
                      <a:pt x="1142" y="2756"/>
                      <a:pt x="996" y="3897"/>
                    </a:cubicBezTo>
                    <a:cubicBezTo>
                      <a:pt x="996" y="3922"/>
                      <a:pt x="1021" y="3946"/>
                      <a:pt x="1045" y="3970"/>
                    </a:cubicBezTo>
                    <a:cubicBezTo>
                      <a:pt x="1069" y="3970"/>
                      <a:pt x="1094" y="3946"/>
                      <a:pt x="1094" y="3922"/>
                    </a:cubicBezTo>
                    <a:cubicBezTo>
                      <a:pt x="1239" y="2756"/>
                      <a:pt x="146" y="132"/>
                      <a:pt x="98" y="35"/>
                    </a:cubicBezTo>
                    <a:cubicBezTo>
                      <a:pt x="98" y="18"/>
                      <a:pt x="85" y="1"/>
                      <a:pt x="70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7"/>
              <p:cNvSpPr/>
              <p:nvPr/>
            </p:nvSpPr>
            <p:spPr>
              <a:xfrm>
                <a:off x="-548228" y="3839221"/>
                <a:ext cx="92921" cy="32848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3694" extrusionOk="0">
                    <a:moveTo>
                      <a:pt x="996" y="1"/>
                    </a:moveTo>
                    <a:cubicBezTo>
                      <a:pt x="972" y="1"/>
                      <a:pt x="948" y="1"/>
                      <a:pt x="948" y="25"/>
                    </a:cubicBezTo>
                    <a:cubicBezTo>
                      <a:pt x="899" y="147"/>
                      <a:pt x="0" y="2794"/>
                      <a:pt x="219" y="3645"/>
                    </a:cubicBezTo>
                    <a:cubicBezTo>
                      <a:pt x="243" y="3669"/>
                      <a:pt x="243" y="3693"/>
                      <a:pt x="268" y="3693"/>
                    </a:cubicBezTo>
                    <a:lnTo>
                      <a:pt x="292" y="3693"/>
                    </a:lnTo>
                    <a:cubicBezTo>
                      <a:pt x="316" y="3693"/>
                      <a:pt x="316" y="3669"/>
                      <a:pt x="316" y="3645"/>
                    </a:cubicBezTo>
                    <a:cubicBezTo>
                      <a:pt x="98" y="2794"/>
                      <a:pt x="1045" y="98"/>
                      <a:pt x="1045" y="49"/>
                    </a:cubicBezTo>
                    <a:cubicBezTo>
                      <a:pt x="1045" y="25"/>
                      <a:pt x="1021" y="1"/>
                      <a:pt x="99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7"/>
              <p:cNvSpPr/>
              <p:nvPr/>
            </p:nvSpPr>
            <p:spPr>
              <a:xfrm>
                <a:off x="-714598" y="3684851"/>
                <a:ext cx="166369" cy="171981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34" extrusionOk="0">
                    <a:moveTo>
                      <a:pt x="921" y="1"/>
                    </a:moveTo>
                    <a:cubicBezTo>
                      <a:pt x="906" y="1"/>
                      <a:pt x="891" y="4"/>
                      <a:pt x="875" y="12"/>
                    </a:cubicBezTo>
                    <a:cubicBezTo>
                      <a:pt x="681" y="133"/>
                      <a:pt x="608" y="619"/>
                      <a:pt x="608" y="619"/>
                    </a:cubicBezTo>
                    <a:cubicBezTo>
                      <a:pt x="608" y="619"/>
                      <a:pt x="368" y="227"/>
                      <a:pt x="198" y="227"/>
                    </a:cubicBezTo>
                    <a:cubicBezTo>
                      <a:pt x="189" y="227"/>
                      <a:pt x="180" y="228"/>
                      <a:pt x="171" y="231"/>
                    </a:cubicBezTo>
                    <a:cubicBezTo>
                      <a:pt x="1" y="304"/>
                      <a:pt x="98" y="838"/>
                      <a:pt x="98" y="838"/>
                    </a:cubicBezTo>
                    <a:cubicBezTo>
                      <a:pt x="98" y="838"/>
                      <a:pt x="292" y="1883"/>
                      <a:pt x="1070" y="1931"/>
                    </a:cubicBezTo>
                    <a:cubicBezTo>
                      <a:pt x="1086" y="1933"/>
                      <a:pt x="1103" y="1933"/>
                      <a:pt x="1119" y="1933"/>
                    </a:cubicBezTo>
                    <a:cubicBezTo>
                      <a:pt x="1870" y="1933"/>
                      <a:pt x="1840" y="298"/>
                      <a:pt x="1507" y="36"/>
                    </a:cubicBezTo>
                    <a:cubicBezTo>
                      <a:pt x="1493" y="24"/>
                      <a:pt x="1478" y="19"/>
                      <a:pt x="1464" y="19"/>
                    </a:cubicBezTo>
                    <a:cubicBezTo>
                      <a:pt x="1334" y="19"/>
                      <a:pt x="1215" y="474"/>
                      <a:pt x="1215" y="474"/>
                    </a:cubicBezTo>
                    <a:cubicBezTo>
                      <a:pt x="1215" y="474"/>
                      <a:pt x="1092" y="1"/>
                      <a:pt x="9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7"/>
              <p:cNvSpPr/>
              <p:nvPr/>
            </p:nvSpPr>
            <p:spPr>
              <a:xfrm>
                <a:off x="-561210" y="3750565"/>
                <a:ext cx="188066" cy="177850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000" extrusionOk="0">
                    <a:moveTo>
                      <a:pt x="645" y="1"/>
                    </a:moveTo>
                    <a:cubicBezTo>
                      <a:pt x="479" y="1"/>
                      <a:pt x="316" y="488"/>
                      <a:pt x="316" y="488"/>
                    </a:cubicBezTo>
                    <a:cubicBezTo>
                      <a:pt x="316" y="488"/>
                      <a:pt x="1" y="1508"/>
                      <a:pt x="656" y="1921"/>
                    </a:cubicBezTo>
                    <a:cubicBezTo>
                      <a:pt x="741" y="1975"/>
                      <a:pt x="828" y="2000"/>
                      <a:pt x="914" y="2000"/>
                    </a:cubicBezTo>
                    <a:cubicBezTo>
                      <a:pt x="1521" y="2000"/>
                      <a:pt x="2114" y="801"/>
                      <a:pt x="1944" y="439"/>
                    </a:cubicBezTo>
                    <a:cubicBezTo>
                      <a:pt x="1932" y="416"/>
                      <a:pt x="1912" y="406"/>
                      <a:pt x="1887" y="406"/>
                    </a:cubicBezTo>
                    <a:cubicBezTo>
                      <a:pt x="1751" y="406"/>
                      <a:pt x="1458" y="682"/>
                      <a:pt x="1458" y="682"/>
                    </a:cubicBezTo>
                    <a:cubicBezTo>
                      <a:pt x="1458" y="682"/>
                      <a:pt x="1621" y="147"/>
                      <a:pt x="1423" y="147"/>
                    </a:cubicBezTo>
                    <a:cubicBezTo>
                      <a:pt x="1419" y="147"/>
                      <a:pt x="1414" y="147"/>
                      <a:pt x="1410" y="148"/>
                    </a:cubicBezTo>
                    <a:cubicBezTo>
                      <a:pt x="1167" y="148"/>
                      <a:pt x="875" y="536"/>
                      <a:pt x="875" y="536"/>
                    </a:cubicBezTo>
                    <a:cubicBezTo>
                      <a:pt x="875" y="536"/>
                      <a:pt x="851" y="26"/>
                      <a:pt x="656" y="2"/>
                    </a:cubicBezTo>
                    <a:cubicBezTo>
                      <a:pt x="653" y="1"/>
                      <a:pt x="649" y="1"/>
                      <a:pt x="6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7"/>
              <p:cNvSpPr/>
              <p:nvPr/>
            </p:nvSpPr>
            <p:spPr>
              <a:xfrm>
                <a:off x="-686499" y="3891063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55" y="1218"/>
                      <a:pt x="882" y="1218"/>
                    </a:cubicBezTo>
                    <a:cubicBezTo>
                      <a:pt x="1020" y="1218"/>
                      <a:pt x="1179" y="1174"/>
                      <a:pt x="1361" y="1070"/>
                    </a:cubicBezTo>
                    <a:cubicBezTo>
                      <a:pt x="1118" y="511"/>
                      <a:pt x="608" y="12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7"/>
              <p:cNvSpPr/>
              <p:nvPr/>
            </p:nvSpPr>
            <p:spPr>
              <a:xfrm>
                <a:off x="-505013" y="3906180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361" y="1"/>
                    </a:moveTo>
                    <a:cubicBezTo>
                      <a:pt x="753" y="122"/>
                      <a:pt x="267" y="511"/>
                      <a:pt x="0" y="1070"/>
                    </a:cubicBezTo>
                    <a:cubicBezTo>
                      <a:pt x="183" y="1174"/>
                      <a:pt x="341" y="1218"/>
                      <a:pt x="480" y="1218"/>
                    </a:cubicBezTo>
                    <a:cubicBezTo>
                      <a:pt x="1206" y="1218"/>
                      <a:pt x="1361" y="1"/>
                      <a:pt x="1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7"/>
              <p:cNvSpPr/>
              <p:nvPr/>
            </p:nvSpPr>
            <p:spPr>
              <a:xfrm>
                <a:off x="-643284" y="3930545"/>
                <a:ext cx="75671" cy="6002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675" extrusionOk="0">
                    <a:moveTo>
                      <a:pt x="61" y="0"/>
                    </a:moveTo>
                    <a:cubicBezTo>
                      <a:pt x="49" y="0"/>
                      <a:pt x="37" y="6"/>
                      <a:pt x="25" y="18"/>
                    </a:cubicBezTo>
                    <a:cubicBezTo>
                      <a:pt x="0" y="43"/>
                      <a:pt x="25" y="67"/>
                      <a:pt x="49" y="91"/>
                    </a:cubicBezTo>
                    <a:cubicBezTo>
                      <a:pt x="316" y="237"/>
                      <a:pt x="559" y="407"/>
                      <a:pt x="754" y="626"/>
                    </a:cubicBezTo>
                    <a:cubicBezTo>
                      <a:pt x="754" y="650"/>
                      <a:pt x="778" y="650"/>
                      <a:pt x="802" y="650"/>
                    </a:cubicBezTo>
                    <a:lnTo>
                      <a:pt x="826" y="674"/>
                    </a:lnTo>
                    <a:cubicBezTo>
                      <a:pt x="851" y="650"/>
                      <a:pt x="851" y="626"/>
                      <a:pt x="851" y="601"/>
                    </a:cubicBezTo>
                    <a:cubicBezTo>
                      <a:pt x="632" y="358"/>
                      <a:pt x="365" y="164"/>
                      <a:pt x="98" y="18"/>
                    </a:cubicBezTo>
                    <a:cubicBezTo>
                      <a:pt x="86" y="6"/>
                      <a:pt x="73" y="0"/>
                      <a:pt x="6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7"/>
              <p:cNvSpPr/>
              <p:nvPr/>
            </p:nvSpPr>
            <p:spPr>
              <a:xfrm>
                <a:off x="-509370" y="3949397"/>
                <a:ext cx="80028" cy="5629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633" extrusionOk="0">
                    <a:moveTo>
                      <a:pt x="827" y="1"/>
                    </a:moveTo>
                    <a:cubicBezTo>
                      <a:pt x="705" y="74"/>
                      <a:pt x="73" y="389"/>
                      <a:pt x="1" y="559"/>
                    </a:cubicBezTo>
                    <a:cubicBezTo>
                      <a:pt x="1" y="584"/>
                      <a:pt x="1" y="608"/>
                      <a:pt x="25" y="632"/>
                    </a:cubicBezTo>
                    <a:lnTo>
                      <a:pt x="49" y="632"/>
                    </a:lnTo>
                    <a:cubicBezTo>
                      <a:pt x="73" y="632"/>
                      <a:pt x="73" y="608"/>
                      <a:pt x="98" y="608"/>
                    </a:cubicBezTo>
                    <a:cubicBezTo>
                      <a:pt x="316" y="389"/>
                      <a:pt x="584" y="219"/>
                      <a:pt x="875" y="98"/>
                    </a:cubicBezTo>
                    <a:cubicBezTo>
                      <a:pt x="875" y="74"/>
                      <a:pt x="899" y="49"/>
                      <a:pt x="875" y="25"/>
                    </a:cubicBezTo>
                    <a:cubicBezTo>
                      <a:pt x="875" y="1"/>
                      <a:pt x="851" y="1"/>
                      <a:pt x="82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7"/>
              <p:cNvSpPr/>
              <p:nvPr/>
            </p:nvSpPr>
            <p:spPr>
              <a:xfrm>
                <a:off x="-539603" y="3817613"/>
                <a:ext cx="118886" cy="75764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852" extrusionOk="0">
                    <a:moveTo>
                      <a:pt x="584" y="171"/>
                    </a:moveTo>
                    <a:cubicBezTo>
                      <a:pt x="584" y="219"/>
                      <a:pt x="535" y="268"/>
                      <a:pt x="511" y="292"/>
                    </a:cubicBezTo>
                    <a:cubicBezTo>
                      <a:pt x="511" y="268"/>
                      <a:pt x="511" y="171"/>
                      <a:pt x="584" y="171"/>
                    </a:cubicBezTo>
                    <a:close/>
                    <a:moveTo>
                      <a:pt x="1142" y="414"/>
                    </a:moveTo>
                    <a:cubicBezTo>
                      <a:pt x="1142" y="438"/>
                      <a:pt x="1118" y="462"/>
                      <a:pt x="1118" y="487"/>
                    </a:cubicBezTo>
                    <a:cubicBezTo>
                      <a:pt x="1094" y="511"/>
                      <a:pt x="1094" y="511"/>
                      <a:pt x="1069" y="535"/>
                    </a:cubicBezTo>
                    <a:cubicBezTo>
                      <a:pt x="1094" y="462"/>
                      <a:pt x="1142" y="414"/>
                      <a:pt x="1142" y="414"/>
                    </a:cubicBezTo>
                    <a:close/>
                    <a:moveTo>
                      <a:pt x="98" y="1"/>
                    </a:moveTo>
                    <a:cubicBezTo>
                      <a:pt x="73" y="1"/>
                      <a:pt x="49" y="25"/>
                      <a:pt x="49" y="49"/>
                    </a:cubicBezTo>
                    <a:cubicBezTo>
                      <a:pt x="1" y="219"/>
                      <a:pt x="98" y="390"/>
                      <a:pt x="243" y="462"/>
                    </a:cubicBezTo>
                    <a:cubicBezTo>
                      <a:pt x="268" y="475"/>
                      <a:pt x="298" y="481"/>
                      <a:pt x="331" y="481"/>
                    </a:cubicBezTo>
                    <a:cubicBezTo>
                      <a:pt x="365" y="481"/>
                      <a:pt x="401" y="475"/>
                      <a:pt x="438" y="462"/>
                    </a:cubicBezTo>
                    <a:cubicBezTo>
                      <a:pt x="486" y="608"/>
                      <a:pt x="632" y="705"/>
                      <a:pt x="802" y="705"/>
                    </a:cubicBezTo>
                    <a:cubicBezTo>
                      <a:pt x="875" y="705"/>
                      <a:pt x="924" y="705"/>
                      <a:pt x="996" y="681"/>
                    </a:cubicBezTo>
                    <a:cubicBezTo>
                      <a:pt x="1045" y="778"/>
                      <a:pt x="1142" y="851"/>
                      <a:pt x="1264" y="851"/>
                    </a:cubicBezTo>
                    <a:lnTo>
                      <a:pt x="1288" y="851"/>
                    </a:lnTo>
                    <a:cubicBezTo>
                      <a:pt x="1337" y="851"/>
                      <a:pt x="1337" y="778"/>
                      <a:pt x="1288" y="754"/>
                    </a:cubicBezTo>
                    <a:cubicBezTo>
                      <a:pt x="1275" y="757"/>
                      <a:pt x="1262" y="759"/>
                      <a:pt x="1250" y="759"/>
                    </a:cubicBezTo>
                    <a:cubicBezTo>
                      <a:pt x="1172" y="759"/>
                      <a:pt x="1115" y="696"/>
                      <a:pt x="1094" y="632"/>
                    </a:cubicBezTo>
                    <a:cubicBezTo>
                      <a:pt x="1142" y="608"/>
                      <a:pt x="1167" y="584"/>
                      <a:pt x="1191" y="535"/>
                    </a:cubicBezTo>
                    <a:cubicBezTo>
                      <a:pt x="1239" y="487"/>
                      <a:pt x="1239" y="414"/>
                      <a:pt x="1215" y="365"/>
                    </a:cubicBezTo>
                    <a:cubicBezTo>
                      <a:pt x="1198" y="348"/>
                      <a:pt x="1181" y="331"/>
                      <a:pt x="1164" y="331"/>
                    </a:cubicBezTo>
                    <a:cubicBezTo>
                      <a:pt x="1156" y="331"/>
                      <a:pt x="1149" y="334"/>
                      <a:pt x="1142" y="341"/>
                    </a:cubicBezTo>
                    <a:cubicBezTo>
                      <a:pt x="1045" y="341"/>
                      <a:pt x="996" y="438"/>
                      <a:pt x="996" y="560"/>
                    </a:cubicBezTo>
                    <a:cubicBezTo>
                      <a:pt x="972" y="560"/>
                      <a:pt x="972" y="584"/>
                      <a:pt x="996" y="584"/>
                    </a:cubicBezTo>
                    <a:cubicBezTo>
                      <a:pt x="924" y="608"/>
                      <a:pt x="875" y="608"/>
                      <a:pt x="802" y="608"/>
                    </a:cubicBezTo>
                    <a:cubicBezTo>
                      <a:pt x="681" y="608"/>
                      <a:pt x="559" y="535"/>
                      <a:pt x="535" y="414"/>
                    </a:cubicBezTo>
                    <a:cubicBezTo>
                      <a:pt x="559" y="390"/>
                      <a:pt x="584" y="365"/>
                      <a:pt x="608" y="341"/>
                    </a:cubicBezTo>
                    <a:cubicBezTo>
                      <a:pt x="632" y="317"/>
                      <a:pt x="729" y="219"/>
                      <a:pt x="681" y="122"/>
                    </a:cubicBezTo>
                    <a:cubicBezTo>
                      <a:pt x="681" y="122"/>
                      <a:pt x="656" y="74"/>
                      <a:pt x="559" y="74"/>
                    </a:cubicBezTo>
                    <a:cubicBezTo>
                      <a:pt x="462" y="98"/>
                      <a:pt x="413" y="171"/>
                      <a:pt x="413" y="317"/>
                    </a:cubicBezTo>
                    <a:cubicBezTo>
                      <a:pt x="413" y="317"/>
                      <a:pt x="413" y="341"/>
                      <a:pt x="413" y="365"/>
                    </a:cubicBezTo>
                    <a:cubicBezTo>
                      <a:pt x="389" y="377"/>
                      <a:pt x="365" y="383"/>
                      <a:pt x="341" y="383"/>
                    </a:cubicBezTo>
                    <a:cubicBezTo>
                      <a:pt x="316" y="383"/>
                      <a:pt x="292" y="377"/>
                      <a:pt x="268" y="365"/>
                    </a:cubicBezTo>
                    <a:cubicBezTo>
                      <a:pt x="171" y="292"/>
                      <a:pt x="122" y="171"/>
                      <a:pt x="122" y="49"/>
                    </a:cubicBezTo>
                    <a:cubicBezTo>
                      <a:pt x="122" y="25"/>
                      <a:pt x="122" y="1"/>
                      <a:pt x="98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7"/>
              <p:cNvSpPr/>
              <p:nvPr/>
            </p:nvSpPr>
            <p:spPr>
              <a:xfrm>
                <a:off x="-692990" y="3761503"/>
                <a:ext cx="131868" cy="58424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657" extrusionOk="0">
                    <a:moveTo>
                      <a:pt x="1021" y="97"/>
                    </a:moveTo>
                    <a:cubicBezTo>
                      <a:pt x="1045" y="97"/>
                      <a:pt x="1045" y="97"/>
                      <a:pt x="1045" y="146"/>
                    </a:cubicBezTo>
                    <a:cubicBezTo>
                      <a:pt x="1045" y="195"/>
                      <a:pt x="1021" y="219"/>
                      <a:pt x="1021" y="243"/>
                    </a:cubicBezTo>
                    <a:cubicBezTo>
                      <a:pt x="997" y="195"/>
                      <a:pt x="997" y="146"/>
                      <a:pt x="1021" y="97"/>
                    </a:cubicBezTo>
                    <a:close/>
                    <a:moveTo>
                      <a:pt x="608" y="219"/>
                    </a:moveTo>
                    <a:cubicBezTo>
                      <a:pt x="632" y="267"/>
                      <a:pt x="657" y="340"/>
                      <a:pt x="632" y="413"/>
                    </a:cubicBezTo>
                    <a:cubicBezTo>
                      <a:pt x="608" y="389"/>
                      <a:pt x="584" y="365"/>
                      <a:pt x="559" y="316"/>
                    </a:cubicBezTo>
                    <a:cubicBezTo>
                      <a:pt x="559" y="292"/>
                      <a:pt x="584" y="243"/>
                      <a:pt x="608" y="219"/>
                    </a:cubicBezTo>
                    <a:close/>
                    <a:moveTo>
                      <a:pt x="1021" y="0"/>
                    </a:moveTo>
                    <a:cubicBezTo>
                      <a:pt x="972" y="0"/>
                      <a:pt x="924" y="25"/>
                      <a:pt x="924" y="73"/>
                    </a:cubicBezTo>
                    <a:cubicBezTo>
                      <a:pt x="875" y="146"/>
                      <a:pt x="900" y="267"/>
                      <a:pt x="924" y="340"/>
                    </a:cubicBezTo>
                    <a:cubicBezTo>
                      <a:pt x="875" y="389"/>
                      <a:pt x="827" y="413"/>
                      <a:pt x="754" y="438"/>
                    </a:cubicBezTo>
                    <a:lnTo>
                      <a:pt x="705" y="438"/>
                    </a:lnTo>
                    <a:cubicBezTo>
                      <a:pt x="730" y="340"/>
                      <a:pt x="730" y="243"/>
                      <a:pt x="681" y="170"/>
                    </a:cubicBezTo>
                    <a:cubicBezTo>
                      <a:pt x="664" y="153"/>
                      <a:pt x="634" y="136"/>
                      <a:pt x="602" y="136"/>
                    </a:cubicBezTo>
                    <a:cubicBezTo>
                      <a:pt x="588" y="136"/>
                      <a:pt x="574" y="139"/>
                      <a:pt x="559" y="146"/>
                    </a:cubicBezTo>
                    <a:cubicBezTo>
                      <a:pt x="487" y="170"/>
                      <a:pt x="438" y="267"/>
                      <a:pt x="462" y="340"/>
                    </a:cubicBezTo>
                    <a:cubicBezTo>
                      <a:pt x="487" y="413"/>
                      <a:pt x="511" y="462"/>
                      <a:pt x="584" y="486"/>
                    </a:cubicBezTo>
                    <a:cubicBezTo>
                      <a:pt x="547" y="541"/>
                      <a:pt x="497" y="568"/>
                      <a:pt x="444" y="568"/>
                    </a:cubicBezTo>
                    <a:cubicBezTo>
                      <a:pt x="426" y="568"/>
                      <a:pt x="408" y="565"/>
                      <a:pt x="389" y="559"/>
                    </a:cubicBezTo>
                    <a:cubicBezTo>
                      <a:pt x="98" y="535"/>
                      <a:pt x="98" y="389"/>
                      <a:pt x="98" y="389"/>
                    </a:cubicBezTo>
                    <a:cubicBezTo>
                      <a:pt x="98" y="365"/>
                      <a:pt x="74" y="340"/>
                      <a:pt x="49" y="340"/>
                    </a:cubicBezTo>
                    <a:cubicBezTo>
                      <a:pt x="25" y="340"/>
                      <a:pt x="1" y="365"/>
                      <a:pt x="1" y="389"/>
                    </a:cubicBezTo>
                    <a:cubicBezTo>
                      <a:pt x="1" y="413"/>
                      <a:pt x="1" y="608"/>
                      <a:pt x="389" y="656"/>
                    </a:cubicBezTo>
                    <a:lnTo>
                      <a:pt x="438" y="656"/>
                    </a:lnTo>
                    <a:cubicBezTo>
                      <a:pt x="535" y="656"/>
                      <a:pt x="632" y="608"/>
                      <a:pt x="681" y="510"/>
                    </a:cubicBezTo>
                    <a:lnTo>
                      <a:pt x="754" y="510"/>
                    </a:lnTo>
                    <a:cubicBezTo>
                      <a:pt x="851" y="486"/>
                      <a:pt x="924" y="462"/>
                      <a:pt x="972" y="413"/>
                    </a:cubicBezTo>
                    <a:cubicBezTo>
                      <a:pt x="997" y="438"/>
                      <a:pt x="1021" y="438"/>
                      <a:pt x="1045" y="462"/>
                    </a:cubicBezTo>
                    <a:cubicBezTo>
                      <a:pt x="1071" y="487"/>
                      <a:pt x="1123" y="520"/>
                      <a:pt x="1203" y="520"/>
                    </a:cubicBezTo>
                    <a:cubicBezTo>
                      <a:pt x="1274" y="520"/>
                      <a:pt x="1368" y="494"/>
                      <a:pt x="1483" y="413"/>
                    </a:cubicBezTo>
                    <a:cubicBezTo>
                      <a:pt x="1483" y="413"/>
                      <a:pt x="1483" y="365"/>
                      <a:pt x="1483" y="365"/>
                    </a:cubicBezTo>
                    <a:cubicBezTo>
                      <a:pt x="1470" y="352"/>
                      <a:pt x="1458" y="346"/>
                      <a:pt x="1446" y="346"/>
                    </a:cubicBezTo>
                    <a:cubicBezTo>
                      <a:pt x="1434" y="346"/>
                      <a:pt x="1422" y="352"/>
                      <a:pt x="1410" y="365"/>
                    </a:cubicBezTo>
                    <a:cubicBezTo>
                      <a:pt x="1355" y="405"/>
                      <a:pt x="1278" y="439"/>
                      <a:pt x="1204" y="439"/>
                    </a:cubicBezTo>
                    <a:cubicBezTo>
                      <a:pt x="1145" y="439"/>
                      <a:pt x="1088" y="418"/>
                      <a:pt x="1045" y="365"/>
                    </a:cubicBezTo>
                    <a:cubicBezTo>
                      <a:pt x="1094" y="292"/>
                      <a:pt x="1118" y="243"/>
                      <a:pt x="1118" y="170"/>
                    </a:cubicBezTo>
                    <a:cubicBezTo>
                      <a:pt x="1142" y="97"/>
                      <a:pt x="1094" y="25"/>
                      <a:pt x="102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7"/>
              <p:cNvSpPr/>
              <p:nvPr/>
            </p:nvSpPr>
            <p:spPr>
              <a:xfrm>
                <a:off x="-664891" y="4027204"/>
                <a:ext cx="267916" cy="216088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430" extrusionOk="0">
                    <a:moveTo>
                      <a:pt x="1" y="0"/>
                    </a:moveTo>
                    <a:lnTo>
                      <a:pt x="316" y="2381"/>
                    </a:lnTo>
                    <a:lnTo>
                      <a:pt x="2746" y="2429"/>
                    </a:lnTo>
                    <a:lnTo>
                      <a:pt x="30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82" name="Google Shape;282;p7"/>
            <p:cNvSpPr/>
            <p:nvPr/>
          </p:nvSpPr>
          <p:spPr>
            <a:xfrm>
              <a:off x="6350500" y="4521609"/>
              <a:ext cx="1179950" cy="287650"/>
            </a:xfrm>
            <a:custGeom>
              <a:avLst/>
              <a:gdLst/>
              <a:ahLst/>
              <a:cxnLst/>
              <a:rect l="l" t="t" r="r" b="b"/>
              <a:pathLst>
                <a:path w="47198" h="11506" extrusionOk="0">
                  <a:moveTo>
                    <a:pt x="0" y="11475"/>
                  </a:moveTo>
                  <a:cubicBezTo>
                    <a:pt x="3687" y="11722"/>
                    <a:pt x="7906" y="9164"/>
                    <a:pt x="9558" y="5859"/>
                  </a:cubicBezTo>
                  <a:cubicBezTo>
                    <a:pt x="10235" y="4505"/>
                    <a:pt x="10709" y="880"/>
                    <a:pt x="9262" y="1326"/>
                  </a:cubicBezTo>
                  <a:cubicBezTo>
                    <a:pt x="6671" y="2125"/>
                    <a:pt x="4685" y="7095"/>
                    <a:pt x="6602" y="9012"/>
                  </a:cubicBezTo>
                  <a:cubicBezTo>
                    <a:pt x="11006" y="13416"/>
                    <a:pt x="27053" y="5473"/>
                    <a:pt x="23254" y="538"/>
                  </a:cubicBezTo>
                  <a:cubicBezTo>
                    <a:pt x="21191" y="-2143"/>
                    <a:pt x="15077" y="6118"/>
                    <a:pt x="17244" y="8716"/>
                  </a:cubicBezTo>
                  <a:cubicBezTo>
                    <a:pt x="20758" y="12929"/>
                    <a:pt x="29582" y="8272"/>
                    <a:pt x="33009" y="3987"/>
                  </a:cubicBezTo>
                  <a:cubicBezTo>
                    <a:pt x="33816" y="2978"/>
                    <a:pt x="33765" y="-185"/>
                    <a:pt x="32516" y="144"/>
                  </a:cubicBezTo>
                  <a:cubicBezTo>
                    <a:pt x="29513" y="935"/>
                    <a:pt x="27980" y="6399"/>
                    <a:pt x="29659" y="9012"/>
                  </a:cubicBezTo>
                  <a:cubicBezTo>
                    <a:pt x="32449" y="13352"/>
                    <a:pt x="45289" y="5485"/>
                    <a:pt x="42862" y="932"/>
                  </a:cubicBezTo>
                  <a:cubicBezTo>
                    <a:pt x="42417" y="98"/>
                    <a:pt x="40902" y="1282"/>
                    <a:pt x="40202" y="1918"/>
                  </a:cubicBezTo>
                  <a:cubicBezTo>
                    <a:pt x="38237" y="3706"/>
                    <a:pt x="39117" y="8414"/>
                    <a:pt x="41384" y="9800"/>
                  </a:cubicBezTo>
                  <a:cubicBezTo>
                    <a:pt x="43191" y="10905"/>
                    <a:pt x="46739" y="9305"/>
                    <a:pt x="47198" y="7238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83" name="Google Shape;283;p7"/>
          <p:cNvGrpSpPr/>
          <p:nvPr/>
        </p:nvGrpSpPr>
        <p:grpSpPr>
          <a:xfrm>
            <a:off x="10281791" y="195203"/>
            <a:ext cx="2767303" cy="1441992"/>
            <a:chOff x="7239867" y="1514545"/>
            <a:chExt cx="2525833" cy="1610805"/>
          </a:xfrm>
        </p:grpSpPr>
        <p:grpSp>
          <p:nvGrpSpPr>
            <p:cNvPr id="284" name="Google Shape;284;p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285" name="Google Shape;285;p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286" name="Google Shape;286;p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p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8" name="Google Shape;288;p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9" name="Google Shape;289;p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90" name="Google Shape;290;p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91" name="Google Shape;291;p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92" name="Google Shape;292;p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94" name="Google Shape;294;p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99636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8"/>
          <p:cNvSpPr txBox="1">
            <a:spLocks noGrp="1"/>
          </p:cNvSpPr>
          <p:nvPr>
            <p:ph type="title"/>
          </p:nvPr>
        </p:nvSpPr>
        <p:spPr>
          <a:xfrm>
            <a:off x="2372200" y="1390433"/>
            <a:ext cx="7447600" cy="42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9pPr>
          </a:lstStyle>
          <a:p>
            <a:endParaRPr/>
          </a:p>
        </p:txBody>
      </p:sp>
      <p:grpSp>
        <p:nvGrpSpPr>
          <p:cNvPr id="297" name="Google Shape;297;p8"/>
          <p:cNvGrpSpPr/>
          <p:nvPr/>
        </p:nvGrpSpPr>
        <p:grpSpPr>
          <a:xfrm>
            <a:off x="-249464" y="3053047"/>
            <a:ext cx="2716935" cy="2147739"/>
            <a:chOff x="855987" y="2204128"/>
            <a:chExt cx="1217483" cy="962421"/>
          </a:xfrm>
        </p:grpSpPr>
        <p:grpSp>
          <p:nvGrpSpPr>
            <p:cNvPr id="298" name="Google Shape;298;p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299" name="Google Shape;299;p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05" name="Google Shape;305;p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6" name="Google Shape;306;p8"/>
          <p:cNvGrpSpPr/>
          <p:nvPr/>
        </p:nvGrpSpPr>
        <p:grpSpPr>
          <a:xfrm>
            <a:off x="7360838" y="208364"/>
            <a:ext cx="2202244" cy="959963"/>
            <a:chOff x="3965010" y="571479"/>
            <a:chExt cx="1651683" cy="719972"/>
          </a:xfrm>
        </p:grpSpPr>
        <p:grpSp>
          <p:nvGrpSpPr>
            <p:cNvPr id="307" name="Google Shape;307;p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308" name="Google Shape;308;p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309" name="Google Shape;309;p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10" name="Google Shape;310;p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11" name="Google Shape;311;p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12" name="Google Shape;312;p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13" name="Google Shape;313;p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14" name="Google Shape;314;p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15" name="Google Shape;315;p8"/>
          <p:cNvGrpSpPr/>
          <p:nvPr/>
        </p:nvGrpSpPr>
        <p:grpSpPr>
          <a:xfrm rot="8903269">
            <a:off x="-83157" y="163265"/>
            <a:ext cx="1467960" cy="1050163"/>
            <a:chOff x="1202177" y="4613417"/>
            <a:chExt cx="528376" cy="377938"/>
          </a:xfrm>
        </p:grpSpPr>
        <p:sp>
          <p:nvSpPr>
            <p:cNvPr id="316" name="Google Shape;316;p8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22" name="Google Shape;322;p8"/>
          <p:cNvGrpSpPr/>
          <p:nvPr/>
        </p:nvGrpSpPr>
        <p:grpSpPr>
          <a:xfrm>
            <a:off x="9632090" y="2894827"/>
            <a:ext cx="3367777" cy="2147740"/>
            <a:chOff x="7239867" y="1514545"/>
            <a:chExt cx="2525833" cy="1610805"/>
          </a:xfrm>
        </p:grpSpPr>
        <p:grpSp>
          <p:nvGrpSpPr>
            <p:cNvPr id="323" name="Google Shape;323;p8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24" name="Google Shape;324;p8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25" name="Google Shape;325;p8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26" name="Google Shape;326;p8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27" name="Google Shape;327;p8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28" name="Google Shape;328;p8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29" name="Google Shape;329;p8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30" name="Google Shape;330;p8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31" name="Google Shape;331;p8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8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33" name="Google Shape;333;p8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34" name="Google Shape;334;p8"/>
          <p:cNvSpPr/>
          <p:nvPr/>
        </p:nvSpPr>
        <p:spPr>
          <a:xfrm>
            <a:off x="-65700" y="6431401"/>
            <a:ext cx="2138592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5" name="Google Shape;335;p8"/>
          <p:cNvSpPr/>
          <p:nvPr/>
        </p:nvSpPr>
        <p:spPr>
          <a:xfrm>
            <a:off x="2008236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6" name="Google Shape;336;p8"/>
          <p:cNvSpPr/>
          <p:nvPr/>
        </p:nvSpPr>
        <p:spPr>
          <a:xfrm>
            <a:off x="8005239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7" name="Google Shape;337;p8"/>
          <p:cNvSpPr/>
          <p:nvPr/>
        </p:nvSpPr>
        <p:spPr>
          <a:xfrm>
            <a:off x="10043135" y="6431401"/>
            <a:ext cx="2262260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8" name="Google Shape;338;p8"/>
          <p:cNvSpPr/>
          <p:nvPr/>
        </p:nvSpPr>
        <p:spPr>
          <a:xfrm>
            <a:off x="4194215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9" name="Google Shape;339;p8"/>
          <p:cNvSpPr/>
          <p:nvPr/>
        </p:nvSpPr>
        <p:spPr>
          <a:xfrm>
            <a:off x="6226152" y="6515214"/>
            <a:ext cx="1876864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0" name="Google Shape;340;p8"/>
          <p:cNvSpPr/>
          <p:nvPr/>
        </p:nvSpPr>
        <p:spPr>
          <a:xfrm>
            <a:off x="3157673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41" name="Google Shape;341;p8"/>
          <p:cNvGrpSpPr/>
          <p:nvPr/>
        </p:nvGrpSpPr>
        <p:grpSpPr>
          <a:xfrm rot="615299" flipH="1">
            <a:off x="1544957" y="378855"/>
            <a:ext cx="2202201" cy="1999527"/>
            <a:chOff x="7844079" y="226728"/>
            <a:chExt cx="1373387" cy="1246991"/>
          </a:xfrm>
        </p:grpSpPr>
        <p:sp>
          <p:nvSpPr>
            <p:cNvPr id="342" name="Google Shape;342;p8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3" name="Google Shape;343;p8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4" name="Google Shape;344;p8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5" name="Google Shape;345;p8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6" name="Google Shape;346;p8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7" name="Google Shape;347;p8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8" name="Google Shape;348;p8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9" name="Google Shape;349;p8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0" name="Google Shape;350;p8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1" name="Google Shape;351;p8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2" name="Google Shape;352;p8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3" name="Google Shape;353;p8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4" name="Google Shape;354;p8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5" name="Google Shape;355;p8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16289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 rot="1356523" flipH="1">
            <a:off x="9812640" y="-138396"/>
            <a:ext cx="15520" cy="46096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5" name="Google Shape;485;p12"/>
          <p:cNvSpPr/>
          <p:nvPr/>
        </p:nvSpPr>
        <p:spPr>
          <a:xfrm>
            <a:off x="8993743" y="6938530"/>
            <a:ext cx="652357" cy="71767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04944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3"/>
          <p:cNvSpPr txBox="1">
            <a:spLocks noGrp="1"/>
          </p:cNvSpPr>
          <p:nvPr>
            <p:ph type="title" hasCustomPrompt="1"/>
          </p:nvPr>
        </p:nvSpPr>
        <p:spPr>
          <a:xfrm>
            <a:off x="2119733" y="4035484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488" name="Google Shape;488;p13"/>
          <p:cNvSpPr/>
          <p:nvPr/>
        </p:nvSpPr>
        <p:spPr>
          <a:xfrm rot="1356523" flipH="1">
            <a:off x="9812640" y="-138396"/>
            <a:ext cx="15520" cy="46096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2"/>
          </p:nvPr>
        </p:nvSpPr>
        <p:spPr>
          <a:xfrm>
            <a:off x="11328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13"/>
          <p:cNvSpPr txBox="1">
            <a:spLocks noGrp="1"/>
          </p:cNvSpPr>
          <p:nvPr>
            <p:ph type="title" idx="3"/>
          </p:nvPr>
        </p:nvSpPr>
        <p:spPr>
          <a:xfrm>
            <a:off x="1478133" y="2659668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1" name="Google Shape;491;p13"/>
          <p:cNvSpPr txBox="1">
            <a:spLocks noGrp="1"/>
          </p:cNvSpPr>
          <p:nvPr>
            <p:ph type="subTitle" idx="1"/>
          </p:nvPr>
        </p:nvSpPr>
        <p:spPr>
          <a:xfrm>
            <a:off x="1055933" y="3010967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title" idx="4"/>
          </p:nvPr>
        </p:nvSpPr>
        <p:spPr>
          <a:xfrm>
            <a:off x="8157067" y="2668935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subTitle" idx="5"/>
          </p:nvPr>
        </p:nvSpPr>
        <p:spPr>
          <a:xfrm>
            <a:off x="7734867" y="3010967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title" idx="6"/>
          </p:nvPr>
        </p:nvSpPr>
        <p:spPr>
          <a:xfrm>
            <a:off x="4868400" y="4947009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subTitle" idx="7"/>
          </p:nvPr>
        </p:nvSpPr>
        <p:spPr>
          <a:xfrm>
            <a:off x="4446200" y="5382233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6" name="Google Shape;496;p13"/>
          <p:cNvSpPr txBox="1">
            <a:spLocks noGrp="1"/>
          </p:cNvSpPr>
          <p:nvPr>
            <p:ph type="title" idx="8"/>
          </p:nvPr>
        </p:nvSpPr>
        <p:spPr>
          <a:xfrm>
            <a:off x="4868400" y="2668935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7" name="Google Shape;497;p13"/>
          <p:cNvSpPr txBox="1">
            <a:spLocks noGrp="1"/>
          </p:cNvSpPr>
          <p:nvPr>
            <p:ph type="subTitle" idx="9"/>
          </p:nvPr>
        </p:nvSpPr>
        <p:spPr>
          <a:xfrm>
            <a:off x="4446200" y="3010967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8" name="Google Shape;498;p13"/>
          <p:cNvSpPr txBox="1">
            <a:spLocks noGrp="1"/>
          </p:cNvSpPr>
          <p:nvPr>
            <p:ph type="title" idx="13"/>
          </p:nvPr>
        </p:nvSpPr>
        <p:spPr>
          <a:xfrm>
            <a:off x="1478133" y="4947009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9" name="Google Shape;499;p13"/>
          <p:cNvSpPr txBox="1">
            <a:spLocks noGrp="1"/>
          </p:cNvSpPr>
          <p:nvPr>
            <p:ph type="subTitle" idx="14"/>
          </p:nvPr>
        </p:nvSpPr>
        <p:spPr>
          <a:xfrm>
            <a:off x="1055933" y="5382233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0" name="Google Shape;500;p13"/>
          <p:cNvSpPr txBox="1">
            <a:spLocks noGrp="1"/>
          </p:cNvSpPr>
          <p:nvPr>
            <p:ph type="title" idx="15"/>
          </p:nvPr>
        </p:nvSpPr>
        <p:spPr>
          <a:xfrm>
            <a:off x="8157067" y="4947009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50799" lvl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>
                <a:solidFill>
                  <a:srgbClr val="20212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501" name="Google Shape;501;p13"/>
          <p:cNvSpPr txBox="1">
            <a:spLocks noGrp="1"/>
          </p:cNvSpPr>
          <p:nvPr>
            <p:ph type="subTitle" idx="16"/>
          </p:nvPr>
        </p:nvSpPr>
        <p:spPr>
          <a:xfrm>
            <a:off x="7734867" y="5382233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2" name="Google Shape;502;p13"/>
          <p:cNvSpPr txBox="1">
            <a:spLocks noGrp="1"/>
          </p:cNvSpPr>
          <p:nvPr>
            <p:ph type="title" idx="17" hasCustomPrompt="1"/>
          </p:nvPr>
        </p:nvSpPr>
        <p:spPr>
          <a:xfrm>
            <a:off x="5510000" y="4035484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503" name="Google Shape;503;p13"/>
          <p:cNvSpPr txBox="1">
            <a:spLocks noGrp="1"/>
          </p:cNvSpPr>
          <p:nvPr>
            <p:ph type="title" idx="18" hasCustomPrompt="1"/>
          </p:nvPr>
        </p:nvSpPr>
        <p:spPr>
          <a:xfrm>
            <a:off x="8798667" y="4035484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504" name="Google Shape;504;p13"/>
          <p:cNvSpPr txBox="1">
            <a:spLocks noGrp="1"/>
          </p:cNvSpPr>
          <p:nvPr>
            <p:ph type="title" idx="19" hasCustomPrompt="1"/>
          </p:nvPr>
        </p:nvSpPr>
        <p:spPr>
          <a:xfrm>
            <a:off x="2119733" y="1842509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505" name="Google Shape;505;p13"/>
          <p:cNvSpPr txBox="1">
            <a:spLocks noGrp="1"/>
          </p:cNvSpPr>
          <p:nvPr>
            <p:ph type="title" idx="20" hasCustomPrompt="1"/>
          </p:nvPr>
        </p:nvSpPr>
        <p:spPr>
          <a:xfrm>
            <a:off x="5510000" y="1842509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506" name="Google Shape;506;p13"/>
          <p:cNvSpPr txBox="1">
            <a:spLocks noGrp="1"/>
          </p:cNvSpPr>
          <p:nvPr>
            <p:ph type="title" idx="21" hasCustomPrompt="1"/>
          </p:nvPr>
        </p:nvSpPr>
        <p:spPr>
          <a:xfrm>
            <a:off x="8798667" y="1842509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grpSp>
        <p:nvGrpSpPr>
          <p:cNvPr id="507" name="Google Shape;507;p13"/>
          <p:cNvGrpSpPr/>
          <p:nvPr/>
        </p:nvGrpSpPr>
        <p:grpSpPr>
          <a:xfrm>
            <a:off x="-362855" y="1551017"/>
            <a:ext cx="1367964" cy="1081376"/>
            <a:chOff x="855987" y="2204128"/>
            <a:chExt cx="1217483" cy="962421"/>
          </a:xfrm>
        </p:grpSpPr>
        <p:grpSp>
          <p:nvGrpSpPr>
            <p:cNvPr id="508" name="Google Shape;508;p1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09" name="Google Shape;509;p1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1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1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1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1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1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15" name="Google Shape;515;p1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16" name="Google Shape;516;p13"/>
          <p:cNvGrpSpPr/>
          <p:nvPr/>
        </p:nvGrpSpPr>
        <p:grpSpPr>
          <a:xfrm>
            <a:off x="9609021" y="205197"/>
            <a:ext cx="2202244" cy="959963"/>
            <a:chOff x="3965010" y="571479"/>
            <a:chExt cx="1651683" cy="719972"/>
          </a:xfrm>
        </p:grpSpPr>
        <p:grpSp>
          <p:nvGrpSpPr>
            <p:cNvPr id="517" name="Google Shape;517;p13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518" name="Google Shape;518;p13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519" name="Google Shape;519;p13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20" name="Google Shape;520;p13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21" name="Google Shape;521;p13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22" name="Google Shape;522;p13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23" name="Google Shape;523;p13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24" name="Google Shape;524;p13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25" name="Google Shape;525;p13"/>
          <p:cNvGrpSpPr/>
          <p:nvPr/>
        </p:nvGrpSpPr>
        <p:grpSpPr>
          <a:xfrm>
            <a:off x="6999109" y="141289"/>
            <a:ext cx="1941479" cy="651648"/>
            <a:chOff x="-951443" y="1326624"/>
            <a:chExt cx="441888" cy="148633"/>
          </a:xfrm>
        </p:grpSpPr>
        <p:sp>
          <p:nvSpPr>
            <p:cNvPr id="526" name="Google Shape;526;p13"/>
            <p:cNvSpPr/>
            <p:nvPr/>
          </p:nvSpPr>
          <p:spPr>
            <a:xfrm>
              <a:off x="-535145" y="1372897"/>
              <a:ext cx="25590" cy="22903"/>
            </a:xfrm>
            <a:custGeom>
              <a:avLst/>
              <a:gdLst/>
              <a:ahLst/>
              <a:cxnLst/>
              <a:rect l="l" t="t" r="r" b="b"/>
              <a:pathLst>
                <a:path w="657" h="588" extrusionOk="0">
                  <a:moveTo>
                    <a:pt x="76" y="0"/>
                  </a:moveTo>
                  <a:cubicBezTo>
                    <a:pt x="20" y="0"/>
                    <a:pt x="6" y="80"/>
                    <a:pt x="49" y="102"/>
                  </a:cubicBezTo>
                  <a:cubicBezTo>
                    <a:pt x="219" y="174"/>
                    <a:pt x="414" y="247"/>
                    <a:pt x="511" y="296"/>
                  </a:cubicBezTo>
                  <a:lnTo>
                    <a:pt x="1" y="490"/>
                  </a:lnTo>
                  <a:lnTo>
                    <a:pt x="49" y="587"/>
                  </a:lnTo>
                  <a:lnTo>
                    <a:pt x="608" y="344"/>
                  </a:lnTo>
                  <a:cubicBezTo>
                    <a:pt x="632" y="344"/>
                    <a:pt x="657" y="320"/>
                    <a:pt x="657" y="296"/>
                  </a:cubicBezTo>
                  <a:cubicBezTo>
                    <a:pt x="657" y="272"/>
                    <a:pt x="657" y="223"/>
                    <a:pt x="98" y="4"/>
                  </a:cubicBezTo>
                  <a:cubicBezTo>
                    <a:pt x="90" y="2"/>
                    <a:pt x="82" y="0"/>
                    <a:pt x="7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7" name="Google Shape;527;p13"/>
            <p:cNvSpPr/>
            <p:nvPr/>
          </p:nvSpPr>
          <p:spPr>
            <a:xfrm>
              <a:off x="-636493" y="1326624"/>
              <a:ext cx="123160" cy="113656"/>
            </a:xfrm>
            <a:custGeom>
              <a:avLst/>
              <a:gdLst/>
              <a:ahLst/>
              <a:cxnLst/>
              <a:rect l="l" t="t" r="r" b="b"/>
              <a:pathLst>
                <a:path w="3162" h="2918" extrusionOk="0">
                  <a:moveTo>
                    <a:pt x="867" y="1"/>
                  </a:moveTo>
                  <a:cubicBezTo>
                    <a:pt x="678" y="1"/>
                    <a:pt x="1" y="1109"/>
                    <a:pt x="1024" y="1775"/>
                  </a:cubicBezTo>
                  <a:lnTo>
                    <a:pt x="514" y="1873"/>
                  </a:lnTo>
                  <a:cubicBezTo>
                    <a:pt x="514" y="1873"/>
                    <a:pt x="586" y="2917"/>
                    <a:pt x="1582" y="2917"/>
                  </a:cubicBezTo>
                  <a:cubicBezTo>
                    <a:pt x="2554" y="2917"/>
                    <a:pt x="3161" y="1265"/>
                    <a:pt x="2676" y="755"/>
                  </a:cubicBezTo>
                  <a:cubicBezTo>
                    <a:pt x="2577" y="662"/>
                    <a:pt x="2490" y="624"/>
                    <a:pt x="2413" y="624"/>
                  </a:cubicBezTo>
                  <a:cubicBezTo>
                    <a:pt x="2089" y="624"/>
                    <a:pt x="1947" y="1290"/>
                    <a:pt x="1947" y="1290"/>
                  </a:cubicBezTo>
                  <a:cubicBezTo>
                    <a:pt x="1947" y="1290"/>
                    <a:pt x="1048" y="51"/>
                    <a:pt x="878" y="2"/>
                  </a:cubicBezTo>
                  <a:cubicBezTo>
                    <a:pt x="874" y="1"/>
                    <a:pt x="871" y="1"/>
                    <a:pt x="8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8" name="Google Shape;528;p13"/>
            <p:cNvSpPr/>
            <p:nvPr/>
          </p:nvSpPr>
          <p:spPr>
            <a:xfrm>
              <a:off x="-605139" y="1345593"/>
              <a:ext cx="35990" cy="47363"/>
            </a:xfrm>
            <a:custGeom>
              <a:avLst/>
              <a:gdLst/>
              <a:ahLst/>
              <a:cxnLst/>
              <a:rect l="l" t="t" r="r" b="b"/>
              <a:pathLst>
                <a:path w="924" h="1216" extrusionOk="0">
                  <a:moveTo>
                    <a:pt x="146" y="1"/>
                  </a:moveTo>
                  <a:cubicBezTo>
                    <a:pt x="121" y="1"/>
                    <a:pt x="121" y="25"/>
                    <a:pt x="97" y="49"/>
                  </a:cubicBezTo>
                  <a:cubicBezTo>
                    <a:pt x="49" y="122"/>
                    <a:pt x="121" y="268"/>
                    <a:pt x="219" y="438"/>
                  </a:cubicBezTo>
                  <a:cubicBezTo>
                    <a:pt x="194" y="414"/>
                    <a:pt x="146" y="390"/>
                    <a:pt x="97" y="390"/>
                  </a:cubicBezTo>
                  <a:cubicBezTo>
                    <a:pt x="73" y="390"/>
                    <a:pt x="49" y="414"/>
                    <a:pt x="49" y="438"/>
                  </a:cubicBezTo>
                  <a:cubicBezTo>
                    <a:pt x="0" y="584"/>
                    <a:pt x="24" y="730"/>
                    <a:pt x="97" y="851"/>
                  </a:cubicBezTo>
                  <a:cubicBezTo>
                    <a:pt x="219" y="1070"/>
                    <a:pt x="437" y="1215"/>
                    <a:pt x="704" y="1215"/>
                  </a:cubicBezTo>
                  <a:cubicBezTo>
                    <a:pt x="729" y="1215"/>
                    <a:pt x="753" y="1215"/>
                    <a:pt x="753" y="1191"/>
                  </a:cubicBezTo>
                  <a:cubicBezTo>
                    <a:pt x="753" y="1143"/>
                    <a:pt x="753" y="1118"/>
                    <a:pt x="704" y="1118"/>
                  </a:cubicBezTo>
                  <a:cubicBezTo>
                    <a:pt x="510" y="1118"/>
                    <a:pt x="316" y="997"/>
                    <a:pt x="219" y="827"/>
                  </a:cubicBezTo>
                  <a:cubicBezTo>
                    <a:pt x="146" y="730"/>
                    <a:pt x="121" y="632"/>
                    <a:pt x="146" y="511"/>
                  </a:cubicBezTo>
                  <a:lnTo>
                    <a:pt x="146" y="511"/>
                  </a:lnTo>
                  <a:cubicBezTo>
                    <a:pt x="267" y="608"/>
                    <a:pt x="389" y="705"/>
                    <a:pt x="486" y="827"/>
                  </a:cubicBezTo>
                  <a:cubicBezTo>
                    <a:pt x="498" y="839"/>
                    <a:pt x="510" y="845"/>
                    <a:pt x="522" y="845"/>
                  </a:cubicBezTo>
                  <a:cubicBezTo>
                    <a:pt x="534" y="845"/>
                    <a:pt x="547" y="839"/>
                    <a:pt x="559" y="827"/>
                  </a:cubicBezTo>
                  <a:cubicBezTo>
                    <a:pt x="559" y="803"/>
                    <a:pt x="559" y="778"/>
                    <a:pt x="559" y="754"/>
                  </a:cubicBezTo>
                  <a:cubicBezTo>
                    <a:pt x="413" y="560"/>
                    <a:pt x="292" y="365"/>
                    <a:pt x="194" y="122"/>
                  </a:cubicBezTo>
                  <a:lnTo>
                    <a:pt x="194" y="122"/>
                  </a:lnTo>
                  <a:cubicBezTo>
                    <a:pt x="437" y="341"/>
                    <a:pt x="632" y="560"/>
                    <a:pt x="826" y="827"/>
                  </a:cubicBezTo>
                  <a:lnTo>
                    <a:pt x="899" y="827"/>
                  </a:lnTo>
                  <a:cubicBezTo>
                    <a:pt x="923" y="803"/>
                    <a:pt x="923" y="754"/>
                    <a:pt x="899" y="754"/>
                  </a:cubicBezTo>
                  <a:cubicBezTo>
                    <a:pt x="680" y="462"/>
                    <a:pt x="292" y="1"/>
                    <a:pt x="14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9" name="Google Shape;529;p13"/>
            <p:cNvSpPr/>
            <p:nvPr/>
          </p:nvSpPr>
          <p:spPr>
            <a:xfrm>
              <a:off x="-551232" y="1364133"/>
              <a:ext cx="16125" cy="15580"/>
            </a:xfrm>
            <a:custGeom>
              <a:avLst/>
              <a:gdLst/>
              <a:ahLst/>
              <a:cxnLst/>
              <a:rect l="l" t="t" r="r" b="b"/>
              <a:pathLst>
                <a:path w="414" h="400" extrusionOk="0">
                  <a:moveTo>
                    <a:pt x="75" y="1"/>
                  </a:moveTo>
                  <a:cubicBezTo>
                    <a:pt x="66" y="1"/>
                    <a:pt x="56" y="4"/>
                    <a:pt x="49" y="11"/>
                  </a:cubicBezTo>
                  <a:cubicBezTo>
                    <a:pt x="25" y="11"/>
                    <a:pt x="1" y="35"/>
                    <a:pt x="25" y="59"/>
                  </a:cubicBezTo>
                  <a:cubicBezTo>
                    <a:pt x="74" y="302"/>
                    <a:pt x="122" y="399"/>
                    <a:pt x="195" y="399"/>
                  </a:cubicBezTo>
                  <a:cubicBezTo>
                    <a:pt x="316" y="399"/>
                    <a:pt x="389" y="181"/>
                    <a:pt x="414" y="59"/>
                  </a:cubicBezTo>
                  <a:cubicBezTo>
                    <a:pt x="414" y="35"/>
                    <a:pt x="389" y="11"/>
                    <a:pt x="365" y="11"/>
                  </a:cubicBezTo>
                  <a:cubicBezTo>
                    <a:pt x="358" y="4"/>
                    <a:pt x="351" y="1"/>
                    <a:pt x="344" y="1"/>
                  </a:cubicBezTo>
                  <a:cubicBezTo>
                    <a:pt x="329" y="1"/>
                    <a:pt x="316" y="18"/>
                    <a:pt x="316" y="35"/>
                  </a:cubicBezTo>
                  <a:cubicBezTo>
                    <a:pt x="292" y="132"/>
                    <a:pt x="268" y="229"/>
                    <a:pt x="219" y="302"/>
                  </a:cubicBezTo>
                  <a:cubicBezTo>
                    <a:pt x="219" y="302"/>
                    <a:pt x="171" y="278"/>
                    <a:pt x="122" y="35"/>
                  </a:cubicBezTo>
                  <a:cubicBezTo>
                    <a:pt x="122" y="18"/>
                    <a:pt x="98" y="1"/>
                    <a:pt x="7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0" name="Google Shape;530;p13"/>
            <p:cNvSpPr/>
            <p:nvPr/>
          </p:nvSpPr>
          <p:spPr>
            <a:xfrm>
              <a:off x="-584339" y="1423532"/>
              <a:ext cx="19475" cy="7284"/>
            </a:xfrm>
            <a:custGeom>
              <a:avLst/>
              <a:gdLst/>
              <a:ahLst/>
              <a:cxnLst/>
              <a:rect l="l" t="t" r="r" b="b"/>
              <a:pathLst>
                <a:path w="500" h="187" extrusionOk="0">
                  <a:moveTo>
                    <a:pt x="415" y="0"/>
                  </a:moveTo>
                  <a:cubicBezTo>
                    <a:pt x="404" y="0"/>
                    <a:pt x="395" y="5"/>
                    <a:pt x="389" y="16"/>
                  </a:cubicBezTo>
                  <a:cubicBezTo>
                    <a:pt x="316" y="71"/>
                    <a:pt x="243" y="98"/>
                    <a:pt x="160" y="98"/>
                  </a:cubicBezTo>
                  <a:cubicBezTo>
                    <a:pt x="133" y="98"/>
                    <a:pt x="104" y="95"/>
                    <a:pt x="73" y="89"/>
                  </a:cubicBezTo>
                  <a:cubicBezTo>
                    <a:pt x="25" y="89"/>
                    <a:pt x="0" y="186"/>
                    <a:pt x="49" y="186"/>
                  </a:cubicBezTo>
                  <a:lnTo>
                    <a:pt x="146" y="186"/>
                  </a:lnTo>
                  <a:cubicBezTo>
                    <a:pt x="243" y="186"/>
                    <a:pt x="365" y="162"/>
                    <a:pt x="462" y="89"/>
                  </a:cubicBezTo>
                  <a:cubicBezTo>
                    <a:pt x="499" y="52"/>
                    <a:pt x="451" y="0"/>
                    <a:pt x="41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1" name="Google Shape;531;p13"/>
            <p:cNvSpPr/>
            <p:nvPr/>
          </p:nvSpPr>
          <p:spPr>
            <a:xfrm>
              <a:off x="-587183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310" y="73"/>
                    <a:pt x="228" y="100"/>
                    <a:pt x="150" y="100"/>
                  </a:cubicBezTo>
                  <a:cubicBezTo>
                    <a:pt x="124" y="100"/>
                    <a:pt x="98" y="97"/>
                    <a:pt x="73" y="91"/>
                  </a:cubicBezTo>
                  <a:cubicBezTo>
                    <a:pt x="25" y="91"/>
                    <a:pt x="1" y="116"/>
                    <a:pt x="1" y="140"/>
                  </a:cubicBezTo>
                  <a:cubicBezTo>
                    <a:pt x="1" y="164"/>
                    <a:pt x="1" y="189"/>
                    <a:pt x="49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4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2" name="Google Shape;532;p13"/>
            <p:cNvSpPr/>
            <p:nvPr/>
          </p:nvSpPr>
          <p:spPr>
            <a:xfrm>
              <a:off x="-561631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292" y="73"/>
                    <a:pt x="219" y="100"/>
                    <a:pt x="136" y="100"/>
                  </a:cubicBezTo>
                  <a:cubicBezTo>
                    <a:pt x="108" y="100"/>
                    <a:pt x="79" y="97"/>
                    <a:pt x="49" y="91"/>
                  </a:cubicBezTo>
                  <a:cubicBezTo>
                    <a:pt x="25" y="91"/>
                    <a:pt x="0" y="116"/>
                    <a:pt x="0" y="140"/>
                  </a:cubicBezTo>
                  <a:cubicBezTo>
                    <a:pt x="0" y="164"/>
                    <a:pt x="0" y="189"/>
                    <a:pt x="25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3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-951443" y="1415119"/>
              <a:ext cx="303732" cy="60139"/>
            </a:xfrm>
            <a:custGeom>
              <a:avLst/>
              <a:gdLst/>
              <a:ahLst/>
              <a:cxnLst/>
              <a:rect l="l" t="t" r="r" b="b"/>
              <a:pathLst>
                <a:path w="7798" h="1544" extrusionOk="0">
                  <a:moveTo>
                    <a:pt x="292" y="111"/>
                  </a:moveTo>
                  <a:cubicBezTo>
                    <a:pt x="194" y="111"/>
                    <a:pt x="122" y="111"/>
                    <a:pt x="49" y="135"/>
                  </a:cubicBezTo>
                  <a:cubicBezTo>
                    <a:pt x="0" y="135"/>
                    <a:pt x="0" y="159"/>
                    <a:pt x="0" y="184"/>
                  </a:cubicBezTo>
                  <a:cubicBezTo>
                    <a:pt x="0" y="208"/>
                    <a:pt x="24" y="232"/>
                    <a:pt x="49" y="232"/>
                  </a:cubicBezTo>
                  <a:lnTo>
                    <a:pt x="73" y="232"/>
                  </a:lnTo>
                  <a:cubicBezTo>
                    <a:pt x="146" y="208"/>
                    <a:pt x="219" y="208"/>
                    <a:pt x="292" y="208"/>
                  </a:cubicBezTo>
                  <a:cubicBezTo>
                    <a:pt x="316" y="208"/>
                    <a:pt x="340" y="184"/>
                    <a:pt x="340" y="159"/>
                  </a:cubicBezTo>
                  <a:cubicBezTo>
                    <a:pt x="340" y="135"/>
                    <a:pt x="316" y="111"/>
                    <a:pt x="292" y="111"/>
                  </a:cubicBezTo>
                  <a:close/>
                  <a:moveTo>
                    <a:pt x="583" y="135"/>
                  </a:moveTo>
                  <a:cubicBezTo>
                    <a:pt x="559" y="135"/>
                    <a:pt x="534" y="135"/>
                    <a:pt x="534" y="184"/>
                  </a:cubicBezTo>
                  <a:cubicBezTo>
                    <a:pt x="534" y="208"/>
                    <a:pt x="534" y="232"/>
                    <a:pt x="583" y="232"/>
                  </a:cubicBezTo>
                  <a:cubicBezTo>
                    <a:pt x="656" y="256"/>
                    <a:pt x="753" y="281"/>
                    <a:pt x="850" y="329"/>
                  </a:cubicBezTo>
                  <a:lnTo>
                    <a:pt x="875" y="329"/>
                  </a:lnTo>
                  <a:cubicBezTo>
                    <a:pt x="923" y="329"/>
                    <a:pt x="947" y="256"/>
                    <a:pt x="899" y="232"/>
                  </a:cubicBezTo>
                  <a:cubicBezTo>
                    <a:pt x="802" y="184"/>
                    <a:pt x="705" y="159"/>
                    <a:pt x="583" y="135"/>
                  </a:cubicBezTo>
                  <a:close/>
                  <a:moveTo>
                    <a:pt x="4926" y="0"/>
                  </a:moveTo>
                  <a:cubicBezTo>
                    <a:pt x="4884" y="0"/>
                    <a:pt x="4848" y="67"/>
                    <a:pt x="4907" y="86"/>
                  </a:cubicBezTo>
                  <a:lnTo>
                    <a:pt x="4931" y="111"/>
                  </a:lnTo>
                  <a:cubicBezTo>
                    <a:pt x="4980" y="159"/>
                    <a:pt x="5004" y="232"/>
                    <a:pt x="5029" y="305"/>
                  </a:cubicBezTo>
                  <a:cubicBezTo>
                    <a:pt x="5029" y="354"/>
                    <a:pt x="5053" y="354"/>
                    <a:pt x="5077" y="354"/>
                  </a:cubicBezTo>
                  <a:cubicBezTo>
                    <a:pt x="5101" y="354"/>
                    <a:pt x="5126" y="329"/>
                    <a:pt x="5126" y="305"/>
                  </a:cubicBezTo>
                  <a:cubicBezTo>
                    <a:pt x="5101" y="208"/>
                    <a:pt x="5053" y="111"/>
                    <a:pt x="5004" y="38"/>
                  </a:cubicBezTo>
                  <a:cubicBezTo>
                    <a:pt x="4980" y="14"/>
                    <a:pt x="4980" y="14"/>
                    <a:pt x="4956" y="14"/>
                  </a:cubicBezTo>
                  <a:cubicBezTo>
                    <a:pt x="4946" y="4"/>
                    <a:pt x="4936" y="0"/>
                    <a:pt x="4926" y="0"/>
                  </a:cubicBezTo>
                  <a:close/>
                  <a:moveTo>
                    <a:pt x="4688" y="62"/>
                  </a:moveTo>
                  <a:cubicBezTo>
                    <a:pt x="4664" y="62"/>
                    <a:pt x="4640" y="62"/>
                    <a:pt x="4640" y="86"/>
                  </a:cubicBezTo>
                  <a:cubicBezTo>
                    <a:pt x="4591" y="159"/>
                    <a:pt x="4567" y="208"/>
                    <a:pt x="4591" y="281"/>
                  </a:cubicBezTo>
                  <a:cubicBezTo>
                    <a:pt x="4591" y="329"/>
                    <a:pt x="4591" y="378"/>
                    <a:pt x="4616" y="426"/>
                  </a:cubicBezTo>
                  <a:cubicBezTo>
                    <a:pt x="4616" y="444"/>
                    <a:pt x="4628" y="461"/>
                    <a:pt x="4643" y="461"/>
                  </a:cubicBezTo>
                  <a:cubicBezTo>
                    <a:pt x="4650" y="461"/>
                    <a:pt x="4657" y="458"/>
                    <a:pt x="4664" y="451"/>
                  </a:cubicBezTo>
                  <a:cubicBezTo>
                    <a:pt x="4688" y="451"/>
                    <a:pt x="4713" y="426"/>
                    <a:pt x="4713" y="402"/>
                  </a:cubicBezTo>
                  <a:cubicBezTo>
                    <a:pt x="4688" y="354"/>
                    <a:pt x="4688" y="329"/>
                    <a:pt x="4688" y="281"/>
                  </a:cubicBezTo>
                  <a:cubicBezTo>
                    <a:pt x="4688" y="232"/>
                    <a:pt x="4688" y="184"/>
                    <a:pt x="4713" y="135"/>
                  </a:cubicBezTo>
                  <a:cubicBezTo>
                    <a:pt x="4737" y="111"/>
                    <a:pt x="4713" y="86"/>
                    <a:pt x="4688" y="62"/>
                  </a:cubicBezTo>
                  <a:close/>
                  <a:moveTo>
                    <a:pt x="7749" y="135"/>
                  </a:moveTo>
                  <a:cubicBezTo>
                    <a:pt x="7725" y="135"/>
                    <a:pt x="7701" y="159"/>
                    <a:pt x="7701" y="184"/>
                  </a:cubicBezTo>
                  <a:cubicBezTo>
                    <a:pt x="7676" y="281"/>
                    <a:pt x="7652" y="354"/>
                    <a:pt x="7604" y="451"/>
                  </a:cubicBezTo>
                  <a:cubicBezTo>
                    <a:pt x="7579" y="451"/>
                    <a:pt x="7579" y="499"/>
                    <a:pt x="7604" y="524"/>
                  </a:cubicBezTo>
                  <a:lnTo>
                    <a:pt x="7628" y="524"/>
                  </a:lnTo>
                  <a:lnTo>
                    <a:pt x="7628" y="499"/>
                  </a:lnTo>
                  <a:lnTo>
                    <a:pt x="7676" y="499"/>
                  </a:lnTo>
                  <a:cubicBezTo>
                    <a:pt x="7749" y="402"/>
                    <a:pt x="7774" y="305"/>
                    <a:pt x="7798" y="184"/>
                  </a:cubicBezTo>
                  <a:cubicBezTo>
                    <a:pt x="7798" y="159"/>
                    <a:pt x="7774" y="135"/>
                    <a:pt x="7749" y="135"/>
                  </a:cubicBezTo>
                  <a:close/>
                  <a:moveTo>
                    <a:pt x="1148" y="349"/>
                  </a:moveTo>
                  <a:cubicBezTo>
                    <a:pt x="1112" y="349"/>
                    <a:pt x="1100" y="409"/>
                    <a:pt x="1142" y="451"/>
                  </a:cubicBezTo>
                  <a:cubicBezTo>
                    <a:pt x="1215" y="475"/>
                    <a:pt x="1312" y="524"/>
                    <a:pt x="1409" y="597"/>
                  </a:cubicBezTo>
                  <a:lnTo>
                    <a:pt x="1433" y="597"/>
                  </a:lnTo>
                  <a:lnTo>
                    <a:pt x="1433" y="572"/>
                  </a:lnTo>
                  <a:lnTo>
                    <a:pt x="1458" y="572"/>
                  </a:lnTo>
                  <a:cubicBezTo>
                    <a:pt x="1482" y="548"/>
                    <a:pt x="1482" y="524"/>
                    <a:pt x="1458" y="499"/>
                  </a:cubicBezTo>
                  <a:cubicBezTo>
                    <a:pt x="1360" y="451"/>
                    <a:pt x="1263" y="402"/>
                    <a:pt x="1166" y="354"/>
                  </a:cubicBezTo>
                  <a:cubicBezTo>
                    <a:pt x="1159" y="350"/>
                    <a:pt x="1153" y="349"/>
                    <a:pt x="1148" y="349"/>
                  </a:cubicBezTo>
                  <a:close/>
                  <a:moveTo>
                    <a:pt x="1725" y="645"/>
                  </a:moveTo>
                  <a:cubicBezTo>
                    <a:pt x="1676" y="645"/>
                    <a:pt x="1652" y="645"/>
                    <a:pt x="1652" y="669"/>
                  </a:cubicBezTo>
                  <a:cubicBezTo>
                    <a:pt x="1628" y="694"/>
                    <a:pt x="1628" y="718"/>
                    <a:pt x="1652" y="742"/>
                  </a:cubicBezTo>
                  <a:lnTo>
                    <a:pt x="1919" y="888"/>
                  </a:lnTo>
                  <a:lnTo>
                    <a:pt x="1943" y="888"/>
                  </a:lnTo>
                  <a:cubicBezTo>
                    <a:pt x="1968" y="888"/>
                    <a:pt x="1992" y="888"/>
                    <a:pt x="1992" y="864"/>
                  </a:cubicBezTo>
                  <a:cubicBezTo>
                    <a:pt x="2016" y="839"/>
                    <a:pt x="1992" y="815"/>
                    <a:pt x="1968" y="815"/>
                  </a:cubicBezTo>
                  <a:lnTo>
                    <a:pt x="1725" y="645"/>
                  </a:lnTo>
                  <a:close/>
                  <a:moveTo>
                    <a:pt x="7421" y="629"/>
                  </a:moveTo>
                  <a:cubicBezTo>
                    <a:pt x="7409" y="629"/>
                    <a:pt x="7396" y="634"/>
                    <a:pt x="7385" y="645"/>
                  </a:cubicBezTo>
                  <a:cubicBezTo>
                    <a:pt x="7312" y="694"/>
                    <a:pt x="7215" y="742"/>
                    <a:pt x="7142" y="791"/>
                  </a:cubicBezTo>
                  <a:cubicBezTo>
                    <a:pt x="7118" y="815"/>
                    <a:pt x="7093" y="839"/>
                    <a:pt x="7118" y="864"/>
                  </a:cubicBezTo>
                  <a:cubicBezTo>
                    <a:pt x="7118" y="888"/>
                    <a:pt x="7142" y="888"/>
                    <a:pt x="7166" y="888"/>
                  </a:cubicBezTo>
                  <a:lnTo>
                    <a:pt x="7191" y="888"/>
                  </a:lnTo>
                  <a:cubicBezTo>
                    <a:pt x="7288" y="839"/>
                    <a:pt x="7361" y="791"/>
                    <a:pt x="7458" y="718"/>
                  </a:cubicBezTo>
                  <a:cubicBezTo>
                    <a:pt x="7495" y="681"/>
                    <a:pt x="7461" y="629"/>
                    <a:pt x="7421" y="629"/>
                  </a:cubicBezTo>
                  <a:close/>
                  <a:moveTo>
                    <a:pt x="5077" y="548"/>
                  </a:moveTo>
                  <a:cubicBezTo>
                    <a:pt x="5053" y="548"/>
                    <a:pt x="5029" y="572"/>
                    <a:pt x="5029" y="597"/>
                  </a:cubicBezTo>
                  <a:cubicBezTo>
                    <a:pt x="5004" y="645"/>
                    <a:pt x="5004" y="669"/>
                    <a:pt x="4980" y="718"/>
                  </a:cubicBezTo>
                  <a:cubicBezTo>
                    <a:pt x="4931" y="694"/>
                    <a:pt x="4907" y="645"/>
                    <a:pt x="4859" y="621"/>
                  </a:cubicBezTo>
                  <a:cubicBezTo>
                    <a:pt x="4846" y="609"/>
                    <a:pt x="4834" y="603"/>
                    <a:pt x="4822" y="603"/>
                  </a:cubicBezTo>
                  <a:cubicBezTo>
                    <a:pt x="4810" y="603"/>
                    <a:pt x="4798" y="609"/>
                    <a:pt x="4786" y="621"/>
                  </a:cubicBezTo>
                  <a:cubicBezTo>
                    <a:pt x="4761" y="645"/>
                    <a:pt x="4761" y="669"/>
                    <a:pt x="4786" y="694"/>
                  </a:cubicBezTo>
                  <a:cubicBezTo>
                    <a:pt x="4834" y="742"/>
                    <a:pt x="4883" y="767"/>
                    <a:pt x="4931" y="791"/>
                  </a:cubicBezTo>
                  <a:lnTo>
                    <a:pt x="4907" y="864"/>
                  </a:lnTo>
                  <a:cubicBezTo>
                    <a:pt x="4907" y="888"/>
                    <a:pt x="4907" y="912"/>
                    <a:pt x="4931" y="937"/>
                  </a:cubicBezTo>
                  <a:lnTo>
                    <a:pt x="4956" y="937"/>
                  </a:lnTo>
                  <a:lnTo>
                    <a:pt x="4956" y="912"/>
                  </a:lnTo>
                  <a:cubicBezTo>
                    <a:pt x="4956" y="924"/>
                    <a:pt x="4962" y="931"/>
                    <a:pt x="4971" y="931"/>
                  </a:cubicBezTo>
                  <a:cubicBezTo>
                    <a:pt x="4980" y="931"/>
                    <a:pt x="4992" y="924"/>
                    <a:pt x="5004" y="912"/>
                  </a:cubicBezTo>
                  <a:lnTo>
                    <a:pt x="5029" y="864"/>
                  </a:lnTo>
                  <a:lnTo>
                    <a:pt x="5053" y="864"/>
                  </a:lnTo>
                  <a:cubicBezTo>
                    <a:pt x="5060" y="871"/>
                    <a:pt x="5067" y="874"/>
                    <a:pt x="5074" y="874"/>
                  </a:cubicBezTo>
                  <a:cubicBezTo>
                    <a:pt x="5091" y="874"/>
                    <a:pt x="5109" y="857"/>
                    <a:pt x="5126" y="839"/>
                  </a:cubicBezTo>
                  <a:cubicBezTo>
                    <a:pt x="5150" y="815"/>
                    <a:pt x="5126" y="791"/>
                    <a:pt x="5101" y="767"/>
                  </a:cubicBezTo>
                  <a:lnTo>
                    <a:pt x="5077" y="767"/>
                  </a:lnTo>
                  <a:cubicBezTo>
                    <a:pt x="5101" y="718"/>
                    <a:pt x="5101" y="669"/>
                    <a:pt x="5126" y="621"/>
                  </a:cubicBezTo>
                  <a:cubicBezTo>
                    <a:pt x="5126" y="597"/>
                    <a:pt x="5101" y="548"/>
                    <a:pt x="5077" y="548"/>
                  </a:cubicBezTo>
                  <a:close/>
                  <a:moveTo>
                    <a:pt x="5393" y="864"/>
                  </a:moveTo>
                  <a:cubicBezTo>
                    <a:pt x="5369" y="864"/>
                    <a:pt x="5320" y="864"/>
                    <a:pt x="5320" y="912"/>
                  </a:cubicBezTo>
                  <a:cubicBezTo>
                    <a:pt x="5320" y="937"/>
                    <a:pt x="5344" y="961"/>
                    <a:pt x="5369" y="961"/>
                  </a:cubicBezTo>
                  <a:cubicBezTo>
                    <a:pt x="5466" y="985"/>
                    <a:pt x="5563" y="1009"/>
                    <a:pt x="5660" y="1034"/>
                  </a:cubicBezTo>
                  <a:lnTo>
                    <a:pt x="5684" y="1034"/>
                  </a:lnTo>
                  <a:cubicBezTo>
                    <a:pt x="5733" y="1009"/>
                    <a:pt x="5733" y="937"/>
                    <a:pt x="5684" y="937"/>
                  </a:cubicBezTo>
                  <a:cubicBezTo>
                    <a:pt x="5587" y="912"/>
                    <a:pt x="5490" y="888"/>
                    <a:pt x="5393" y="864"/>
                  </a:cubicBezTo>
                  <a:close/>
                  <a:moveTo>
                    <a:pt x="5976" y="961"/>
                  </a:moveTo>
                  <a:cubicBezTo>
                    <a:pt x="5952" y="961"/>
                    <a:pt x="5927" y="985"/>
                    <a:pt x="5927" y="1009"/>
                  </a:cubicBezTo>
                  <a:cubicBezTo>
                    <a:pt x="5903" y="1034"/>
                    <a:pt x="5927" y="1058"/>
                    <a:pt x="5952" y="1058"/>
                  </a:cubicBezTo>
                  <a:lnTo>
                    <a:pt x="6267" y="1058"/>
                  </a:lnTo>
                  <a:cubicBezTo>
                    <a:pt x="6292" y="1058"/>
                    <a:pt x="6316" y="1058"/>
                    <a:pt x="6316" y="1009"/>
                  </a:cubicBezTo>
                  <a:cubicBezTo>
                    <a:pt x="6316" y="985"/>
                    <a:pt x="6292" y="961"/>
                    <a:pt x="6267" y="961"/>
                  </a:cubicBezTo>
                  <a:close/>
                  <a:moveTo>
                    <a:pt x="6875" y="888"/>
                  </a:moveTo>
                  <a:cubicBezTo>
                    <a:pt x="6778" y="912"/>
                    <a:pt x="6680" y="937"/>
                    <a:pt x="6559" y="937"/>
                  </a:cubicBezTo>
                  <a:cubicBezTo>
                    <a:pt x="6535" y="961"/>
                    <a:pt x="6510" y="985"/>
                    <a:pt x="6535" y="1009"/>
                  </a:cubicBezTo>
                  <a:cubicBezTo>
                    <a:pt x="6535" y="1034"/>
                    <a:pt x="6559" y="1058"/>
                    <a:pt x="6583" y="1058"/>
                  </a:cubicBezTo>
                  <a:lnTo>
                    <a:pt x="6608" y="1058"/>
                  </a:lnTo>
                  <a:cubicBezTo>
                    <a:pt x="6705" y="1034"/>
                    <a:pt x="6802" y="1009"/>
                    <a:pt x="6899" y="985"/>
                  </a:cubicBezTo>
                  <a:cubicBezTo>
                    <a:pt x="6923" y="985"/>
                    <a:pt x="6948" y="961"/>
                    <a:pt x="6948" y="937"/>
                  </a:cubicBezTo>
                  <a:cubicBezTo>
                    <a:pt x="6923" y="912"/>
                    <a:pt x="6899" y="888"/>
                    <a:pt x="6875" y="888"/>
                  </a:cubicBezTo>
                  <a:close/>
                  <a:moveTo>
                    <a:pt x="2235" y="937"/>
                  </a:moveTo>
                  <a:cubicBezTo>
                    <a:pt x="2211" y="937"/>
                    <a:pt x="2186" y="937"/>
                    <a:pt x="2162" y="961"/>
                  </a:cubicBezTo>
                  <a:cubicBezTo>
                    <a:pt x="2162" y="985"/>
                    <a:pt x="2162" y="1009"/>
                    <a:pt x="2186" y="1034"/>
                  </a:cubicBezTo>
                  <a:cubicBezTo>
                    <a:pt x="2284" y="1082"/>
                    <a:pt x="2381" y="1131"/>
                    <a:pt x="2454" y="1180"/>
                  </a:cubicBezTo>
                  <a:lnTo>
                    <a:pt x="2478" y="1180"/>
                  </a:lnTo>
                  <a:cubicBezTo>
                    <a:pt x="2502" y="1180"/>
                    <a:pt x="2526" y="1180"/>
                    <a:pt x="2526" y="1155"/>
                  </a:cubicBezTo>
                  <a:cubicBezTo>
                    <a:pt x="2551" y="1131"/>
                    <a:pt x="2526" y="1107"/>
                    <a:pt x="2502" y="1082"/>
                  </a:cubicBezTo>
                  <a:lnTo>
                    <a:pt x="2235" y="937"/>
                  </a:lnTo>
                  <a:close/>
                  <a:moveTo>
                    <a:pt x="4754" y="1076"/>
                  </a:moveTo>
                  <a:cubicBezTo>
                    <a:pt x="4748" y="1076"/>
                    <a:pt x="4741" y="1078"/>
                    <a:pt x="4737" y="1082"/>
                  </a:cubicBezTo>
                  <a:cubicBezTo>
                    <a:pt x="4664" y="1155"/>
                    <a:pt x="4567" y="1204"/>
                    <a:pt x="4494" y="1252"/>
                  </a:cubicBezTo>
                  <a:cubicBezTo>
                    <a:pt x="4470" y="1277"/>
                    <a:pt x="4446" y="1301"/>
                    <a:pt x="4470" y="1325"/>
                  </a:cubicBezTo>
                  <a:cubicBezTo>
                    <a:pt x="4470" y="1350"/>
                    <a:pt x="4494" y="1350"/>
                    <a:pt x="4518" y="1350"/>
                  </a:cubicBezTo>
                  <a:lnTo>
                    <a:pt x="4543" y="1350"/>
                  </a:lnTo>
                  <a:cubicBezTo>
                    <a:pt x="4640" y="1301"/>
                    <a:pt x="4713" y="1228"/>
                    <a:pt x="4786" y="1155"/>
                  </a:cubicBezTo>
                  <a:cubicBezTo>
                    <a:pt x="4825" y="1116"/>
                    <a:pt x="4784" y="1076"/>
                    <a:pt x="4754" y="1076"/>
                  </a:cubicBezTo>
                  <a:close/>
                  <a:moveTo>
                    <a:pt x="2772" y="1218"/>
                  </a:moveTo>
                  <a:cubicBezTo>
                    <a:pt x="2755" y="1218"/>
                    <a:pt x="2738" y="1235"/>
                    <a:pt x="2721" y="1252"/>
                  </a:cubicBezTo>
                  <a:cubicBezTo>
                    <a:pt x="2721" y="1277"/>
                    <a:pt x="2721" y="1301"/>
                    <a:pt x="2745" y="1325"/>
                  </a:cubicBezTo>
                  <a:cubicBezTo>
                    <a:pt x="2842" y="1350"/>
                    <a:pt x="2939" y="1398"/>
                    <a:pt x="3037" y="1422"/>
                  </a:cubicBezTo>
                  <a:lnTo>
                    <a:pt x="3061" y="1422"/>
                  </a:lnTo>
                  <a:cubicBezTo>
                    <a:pt x="3134" y="1422"/>
                    <a:pt x="3134" y="1325"/>
                    <a:pt x="3061" y="1325"/>
                  </a:cubicBezTo>
                  <a:cubicBezTo>
                    <a:pt x="2988" y="1301"/>
                    <a:pt x="2891" y="1252"/>
                    <a:pt x="2794" y="1228"/>
                  </a:cubicBezTo>
                  <a:cubicBezTo>
                    <a:pt x="2787" y="1221"/>
                    <a:pt x="2779" y="1218"/>
                    <a:pt x="2772" y="1218"/>
                  </a:cubicBezTo>
                  <a:close/>
                  <a:moveTo>
                    <a:pt x="3340" y="1395"/>
                  </a:moveTo>
                  <a:cubicBezTo>
                    <a:pt x="3300" y="1395"/>
                    <a:pt x="3286" y="1495"/>
                    <a:pt x="3352" y="1495"/>
                  </a:cubicBezTo>
                  <a:cubicBezTo>
                    <a:pt x="3450" y="1520"/>
                    <a:pt x="3547" y="1520"/>
                    <a:pt x="3644" y="1544"/>
                  </a:cubicBezTo>
                  <a:cubicBezTo>
                    <a:pt x="3668" y="1544"/>
                    <a:pt x="3717" y="1520"/>
                    <a:pt x="3717" y="1495"/>
                  </a:cubicBezTo>
                  <a:cubicBezTo>
                    <a:pt x="3717" y="1447"/>
                    <a:pt x="3692" y="1447"/>
                    <a:pt x="3668" y="1422"/>
                  </a:cubicBezTo>
                  <a:cubicBezTo>
                    <a:pt x="3571" y="1422"/>
                    <a:pt x="3474" y="1422"/>
                    <a:pt x="3352" y="1398"/>
                  </a:cubicBezTo>
                  <a:cubicBezTo>
                    <a:pt x="3348" y="1396"/>
                    <a:pt x="3344" y="1395"/>
                    <a:pt x="3340" y="1395"/>
                  </a:cubicBezTo>
                  <a:close/>
                  <a:moveTo>
                    <a:pt x="4251" y="1374"/>
                  </a:moveTo>
                  <a:cubicBezTo>
                    <a:pt x="4154" y="1398"/>
                    <a:pt x="4033" y="1422"/>
                    <a:pt x="3935" y="1422"/>
                  </a:cubicBezTo>
                  <a:cubicBezTo>
                    <a:pt x="3911" y="1447"/>
                    <a:pt x="3887" y="1471"/>
                    <a:pt x="3911" y="1495"/>
                  </a:cubicBezTo>
                  <a:cubicBezTo>
                    <a:pt x="3911" y="1520"/>
                    <a:pt x="3911" y="1544"/>
                    <a:pt x="3960" y="1544"/>
                  </a:cubicBezTo>
                  <a:cubicBezTo>
                    <a:pt x="4081" y="1520"/>
                    <a:pt x="4178" y="1495"/>
                    <a:pt x="4275" y="1471"/>
                  </a:cubicBezTo>
                  <a:cubicBezTo>
                    <a:pt x="4300" y="1471"/>
                    <a:pt x="4324" y="1447"/>
                    <a:pt x="4300" y="1398"/>
                  </a:cubicBezTo>
                  <a:cubicBezTo>
                    <a:pt x="4300" y="1374"/>
                    <a:pt x="4275" y="1374"/>
                    <a:pt x="4251" y="13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34" name="Google Shape;534;p13"/>
          <p:cNvGrpSpPr/>
          <p:nvPr/>
        </p:nvGrpSpPr>
        <p:grpSpPr>
          <a:xfrm rot="3617422">
            <a:off x="106688" y="6028108"/>
            <a:ext cx="852331" cy="509352"/>
            <a:chOff x="1202177" y="4613417"/>
            <a:chExt cx="528376" cy="315757"/>
          </a:xfrm>
        </p:grpSpPr>
        <p:sp>
          <p:nvSpPr>
            <p:cNvPr id="535" name="Google Shape;535;p13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6" name="Google Shape;536;p13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7" name="Google Shape;537;p13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8" name="Google Shape;538;p13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9" name="Google Shape;539;p13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0" name="Google Shape;540;p13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41" name="Google Shape;541;p13"/>
          <p:cNvGrpSpPr/>
          <p:nvPr/>
        </p:nvGrpSpPr>
        <p:grpSpPr>
          <a:xfrm>
            <a:off x="11077881" y="5593040"/>
            <a:ext cx="888153" cy="1297929"/>
            <a:chOff x="-1047799" y="3300294"/>
            <a:chExt cx="439014" cy="641607"/>
          </a:xfrm>
        </p:grpSpPr>
        <p:sp>
          <p:nvSpPr>
            <p:cNvPr id="542" name="Google Shape;542;p13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3" name="Google Shape;543;p13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4" name="Google Shape;544;p13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5" name="Google Shape;545;p13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6" name="Google Shape;546;p13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7" name="Google Shape;547;p13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8" name="Google Shape;548;p13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9" name="Google Shape;549;p13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0" name="Google Shape;550;p13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1" name="Google Shape;551;p13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2" name="Google Shape;552;p13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3" name="Google Shape;553;p13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4" name="Google Shape;554;p13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60491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24"/>
          <p:cNvSpPr txBox="1">
            <a:spLocks noGrp="1"/>
          </p:cNvSpPr>
          <p:nvPr>
            <p:ph type="subTitle" idx="1"/>
          </p:nvPr>
        </p:nvSpPr>
        <p:spPr>
          <a:xfrm>
            <a:off x="1503975" y="2558033"/>
            <a:ext cx="25156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0" name="Google Shape;1020;p24"/>
          <p:cNvSpPr txBox="1">
            <a:spLocks noGrp="1"/>
          </p:cNvSpPr>
          <p:nvPr>
            <p:ph type="subTitle" idx="2"/>
          </p:nvPr>
        </p:nvSpPr>
        <p:spPr>
          <a:xfrm>
            <a:off x="1667592" y="3037733"/>
            <a:ext cx="2352000" cy="1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1" name="Google Shape;1021;p24"/>
          <p:cNvSpPr txBox="1">
            <a:spLocks noGrp="1"/>
          </p:cNvSpPr>
          <p:nvPr>
            <p:ph type="subTitle" idx="3"/>
          </p:nvPr>
        </p:nvSpPr>
        <p:spPr>
          <a:xfrm>
            <a:off x="8172425" y="2558017"/>
            <a:ext cx="25156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2" name="Google Shape;1022;p24"/>
          <p:cNvSpPr txBox="1">
            <a:spLocks noGrp="1"/>
          </p:cNvSpPr>
          <p:nvPr>
            <p:ph type="subTitle" idx="4"/>
          </p:nvPr>
        </p:nvSpPr>
        <p:spPr>
          <a:xfrm>
            <a:off x="8172441" y="3037733"/>
            <a:ext cx="2352000" cy="1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3" name="Google Shape;1023;p24"/>
          <p:cNvSpPr txBox="1">
            <a:spLocks noGrp="1"/>
          </p:cNvSpPr>
          <p:nvPr>
            <p:ph type="subTitle" idx="5"/>
          </p:nvPr>
        </p:nvSpPr>
        <p:spPr>
          <a:xfrm>
            <a:off x="1503975" y="4401500"/>
            <a:ext cx="25156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4" name="Google Shape;1024;p24"/>
          <p:cNvSpPr txBox="1">
            <a:spLocks noGrp="1"/>
          </p:cNvSpPr>
          <p:nvPr>
            <p:ph type="subTitle" idx="6"/>
          </p:nvPr>
        </p:nvSpPr>
        <p:spPr>
          <a:xfrm>
            <a:off x="1667575" y="4882767"/>
            <a:ext cx="2352000" cy="1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5" name="Google Shape;1025;p24"/>
          <p:cNvSpPr txBox="1">
            <a:spLocks noGrp="1"/>
          </p:cNvSpPr>
          <p:nvPr>
            <p:ph type="subTitle" idx="7"/>
          </p:nvPr>
        </p:nvSpPr>
        <p:spPr>
          <a:xfrm>
            <a:off x="8172425" y="4401500"/>
            <a:ext cx="25156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6" name="Google Shape;1026;p24"/>
          <p:cNvSpPr txBox="1">
            <a:spLocks noGrp="1"/>
          </p:cNvSpPr>
          <p:nvPr>
            <p:ph type="subTitle" idx="8"/>
          </p:nvPr>
        </p:nvSpPr>
        <p:spPr>
          <a:xfrm>
            <a:off x="8172424" y="4882767"/>
            <a:ext cx="2352000" cy="1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7" name="Google Shape;1027;p24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28" name="Google Shape;1028;p24"/>
          <p:cNvGrpSpPr/>
          <p:nvPr/>
        </p:nvGrpSpPr>
        <p:grpSpPr>
          <a:xfrm>
            <a:off x="10847627" y="5456936"/>
            <a:ext cx="1424348" cy="1276733"/>
            <a:chOff x="6787377" y="436188"/>
            <a:chExt cx="235647" cy="211226"/>
          </a:xfrm>
        </p:grpSpPr>
        <p:sp>
          <p:nvSpPr>
            <p:cNvPr id="1029" name="Google Shape;1029;p2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0" name="Google Shape;1030;p2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1" name="Google Shape;1031;p2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2" name="Google Shape;1032;p2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3" name="Google Shape;1033;p2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4" name="Google Shape;1034;p2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5" name="Google Shape;1035;p2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6" name="Google Shape;1036;p2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7" name="Google Shape;1037;p2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8" name="Google Shape;1038;p2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9" name="Google Shape;1039;p2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0" name="Google Shape;1040;p2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41" name="Google Shape;1041;p24"/>
          <p:cNvGrpSpPr/>
          <p:nvPr/>
        </p:nvGrpSpPr>
        <p:grpSpPr>
          <a:xfrm rot="4477981">
            <a:off x="-60364" y="5626183"/>
            <a:ext cx="1065851" cy="939624"/>
            <a:chOff x="4508023" y="3764622"/>
            <a:chExt cx="161487" cy="142362"/>
          </a:xfrm>
        </p:grpSpPr>
        <p:sp>
          <p:nvSpPr>
            <p:cNvPr id="1042" name="Google Shape;1042;p2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3" name="Google Shape;1043;p2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4" name="Google Shape;1044;p2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5" name="Google Shape;1045;p2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6" name="Google Shape;1046;p2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7" name="Google Shape;1047;p2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8" name="Google Shape;1048;p2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9" name="Google Shape;1049;p2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0" name="Google Shape;1050;p2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1" name="Google Shape;1051;p2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52" name="Google Shape;1052;p24"/>
          <p:cNvGrpSpPr/>
          <p:nvPr/>
        </p:nvGrpSpPr>
        <p:grpSpPr>
          <a:xfrm>
            <a:off x="8874603" y="-240769"/>
            <a:ext cx="2829184" cy="1886120"/>
            <a:chOff x="6655952" y="-180577"/>
            <a:chExt cx="2121888" cy="1414590"/>
          </a:xfrm>
        </p:grpSpPr>
        <p:grpSp>
          <p:nvGrpSpPr>
            <p:cNvPr id="1053" name="Google Shape;1053;p2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054" name="Google Shape;1054;p2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5" name="Google Shape;1055;p2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6" name="Google Shape;1056;p2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7" name="Google Shape;1057;p2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8" name="Google Shape;1058;p2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59" name="Google Shape;1059;p2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60" name="Google Shape;1060;p24"/>
          <p:cNvGrpSpPr/>
          <p:nvPr/>
        </p:nvGrpSpPr>
        <p:grpSpPr>
          <a:xfrm>
            <a:off x="-485665" y="2382291"/>
            <a:ext cx="1703989" cy="1347004"/>
            <a:chOff x="855987" y="2204128"/>
            <a:chExt cx="1217483" cy="962421"/>
          </a:xfrm>
        </p:grpSpPr>
        <p:grpSp>
          <p:nvGrpSpPr>
            <p:cNvPr id="1061" name="Google Shape;1061;p2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062" name="Google Shape;1062;p2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3" name="Google Shape;1063;p2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4" name="Google Shape;1064;p2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5" name="Google Shape;1065;p2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6" name="Google Shape;1066;p2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7" name="Google Shape;1067;p2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68" name="Google Shape;1068;p2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69" name="Google Shape;1069;p24"/>
          <p:cNvGrpSpPr/>
          <p:nvPr/>
        </p:nvGrpSpPr>
        <p:grpSpPr>
          <a:xfrm rot="10800000">
            <a:off x="5850705" y="-249093"/>
            <a:ext cx="2120540" cy="924348"/>
            <a:chOff x="3965010" y="571479"/>
            <a:chExt cx="1651683" cy="719972"/>
          </a:xfrm>
        </p:grpSpPr>
        <p:grpSp>
          <p:nvGrpSpPr>
            <p:cNvPr id="1070" name="Google Shape;1070;p2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071" name="Google Shape;1071;p2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072" name="Google Shape;1072;p2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73" name="Google Shape;1073;p2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74" name="Google Shape;1074;p2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75" name="Google Shape;1075;p2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76" name="Google Shape;1076;p2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77" name="Google Shape;1077;p2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48723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28"/>
          <p:cNvSpPr txBox="1">
            <a:spLocks noGrp="1"/>
          </p:cNvSpPr>
          <p:nvPr>
            <p:ph type="title"/>
          </p:nvPr>
        </p:nvSpPr>
        <p:spPr>
          <a:xfrm>
            <a:off x="2372200" y="1593633"/>
            <a:ext cx="7447600" cy="23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6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9pPr>
          </a:lstStyle>
          <a:p>
            <a:endParaRPr/>
          </a:p>
        </p:txBody>
      </p:sp>
      <p:sp>
        <p:nvSpPr>
          <p:cNvPr id="1241" name="Google Shape;1241;p28"/>
          <p:cNvSpPr txBox="1">
            <a:spLocks noGrp="1"/>
          </p:cNvSpPr>
          <p:nvPr>
            <p:ph type="subTitle" idx="1"/>
          </p:nvPr>
        </p:nvSpPr>
        <p:spPr>
          <a:xfrm>
            <a:off x="2441400" y="3894467"/>
            <a:ext cx="7309200" cy="8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42" name="Google Shape;1242;p28"/>
          <p:cNvGrpSpPr/>
          <p:nvPr/>
        </p:nvGrpSpPr>
        <p:grpSpPr>
          <a:xfrm flipH="1">
            <a:off x="9983633" y="858743"/>
            <a:ext cx="2716935" cy="2147739"/>
            <a:chOff x="855987" y="2204128"/>
            <a:chExt cx="1217483" cy="962421"/>
          </a:xfrm>
        </p:grpSpPr>
        <p:grpSp>
          <p:nvGrpSpPr>
            <p:cNvPr id="1243" name="Google Shape;1243;p2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244" name="Google Shape;1244;p2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45" name="Google Shape;1245;p2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46" name="Google Shape;1246;p2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47" name="Google Shape;1247;p2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48" name="Google Shape;1248;p2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49" name="Google Shape;1249;p2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0" name="Google Shape;1250;p2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51" name="Google Shape;1251;p28"/>
          <p:cNvGrpSpPr/>
          <p:nvPr/>
        </p:nvGrpSpPr>
        <p:grpSpPr>
          <a:xfrm flipH="1">
            <a:off x="59086" y="4371810"/>
            <a:ext cx="3367777" cy="2147740"/>
            <a:chOff x="7239867" y="1514545"/>
            <a:chExt cx="2525833" cy="1610805"/>
          </a:xfrm>
        </p:grpSpPr>
        <p:grpSp>
          <p:nvGrpSpPr>
            <p:cNvPr id="1252" name="Google Shape;1252;p28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253" name="Google Shape;1253;p28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254" name="Google Shape;1254;p28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55" name="Google Shape;1255;p28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56" name="Google Shape;1256;p28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57" name="Google Shape;1257;p28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58" name="Google Shape;1258;p28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59" name="Google Shape;1259;p28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60" name="Google Shape;1260;p28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28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62" name="Google Shape;1262;p28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63" name="Google Shape;1263;p28"/>
          <p:cNvGrpSpPr/>
          <p:nvPr/>
        </p:nvGrpSpPr>
        <p:grpSpPr>
          <a:xfrm flipH="1">
            <a:off x="497776" y="969404"/>
            <a:ext cx="2490408" cy="2261209"/>
            <a:chOff x="7844079" y="226728"/>
            <a:chExt cx="1373387" cy="1246991"/>
          </a:xfrm>
        </p:grpSpPr>
        <p:sp>
          <p:nvSpPr>
            <p:cNvPr id="1264" name="Google Shape;1264;p28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5" name="Google Shape;1265;p28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6" name="Google Shape;1266;p28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7" name="Google Shape;1267;p28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8" name="Google Shape;1268;p28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9" name="Google Shape;1269;p28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0" name="Google Shape;1270;p28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1" name="Google Shape;1271;p28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2" name="Google Shape;1272;p28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3" name="Google Shape;1273;p28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4" name="Google Shape;1274;p28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5" name="Google Shape;1275;p28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76" name="Google Shape;1276;p28"/>
          <p:cNvGrpSpPr/>
          <p:nvPr/>
        </p:nvGrpSpPr>
        <p:grpSpPr>
          <a:xfrm>
            <a:off x="10094901" y="4371799"/>
            <a:ext cx="1473259" cy="2555156"/>
            <a:chOff x="-1056319" y="1385262"/>
            <a:chExt cx="212940" cy="369285"/>
          </a:xfrm>
        </p:grpSpPr>
        <p:sp>
          <p:nvSpPr>
            <p:cNvPr id="1277" name="Google Shape;1277;p28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8" name="Google Shape;1278;p28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9" name="Google Shape;1279;p28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0" name="Google Shape;1280;p28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1" name="Google Shape;1281;p28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2" name="Google Shape;1282;p28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3" name="Google Shape;1283;p28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84" name="Google Shape;1284;p28"/>
          <p:cNvGrpSpPr/>
          <p:nvPr/>
        </p:nvGrpSpPr>
        <p:grpSpPr>
          <a:xfrm flipH="1">
            <a:off x="-65949" y="107005"/>
            <a:ext cx="1201733" cy="862401"/>
            <a:chOff x="6102329" y="3283426"/>
            <a:chExt cx="654776" cy="469888"/>
          </a:xfrm>
        </p:grpSpPr>
        <p:sp>
          <p:nvSpPr>
            <p:cNvPr id="1285" name="Google Shape;1285;p28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6" name="Google Shape;1286;p28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7" name="Google Shape;1287;p28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8" name="Google Shape;1288;p28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9" name="Google Shape;1289;p28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0" name="Google Shape;1290;p28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1" name="Google Shape;1291;p28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2" name="Google Shape;1292;p28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3" name="Google Shape;1293;p28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4" name="Google Shape;1294;p28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5" name="Google Shape;1295;p28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96" name="Google Shape;1296;p28"/>
          <p:cNvGrpSpPr/>
          <p:nvPr/>
        </p:nvGrpSpPr>
        <p:grpSpPr>
          <a:xfrm>
            <a:off x="4855578" y="221292"/>
            <a:ext cx="2480828" cy="1081397"/>
            <a:chOff x="3965010" y="571479"/>
            <a:chExt cx="1651683" cy="719972"/>
          </a:xfrm>
        </p:grpSpPr>
        <p:grpSp>
          <p:nvGrpSpPr>
            <p:cNvPr id="1297" name="Google Shape;1297;p2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298" name="Google Shape;1298;p2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299" name="Google Shape;1299;p2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00" name="Google Shape;1300;p2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01" name="Google Shape;1301;p2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02" name="Google Shape;1302;p2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03" name="Google Shape;1303;p2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304" name="Google Shape;1304;p2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82328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9782600" y="6834634"/>
            <a:ext cx="145667" cy="23367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396262" y="1235567"/>
            <a:ext cx="1367964" cy="1081376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11321327" y="6139941"/>
            <a:ext cx="852331" cy="509352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83546" y="5593040"/>
            <a:ext cx="888153" cy="1297929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10426901" y="-295959"/>
            <a:ext cx="2120540" cy="924348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761753" y="-227152"/>
            <a:ext cx="1065720" cy="1386513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72964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10043142" y="4855413"/>
            <a:ext cx="1179572" cy="2002585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10300589" y="1443976"/>
            <a:ext cx="2716935" cy="2147739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3864676" y="-915657"/>
            <a:ext cx="3367777" cy="2147740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372557" y="1412122"/>
            <a:ext cx="2202201" cy="1999527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1166943" y="4627399"/>
            <a:ext cx="1360515" cy="2309856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65700" y="6431401"/>
            <a:ext cx="2138592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50" name="Google Shape;1550;p33"/>
          <p:cNvSpPr/>
          <p:nvPr/>
        </p:nvSpPr>
        <p:spPr>
          <a:xfrm>
            <a:off x="2008236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51" name="Google Shape;1551;p33"/>
          <p:cNvSpPr/>
          <p:nvPr/>
        </p:nvSpPr>
        <p:spPr>
          <a:xfrm>
            <a:off x="8005239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52" name="Google Shape;1552;p33"/>
          <p:cNvSpPr/>
          <p:nvPr/>
        </p:nvSpPr>
        <p:spPr>
          <a:xfrm>
            <a:off x="10043135" y="6431401"/>
            <a:ext cx="2262260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53" name="Google Shape;1553;p33"/>
          <p:cNvSpPr/>
          <p:nvPr/>
        </p:nvSpPr>
        <p:spPr>
          <a:xfrm>
            <a:off x="4194215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54" name="Google Shape;1554;p33"/>
          <p:cNvSpPr/>
          <p:nvPr/>
        </p:nvSpPr>
        <p:spPr>
          <a:xfrm>
            <a:off x="6226152" y="6515214"/>
            <a:ext cx="1876864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55" name="Google Shape;1555;p33"/>
          <p:cNvSpPr/>
          <p:nvPr/>
        </p:nvSpPr>
        <p:spPr>
          <a:xfrm>
            <a:off x="3157673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954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462876"/>
      </p:ext>
    </p:extLst>
  </p:cSld>
  <p:clrMapOvr>
    <a:masterClrMapping/>
  </p:clrMapOvr>
  <p:transition spd="med" advClick="0">
    <p:pull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34"/>
          <p:cNvGrpSpPr/>
          <p:nvPr/>
        </p:nvGrpSpPr>
        <p:grpSpPr>
          <a:xfrm flipH="1">
            <a:off x="-79265" y="5456936"/>
            <a:ext cx="1424348" cy="1276733"/>
            <a:chOff x="6787377" y="436188"/>
            <a:chExt cx="235647" cy="211226"/>
          </a:xfrm>
        </p:grpSpPr>
        <p:sp>
          <p:nvSpPr>
            <p:cNvPr id="1558" name="Google Shape;1558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70" name="Google Shape;1570;p34"/>
          <p:cNvGrpSpPr/>
          <p:nvPr/>
        </p:nvGrpSpPr>
        <p:grpSpPr>
          <a:xfrm rot="-4477981" flipH="1">
            <a:off x="11187221" y="5626183"/>
            <a:ext cx="1065851" cy="939624"/>
            <a:chOff x="4508023" y="3764622"/>
            <a:chExt cx="161487" cy="142362"/>
          </a:xfrm>
        </p:grpSpPr>
        <p:sp>
          <p:nvSpPr>
            <p:cNvPr id="1571" name="Google Shape;1571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81" name="Google Shape;1581;p34"/>
          <p:cNvGrpSpPr/>
          <p:nvPr/>
        </p:nvGrpSpPr>
        <p:grpSpPr>
          <a:xfrm flipH="1">
            <a:off x="488921" y="-240769"/>
            <a:ext cx="2829184" cy="1886120"/>
            <a:chOff x="6655952" y="-180577"/>
            <a:chExt cx="2121888" cy="1414590"/>
          </a:xfrm>
        </p:grpSpPr>
        <p:grpSp>
          <p:nvGrpSpPr>
            <p:cNvPr id="1582" name="Google Shape;1582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583" name="Google Shape;1583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588" name="Google Shape;1588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89" name="Google Shape;1589;p34"/>
          <p:cNvGrpSpPr/>
          <p:nvPr/>
        </p:nvGrpSpPr>
        <p:grpSpPr>
          <a:xfrm flipH="1">
            <a:off x="10974386" y="2382291"/>
            <a:ext cx="1703989" cy="1347004"/>
            <a:chOff x="855987" y="2204128"/>
            <a:chExt cx="1217483" cy="962421"/>
          </a:xfrm>
        </p:grpSpPr>
        <p:grpSp>
          <p:nvGrpSpPr>
            <p:cNvPr id="1590" name="Google Shape;1590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91" name="Google Shape;1591;p3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597" name="Google Shape;1597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98" name="Google Shape;1598;p34"/>
          <p:cNvGrpSpPr/>
          <p:nvPr/>
        </p:nvGrpSpPr>
        <p:grpSpPr>
          <a:xfrm rot="10800000" flipH="1">
            <a:off x="4932665" y="-249093"/>
            <a:ext cx="2120540" cy="924348"/>
            <a:chOff x="3965010" y="571479"/>
            <a:chExt cx="1651683" cy="719972"/>
          </a:xfrm>
        </p:grpSpPr>
        <p:grpSp>
          <p:nvGrpSpPr>
            <p:cNvPr id="1599" name="Google Shape;1599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600" name="Google Shape;1600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605" name="Google Shape;1605;p3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06" name="Google Shape;1606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898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442204"/>
      </p:ext>
    </p:extLst>
  </p:cSld>
  <p:clrMapOvr>
    <a:masterClrMapping/>
  </p:clrMapOvr>
  <p:transition spd="med" advClick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309350"/>
      </p:ext>
    </p:extLst>
  </p:cSld>
  <p:clrMapOvr>
    <a:masterClrMapping/>
  </p:clrMapOvr>
  <p:transition spd="med" advClick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1233498"/>
      </p:ext>
    </p:extLst>
  </p:cSld>
  <p:clrMapOvr>
    <a:masterClrMapping/>
  </p:clrMapOvr>
  <p:transition spd="med" advClick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75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>
    <p:pull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5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76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 advClick="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722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</p:sldLayoutIdLst>
  <p:transition spd="med" advClick="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1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 spd="med" advClick="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951767" y="1548033"/>
            <a:ext cx="10173600" cy="4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106700" y="303967"/>
            <a:ext cx="9371200" cy="6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91813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073;p48"/>
          <p:cNvSpPr/>
          <p:nvPr/>
        </p:nvSpPr>
        <p:spPr>
          <a:xfrm>
            <a:off x="4390321" y="2739940"/>
            <a:ext cx="3723143" cy="3560725"/>
          </a:xfrm>
          <a:custGeom>
            <a:avLst/>
            <a:gdLst/>
            <a:ahLst/>
            <a:cxnLst/>
            <a:rect l="l" t="t" r="r" b="b"/>
            <a:pathLst>
              <a:path w="148142" h="149951" extrusionOk="0">
                <a:moveTo>
                  <a:pt x="30520" y="10390"/>
                </a:moveTo>
                <a:cubicBezTo>
                  <a:pt x="13674" y="24049"/>
                  <a:pt x="2090" y="67255"/>
                  <a:pt x="230" y="87875"/>
                </a:cubicBezTo>
                <a:cubicBezTo>
                  <a:pt x="-1630" y="108496"/>
                  <a:pt x="8066" y="123774"/>
                  <a:pt x="19362" y="134113"/>
                </a:cubicBezTo>
                <a:cubicBezTo>
                  <a:pt x="30658" y="144452"/>
                  <a:pt x="52649" y="149324"/>
                  <a:pt x="68007" y="149909"/>
                </a:cubicBezTo>
                <a:cubicBezTo>
                  <a:pt x="83366" y="150494"/>
                  <a:pt x="99054" y="144877"/>
                  <a:pt x="111513" y="137621"/>
                </a:cubicBezTo>
                <a:cubicBezTo>
                  <a:pt x="123972" y="130365"/>
                  <a:pt x="137341" y="119607"/>
                  <a:pt x="142761" y="106373"/>
                </a:cubicBezTo>
                <a:cubicBezTo>
                  <a:pt x="148182" y="93140"/>
                  <a:pt x="150945" y="74962"/>
                  <a:pt x="144036" y="58220"/>
                </a:cubicBezTo>
                <a:cubicBezTo>
                  <a:pt x="137127" y="41479"/>
                  <a:pt x="120225" y="13896"/>
                  <a:pt x="101306" y="5924"/>
                </a:cubicBezTo>
                <a:cubicBezTo>
                  <a:pt x="82387" y="-2048"/>
                  <a:pt x="47366" y="-3268"/>
                  <a:pt x="30520" y="1039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9" name="Google Shape;2077;p48"/>
          <p:cNvSpPr/>
          <p:nvPr/>
        </p:nvSpPr>
        <p:spPr>
          <a:xfrm>
            <a:off x="3950679" y="2914053"/>
            <a:ext cx="3649706" cy="3337276"/>
          </a:xfrm>
          <a:custGeom>
            <a:avLst/>
            <a:gdLst/>
            <a:ahLst/>
            <a:cxnLst/>
            <a:rect l="l" t="t" r="r" b="b"/>
            <a:pathLst>
              <a:path w="145220" h="140541" extrusionOk="0">
                <a:moveTo>
                  <a:pt x="31568" y="8951"/>
                </a:moveTo>
                <a:cubicBezTo>
                  <a:pt x="14941" y="18725"/>
                  <a:pt x="2001" y="43307"/>
                  <a:pt x="204" y="63270"/>
                </a:cubicBezTo>
                <a:cubicBezTo>
                  <a:pt x="-1593" y="83234"/>
                  <a:pt x="8730" y="115867"/>
                  <a:pt x="20787" y="128732"/>
                </a:cubicBezTo>
                <a:cubicBezTo>
                  <a:pt x="32844" y="141597"/>
                  <a:pt x="57708" y="139896"/>
                  <a:pt x="72548" y="140462"/>
                </a:cubicBezTo>
                <a:cubicBezTo>
                  <a:pt x="87388" y="141028"/>
                  <a:pt x="98582" y="138559"/>
                  <a:pt x="109827" y="132128"/>
                </a:cubicBezTo>
                <a:cubicBezTo>
                  <a:pt x="121072" y="125697"/>
                  <a:pt x="134783" y="114688"/>
                  <a:pt x="140020" y="101876"/>
                </a:cubicBezTo>
                <a:cubicBezTo>
                  <a:pt x="145258" y="89064"/>
                  <a:pt x="147928" y="71465"/>
                  <a:pt x="141252" y="55257"/>
                </a:cubicBezTo>
                <a:cubicBezTo>
                  <a:pt x="134576" y="39049"/>
                  <a:pt x="118246" y="12346"/>
                  <a:pt x="99965" y="4628"/>
                </a:cubicBezTo>
                <a:cubicBezTo>
                  <a:pt x="81684" y="-3090"/>
                  <a:pt x="48195" y="-823"/>
                  <a:pt x="31568" y="895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" name="Rectangle 9"/>
          <p:cNvSpPr/>
          <p:nvPr/>
        </p:nvSpPr>
        <p:spPr>
          <a:xfrm>
            <a:off x="2602795" y="2263767"/>
            <a:ext cx="7455887" cy="25853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688837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17D92"/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CHÀO MỪNG CÁC EM ĐẾN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17D92"/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VỚI TIẾT TẬP ĐỌC</a:t>
            </a:r>
            <a:endParaRPr kumimoji="0" lang="en-US" sz="7200" b="1" i="0" u="none" strike="noStrike" kern="1200" cap="none" spc="0" normalizeH="0" baseline="0" noProof="0" dirty="0">
              <a:ln w="13462">
                <a:solidFill>
                  <a:srgbClr val="FFFFFF"/>
                </a:solidFill>
                <a:prstDash val="solid"/>
              </a:ln>
              <a:solidFill>
                <a:srgbClr val="000000">
                  <a:lumMod val="85000"/>
                  <a:lumOff val="15000"/>
                </a:srgbClr>
              </a:solidFill>
              <a:effectLst>
                <a:outerShdw dist="38100" dir="2700000" algn="bl" rotWithShape="0">
                  <a:srgbClr val="D17D92"/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83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F0D85C-AFAB-4D5A-8B3C-B819FED767AC}"/>
              </a:ext>
            </a:extLst>
          </p:cNvPr>
          <p:cNvSpPr txBox="1"/>
          <p:nvPr/>
        </p:nvSpPr>
        <p:spPr>
          <a:xfrm>
            <a:off x="297266" y="753060"/>
            <a:ext cx="12005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1.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Quan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sát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bìa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sách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cho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biết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thông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tin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trên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bìa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sách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组合 567">
            <a:extLst>
              <a:ext uri="{FF2B5EF4-FFF2-40B4-BE49-F238E27FC236}">
                <a16:creationId xmlns:a16="http://schemas.microsoft.com/office/drawing/2014/main" id="{52AA80A8-2133-44C9-B991-D7E5CD44A546}"/>
              </a:ext>
            </a:extLst>
          </p:cNvPr>
          <p:cNvGrpSpPr/>
          <p:nvPr/>
        </p:nvGrpSpPr>
        <p:grpSpPr>
          <a:xfrm>
            <a:off x="3608001" y="2937491"/>
            <a:ext cx="8309498" cy="1211173"/>
            <a:chOff x="1330899" y="1678703"/>
            <a:chExt cx="4506713" cy="1211173"/>
          </a:xfrm>
        </p:grpSpPr>
        <p:grpSp>
          <p:nvGrpSpPr>
            <p:cNvPr id="7" name="组合 376">
              <a:extLst>
                <a:ext uri="{FF2B5EF4-FFF2-40B4-BE49-F238E27FC236}">
                  <a16:creationId xmlns:a16="http://schemas.microsoft.com/office/drawing/2014/main" id="{DDD3E264-E15C-4FC8-A727-6282DD12666F}"/>
                </a:ext>
              </a:extLst>
            </p:cNvPr>
            <p:cNvGrpSpPr/>
            <p:nvPr/>
          </p:nvGrpSpPr>
          <p:grpSpPr>
            <a:xfrm>
              <a:off x="1330899" y="1678703"/>
              <a:ext cx="4506713" cy="1211173"/>
              <a:chOff x="2972472" y="1362075"/>
              <a:chExt cx="5830217" cy="1566863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618BBAC1-D141-424B-A320-AD96D9320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214" y="1920875"/>
                <a:ext cx="5197475" cy="995363"/>
              </a:xfrm>
              <a:custGeom>
                <a:avLst/>
                <a:gdLst>
                  <a:gd name="T0" fmla="*/ 4 w 1226"/>
                  <a:gd name="T1" fmla="*/ 50 h 234"/>
                  <a:gd name="T2" fmla="*/ 61 w 1226"/>
                  <a:gd name="T3" fmla="*/ 44 h 234"/>
                  <a:gd name="T4" fmla="*/ 73 w 1226"/>
                  <a:gd name="T5" fmla="*/ 44 h 234"/>
                  <a:gd name="T6" fmla="*/ 427 w 1226"/>
                  <a:gd name="T7" fmla="*/ 55 h 234"/>
                  <a:gd name="T8" fmla="*/ 530 w 1226"/>
                  <a:gd name="T9" fmla="*/ 58 h 234"/>
                  <a:gd name="T10" fmla="*/ 1036 w 1226"/>
                  <a:gd name="T11" fmla="*/ 18 h 234"/>
                  <a:gd name="T12" fmla="*/ 1161 w 1226"/>
                  <a:gd name="T13" fmla="*/ 22 h 234"/>
                  <a:gd name="T14" fmla="*/ 1135 w 1226"/>
                  <a:gd name="T15" fmla="*/ 177 h 234"/>
                  <a:gd name="T16" fmla="*/ 1021 w 1226"/>
                  <a:gd name="T17" fmla="*/ 209 h 234"/>
                  <a:gd name="T18" fmla="*/ 868 w 1226"/>
                  <a:gd name="T19" fmla="*/ 217 h 234"/>
                  <a:gd name="T20" fmla="*/ 691 w 1226"/>
                  <a:gd name="T21" fmla="*/ 231 h 234"/>
                  <a:gd name="T22" fmla="*/ 554 w 1226"/>
                  <a:gd name="T23" fmla="*/ 233 h 234"/>
                  <a:gd name="T24" fmla="*/ 613 w 1226"/>
                  <a:gd name="T25" fmla="*/ 234 h 234"/>
                  <a:gd name="T26" fmla="*/ 459 w 1226"/>
                  <a:gd name="T27" fmla="*/ 233 h 234"/>
                  <a:gd name="T28" fmla="*/ 314 w 1226"/>
                  <a:gd name="T29" fmla="*/ 233 h 234"/>
                  <a:gd name="T30" fmla="*/ 148 w 1226"/>
                  <a:gd name="T31" fmla="*/ 226 h 234"/>
                  <a:gd name="T32" fmla="*/ 68 w 1226"/>
                  <a:gd name="T33" fmla="*/ 219 h 234"/>
                  <a:gd name="T34" fmla="*/ 10 w 1226"/>
                  <a:gd name="T35" fmla="*/ 203 h 234"/>
                  <a:gd name="T36" fmla="*/ 7 w 1226"/>
                  <a:gd name="T37" fmla="*/ 166 h 234"/>
                  <a:gd name="T38" fmla="*/ 4 w 1226"/>
                  <a:gd name="T39" fmla="*/ 5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26" h="234">
                    <a:moveTo>
                      <a:pt x="4" y="50"/>
                    </a:moveTo>
                    <a:cubicBezTo>
                      <a:pt x="9" y="42"/>
                      <a:pt x="42" y="43"/>
                      <a:pt x="61" y="44"/>
                    </a:cubicBezTo>
                    <a:cubicBezTo>
                      <a:pt x="66" y="44"/>
                      <a:pt x="71" y="44"/>
                      <a:pt x="73" y="44"/>
                    </a:cubicBezTo>
                    <a:cubicBezTo>
                      <a:pt x="191" y="44"/>
                      <a:pt x="309" y="52"/>
                      <a:pt x="427" y="55"/>
                    </a:cubicBezTo>
                    <a:cubicBezTo>
                      <a:pt x="461" y="56"/>
                      <a:pt x="496" y="57"/>
                      <a:pt x="530" y="58"/>
                    </a:cubicBezTo>
                    <a:cubicBezTo>
                      <a:pt x="643" y="63"/>
                      <a:pt x="979" y="30"/>
                      <a:pt x="1036" y="18"/>
                    </a:cubicBezTo>
                    <a:cubicBezTo>
                      <a:pt x="1075" y="10"/>
                      <a:pt x="1125" y="0"/>
                      <a:pt x="1161" y="22"/>
                    </a:cubicBezTo>
                    <a:cubicBezTo>
                      <a:pt x="1226" y="61"/>
                      <a:pt x="1184" y="144"/>
                      <a:pt x="1135" y="177"/>
                    </a:cubicBezTo>
                    <a:cubicBezTo>
                      <a:pt x="1101" y="199"/>
                      <a:pt x="1060" y="205"/>
                      <a:pt x="1021" y="209"/>
                    </a:cubicBezTo>
                    <a:cubicBezTo>
                      <a:pt x="970" y="213"/>
                      <a:pt x="919" y="214"/>
                      <a:pt x="868" y="217"/>
                    </a:cubicBezTo>
                    <a:cubicBezTo>
                      <a:pt x="809" y="220"/>
                      <a:pt x="750" y="228"/>
                      <a:pt x="691" y="231"/>
                    </a:cubicBezTo>
                    <a:cubicBezTo>
                      <a:pt x="645" y="233"/>
                      <a:pt x="600" y="233"/>
                      <a:pt x="554" y="233"/>
                    </a:cubicBezTo>
                    <a:cubicBezTo>
                      <a:pt x="574" y="233"/>
                      <a:pt x="593" y="233"/>
                      <a:pt x="613" y="234"/>
                    </a:cubicBezTo>
                    <a:cubicBezTo>
                      <a:pt x="562" y="233"/>
                      <a:pt x="510" y="233"/>
                      <a:pt x="459" y="233"/>
                    </a:cubicBezTo>
                    <a:cubicBezTo>
                      <a:pt x="411" y="233"/>
                      <a:pt x="362" y="234"/>
                      <a:pt x="314" y="233"/>
                    </a:cubicBezTo>
                    <a:cubicBezTo>
                      <a:pt x="259" y="232"/>
                      <a:pt x="203" y="230"/>
                      <a:pt x="148" y="226"/>
                    </a:cubicBezTo>
                    <a:cubicBezTo>
                      <a:pt x="121" y="223"/>
                      <a:pt x="95" y="221"/>
                      <a:pt x="68" y="219"/>
                    </a:cubicBezTo>
                    <a:cubicBezTo>
                      <a:pt x="49" y="217"/>
                      <a:pt x="23" y="220"/>
                      <a:pt x="10" y="203"/>
                    </a:cubicBezTo>
                    <a:cubicBezTo>
                      <a:pt x="4" y="196"/>
                      <a:pt x="9" y="186"/>
                      <a:pt x="7" y="166"/>
                    </a:cubicBezTo>
                    <a:cubicBezTo>
                      <a:pt x="7" y="152"/>
                      <a:pt x="0" y="51"/>
                      <a:pt x="4" y="5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91CCA6C6-47F6-48D6-9628-07837B33E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339" y="1946275"/>
                <a:ext cx="5124450" cy="982663"/>
              </a:xfrm>
              <a:custGeom>
                <a:avLst/>
                <a:gdLst>
                  <a:gd name="T0" fmla="*/ 11 w 1209"/>
                  <a:gd name="T1" fmla="*/ 45 h 231"/>
                  <a:gd name="T2" fmla="*/ 66 w 1209"/>
                  <a:gd name="T3" fmla="*/ 40 h 231"/>
                  <a:gd name="T4" fmla="*/ 146 w 1209"/>
                  <a:gd name="T5" fmla="*/ 41 h 231"/>
                  <a:gd name="T6" fmla="*/ 343 w 1209"/>
                  <a:gd name="T7" fmla="*/ 48 h 231"/>
                  <a:gd name="T8" fmla="*/ 623 w 1209"/>
                  <a:gd name="T9" fmla="*/ 53 h 231"/>
                  <a:gd name="T10" fmla="*/ 864 w 1209"/>
                  <a:gd name="T11" fmla="*/ 35 h 231"/>
                  <a:gd name="T12" fmla="*/ 1036 w 1209"/>
                  <a:gd name="T13" fmla="*/ 15 h 231"/>
                  <a:gd name="T14" fmla="*/ 1135 w 1209"/>
                  <a:gd name="T15" fmla="*/ 7 h 231"/>
                  <a:gd name="T16" fmla="*/ 1196 w 1209"/>
                  <a:gd name="T17" fmla="*/ 74 h 231"/>
                  <a:gd name="T18" fmla="*/ 1161 w 1209"/>
                  <a:gd name="T19" fmla="*/ 149 h 231"/>
                  <a:gd name="T20" fmla="*/ 1058 w 1209"/>
                  <a:gd name="T21" fmla="*/ 197 h 231"/>
                  <a:gd name="T22" fmla="*/ 818 w 1209"/>
                  <a:gd name="T23" fmla="*/ 213 h 231"/>
                  <a:gd name="T24" fmla="*/ 559 w 1209"/>
                  <a:gd name="T25" fmla="*/ 225 h 231"/>
                  <a:gd name="T26" fmla="*/ 557 w 1209"/>
                  <a:gd name="T27" fmla="*/ 228 h 231"/>
                  <a:gd name="T28" fmla="*/ 586 w 1209"/>
                  <a:gd name="T29" fmla="*/ 229 h 231"/>
                  <a:gd name="T30" fmla="*/ 601 w 1209"/>
                  <a:gd name="T31" fmla="*/ 229 h 231"/>
                  <a:gd name="T32" fmla="*/ 610 w 1209"/>
                  <a:gd name="T33" fmla="*/ 226 h 231"/>
                  <a:gd name="T34" fmla="*/ 547 w 1209"/>
                  <a:gd name="T35" fmla="*/ 225 h 231"/>
                  <a:gd name="T36" fmla="*/ 422 w 1209"/>
                  <a:gd name="T37" fmla="*/ 226 h 231"/>
                  <a:gd name="T38" fmla="*/ 168 w 1209"/>
                  <a:gd name="T39" fmla="*/ 219 h 231"/>
                  <a:gd name="T40" fmla="*/ 53 w 1209"/>
                  <a:gd name="T41" fmla="*/ 210 h 231"/>
                  <a:gd name="T42" fmla="*/ 14 w 1209"/>
                  <a:gd name="T43" fmla="*/ 178 h 231"/>
                  <a:gd name="T44" fmla="*/ 14 w 1209"/>
                  <a:gd name="T45" fmla="*/ 152 h 231"/>
                  <a:gd name="T46" fmla="*/ 11 w 1209"/>
                  <a:gd name="T47" fmla="*/ 94 h 231"/>
                  <a:gd name="T48" fmla="*/ 10 w 1209"/>
                  <a:gd name="T49" fmla="*/ 61 h 231"/>
                  <a:gd name="T50" fmla="*/ 10 w 1209"/>
                  <a:gd name="T51" fmla="*/ 45 h 231"/>
                  <a:gd name="T52" fmla="*/ 7 w 1209"/>
                  <a:gd name="T53" fmla="*/ 43 h 231"/>
                  <a:gd name="T54" fmla="*/ 4 w 1209"/>
                  <a:gd name="T55" fmla="*/ 75 h 231"/>
                  <a:gd name="T56" fmla="*/ 7 w 1209"/>
                  <a:gd name="T57" fmla="*/ 139 h 231"/>
                  <a:gd name="T58" fmla="*/ 8 w 1209"/>
                  <a:gd name="T59" fmla="*/ 160 h 231"/>
                  <a:gd name="T60" fmla="*/ 10 w 1209"/>
                  <a:gd name="T61" fmla="*/ 195 h 231"/>
                  <a:gd name="T62" fmla="*/ 79 w 1209"/>
                  <a:gd name="T63" fmla="*/ 215 h 231"/>
                  <a:gd name="T64" fmla="*/ 349 w 1209"/>
                  <a:gd name="T65" fmla="*/ 229 h 231"/>
                  <a:gd name="T66" fmla="*/ 465 w 1209"/>
                  <a:gd name="T67" fmla="*/ 229 h 231"/>
                  <a:gd name="T68" fmla="*/ 616 w 1209"/>
                  <a:gd name="T69" fmla="*/ 229 h 231"/>
                  <a:gd name="T70" fmla="*/ 618 w 1209"/>
                  <a:gd name="T71" fmla="*/ 226 h 231"/>
                  <a:gd name="T72" fmla="*/ 574 w 1209"/>
                  <a:gd name="T73" fmla="*/ 225 h 231"/>
                  <a:gd name="T74" fmla="*/ 572 w 1209"/>
                  <a:gd name="T75" fmla="*/ 229 h 231"/>
                  <a:gd name="T76" fmla="*/ 595 w 1209"/>
                  <a:gd name="T77" fmla="*/ 229 h 231"/>
                  <a:gd name="T78" fmla="*/ 687 w 1209"/>
                  <a:gd name="T79" fmla="*/ 227 h 231"/>
                  <a:gd name="T80" fmla="*/ 879 w 1209"/>
                  <a:gd name="T81" fmla="*/ 212 h 231"/>
                  <a:gd name="T82" fmla="*/ 1064 w 1209"/>
                  <a:gd name="T83" fmla="*/ 200 h 231"/>
                  <a:gd name="T84" fmla="*/ 1172 w 1209"/>
                  <a:gd name="T85" fmla="*/ 143 h 231"/>
                  <a:gd name="T86" fmla="*/ 1197 w 1209"/>
                  <a:gd name="T87" fmla="*/ 47 h 231"/>
                  <a:gd name="T88" fmla="*/ 1101 w 1209"/>
                  <a:gd name="T89" fmla="*/ 1 h 231"/>
                  <a:gd name="T90" fmla="*/ 1010 w 1209"/>
                  <a:gd name="T91" fmla="*/ 15 h 231"/>
                  <a:gd name="T92" fmla="*/ 920 w 1209"/>
                  <a:gd name="T93" fmla="*/ 26 h 231"/>
                  <a:gd name="T94" fmla="*/ 538 w 1209"/>
                  <a:gd name="T95" fmla="*/ 51 h 231"/>
                  <a:gd name="T96" fmla="*/ 212 w 1209"/>
                  <a:gd name="T97" fmla="*/ 39 h 231"/>
                  <a:gd name="T98" fmla="*/ 69 w 1209"/>
                  <a:gd name="T99" fmla="*/ 36 h 231"/>
                  <a:gd name="T100" fmla="*/ 6 w 1209"/>
                  <a:gd name="T101" fmla="*/ 43 h 231"/>
                  <a:gd name="T102" fmla="*/ 11 w 1209"/>
                  <a:gd name="T103" fmla="*/ 4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09" h="231">
                    <a:moveTo>
                      <a:pt x="11" y="45"/>
                    </a:moveTo>
                    <a:cubicBezTo>
                      <a:pt x="20" y="33"/>
                      <a:pt x="54" y="39"/>
                      <a:pt x="66" y="40"/>
                    </a:cubicBezTo>
                    <a:cubicBezTo>
                      <a:pt x="93" y="41"/>
                      <a:pt x="120" y="40"/>
                      <a:pt x="146" y="41"/>
                    </a:cubicBezTo>
                    <a:cubicBezTo>
                      <a:pt x="212" y="42"/>
                      <a:pt x="278" y="45"/>
                      <a:pt x="343" y="48"/>
                    </a:cubicBezTo>
                    <a:cubicBezTo>
                      <a:pt x="436" y="52"/>
                      <a:pt x="530" y="57"/>
                      <a:pt x="623" y="53"/>
                    </a:cubicBezTo>
                    <a:cubicBezTo>
                      <a:pt x="703" y="49"/>
                      <a:pt x="784" y="43"/>
                      <a:pt x="864" y="35"/>
                    </a:cubicBezTo>
                    <a:cubicBezTo>
                      <a:pt x="921" y="30"/>
                      <a:pt x="980" y="25"/>
                      <a:pt x="1036" y="15"/>
                    </a:cubicBezTo>
                    <a:cubicBezTo>
                      <a:pt x="1069" y="8"/>
                      <a:pt x="1102" y="1"/>
                      <a:pt x="1135" y="7"/>
                    </a:cubicBezTo>
                    <a:cubicBezTo>
                      <a:pt x="1169" y="13"/>
                      <a:pt x="1195" y="39"/>
                      <a:pt x="1196" y="74"/>
                    </a:cubicBezTo>
                    <a:cubicBezTo>
                      <a:pt x="1196" y="102"/>
                      <a:pt x="1179" y="129"/>
                      <a:pt x="1161" y="149"/>
                    </a:cubicBezTo>
                    <a:cubicBezTo>
                      <a:pt x="1135" y="179"/>
                      <a:pt x="1096" y="191"/>
                      <a:pt x="1058" y="197"/>
                    </a:cubicBezTo>
                    <a:cubicBezTo>
                      <a:pt x="979" y="210"/>
                      <a:pt x="898" y="206"/>
                      <a:pt x="818" y="213"/>
                    </a:cubicBezTo>
                    <a:cubicBezTo>
                      <a:pt x="732" y="220"/>
                      <a:pt x="646" y="226"/>
                      <a:pt x="559" y="225"/>
                    </a:cubicBezTo>
                    <a:cubicBezTo>
                      <a:pt x="556" y="225"/>
                      <a:pt x="553" y="228"/>
                      <a:pt x="557" y="228"/>
                    </a:cubicBezTo>
                    <a:cubicBezTo>
                      <a:pt x="567" y="229"/>
                      <a:pt x="576" y="229"/>
                      <a:pt x="586" y="229"/>
                    </a:cubicBezTo>
                    <a:cubicBezTo>
                      <a:pt x="591" y="229"/>
                      <a:pt x="596" y="229"/>
                      <a:pt x="601" y="229"/>
                    </a:cubicBezTo>
                    <a:cubicBezTo>
                      <a:pt x="606" y="231"/>
                      <a:pt x="610" y="230"/>
                      <a:pt x="610" y="226"/>
                    </a:cubicBezTo>
                    <a:cubicBezTo>
                      <a:pt x="589" y="225"/>
                      <a:pt x="568" y="225"/>
                      <a:pt x="547" y="225"/>
                    </a:cubicBezTo>
                    <a:cubicBezTo>
                      <a:pt x="505" y="225"/>
                      <a:pt x="464" y="225"/>
                      <a:pt x="422" y="226"/>
                    </a:cubicBezTo>
                    <a:cubicBezTo>
                      <a:pt x="337" y="226"/>
                      <a:pt x="253" y="225"/>
                      <a:pt x="168" y="219"/>
                    </a:cubicBezTo>
                    <a:cubicBezTo>
                      <a:pt x="130" y="216"/>
                      <a:pt x="91" y="212"/>
                      <a:pt x="53" y="210"/>
                    </a:cubicBezTo>
                    <a:cubicBezTo>
                      <a:pt x="32" y="209"/>
                      <a:pt x="13" y="202"/>
                      <a:pt x="14" y="178"/>
                    </a:cubicBezTo>
                    <a:cubicBezTo>
                      <a:pt x="15" y="170"/>
                      <a:pt x="14" y="161"/>
                      <a:pt x="14" y="152"/>
                    </a:cubicBezTo>
                    <a:cubicBezTo>
                      <a:pt x="13" y="133"/>
                      <a:pt x="12" y="114"/>
                      <a:pt x="11" y="94"/>
                    </a:cubicBezTo>
                    <a:cubicBezTo>
                      <a:pt x="10" y="83"/>
                      <a:pt x="10" y="72"/>
                      <a:pt x="10" y="61"/>
                    </a:cubicBezTo>
                    <a:cubicBezTo>
                      <a:pt x="10" y="59"/>
                      <a:pt x="9" y="46"/>
                      <a:pt x="10" y="45"/>
                    </a:cubicBezTo>
                    <a:cubicBezTo>
                      <a:pt x="13" y="43"/>
                      <a:pt x="9" y="42"/>
                      <a:pt x="7" y="43"/>
                    </a:cubicBezTo>
                    <a:cubicBezTo>
                      <a:pt x="0" y="48"/>
                      <a:pt x="4" y="69"/>
                      <a:pt x="4" y="75"/>
                    </a:cubicBezTo>
                    <a:cubicBezTo>
                      <a:pt x="5" y="97"/>
                      <a:pt x="6" y="118"/>
                      <a:pt x="7" y="139"/>
                    </a:cubicBezTo>
                    <a:cubicBezTo>
                      <a:pt x="8" y="146"/>
                      <a:pt x="8" y="153"/>
                      <a:pt x="8" y="160"/>
                    </a:cubicBezTo>
                    <a:cubicBezTo>
                      <a:pt x="9" y="168"/>
                      <a:pt x="5" y="187"/>
                      <a:pt x="10" y="195"/>
                    </a:cubicBezTo>
                    <a:cubicBezTo>
                      <a:pt x="23" y="218"/>
                      <a:pt x="57" y="214"/>
                      <a:pt x="79" y="215"/>
                    </a:cubicBezTo>
                    <a:cubicBezTo>
                      <a:pt x="169" y="222"/>
                      <a:pt x="258" y="228"/>
                      <a:pt x="349" y="229"/>
                    </a:cubicBezTo>
                    <a:cubicBezTo>
                      <a:pt x="387" y="229"/>
                      <a:pt x="426" y="229"/>
                      <a:pt x="465" y="229"/>
                    </a:cubicBezTo>
                    <a:cubicBezTo>
                      <a:pt x="516" y="229"/>
                      <a:pt x="566" y="229"/>
                      <a:pt x="616" y="229"/>
                    </a:cubicBezTo>
                    <a:cubicBezTo>
                      <a:pt x="619" y="229"/>
                      <a:pt x="622" y="226"/>
                      <a:pt x="618" y="226"/>
                    </a:cubicBezTo>
                    <a:cubicBezTo>
                      <a:pt x="603" y="225"/>
                      <a:pt x="589" y="225"/>
                      <a:pt x="574" y="225"/>
                    </a:cubicBezTo>
                    <a:cubicBezTo>
                      <a:pt x="567" y="225"/>
                      <a:pt x="557" y="228"/>
                      <a:pt x="572" y="229"/>
                    </a:cubicBezTo>
                    <a:cubicBezTo>
                      <a:pt x="580" y="229"/>
                      <a:pt x="587" y="229"/>
                      <a:pt x="595" y="229"/>
                    </a:cubicBezTo>
                    <a:cubicBezTo>
                      <a:pt x="626" y="229"/>
                      <a:pt x="656" y="228"/>
                      <a:pt x="687" y="227"/>
                    </a:cubicBezTo>
                    <a:cubicBezTo>
                      <a:pt x="751" y="224"/>
                      <a:pt x="815" y="216"/>
                      <a:pt x="879" y="212"/>
                    </a:cubicBezTo>
                    <a:cubicBezTo>
                      <a:pt x="941" y="209"/>
                      <a:pt x="1003" y="209"/>
                      <a:pt x="1064" y="200"/>
                    </a:cubicBezTo>
                    <a:cubicBezTo>
                      <a:pt x="1106" y="193"/>
                      <a:pt x="1145" y="176"/>
                      <a:pt x="1172" y="143"/>
                    </a:cubicBezTo>
                    <a:cubicBezTo>
                      <a:pt x="1194" y="117"/>
                      <a:pt x="1209" y="80"/>
                      <a:pt x="1197" y="47"/>
                    </a:cubicBezTo>
                    <a:cubicBezTo>
                      <a:pt x="1183" y="9"/>
                      <a:pt x="1136" y="0"/>
                      <a:pt x="1101" y="1"/>
                    </a:cubicBezTo>
                    <a:cubicBezTo>
                      <a:pt x="1070" y="2"/>
                      <a:pt x="1040" y="11"/>
                      <a:pt x="1010" y="15"/>
                    </a:cubicBezTo>
                    <a:cubicBezTo>
                      <a:pt x="980" y="19"/>
                      <a:pt x="950" y="23"/>
                      <a:pt x="920" y="26"/>
                    </a:cubicBezTo>
                    <a:cubicBezTo>
                      <a:pt x="794" y="39"/>
                      <a:pt x="665" y="54"/>
                      <a:pt x="538" y="51"/>
                    </a:cubicBezTo>
                    <a:cubicBezTo>
                      <a:pt x="429" y="47"/>
                      <a:pt x="320" y="43"/>
                      <a:pt x="212" y="39"/>
                    </a:cubicBezTo>
                    <a:cubicBezTo>
                      <a:pt x="164" y="37"/>
                      <a:pt x="116" y="38"/>
                      <a:pt x="69" y="36"/>
                    </a:cubicBezTo>
                    <a:cubicBezTo>
                      <a:pt x="53" y="35"/>
                      <a:pt x="18" y="29"/>
                      <a:pt x="6" y="43"/>
                    </a:cubicBezTo>
                    <a:cubicBezTo>
                      <a:pt x="4" y="46"/>
                      <a:pt x="9" y="46"/>
                      <a:pt x="11" y="45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grpSp>
            <p:nvGrpSpPr>
              <p:cNvPr id="11" name="组合 375">
                <a:extLst>
                  <a:ext uri="{FF2B5EF4-FFF2-40B4-BE49-F238E27FC236}">
                    <a16:creationId xmlns:a16="http://schemas.microsoft.com/office/drawing/2014/main" id="{E33C33EA-DA17-475D-BC71-4FC8CB16E784}"/>
                  </a:ext>
                </a:extLst>
              </p:cNvPr>
              <p:cNvGrpSpPr/>
              <p:nvPr/>
            </p:nvGrpSpPr>
            <p:grpSpPr>
              <a:xfrm>
                <a:off x="2972472" y="1362075"/>
                <a:ext cx="1164099" cy="1506537"/>
                <a:chOff x="2105026" y="333375"/>
                <a:chExt cx="1958975" cy="2535238"/>
              </a:xfrm>
            </p:grpSpPr>
            <p:sp>
              <p:nvSpPr>
                <p:cNvPr id="12" name="Freeform 15">
                  <a:extLst>
                    <a:ext uri="{FF2B5EF4-FFF2-40B4-BE49-F238E27FC236}">
                      <a16:creationId xmlns:a16="http://schemas.microsoft.com/office/drawing/2014/main" id="{02832FAA-E067-469D-A672-F258C6C6A5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827213"/>
                  <a:ext cx="350838" cy="296863"/>
                </a:xfrm>
                <a:custGeom>
                  <a:avLst/>
                  <a:gdLst>
                    <a:gd name="T0" fmla="*/ 83 w 83"/>
                    <a:gd name="T1" fmla="*/ 41 h 70"/>
                    <a:gd name="T2" fmla="*/ 9 w 83"/>
                    <a:gd name="T3" fmla="*/ 20 h 70"/>
                    <a:gd name="T4" fmla="*/ 83 w 83"/>
                    <a:gd name="T5" fmla="*/ 48 h 70"/>
                    <a:gd name="T6" fmla="*/ 83 w 83"/>
                    <a:gd name="T7" fmla="*/ 41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70">
                      <a:moveTo>
                        <a:pt x="83" y="41"/>
                      </a:moveTo>
                      <a:cubicBezTo>
                        <a:pt x="64" y="28"/>
                        <a:pt x="23" y="0"/>
                        <a:pt x="9" y="20"/>
                      </a:cubicBezTo>
                      <a:cubicBezTo>
                        <a:pt x="0" y="31"/>
                        <a:pt x="26" y="70"/>
                        <a:pt x="83" y="48"/>
                      </a:cubicBezTo>
                      <a:lnTo>
                        <a:pt x="83" y="41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" name="Freeform 16">
                  <a:extLst>
                    <a:ext uri="{FF2B5EF4-FFF2-40B4-BE49-F238E27FC236}">
                      <a16:creationId xmlns:a16="http://schemas.microsoft.com/office/drawing/2014/main" id="{C5682189-9FD0-4D41-8AF5-3F01B2B5D6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8976" y="1830388"/>
                  <a:ext cx="376238" cy="315913"/>
                </a:xfrm>
                <a:custGeom>
                  <a:avLst/>
                  <a:gdLst>
                    <a:gd name="T0" fmla="*/ 0 w 89"/>
                    <a:gd name="T1" fmla="*/ 50 h 74"/>
                    <a:gd name="T2" fmla="*/ 84 w 89"/>
                    <a:gd name="T3" fmla="*/ 28 h 74"/>
                    <a:gd name="T4" fmla="*/ 1 w 89"/>
                    <a:gd name="T5" fmla="*/ 60 h 74"/>
                    <a:gd name="T6" fmla="*/ 0 w 89"/>
                    <a:gd name="T7" fmla="*/ 5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9" h="74">
                      <a:moveTo>
                        <a:pt x="0" y="50"/>
                      </a:moveTo>
                      <a:cubicBezTo>
                        <a:pt x="16" y="34"/>
                        <a:pt x="70" y="0"/>
                        <a:pt x="84" y="28"/>
                      </a:cubicBezTo>
                      <a:cubicBezTo>
                        <a:pt x="89" y="40"/>
                        <a:pt x="47" y="74"/>
                        <a:pt x="1" y="60"/>
                      </a:cubicBez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" name="Freeform 17">
                  <a:extLst>
                    <a:ext uri="{FF2B5EF4-FFF2-40B4-BE49-F238E27FC236}">
                      <a16:creationId xmlns:a16="http://schemas.microsoft.com/office/drawing/2014/main" id="{E9D9A634-5FD6-4EBB-8F9A-5D27C5FDEE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6751" y="1809750"/>
                  <a:ext cx="423863" cy="284163"/>
                </a:xfrm>
                <a:custGeom>
                  <a:avLst/>
                  <a:gdLst>
                    <a:gd name="T0" fmla="*/ 7 w 100"/>
                    <a:gd name="T1" fmla="*/ 50 h 67"/>
                    <a:gd name="T2" fmla="*/ 78 w 100"/>
                    <a:gd name="T3" fmla="*/ 20 h 67"/>
                    <a:gd name="T4" fmla="*/ 78 w 100"/>
                    <a:gd name="T5" fmla="*/ 45 h 67"/>
                    <a:gd name="T6" fmla="*/ 7 w 100"/>
                    <a:gd name="T7" fmla="*/ 59 h 67"/>
                    <a:gd name="T8" fmla="*/ 3 w 100"/>
                    <a:gd name="T9" fmla="*/ 61 h 67"/>
                    <a:gd name="T10" fmla="*/ 68 w 100"/>
                    <a:gd name="T11" fmla="*/ 55 h 67"/>
                    <a:gd name="T12" fmla="*/ 87 w 100"/>
                    <a:gd name="T13" fmla="*/ 21 h 67"/>
                    <a:gd name="T14" fmla="*/ 1 w 100"/>
                    <a:gd name="T15" fmla="*/ 50 h 67"/>
                    <a:gd name="T16" fmla="*/ 7 w 100"/>
                    <a:gd name="T17" fmla="*/ 5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0" h="67">
                      <a:moveTo>
                        <a:pt x="7" y="50"/>
                      </a:moveTo>
                      <a:cubicBezTo>
                        <a:pt x="21" y="35"/>
                        <a:pt x="57" y="10"/>
                        <a:pt x="78" y="20"/>
                      </a:cubicBezTo>
                      <a:cubicBezTo>
                        <a:pt x="89" y="25"/>
                        <a:pt x="84" y="38"/>
                        <a:pt x="78" y="45"/>
                      </a:cubicBezTo>
                      <a:cubicBezTo>
                        <a:pt x="62" y="64"/>
                        <a:pt x="30" y="65"/>
                        <a:pt x="7" y="59"/>
                      </a:cubicBezTo>
                      <a:cubicBezTo>
                        <a:pt x="6" y="59"/>
                        <a:pt x="1" y="61"/>
                        <a:pt x="3" y="61"/>
                      </a:cubicBezTo>
                      <a:cubicBezTo>
                        <a:pt x="25" y="67"/>
                        <a:pt x="47" y="66"/>
                        <a:pt x="68" y="55"/>
                      </a:cubicBezTo>
                      <a:cubicBezTo>
                        <a:pt x="79" y="50"/>
                        <a:pt x="100" y="34"/>
                        <a:pt x="87" y="21"/>
                      </a:cubicBezTo>
                      <a:cubicBezTo>
                        <a:pt x="66" y="0"/>
                        <a:pt x="16" y="35"/>
                        <a:pt x="1" y="50"/>
                      </a:cubicBezTo>
                      <a:cubicBezTo>
                        <a:pt x="0" y="51"/>
                        <a:pt x="6" y="51"/>
                        <a:pt x="7" y="5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" name="Freeform 18">
                  <a:extLst>
                    <a:ext uri="{FF2B5EF4-FFF2-40B4-BE49-F238E27FC236}">
                      <a16:creationId xmlns:a16="http://schemas.microsoft.com/office/drawing/2014/main" id="{3C977752-D72E-4FA1-B0BB-85E1850971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8651" y="1673225"/>
                  <a:ext cx="76200" cy="476250"/>
                </a:xfrm>
                <a:custGeom>
                  <a:avLst/>
                  <a:gdLst>
                    <a:gd name="T0" fmla="*/ 7 w 18"/>
                    <a:gd name="T1" fmla="*/ 4 h 112"/>
                    <a:gd name="T2" fmla="*/ 11 w 18"/>
                    <a:gd name="T3" fmla="*/ 109 h 112"/>
                    <a:gd name="T4" fmla="*/ 17 w 18"/>
                    <a:gd name="T5" fmla="*/ 107 h 112"/>
                    <a:gd name="T6" fmla="*/ 13 w 18"/>
                    <a:gd name="T7" fmla="*/ 3 h 112"/>
                    <a:gd name="T8" fmla="*/ 7 w 18"/>
                    <a:gd name="T9" fmla="*/ 4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12">
                      <a:moveTo>
                        <a:pt x="7" y="4"/>
                      </a:moveTo>
                      <a:cubicBezTo>
                        <a:pt x="0" y="38"/>
                        <a:pt x="6" y="75"/>
                        <a:pt x="11" y="109"/>
                      </a:cubicBezTo>
                      <a:cubicBezTo>
                        <a:pt x="12" y="112"/>
                        <a:pt x="18" y="110"/>
                        <a:pt x="17" y="107"/>
                      </a:cubicBezTo>
                      <a:cubicBezTo>
                        <a:pt x="11" y="74"/>
                        <a:pt x="6" y="37"/>
                        <a:pt x="13" y="3"/>
                      </a:cubicBezTo>
                      <a:cubicBezTo>
                        <a:pt x="13" y="0"/>
                        <a:pt x="7" y="1"/>
                        <a:pt x="7" y="4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" name="Freeform 19">
                  <a:extLst>
                    <a:ext uri="{FF2B5EF4-FFF2-40B4-BE49-F238E27FC236}">
                      <a16:creationId xmlns:a16="http://schemas.microsoft.com/office/drawing/2014/main" id="{715EC238-8F6B-475E-94BA-2F15C498F9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7151" y="708025"/>
                  <a:ext cx="1466850" cy="1160463"/>
                </a:xfrm>
                <a:custGeom>
                  <a:avLst/>
                  <a:gdLst>
                    <a:gd name="T0" fmla="*/ 106 w 346"/>
                    <a:gd name="T1" fmla="*/ 70 h 273"/>
                    <a:gd name="T2" fmla="*/ 145 w 346"/>
                    <a:gd name="T3" fmla="*/ 10 h 273"/>
                    <a:gd name="T4" fmla="*/ 223 w 346"/>
                    <a:gd name="T5" fmla="*/ 53 h 273"/>
                    <a:gd name="T6" fmla="*/ 301 w 346"/>
                    <a:gd name="T7" fmla="*/ 46 h 273"/>
                    <a:gd name="T8" fmla="*/ 300 w 346"/>
                    <a:gd name="T9" fmla="*/ 123 h 273"/>
                    <a:gd name="T10" fmla="*/ 337 w 346"/>
                    <a:gd name="T11" fmla="*/ 167 h 273"/>
                    <a:gd name="T12" fmla="*/ 260 w 346"/>
                    <a:gd name="T13" fmla="*/ 205 h 273"/>
                    <a:gd name="T14" fmla="*/ 212 w 346"/>
                    <a:gd name="T15" fmla="*/ 266 h 273"/>
                    <a:gd name="T16" fmla="*/ 154 w 346"/>
                    <a:gd name="T17" fmla="*/ 224 h 273"/>
                    <a:gd name="T18" fmla="*/ 139 w 346"/>
                    <a:gd name="T19" fmla="*/ 241 h 273"/>
                    <a:gd name="T20" fmla="*/ 63 w 346"/>
                    <a:gd name="T21" fmla="*/ 248 h 273"/>
                    <a:gd name="T22" fmla="*/ 53 w 346"/>
                    <a:gd name="T23" fmla="*/ 174 h 273"/>
                    <a:gd name="T24" fmla="*/ 14 w 346"/>
                    <a:gd name="T25" fmla="*/ 103 h 273"/>
                    <a:gd name="T26" fmla="*/ 106 w 346"/>
                    <a:gd name="T27" fmla="*/ 7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6" h="273">
                      <a:moveTo>
                        <a:pt x="106" y="70"/>
                      </a:moveTo>
                      <a:cubicBezTo>
                        <a:pt x="106" y="70"/>
                        <a:pt x="94" y="21"/>
                        <a:pt x="145" y="10"/>
                      </a:cubicBezTo>
                      <a:cubicBezTo>
                        <a:pt x="195" y="0"/>
                        <a:pt x="220" y="24"/>
                        <a:pt x="223" y="53"/>
                      </a:cubicBezTo>
                      <a:cubicBezTo>
                        <a:pt x="223" y="53"/>
                        <a:pt x="262" y="9"/>
                        <a:pt x="301" y="46"/>
                      </a:cubicBezTo>
                      <a:cubicBezTo>
                        <a:pt x="346" y="89"/>
                        <a:pt x="307" y="116"/>
                        <a:pt x="300" y="123"/>
                      </a:cubicBezTo>
                      <a:cubicBezTo>
                        <a:pt x="300" y="123"/>
                        <a:pt x="342" y="133"/>
                        <a:pt x="337" y="167"/>
                      </a:cubicBezTo>
                      <a:cubicBezTo>
                        <a:pt x="332" y="210"/>
                        <a:pt x="299" y="236"/>
                        <a:pt x="260" y="205"/>
                      </a:cubicBezTo>
                      <a:cubicBezTo>
                        <a:pt x="260" y="205"/>
                        <a:pt x="271" y="257"/>
                        <a:pt x="212" y="266"/>
                      </a:cubicBezTo>
                      <a:cubicBezTo>
                        <a:pt x="156" y="273"/>
                        <a:pt x="155" y="226"/>
                        <a:pt x="154" y="224"/>
                      </a:cubicBezTo>
                      <a:cubicBezTo>
                        <a:pt x="154" y="224"/>
                        <a:pt x="148" y="233"/>
                        <a:pt x="139" y="241"/>
                      </a:cubicBezTo>
                      <a:cubicBezTo>
                        <a:pt x="124" y="255"/>
                        <a:pt x="98" y="268"/>
                        <a:pt x="63" y="248"/>
                      </a:cubicBezTo>
                      <a:cubicBezTo>
                        <a:pt x="14" y="220"/>
                        <a:pt x="44" y="172"/>
                        <a:pt x="53" y="174"/>
                      </a:cubicBezTo>
                      <a:cubicBezTo>
                        <a:pt x="53" y="174"/>
                        <a:pt x="0" y="155"/>
                        <a:pt x="14" y="103"/>
                      </a:cubicBezTo>
                      <a:cubicBezTo>
                        <a:pt x="26" y="58"/>
                        <a:pt x="84" y="50"/>
                        <a:pt x="106" y="70"/>
                      </a:cubicBezTo>
                    </a:path>
                  </a:pathLst>
                </a:custGeom>
                <a:solidFill>
                  <a:srgbClr val="FCC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6FF378D2-C3D9-474B-BDFB-393C2912B2A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38576" y="1231900"/>
                  <a:ext cx="187325" cy="403225"/>
                </a:xfrm>
                <a:custGeom>
                  <a:avLst/>
                  <a:gdLst>
                    <a:gd name="T0" fmla="*/ 0 w 44"/>
                    <a:gd name="T1" fmla="*/ 95 h 95"/>
                    <a:gd name="T2" fmla="*/ 0 w 44"/>
                    <a:gd name="T3" fmla="*/ 95 h 95"/>
                    <a:gd name="T4" fmla="*/ 0 w 44"/>
                    <a:gd name="T5" fmla="*/ 95 h 95"/>
                    <a:gd name="T6" fmla="*/ 0 w 44"/>
                    <a:gd name="T7" fmla="*/ 95 h 95"/>
                    <a:gd name="T8" fmla="*/ 44 w 44"/>
                    <a:gd name="T9" fmla="*/ 46 h 95"/>
                    <a:gd name="T10" fmla="*/ 0 w 44"/>
                    <a:gd name="T11" fmla="*/ 95 h 95"/>
                    <a:gd name="T12" fmla="*/ 44 w 44"/>
                    <a:gd name="T13" fmla="*/ 46 h 95"/>
                    <a:gd name="T14" fmla="*/ 44 w 44"/>
                    <a:gd name="T15" fmla="*/ 45 h 95"/>
                    <a:gd name="T16" fmla="*/ 44 w 44"/>
                    <a:gd name="T17" fmla="*/ 45 h 95"/>
                    <a:gd name="T18" fmla="*/ 44 w 44"/>
                    <a:gd name="T19" fmla="*/ 45 h 95"/>
                    <a:gd name="T20" fmla="*/ 44 w 44"/>
                    <a:gd name="T21" fmla="*/ 45 h 95"/>
                    <a:gd name="T22" fmla="*/ 44 w 44"/>
                    <a:gd name="T23" fmla="*/ 45 h 95"/>
                    <a:gd name="T24" fmla="*/ 44 w 44"/>
                    <a:gd name="T25" fmla="*/ 45 h 95"/>
                    <a:gd name="T26" fmla="*/ 7 w 44"/>
                    <a:gd name="T27" fmla="*/ 0 h 95"/>
                    <a:gd name="T28" fmla="*/ 7 w 44"/>
                    <a:gd name="T29" fmla="*/ 0 h 95"/>
                    <a:gd name="T30" fmla="*/ 7 w 44"/>
                    <a:gd name="T3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95">
                      <a:moveTo>
                        <a:pt x="0" y="95"/>
                      </a:move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moveTo>
                        <a:pt x="44" y="46"/>
                      </a:moveTo>
                      <a:cubicBezTo>
                        <a:pt x="40" y="75"/>
                        <a:pt x="23" y="95"/>
                        <a:pt x="0" y="95"/>
                      </a:cubicBezTo>
                      <a:cubicBezTo>
                        <a:pt x="23" y="95"/>
                        <a:pt x="40" y="75"/>
                        <a:pt x="44" y="46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" name="Freeform 21">
                  <a:extLst>
                    <a:ext uri="{FF2B5EF4-FFF2-40B4-BE49-F238E27FC236}">
                      <a16:creationId xmlns:a16="http://schemas.microsoft.com/office/drawing/2014/main" id="{3167A417-F0C8-41A2-92B7-46D51BDE3E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5876" y="1027113"/>
                  <a:ext cx="203200" cy="608013"/>
                </a:xfrm>
                <a:custGeom>
                  <a:avLst/>
                  <a:gdLst>
                    <a:gd name="T0" fmla="*/ 31 w 48"/>
                    <a:gd name="T1" fmla="*/ 0 h 143"/>
                    <a:gd name="T2" fmla="*/ 24 w 48"/>
                    <a:gd name="T3" fmla="*/ 9 h 143"/>
                    <a:gd name="T4" fmla="*/ 7 w 48"/>
                    <a:gd name="T5" fmla="*/ 45 h 143"/>
                    <a:gd name="T6" fmla="*/ 14 w 48"/>
                    <a:gd name="T7" fmla="*/ 50 h 143"/>
                    <a:gd name="T8" fmla="*/ 30 w 48"/>
                    <a:gd name="T9" fmla="*/ 62 h 143"/>
                    <a:gd name="T10" fmla="*/ 36 w 48"/>
                    <a:gd name="T11" fmla="*/ 113 h 143"/>
                    <a:gd name="T12" fmla="*/ 0 w 48"/>
                    <a:gd name="T13" fmla="*/ 143 h 143"/>
                    <a:gd name="T14" fmla="*/ 3 w 48"/>
                    <a:gd name="T15" fmla="*/ 143 h 143"/>
                    <a:gd name="T16" fmla="*/ 3 w 48"/>
                    <a:gd name="T17" fmla="*/ 143 h 143"/>
                    <a:gd name="T18" fmla="*/ 3 w 48"/>
                    <a:gd name="T19" fmla="*/ 143 h 143"/>
                    <a:gd name="T20" fmla="*/ 47 w 48"/>
                    <a:gd name="T21" fmla="*/ 94 h 143"/>
                    <a:gd name="T22" fmla="*/ 47 w 48"/>
                    <a:gd name="T23" fmla="*/ 93 h 143"/>
                    <a:gd name="T24" fmla="*/ 47 w 48"/>
                    <a:gd name="T25" fmla="*/ 93 h 143"/>
                    <a:gd name="T26" fmla="*/ 47 w 48"/>
                    <a:gd name="T27" fmla="*/ 93 h 143"/>
                    <a:gd name="T28" fmla="*/ 47 w 48"/>
                    <a:gd name="T29" fmla="*/ 93 h 143"/>
                    <a:gd name="T30" fmla="*/ 47 w 48"/>
                    <a:gd name="T31" fmla="*/ 92 h 143"/>
                    <a:gd name="T32" fmla="*/ 48 w 48"/>
                    <a:gd name="T33" fmla="*/ 87 h 143"/>
                    <a:gd name="T34" fmla="*/ 10 w 48"/>
                    <a:gd name="T35" fmla="*/ 48 h 143"/>
                    <a:gd name="T36" fmla="*/ 10 w 48"/>
                    <a:gd name="T37" fmla="*/ 48 h 143"/>
                    <a:gd name="T38" fmla="*/ 10 w 48"/>
                    <a:gd name="T39" fmla="*/ 48 h 143"/>
                    <a:gd name="T40" fmla="*/ 10 w 48"/>
                    <a:gd name="T41" fmla="*/ 48 h 143"/>
                    <a:gd name="T42" fmla="*/ 10 w 48"/>
                    <a:gd name="T43" fmla="*/ 48 h 143"/>
                    <a:gd name="T44" fmla="*/ 31 w 48"/>
                    <a:gd name="T45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143">
                      <a:moveTo>
                        <a:pt x="31" y="0"/>
                      </a:moveTo>
                      <a:cubicBezTo>
                        <a:pt x="29" y="3"/>
                        <a:pt x="27" y="6"/>
                        <a:pt x="24" y="9"/>
                      </a:cubicBezTo>
                      <a:cubicBezTo>
                        <a:pt x="25" y="22"/>
                        <a:pt x="19" y="34"/>
                        <a:pt x="7" y="45"/>
                      </a:cubicBezTo>
                      <a:cubicBezTo>
                        <a:pt x="1" y="49"/>
                        <a:pt x="8" y="48"/>
                        <a:pt x="14" y="50"/>
                      </a:cubicBezTo>
                      <a:cubicBezTo>
                        <a:pt x="20" y="53"/>
                        <a:pt x="26" y="57"/>
                        <a:pt x="30" y="62"/>
                      </a:cubicBezTo>
                      <a:cubicBezTo>
                        <a:pt x="44" y="76"/>
                        <a:pt x="44" y="96"/>
                        <a:pt x="36" y="113"/>
                      </a:cubicBezTo>
                      <a:cubicBezTo>
                        <a:pt x="27" y="131"/>
                        <a:pt x="14" y="141"/>
                        <a:pt x="0" y="143"/>
                      </a:cubicBezTo>
                      <a:cubicBezTo>
                        <a:pt x="1" y="143"/>
                        <a:pt x="2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26" y="143"/>
                        <a:pt x="43" y="123"/>
                        <a:pt x="47" y="94"/>
                      </a:cubicBezTo>
                      <a:cubicBezTo>
                        <a:pt x="47" y="94"/>
                        <a:pt x="47" y="94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2"/>
                        <a:pt x="47" y="92"/>
                      </a:cubicBezTo>
                      <a:cubicBezTo>
                        <a:pt x="48" y="91"/>
                        <a:pt x="48" y="89"/>
                        <a:pt x="48" y="87"/>
                      </a:cubicBezTo>
                      <a:cubicBezTo>
                        <a:pt x="48" y="57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5" y="43"/>
                        <a:pt x="39" y="26"/>
                        <a:pt x="31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" name="Freeform 22">
                  <a:extLst>
                    <a:ext uri="{FF2B5EF4-FFF2-40B4-BE49-F238E27FC236}">
                      <a16:creationId xmlns:a16="http://schemas.microsoft.com/office/drawing/2014/main" id="{50859252-1C89-4F73-8E85-A90571AE2EE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00351" y="1660525"/>
                  <a:ext cx="449263" cy="128588"/>
                </a:xfrm>
                <a:custGeom>
                  <a:avLst/>
                  <a:gdLst>
                    <a:gd name="T0" fmla="*/ 5 w 106"/>
                    <a:gd name="T1" fmla="*/ 17 h 30"/>
                    <a:gd name="T2" fmla="*/ 0 w 106"/>
                    <a:gd name="T3" fmla="*/ 18 h 30"/>
                    <a:gd name="T4" fmla="*/ 20 w 106"/>
                    <a:gd name="T5" fmla="*/ 29 h 30"/>
                    <a:gd name="T6" fmla="*/ 27 w 106"/>
                    <a:gd name="T7" fmla="*/ 30 h 30"/>
                    <a:gd name="T8" fmla="*/ 15 w 106"/>
                    <a:gd name="T9" fmla="*/ 24 h 30"/>
                    <a:gd name="T10" fmla="*/ 5 w 106"/>
                    <a:gd name="T11" fmla="*/ 17 h 30"/>
                    <a:gd name="T12" fmla="*/ 106 w 106"/>
                    <a:gd name="T13" fmla="*/ 0 h 30"/>
                    <a:gd name="T14" fmla="*/ 106 w 106"/>
                    <a:gd name="T15" fmla="*/ 0 h 30"/>
                    <a:gd name="T16" fmla="*/ 106 w 106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30">
                      <a:moveTo>
                        <a:pt x="5" y="17"/>
                      </a:moveTo>
                      <a:cubicBezTo>
                        <a:pt x="3" y="17"/>
                        <a:pt x="2" y="18"/>
                        <a:pt x="0" y="18"/>
                      </a:cubicBezTo>
                      <a:cubicBezTo>
                        <a:pt x="6" y="23"/>
                        <a:pt x="13" y="26"/>
                        <a:pt x="20" y="29"/>
                      </a:cubicBezTo>
                      <a:cubicBezTo>
                        <a:pt x="22" y="29"/>
                        <a:pt x="25" y="30"/>
                        <a:pt x="27" y="30"/>
                      </a:cubicBezTo>
                      <a:cubicBezTo>
                        <a:pt x="23" y="28"/>
                        <a:pt x="19" y="26"/>
                        <a:pt x="15" y="24"/>
                      </a:cubicBezTo>
                      <a:cubicBezTo>
                        <a:pt x="11" y="22"/>
                        <a:pt x="8" y="19"/>
                        <a:pt x="5" y="17"/>
                      </a:cubicBezTo>
                      <a:moveTo>
                        <a:pt x="106" y="0"/>
                      </a:move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106" y="0"/>
                        <a:pt x="106" y="0"/>
                        <a:pt x="10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" name="Freeform 23">
                  <a:extLst>
                    <a:ext uri="{FF2B5EF4-FFF2-40B4-BE49-F238E27FC236}">
                      <a16:creationId xmlns:a16="http://schemas.microsoft.com/office/drawing/2014/main" id="{25E9DBFD-8F5E-489F-B758-019204B17EC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20989" y="1095375"/>
                  <a:ext cx="1169988" cy="739775"/>
                </a:xfrm>
                <a:custGeom>
                  <a:avLst/>
                  <a:gdLst>
                    <a:gd name="T0" fmla="*/ 167 w 276"/>
                    <a:gd name="T1" fmla="*/ 139 h 174"/>
                    <a:gd name="T2" fmla="*/ 178 w 276"/>
                    <a:gd name="T3" fmla="*/ 132 h 174"/>
                    <a:gd name="T4" fmla="*/ 181 w 276"/>
                    <a:gd name="T5" fmla="*/ 145 h 174"/>
                    <a:gd name="T6" fmla="*/ 138 w 276"/>
                    <a:gd name="T7" fmla="*/ 165 h 174"/>
                    <a:gd name="T8" fmla="*/ 112 w 276"/>
                    <a:gd name="T9" fmla="*/ 144 h 174"/>
                    <a:gd name="T10" fmla="*/ 140 w 276"/>
                    <a:gd name="T11" fmla="*/ 149 h 174"/>
                    <a:gd name="T12" fmla="*/ 221 w 276"/>
                    <a:gd name="T13" fmla="*/ 111 h 174"/>
                    <a:gd name="T14" fmla="*/ 251 w 276"/>
                    <a:gd name="T15" fmla="*/ 64 h 174"/>
                    <a:gd name="T16" fmla="*/ 255 w 276"/>
                    <a:gd name="T17" fmla="*/ 50 h 174"/>
                    <a:gd name="T18" fmla="*/ 264 w 276"/>
                    <a:gd name="T19" fmla="*/ 57 h 174"/>
                    <a:gd name="T20" fmla="*/ 236 w 276"/>
                    <a:gd name="T21" fmla="*/ 116 h 174"/>
                    <a:gd name="T22" fmla="*/ 257 w 276"/>
                    <a:gd name="T23" fmla="*/ 0 h 174"/>
                    <a:gd name="T24" fmla="*/ 38 w 276"/>
                    <a:gd name="T25" fmla="*/ 141 h 174"/>
                    <a:gd name="T26" fmla="*/ 50 w 276"/>
                    <a:gd name="T27" fmla="*/ 140 h 174"/>
                    <a:gd name="T28" fmla="*/ 56 w 276"/>
                    <a:gd name="T29" fmla="*/ 145 h 174"/>
                    <a:gd name="T30" fmla="*/ 34 w 276"/>
                    <a:gd name="T31" fmla="*/ 158 h 174"/>
                    <a:gd name="T32" fmla="*/ 6 w 276"/>
                    <a:gd name="T33" fmla="*/ 149 h 174"/>
                    <a:gd name="T34" fmla="*/ 10 w 276"/>
                    <a:gd name="T35" fmla="*/ 157 h 174"/>
                    <a:gd name="T36" fmla="*/ 28 w 276"/>
                    <a:gd name="T37" fmla="*/ 163 h 174"/>
                    <a:gd name="T38" fmla="*/ 84 w 276"/>
                    <a:gd name="T39" fmla="*/ 140 h 174"/>
                    <a:gd name="T40" fmla="*/ 93 w 276"/>
                    <a:gd name="T41" fmla="*/ 132 h 174"/>
                    <a:gd name="T42" fmla="*/ 96 w 276"/>
                    <a:gd name="T43" fmla="*/ 137 h 174"/>
                    <a:gd name="T44" fmla="*/ 101 w 276"/>
                    <a:gd name="T45" fmla="*/ 133 h 174"/>
                    <a:gd name="T46" fmla="*/ 101 w 276"/>
                    <a:gd name="T47" fmla="*/ 133 h 174"/>
                    <a:gd name="T48" fmla="*/ 139 w 276"/>
                    <a:gd name="T49" fmla="*/ 174 h 174"/>
                    <a:gd name="T50" fmla="*/ 195 w 276"/>
                    <a:gd name="T51" fmla="*/ 115 h 174"/>
                    <a:gd name="T52" fmla="*/ 200 w 276"/>
                    <a:gd name="T53" fmla="*/ 113 h 174"/>
                    <a:gd name="T54" fmla="*/ 207 w 276"/>
                    <a:gd name="T55" fmla="*/ 114 h 174"/>
                    <a:gd name="T56" fmla="*/ 207 w 276"/>
                    <a:gd name="T57" fmla="*/ 114 h 174"/>
                    <a:gd name="T58" fmla="*/ 232 w 276"/>
                    <a:gd name="T59" fmla="*/ 124 h 174"/>
                    <a:gd name="T60" fmla="*/ 270 w 276"/>
                    <a:gd name="T61" fmla="*/ 60 h 174"/>
                    <a:gd name="T62" fmla="*/ 235 w 276"/>
                    <a:gd name="T63" fmla="*/ 32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76" h="174">
                      <a:moveTo>
                        <a:pt x="140" y="149"/>
                      </a:moveTo>
                      <a:cubicBezTo>
                        <a:pt x="150" y="149"/>
                        <a:pt x="159" y="145"/>
                        <a:pt x="167" y="139"/>
                      </a:cubicBezTo>
                      <a:cubicBezTo>
                        <a:pt x="170" y="137"/>
                        <a:pt x="173" y="132"/>
                        <a:pt x="177" y="132"/>
                      </a:cubicBezTo>
                      <a:cubicBezTo>
                        <a:pt x="178" y="132"/>
                        <a:pt x="178" y="132"/>
                        <a:pt x="178" y="132"/>
                      </a:cubicBezTo>
                      <a:cubicBezTo>
                        <a:pt x="180" y="133"/>
                        <a:pt x="181" y="133"/>
                        <a:pt x="181" y="134"/>
                      </a:cubicBezTo>
                      <a:cubicBezTo>
                        <a:pt x="183" y="137"/>
                        <a:pt x="182" y="142"/>
                        <a:pt x="181" y="145"/>
                      </a:cubicBezTo>
                      <a:cubicBezTo>
                        <a:pt x="176" y="158"/>
                        <a:pt x="160" y="163"/>
                        <a:pt x="148" y="165"/>
                      </a:cubicBezTo>
                      <a:cubicBezTo>
                        <a:pt x="145" y="165"/>
                        <a:pt x="142" y="165"/>
                        <a:pt x="138" y="165"/>
                      </a:cubicBezTo>
                      <a:cubicBezTo>
                        <a:pt x="130" y="165"/>
                        <a:pt x="122" y="164"/>
                        <a:pt x="117" y="158"/>
                      </a:cubicBezTo>
                      <a:cubicBezTo>
                        <a:pt x="113" y="155"/>
                        <a:pt x="110" y="149"/>
                        <a:pt x="112" y="144"/>
                      </a:cubicBezTo>
                      <a:cubicBezTo>
                        <a:pt x="119" y="144"/>
                        <a:pt x="126" y="147"/>
                        <a:pt x="133" y="148"/>
                      </a:cubicBezTo>
                      <a:cubicBezTo>
                        <a:pt x="135" y="148"/>
                        <a:pt x="138" y="149"/>
                        <a:pt x="140" y="149"/>
                      </a:cubicBezTo>
                      <a:moveTo>
                        <a:pt x="234" y="116"/>
                      </a:moveTo>
                      <a:cubicBezTo>
                        <a:pt x="229" y="116"/>
                        <a:pt x="224" y="115"/>
                        <a:pt x="221" y="111"/>
                      </a:cubicBezTo>
                      <a:cubicBezTo>
                        <a:pt x="226" y="105"/>
                        <a:pt x="232" y="102"/>
                        <a:pt x="238" y="97"/>
                      </a:cubicBezTo>
                      <a:cubicBezTo>
                        <a:pt x="247" y="88"/>
                        <a:pt x="250" y="76"/>
                        <a:pt x="251" y="64"/>
                      </a:cubicBezTo>
                      <a:cubicBezTo>
                        <a:pt x="251" y="60"/>
                        <a:pt x="248" y="54"/>
                        <a:pt x="252" y="51"/>
                      </a:cubicBezTo>
                      <a:cubicBezTo>
                        <a:pt x="253" y="50"/>
                        <a:pt x="254" y="50"/>
                        <a:pt x="255" y="50"/>
                      </a:cubicBezTo>
                      <a:cubicBezTo>
                        <a:pt x="255" y="50"/>
                        <a:pt x="255" y="50"/>
                        <a:pt x="255" y="50"/>
                      </a:cubicBezTo>
                      <a:cubicBezTo>
                        <a:pt x="259" y="50"/>
                        <a:pt x="262" y="54"/>
                        <a:pt x="264" y="57"/>
                      </a:cubicBezTo>
                      <a:cubicBezTo>
                        <a:pt x="271" y="68"/>
                        <a:pt x="266" y="84"/>
                        <a:pt x="260" y="95"/>
                      </a:cubicBezTo>
                      <a:cubicBezTo>
                        <a:pt x="255" y="103"/>
                        <a:pt x="247" y="115"/>
                        <a:pt x="236" y="116"/>
                      </a:cubicBezTo>
                      <a:cubicBezTo>
                        <a:pt x="235" y="116"/>
                        <a:pt x="234" y="116"/>
                        <a:pt x="234" y="116"/>
                      </a:cubicBezTo>
                      <a:moveTo>
                        <a:pt x="257" y="0"/>
                      </a:moveTo>
                      <a:cubicBezTo>
                        <a:pt x="204" y="74"/>
                        <a:pt x="132" y="110"/>
                        <a:pt x="34" y="141"/>
                      </a:cubicBezTo>
                      <a:cubicBezTo>
                        <a:pt x="35" y="141"/>
                        <a:pt x="36" y="141"/>
                        <a:pt x="38" y="141"/>
                      </a:cubicBezTo>
                      <a:cubicBezTo>
                        <a:pt x="39" y="141"/>
                        <a:pt x="40" y="141"/>
                        <a:pt x="41" y="141"/>
                      </a:cubicBezTo>
                      <a:cubicBezTo>
                        <a:pt x="43" y="141"/>
                        <a:pt x="47" y="140"/>
                        <a:pt x="50" y="140"/>
                      </a:cubicBezTo>
                      <a:cubicBezTo>
                        <a:pt x="51" y="140"/>
                        <a:pt x="53" y="140"/>
                        <a:pt x="54" y="141"/>
                      </a:cubicBezTo>
                      <a:cubicBezTo>
                        <a:pt x="55" y="142"/>
                        <a:pt x="56" y="143"/>
                        <a:pt x="56" y="145"/>
                      </a:cubicBezTo>
                      <a:cubicBezTo>
                        <a:pt x="55" y="148"/>
                        <a:pt x="52" y="152"/>
                        <a:pt x="49" y="154"/>
                      </a:cubicBezTo>
                      <a:cubicBezTo>
                        <a:pt x="45" y="157"/>
                        <a:pt x="40" y="158"/>
                        <a:pt x="34" y="158"/>
                      </a:cubicBezTo>
                      <a:cubicBezTo>
                        <a:pt x="26" y="158"/>
                        <a:pt x="18" y="155"/>
                        <a:pt x="11" y="152"/>
                      </a:cubicBezTo>
                      <a:cubicBezTo>
                        <a:pt x="9" y="151"/>
                        <a:pt x="8" y="150"/>
                        <a:pt x="6" y="149"/>
                      </a:cubicBezTo>
                      <a:cubicBezTo>
                        <a:pt x="4" y="149"/>
                        <a:pt x="2" y="150"/>
                        <a:pt x="0" y="150"/>
                      </a:cubicBezTo>
                      <a:cubicBezTo>
                        <a:pt x="3" y="152"/>
                        <a:pt x="6" y="155"/>
                        <a:pt x="10" y="157"/>
                      </a:cubicBezTo>
                      <a:cubicBezTo>
                        <a:pt x="14" y="159"/>
                        <a:pt x="18" y="161"/>
                        <a:pt x="22" y="163"/>
                      </a:cubicBezTo>
                      <a:cubicBezTo>
                        <a:pt x="24" y="163"/>
                        <a:pt x="26" y="163"/>
                        <a:pt x="28" y="163"/>
                      </a:cubicBezTo>
                      <a:cubicBezTo>
                        <a:pt x="45" y="163"/>
                        <a:pt x="60" y="158"/>
                        <a:pt x="72" y="152"/>
                      </a:cubicBezTo>
                      <a:cubicBezTo>
                        <a:pt x="76" y="149"/>
                        <a:pt x="80" y="145"/>
                        <a:pt x="84" y="140"/>
                      </a:cubicBezTo>
                      <a:cubicBezTo>
                        <a:pt x="86" y="137"/>
                        <a:pt x="88" y="133"/>
                        <a:pt x="91" y="132"/>
                      </a:cubicBezTo>
                      <a:cubicBezTo>
                        <a:pt x="92" y="132"/>
                        <a:pt x="93" y="132"/>
                        <a:pt x="93" y="132"/>
                      </a:cubicBezTo>
                      <a:cubicBezTo>
                        <a:pt x="94" y="132"/>
                        <a:pt x="94" y="132"/>
                        <a:pt x="95" y="133"/>
                      </a:cubicBezTo>
                      <a:cubicBezTo>
                        <a:pt x="95" y="134"/>
                        <a:pt x="96" y="136"/>
                        <a:pt x="96" y="137"/>
                      </a:cubicBezTo>
                      <a:cubicBezTo>
                        <a:pt x="99" y="135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2" y="135"/>
                        <a:pt x="103" y="168"/>
                        <a:pt x="135" y="174"/>
                      </a:cubicBezTo>
                      <a:cubicBezTo>
                        <a:pt x="136" y="174"/>
                        <a:pt x="137" y="174"/>
                        <a:pt x="139" y="174"/>
                      </a:cubicBezTo>
                      <a:cubicBezTo>
                        <a:pt x="142" y="174"/>
                        <a:pt x="146" y="174"/>
                        <a:pt x="150" y="173"/>
                      </a:cubicBezTo>
                      <a:cubicBezTo>
                        <a:pt x="180" y="168"/>
                        <a:pt x="201" y="145"/>
                        <a:pt x="195" y="115"/>
                      </a:cubicBezTo>
                      <a:cubicBezTo>
                        <a:pt x="194" y="114"/>
                        <a:pt x="197" y="113"/>
                        <a:pt x="199" y="113"/>
                      </a:cubicBezTo>
                      <a:cubicBezTo>
                        <a:pt x="200" y="113"/>
                        <a:pt x="200" y="113"/>
                        <a:pt x="200" y="113"/>
                      </a:cubicBezTo>
                      <a:cubicBezTo>
                        <a:pt x="203" y="115"/>
                        <a:pt x="205" y="116"/>
                        <a:pt x="207" y="118"/>
                      </a:cubicBezTo>
                      <a:cubicBezTo>
                        <a:pt x="207" y="115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12" y="118"/>
                        <a:pt x="217" y="121"/>
                        <a:pt x="222" y="123"/>
                      </a:cubicBezTo>
                      <a:cubicBezTo>
                        <a:pt x="225" y="124"/>
                        <a:pt x="229" y="124"/>
                        <a:pt x="232" y="124"/>
                      </a:cubicBezTo>
                      <a:cubicBezTo>
                        <a:pt x="245" y="124"/>
                        <a:pt x="258" y="118"/>
                        <a:pt x="265" y="103"/>
                      </a:cubicBezTo>
                      <a:cubicBezTo>
                        <a:pt x="270" y="90"/>
                        <a:pt x="276" y="73"/>
                        <a:pt x="270" y="60"/>
                      </a:cubicBezTo>
                      <a:cubicBezTo>
                        <a:pt x="264" y="46"/>
                        <a:pt x="250" y="37"/>
                        <a:pt x="235" y="33"/>
                      </a:cubicBezTo>
                      <a:cubicBezTo>
                        <a:pt x="235" y="33"/>
                        <a:pt x="234" y="32"/>
                        <a:pt x="235" y="32"/>
                      </a:cubicBezTo>
                      <a:cubicBezTo>
                        <a:pt x="245" y="23"/>
                        <a:pt x="254" y="12"/>
                        <a:pt x="25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" name="Freeform 24">
                  <a:extLst>
                    <a:ext uri="{FF2B5EF4-FFF2-40B4-BE49-F238E27FC236}">
                      <a16:creationId xmlns:a16="http://schemas.microsoft.com/office/drawing/2014/main" id="{9864F768-C92B-47FB-9F8F-D6216226F1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2339" y="1839913"/>
                  <a:ext cx="33338" cy="0"/>
                </a:xfrm>
                <a:custGeom>
                  <a:avLst/>
                  <a:gdLst>
                    <a:gd name="T0" fmla="*/ 8 w 8"/>
                    <a:gd name="T1" fmla="*/ 0 w 8"/>
                    <a:gd name="T2" fmla="*/ 0 w 8"/>
                    <a:gd name="T3" fmla="*/ 8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8">
                      <a:moveTo>
                        <a:pt x="8" y="0"/>
                      </a:move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5" y="0"/>
                        <a:pt x="8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" name="Freeform 25">
                  <a:extLst>
                    <a:ext uri="{FF2B5EF4-FFF2-40B4-BE49-F238E27FC236}">
                      <a16:creationId xmlns:a16="http://schemas.microsoft.com/office/drawing/2014/main" id="{1A51BC03-96FA-4717-B564-95E8DFCEF97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78176" y="1601788"/>
                  <a:ext cx="525463" cy="238125"/>
                </a:xfrm>
                <a:custGeom>
                  <a:avLst/>
                  <a:gdLst>
                    <a:gd name="T0" fmla="*/ 6 w 124"/>
                    <a:gd name="T1" fmla="*/ 20 h 56"/>
                    <a:gd name="T2" fmla="*/ 0 w 124"/>
                    <a:gd name="T3" fmla="*/ 26 h 56"/>
                    <a:gd name="T4" fmla="*/ 6 w 124"/>
                    <a:gd name="T5" fmla="*/ 22 h 56"/>
                    <a:gd name="T6" fmla="*/ 6 w 124"/>
                    <a:gd name="T7" fmla="*/ 20 h 56"/>
                    <a:gd name="T8" fmla="*/ 117 w 124"/>
                    <a:gd name="T9" fmla="*/ 0 h 56"/>
                    <a:gd name="T10" fmla="*/ 117 w 124"/>
                    <a:gd name="T11" fmla="*/ 6 h 56"/>
                    <a:gd name="T12" fmla="*/ 77 w 124"/>
                    <a:gd name="T13" fmla="*/ 55 h 56"/>
                    <a:gd name="T14" fmla="*/ 67 w 124"/>
                    <a:gd name="T15" fmla="*/ 56 h 56"/>
                    <a:gd name="T16" fmla="*/ 75 w 124"/>
                    <a:gd name="T17" fmla="*/ 56 h 56"/>
                    <a:gd name="T18" fmla="*/ 75 w 124"/>
                    <a:gd name="T19" fmla="*/ 56 h 56"/>
                    <a:gd name="T20" fmla="*/ 124 w 124"/>
                    <a:gd name="T21" fmla="*/ 4 h 56"/>
                    <a:gd name="T22" fmla="*/ 124 w 124"/>
                    <a:gd name="T23" fmla="*/ 4 h 56"/>
                    <a:gd name="T24" fmla="*/ 117 w 124"/>
                    <a:gd name="T25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4" h="56">
                      <a:moveTo>
                        <a:pt x="6" y="20"/>
                      </a:moveTo>
                      <a:cubicBezTo>
                        <a:pt x="4" y="22"/>
                        <a:pt x="2" y="24"/>
                        <a:pt x="0" y="26"/>
                      </a:cubicBezTo>
                      <a:cubicBezTo>
                        <a:pt x="3" y="25"/>
                        <a:pt x="4" y="23"/>
                        <a:pt x="6" y="22"/>
                      </a:cubicBezTo>
                      <a:cubicBezTo>
                        <a:pt x="6" y="21"/>
                        <a:pt x="6" y="21"/>
                        <a:pt x="6" y="20"/>
                      </a:cubicBezTo>
                      <a:moveTo>
                        <a:pt x="117" y="0"/>
                      </a:moveTo>
                      <a:cubicBezTo>
                        <a:pt x="117" y="2"/>
                        <a:pt x="117" y="4"/>
                        <a:pt x="117" y="6"/>
                      </a:cubicBezTo>
                      <a:cubicBezTo>
                        <a:pt x="116" y="30"/>
                        <a:pt x="101" y="49"/>
                        <a:pt x="77" y="55"/>
                      </a:cubicBezTo>
                      <a:cubicBezTo>
                        <a:pt x="74" y="55"/>
                        <a:pt x="70" y="56"/>
                        <a:pt x="67" y="56"/>
                      </a:cubicBezTo>
                      <a:cubicBezTo>
                        <a:pt x="69" y="56"/>
                        <a:pt x="72" y="56"/>
                        <a:pt x="75" y="56"/>
                      </a:cubicBezTo>
                      <a:cubicBezTo>
                        <a:pt x="75" y="56"/>
                        <a:pt x="75" y="56"/>
                        <a:pt x="75" y="56"/>
                      </a:cubicBezTo>
                      <a:cubicBezTo>
                        <a:pt x="118" y="50"/>
                        <a:pt x="124" y="20"/>
                        <a:pt x="124" y="4"/>
                      </a:cubicBezTo>
                      <a:cubicBezTo>
                        <a:pt x="124" y="4"/>
                        <a:pt x="124" y="4"/>
                        <a:pt x="124" y="4"/>
                      </a:cubicBezTo>
                      <a:cubicBezTo>
                        <a:pt x="122" y="3"/>
                        <a:pt x="119" y="1"/>
                        <a:pt x="11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" name="Freeform 26">
                  <a:extLst>
                    <a:ext uri="{FF2B5EF4-FFF2-40B4-BE49-F238E27FC236}">
                      <a16:creationId xmlns:a16="http://schemas.microsoft.com/office/drawing/2014/main" id="{EEE785D5-B857-4BE4-A2B5-30F95A5854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189" y="1741488"/>
                  <a:ext cx="17463" cy="7938"/>
                </a:xfrm>
                <a:custGeom>
                  <a:avLst/>
                  <a:gdLst>
                    <a:gd name="T0" fmla="*/ 1 w 4"/>
                    <a:gd name="T1" fmla="*/ 0 h 2"/>
                    <a:gd name="T2" fmla="*/ 1 w 4"/>
                    <a:gd name="T3" fmla="*/ 0 h 2"/>
                    <a:gd name="T4" fmla="*/ 4 w 4"/>
                    <a:gd name="T5" fmla="*/ 2 h 2"/>
                    <a:gd name="T6" fmla="*/ 1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3" y="1"/>
                        <a:pt x="2" y="1"/>
                        <a:pt x="1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" name="Freeform 27">
                  <a:extLst>
                    <a:ext uri="{FF2B5EF4-FFF2-40B4-BE49-F238E27FC236}">
                      <a16:creationId xmlns:a16="http://schemas.microsoft.com/office/drawing/2014/main" id="{ED9CD061-098C-456A-AFEE-5C6F1E3793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851" y="622300"/>
                  <a:ext cx="1530350" cy="1233488"/>
                </a:xfrm>
                <a:custGeom>
                  <a:avLst/>
                  <a:gdLst>
                    <a:gd name="T0" fmla="*/ 126 w 361"/>
                    <a:gd name="T1" fmla="*/ 89 h 290"/>
                    <a:gd name="T2" fmla="*/ 137 w 361"/>
                    <a:gd name="T3" fmla="*/ 45 h 290"/>
                    <a:gd name="T4" fmla="*/ 217 w 361"/>
                    <a:gd name="T5" fmla="*/ 38 h 290"/>
                    <a:gd name="T6" fmla="*/ 237 w 361"/>
                    <a:gd name="T7" fmla="*/ 74 h 290"/>
                    <a:gd name="T8" fmla="*/ 243 w 361"/>
                    <a:gd name="T9" fmla="*/ 73 h 290"/>
                    <a:gd name="T10" fmla="*/ 261 w 361"/>
                    <a:gd name="T11" fmla="*/ 59 h 290"/>
                    <a:gd name="T12" fmla="*/ 332 w 361"/>
                    <a:gd name="T13" fmla="*/ 87 h 290"/>
                    <a:gd name="T14" fmla="*/ 315 w 361"/>
                    <a:gd name="T15" fmla="*/ 143 h 290"/>
                    <a:gd name="T16" fmla="*/ 315 w 361"/>
                    <a:gd name="T17" fmla="*/ 144 h 290"/>
                    <a:gd name="T18" fmla="*/ 350 w 361"/>
                    <a:gd name="T19" fmla="*/ 171 h 290"/>
                    <a:gd name="T20" fmla="*/ 345 w 361"/>
                    <a:gd name="T21" fmla="*/ 214 h 290"/>
                    <a:gd name="T22" fmla="*/ 280 w 361"/>
                    <a:gd name="T23" fmla="*/ 224 h 290"/>
                    <a:gd name="T24" fmla="*/ 275 w 361"/>
                    <a:gd name="T25" fmla="*/ 226 h 290"/>
                    <a:gd name="T26" fmla="*/ 230 w 361"/>
                    <a:gd name="T27" fmla="*/ 284 h 290"/>
                    <a:gd name="T28" fmla="*/ 175 w 361"/>
                    <a:gd name="T29" fmla="*/ 244 h 290"/>
                    <a:gd name="T30" fmla="*/ 171 w 361"/>
                    <a:gd name="T31" fmla="*/ 243 h 290"/>
                    <a:gd name="T32" fmla="*/ 164 w 361"/>
                    <a:gd name="T33" fmla="*/ 251 h 290"/>
                    <a:gd name="T34" fmla="*/ 104 w 361"/>
                    <a:gd name="T35" fmla="*/ 275 h 290"/>
                    <a:gd name="T36" fmla="*/ 58 w 361"/>
                    <a:gd name="T37" fmla="*/ 235 h 290"/>
                    <a:gd name="T38" fmla="*/ 71 w 361"/>
                    <a:gd name="T39" fmla="*/ 195 h 290"/>
                    <a:gd name="T40" fmla="*/ 73 w 361"/>
                    <a:gd name="T41" fmla="*/ 193 h 290"/>
                    <a:gd name="T42" fmla="*/ 33 w 361"/>
                    <a:gd name="T43" fmla="*/ 147 h 290"/>
                    <a:gd name="T44" fmla="*/ 121 w 361"/>
                    <a:gd name="T45" fmla="*/ 91 h 290"/>
                    <a:gd name="T46" fmla="*/ 126 w 361"/>
                    <a:gd name="T47" fmla="*/ 89 h 290"/>
                    <a:gd name="T48" fmla="*/ 36 w 361"/>
                    <a:gd name="T49" fmla="*/ 171 h 290"/>
                    <a:gd name="T50" fmla="*/ 62 w 361"/>
                    <a:gd name="T51" fmla="*/ 192 h 290"/>
                    <a:gd name="T52" fmla="*/ 68 w 361"/>
                    <a:gd name="T53" fmla="*/ 194 h 290"/>
                    <a:gd name="T54" fmla="*/ 65 w 361"/>
                    <a:gd name="T55" fmla="*/ 196 h 290"/>
                    <a:gd name="T56" fmla="*/ 73 w 361"/>
                    <a:gd name="T57" fmla="*/ 266 h 290"/>
                    <a:gd name="T58" fmla="*/ 151 w 361"/>
                    <a:gd name="T59" fmla="*/ 267 h 290"/>
                    <a:gd name="T60" fmla="*/ 172 w 361"/>
                    <a:gd name="T61" fmla="*/ 246 h 290"/>
                    <a:gd name="T62" fmla="*/ 169 w 361"/>
                    <a:gd name="T63" fmla="*/ 248 h 290"/>
                    <a:gd name="T64" fmla="*/ 173 w 361"/>
                    <a:gd name="T65" fmla="*/ 262 h 290"/>
                    <a:gd name="T66" fmla="*/ 241 w 361"/>
                    <a:gd name="T67" fmla="*/ 285 h 290"/>
                    <a:gd name="T68" fmla="*/ 281 w 361"/>
                    <a:gd name="T69" fmla="*/ 236 h 290"/>
                    <a:gd name="T70" fmla="*/ 281 w 361"/>
                    <a:gd name="T71" fmla="*/ 224 h 290"/>
                    <a:gd name="T72" fmla="*/ 275 w 361"/>
                    <a:gd name="T73" fmla="*/ 226 h 290"/>
                    <a:gd name="T74" fmla="*/ 353 w 361"/>
                    <a:gd name="T75" fmla="*/ 208 h 290"/>
                    <a:gd name="T76" fmla="*/ 347 w 361"/>
                    <a:gd name="T77" fmla="*/ 157 h 290"/>
                    <a:gd name="T78" fmla="*/ 331 w 361"/>
                    <a:gd name="T79" fmla="*/ 145 h 290"/>
                    <a:gd name="T80" fmla="*/ 324 w 361"/>
                    <a:gd name="T81" fmla="*/ 140 h 290"/>
                    <a:gd name="T82" fmla="*/ 306 w 361"/>
                    <a:gd name="T83" fmla="*/ 54 h 290"/>
                    <a:gd name="T84" fmla="*/ 238 w 361"/>
                    <a:gd name="T85" fmla="*/ 73 h 290"/>
                    <a:gd name="T86" fmla="*/ 243 w 361"/>
                    <a:gd name="T87" fmla="*/ 72 h 290"/>
                    <a:gd name="T88" fmla="*/ 120 w 361"/>
                    <a:gd name="T89" fmla="*/ 91 h 290"/>
                    <a:gd name="T90" fmla="*/ 126 w 361"/>
                    <a:gd name="T91" fmla="*/ 89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61" h="290">
                      <a:moveTo>
                        <a:pt x="126" y="89"/>
                      </a:moveTo>
                      <a:cubicBezTo>
                        <a:pt x="123" y="74"/>
                        <a:pt x="126" y="57"/>
                        <a:pt x="137" y="45"/>
                      </a:cubicBezTo>
                      <a:cubicBezTo>
                        <a:pt x="155" y="24"/>
                        <a:pt x="195" y="25"/>
                        <a:pt x="217" y="38"/>
                      </a:cubicBezTo>
                      <a:cubicBezTo>
                        <a:pt x="230" y="46"/>
                        <a:pt x="236" y="60"/>
                        <a:pt x="237" y="74"/>
                      </a:cubicBezTo>
                      <a:cubicBezTo>
                        <a:pt x="238" y="75"/>
                        <a:pt x="242" y="73"/>
                        <a:pt x="243" y="73"/>
                      </a:cubicBezTo>
                      <a:cubicBezTo>
                        <a:pt x="248" y="67"/>
                        <a:pt x="255" y="63"/>
                        <a:pt x="261" y="59"/>
                      </a:cubicBezTo>
                      <a:cubicBezTo>
                        <a:pt x="290" y="42"/>
                        <a:pt x="317" y="63"/>
                        <a:pt x="332" y="87"/>
                      </a:cubicBezTo>
                      <a:cubicBezTo>
                        <a:pt x="345" y="109"/>
                        <a:pt x="331" y="128"/>
                        <a:pt x="315" y="143"/>
                      </a:cubicBezTo>
                      <a:cubicBezTo>
                        <a:pt x="314" y="143"/>
                        <a:pt x="315" y="144"/>
                        <a:pt x="315" y="144"/>
                      </a:cubicBezTo>
                      <a:cubicBezTo>
                        <a:pt x="330" y="148"/>
                        <a:pt x="344" y="157"/>
                        <a:pt x="350" y="171"/>
                      </a:cubicBezTo>
                      <a:cubicBezTo>
                        <a:pt x="356" y="184"/>
                        <a:pt x="350" y="201"/>
                        <a:pt x="345" y="214"/>
                      </a:cubicBezTo>
                      <a:cubicBezTo>
                        <a:pt x="332" y="242"/>
                        <a:pt x="302" y="240"/>
                        <a:pt x="280" y="224"/>
                      </a:cubicBezTo>
                      <a:cubicBezTo>
                        <a:pt x="279" y="223"/>
                        <a:pt x="274" y="224"/>
                        <a:pt x="275" y="226"/>
                      </a:cubicBezTo>
                      <a:cubicBezTo>
                        <a:pt x="281" y="256"/>
                        <a:pt x="260" y="279"/>
                        <a:pt x="230" y="284"/>
                      </a:cubicBezTo>
                      <a:cubicBezTo>
                        <a:pt x="196" y="290"/>
                        <a:pt x="183" y="271"/>
                        <a:pt x="175" y="244"/>
                      </a:cubicBezTo>
                      <a:cubicBezTo>
                        <a:pt x="174" y="243"/>
                        <a:pt x="172" y="243"/>
                        <a:pt x="171" y="243"/>
                      </a:cubicBezTo>
                      <a:cubicBezTo>
                        <a:pt x="168" y="244"/>
                        <a:pt x="166" y="248"/>
                        <a:pt x="164" y="251"/>
                      </a:cubicBezTo>
                      <a:cubicBezTo>
                        <a:pt x="149" y="269"/>
                        <a:pt x="128" y="280"/>
                        <a:pt x="104" y="275"/>
                      </a:cubicBezTo>
                      <a:cubicBezTo>
                        <a:pt x="83" y="271"/>
                        <a:pt x="62" y="256"/>
                        <a:pt x="58" y="235"/>
                      </a:cubicBezTo>
                      <a:cubicBezTo>
                        <a:pt x="56" y="226"/>
                        <a:pt x="60" y="198"/>
                        <a:pt x="71" y="195"/>
                      </a:cubicBezTo>
                      <a:cubicBezTo>
                        <a:pt x="72" y="195"/>
                        <a:pt x="75" y="194"/>
                        <a:pt x="73" y="193"/>
                      </a:cubicBezTo>
                      <a:cubicBezTo>
                        <a:pt x="53" y="185"/>
                        <a:pt x="37" y="168"/>
                        <a:pt x="33" y="147"/>
                      </a:cubicBezTo>
                      <a:cubicBezTo>
                        <a:pt x="24" y="101"/>
                        <a:pt x="83" y="60"/>
                        <a:pt x="121" y="91"/>
                      </a:cubicBezTo>
                      <a:cubicBezTo>
                        <a:pt x="122" y="92"/>
                        <a:pt x="127" y="90"/>
                        <a:pt x="126" y="89"/>
                      </a:cubicBezTo>
                      <a:cubicBezTo>
                        <a:pt x="77" y="48"/>
                        <a:pt x="0" y="116"/>
                        <a:pt x="36" y="171"/>
                      </a:cubicBezTo>
                      <a:cubicBezTo>
                        <a:pt x="42" y="180"/>
                        <a:pt x="52" y="187"/>
                        <a:pt x="62" y="192"/>
                      </a:cubicBezTo>
                      <a:cubicBezTo>
                        <a:pt x="65" y="194"/>
                        <a:pt x="67" y="194"/>
                        <a:pt x="68" y="194"/>
                      </a:cubicBezTo>
                      <a:cubicBezTo>
                        <a:pt x="69" y="194"/>
                        <a:pt x="68" y="193"/>
                        <a:pt x="65" y="196"/>
                      </a:cubicBezTo>
                      <a:cubicBezTo>
                        <a:pt x="43" y="217"/>
                        <a:pt x="50" y="249"/>
                        <a:pt x="73" y="266"/>
                      </a:cubicBezTo>
                      <a:cubicBezTo>
                        <a:pt x="97" y="283"/>
                        <a:pt x="127" y="283"/>
                        <a:pt x="151" y="267"/>
                      </a:cubicBezTo>
                      <a:cubicBezTo>
                        <a:pt x="160" y="262"/>
                        <a:pt x="166" y="254"/>
                        <a:pt x="172" y="246"/>
                      </a:cubicBezTo>
                      <a:cubicBezTo>
                        <a:pt x="175" y="243"/>
                        <a:pt x="169" y="244"/>
                        <a:pt x="169" y="248"/>
                      </a:cubicBezTo>
                      <a:cubicBezTo>
                        <a:pt x="170" y="253"/>
                        <a:pt x="172" y="258"/>
                        <a:pt x="173" y="262"/>
                      </a:cubicBezTo>
                      <a:cubicBezTo>
                        <a:pt x="184" y="290"/>
                        <a:pt x="216" y="290"/>
                        <a:pt x="241" y="285"/>
                      </a:cubicBezTo>
                      <a:cubicBezTo>
                        <a:pt x="265" y="279"/>
                        <a:pt x="280" y="260"/>
                        <a:pt x="281" y="236"/>
                      </a:cubicBezTo>
                      <a:cubicBezTo>
                        <a:pt x="281" y="232"/>
                        <a:pt x="281" y="228"/>
                        <a:pt x="281" y="224"/>
                      </a:cubicBezTo>
                      <a:cubicBezTo>
                        <a:pt x="279" y="225"/>
                        <a:pt x="277" y="226"/>
                        <a:pt x="275" y="226"/>
                      </a:cubicBezTo>
                      <a:cubicBezTo>
                        <a:pt x="304" y="247"/>
                        <a:pt x="337" y="242"/>
                        <a:pt x="353" y="208"/>
                      </a:cubicBezTo>
                      <a:cubicBezTo>
                        <a:pt x="361" y="191"/>
                        <a:pt x="361" y="171"/>
                        <a:pt x="347" y="157"/>
                      </a:cubicBezTo>
                      <a:cubicBezTo>
                        <a:pt x="343" y="152"/>
                        <a:pt x="337" y="148"/>
                        <a:pt x="331" y="145"/>
                      </a:cubicBezTo>
                      <a:cubicBezTo>
                        <a:pt x="325" y="143"/>
                        <a:pt x="318" y="144"/>
                        <a:pt x="324" y="140"/>
                      </a:cubicBezTo>
                      <a:cubicBezTo>
                        <a:pt x="356" y="112"/>
                        <a:pt x="341" y="73"/>
                        <a:pt x="306" y="54"/>
                      </a:cubicBezTo>
                      <a:cubicBezTo>
                        <a:pt x="283" y="42"/>
                        <a:pt x="254" y="56"/>
                        <a:pt x="238" y="73"/>
                      </a:cubicBezTo>
                      <a:cubicBezTo>
                        <a:pt x="239" y="73"/>
                        <a:pt x="241" y="72"/>
                        <a:pt x="243" y="72"/>
                      </a:cubicBezTo>
                      <a:cubicBezTo>
                        <a:pt x="235" y="0"/>
                        <a:pt x="104" y="17"/>
                        <a:pt x="120" y="91"/>
                      </a:cubicBezTo>
                      <a:cubicBezTo>
                        <a:pt x="121" y="92"/>
                        <a:pt x="127" y="91"/>
                        <a:pt x="126" y="89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" name="Freeform 28">
                  <a:extLst>
                    <a:ext uri="{FF2B5EF4-FFF2-40B4-BE49-F238E27FC236}">
                      <a16:creationId xmlns:a16="http://schemas.microsoft.com/office/drawing/2014/main" id="{56A71468-BF51-4AF9-A055-22D510E789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004888"/>
                  <a:ext cx="1008063" cy="655638"/>
                </a:xfrm>
                <a:custGeom>
                  <a:avLst/>
                  <a:gdLst>
                    <a:gd name="T0" fmla="*/ 105 w 238"/>
                    <a:gd name="T1" fmla="*/ 3 h 154"/>
                    <a:gd name="T2" fmla="*/ 6 w 238"/>
                    <a:gd name="T3" fmla="*/ 74 h 154"/>
                    <a:gd name="T4" fmla="*/ 123 w 238"/>
                    <a:gd name="T5" fmla="*/ 149 h 154"/>
                    <a:gd name="T6" fmla="*/ 222 w 238"/>
                    <a:gd name="T7" fmla="*/ 100 h 154"/>
                    <a:gd name="T8" fmla="*/ 177 w 238"/>
                    <a:gd name="T9" fmla="*/ 9 h 154"/>
                    <a:gd name="T10" fmla="*/ 105 w 238"/>
                    <a:gd name="T11" fmla="*/ 3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8" h="154">
                      <a:moveTo>
                        <a:pt x="105" y="3"/>
                      </a:moveTo>
                      <a:cubicBezTo>
                        <a:pt x="68" y="7"/>
                        <a:pt x="11" y="26"/>
                        <a:pt x="6" y="74"/>
                      </a:cubicBezTo>
                      <a:cubicBezTo>
                        <a:pt x="0" y="139"/>
                        <a:pt x="79" y="154"/>
                        <a:pt x="123" y="149"/>
                      </a:cubicBezTo>
                      <a:cubicBezTo>
                        <a:pt x="159" y="144"/>
                        <a:pt x="206" y="141"/>
                        <a:pt x="222" y="100"/>
                      </a:cubicBezTo>
                      <a:cubicBezTo>
                        <a:pt x="238" y="61"/>
                        <a:pt x="211" y="20"/>
                        <a:pt x="177" y="9"/>
                      </a:cubicBezTo>
                      <a:cubicBezTo>
                        <a:pt x="155" y="1"/>
                        <a:pt x="128" y="0"/>
                        <a:pt x="105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" name="Freeform 29">
                  <a:extLst>
                    <a:ext uri="{FF2B5EF4-FFF2-40B4-BE49-F238E27FC236}">
                      <a16:creationId xmlns:a16="http://schemas.microsoft.com/office/drawing/2014/main" id="{CA26BA9D-B856-40D0-9D24-AE893C23AA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5114" y="958850"/>
                  <a:ext cx="1017588" cy="668338"/>
                </a:xfrm>
                <a:custGeom>
                  <a:avLst/>
                  <a:gdLst>
                    <a:gd name="T0" fmla="*/ 108 w 240"/>
                    <a:gd name="T1" fmla="*/ 4 h 157"/>
                    <a:gd name="T2" fmla="*/ 5 w 240"/>
                    <a:gd name="T3" fmla="*/ 82 h 157"/>
                    <a:gd name="T4" fmla="*/ 106 w 240"/>
                    <a:gd name="T5" fmla="*/ 156 h 157"/>
                    <a:gd name="T6" fmla="*/ 228 w 240"/>
                    <a:gd name="T7" fmla="*/ 102 h 157"/>
                    <a:gd name="T8" fmla="*/ 205 w 240"/>
                    <a:gd name="T9" fmla="*/ 23 h 157"/>
                    <a:gd name="T10" fmla="*/ 108 w 240"/>
                    <a:gd name="T11" fmla="*/ 4 h 157"/>
                    <a:gd name="T12" fmla="*/ 106 w 240"/>
                    <a:gd name="T13" fmla="*/ 6 h 157"/>
                    <a:gd name="T14" fmla="*/ 226 w 240"/>
                    <a:gd name="T15" fmla="*/ 81 h 157"/>
                    <a:gd name="T16" fmla="*/ 102 w 240"/>
                    <a:gd name="T17" fmla="*/ 153 h 157"/>
                    <a:gd name="T18" fmla="*/ 12 w 240"/>
                    <a:gd name="T19" fmla="*/ 94 h 157"/>
                    <a:gd name="T20" fmla="*/ 107 w 240"/>
                    <a:gd name="T21" fmla="*/ 6 h 157"/>
                    <a:gd name="T22" fmla="*/ 108 w 240"/>
                    <a:gd name="T23" fmla="*/ 4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0" h="157">
                      <a:moveTo>
                        <a:pt x="108" y="4"/>
                      </a:moveTo>
                      <a:cubicBezTo>
                        <a:pt x="63" y="10"/>
                        <a:pt x="9" y="31"/>
                        <a:pt x="5" y="82"/>
                      </a:cubicBezTo>
                      <a:cubicBezTo>
                        <a:pt x="2" y="135"/>
                        <a:pt x="64" y="155"/>
                        <a:pt x="106" y="156"/>
                      </a:cubicBezTo>
                      <a:cubicBezTo>
                        <a:pt x="150" y="157"/>
                        <a:pt x="208" y="146"/>
                        <a:pt x="228" y="102"/>
                      </a:cubicBezTo>
                      <a:cubicBezTo>
                        <a:pt x="240" y="74"/>
                        <a:pt x="226" y="42"/>
                        <a:pt x="205" y="23"/>
                      </a:cubicBezTo>
                      <a:cubicBezTo>
                        <a:pt x="180" y="0"/>
                        <a:pt x="140" y="1"/>
                        <a:pt x="108" y="4"/>
                      </a:cubicBezTo>
                      <a:cubicBezTo>
                        <a:pt x="107" y="4"/>
                        <a:pt x="102" y="7"/>
                        <a:pt x="106" y="6"/>
                      </a:cubicBezTo>
                      <a:cubicBezTo>
                        <a:pt x="159" y="1"/>
                        <a:pt x="225" y="16"/>
                        <a:pt x="226" y="81"/>
                      </a:cubicBezTo>
                      <a:cubicBezTo>
                        <a:pt x="228" y="142"/>
                        <a:pt x="148" y="156"/>
                        <a:pt x="102" y="153"/>
                      </a:cubicBezTo>
                      <a:cubicBezTo>
                        <a:pt x="64" y="151"/>
                        <a:pt x="21" y="134"/>
                        <a:pt x="12" y="94"/>
                      </a:cubicBezTo>
                      <a:cubicBezTo>
                        <a:pt x="0" y="39"/>
                        <a:pt x="63" y="12"/>
                        <a:pt x="107" y="6"/>
                      </a:cubicBezTo>
                      <a:cubicBezTo>
                        <a:pt x="109" y="6"/>
                        <a:pt x="112" y="3"/>
                        <a:pt x="108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" name="Freeform 30">
                  <a:extLst>
                    <a:ext uri="{FF2B5EF4-FFF2-40B4-BE49-F238E27FC236}">
                      <a16:creationId xmlns:a16="http://schemas.microsoft.com/office/drawing/2014/main" id="{7E85183E-1B27-425D-92EC-69B4AD3EE1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6714" y="1052513"/>
                  <a:ext cx="771525" cy="136525"/>
                </a:xfrm>
                <a:custGeom>
                  <a:avLst/>
                  <a:gdLst>
                    <a:gd name="T0" fmla="*/ 3 w 182"/>
                    <a:gd name="T1" fmla="*/ 17 h 32"/>
                    <a:gd name="T2" fmla="*/ 179 w 182"/>
                    <a:gd name="T3" fmla="*/ 2 h 32"/>
                    <a:gd name="T4" fmla="*/ 175 w 182"/>
                    <a:gd name="T5" fmla="*/ 1 h 32"/>
                    <a:gd name="T6" fmla="*/ 7 w 182"/>
                    <a:gd name="T7" fmla="*/ 14 h 32"/>
                    <a:gd name="T8" fmla="*/ 3 w 182"/>
                    <a:gd name="T9" fmla="*/ 1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32">
                      <a:moveTo>
                        <a:pt x="3" y="17"/>
                      </a:moveTo>
                      <a:cubicBezTo>
                        <a:pt x="60" y="32"/>
                        <a:pt x="126" y="28"/>
                        <a:pt x="179" y="2"/>
                      </a:cubicBezTo>
                      <a:cubicBezTo>
                        <a:pt x="182" y="1"/>
                        <a:pt x="177" y="0"/>
                        <a:pt x="175" y="1"/>
                      </a:cubicBezTo>
                      <a:cubicBezTo>
                        <a:pt x="125" y="26"/>
                        <a:pt x="61" y="28"/>
                        <a:pt x="7" y="14"/>
                      </a:cubicBezTo>
                      <a:cubicBezTo>
                        <a:pt x="5" y="13"/>
                        <a:pt x="0" y="16"/>
                        <a:pt x="3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" name="Freeform 31">
                  <a:extLst>
                    <a:ext uri="{FF2B5EF4-FFF2-40B4-BE49-F238E27FC236}">
                      <a16:creationId xmlns:a16="http://schemas.microsoft.com/office/drawing/2014/main" id="{7201BC39-BEB6-4784-8453-BB20D5BF3A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8451" y="1163638"/>
                  <a:ext cx="928688" cy="215900"/>
                </a:xfrm>
                <a:custGeom>
                  <a:avLst/>
                  <a:gdLst>
                    <a:gd name="T0" fmla="*/ 0 w 219"/>
                    <a:gd name="T1" fmla="*/ 26 h 51"/>
                    <a:gd name="T2" fmla="*/ 216 w 219"/>
                    <a:gd name="T3" fmla="*/ 1 h 51"/>
                    <a:gd name="T4" fmla="*/ 212 w 219"/>
                    <a:gd name="T5" fmla="*/ 1 h 51"/>
                    <a:gd name="T6" fmla="*/ 6 w 219"/>
                    <a:gd name="T7" fmla="*/ 24 h 51"/>
                    <a:gd name="T8" fmla="*/ 0 w 219"/>
                    <a:gd name="T9" fmla="*/ 2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1">
                      <a:moveTo>
                        <a:pt x="0" y="26"/>
                      </a:moveTo>
                      <a:cubicBezTo>
                        <a:pt x="70" y="51"/>
                        <a:pt x="155" y="44"/>
                        <a:pt x="216" y="1"/>
                      </a:cubicBezTo>
                      <a:cubicBezTo>
                        <a:pt x="219" y="0"/>
                        <a:pt x="213" y="0"/>
                        <a:pt x="212" y="1"/>
                      </a:cubicBezTo>
                      <a:cubicBezTo>
                        <a:pt x="153" y="42"/>
                        <a:pt x="72" y="48"/>
                        <a:pt x="6" y="24"/>
                      </a:cubicBezTo>
                      <a:cubicBezTo>
                        <a:pt x="4" y="23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" name="Freeform 32">
                  <a:extLst>
                    <a:ext uri="{FF2B5EF4-FFF2-40B4-BE49-F238E27FC236}">
                      <a16:creationId xmlns:a16="http://schemas.microsoft.com/office/drawing/2014/main" id="{EF6C751A-F6C2-4456-A7E5-6728E7F606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1316038"/>
                  <a:ext cx="928688" cy="233363"/>
                </a:xfrm>
                <a:custGeom>
                  <a:avLst/>
                  <a:gdLst>
                    <a:gd name="T0" fmla="*/ 4 w 219"/>
                    <a:gd name="T1" fmla="*/ 34 h 55"/>
                    <a:gd name="T2" fmla="*/ 216 w 219"/>
                    <a:gd name="T3" fmla="*/ 5 h 55"/>
                    <a:gd name="T4" fmla="*/ 212 w 219"/>
                    <a:gd name="T5" fmla="*/ 2 h 55"/>
                    <a:gd name="T6" fmla="*/ 7 w 219"/>
                    <a:gd name="T7" fmla="*/ 30 h 55"/>
                    <a:gd name="T8" fmla="*/ 4 w 219"/>
                    <a:gd name="T9" fmla="*/ 3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5">
                      <a:moveTo>
                        <a:pt x="4" y="34"/>
                      </a:moveTo>
                      <a:cubicBezTo>
                        <a:pt x="74" y="55"/>
                        <a:pt x="156" y="45"/>
                        <a:pt x="216" y="5"/>
                      </a:cubicBezTo>
                      <a:cubicBezTo>
                        <a:pt x="219" y="2"/>
                        <a:pt x="215" y="0"/>
                        <a:pt x="212" y="2"/>
                      </a:cubicBezTo>
                      <a:cubicBezTo>
                        <a:pt x="154" y="41"/>
                        <a:pt x="74" y="50"/>
                        <a:pt x="7" y="30"/>
                      </a:cubicBezTo>
                      <a:cubicBezTo>
                        <a:pt x="5" y="29"/>
                        <a:pt x="0" y="33"/>
                        <a:pt x="4" y="3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" name="Freeform 33">
                  <a:extLst>
                    <a:ext uri="{FF2B5EF4-FFF2-40B4-BE49-F238E27FC236}">
                      <a16:creationId xmlns:a16="http://schemas.microsoft.com/office/drawing/2014/main" id="{AF7DB0B6-3C5E-41AB-AA00-A68E569904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7989" y="1019175"/>
                  <a:ext cx="230188" cy="595313"/>
                </a:xfrm>
                <a:custGeom>
                  <a:avLst/>
                  <a:gdLst>
                    <a:gd name="T0" fmla="*/ 27 w 54"/>
                    <a:gd name="T1" fmla="*/ 3 h 140"/>
                    <a:gd name="T2" fmla="*/ 47 w 54"/>
                    <a:gd name="T3" fmla="*/ 139 h 140"/>
                    <a:gd name="T4" fmla="*/ 51 w 54"/>
                    <a:gd name="T5" fmla="*/ 135 h 140"/>
                    <a:gd name="T6" fmla="*/ 32 w 54"/>
                    <a:gd name="T7" fmla="*/ 3 h 140"/>
                    <a:gd name="T8" fmla="*/ 27 w 54"/>
                    <a:gd name="T9" fmla="*/ 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40">
                      <a:moveTo>
                        <a:pt x="27" y="3"/>
                      </a:moveTo>
                      <a:cubicBezTo>
                        <a:pt x="0" y="48"/>
                        <a:pt x="2" y="106"/>
                        <a:pt x="47" y="139"/>
                      </a:cubicBezTo>
                      <a:cubicBezTo>
                        <a:pt x="49" y="140"/>
                        <a:pt x="54" y="137"/>
                        <a:pt x="51" y="135"/>
                      </a:cubicBezTo>
                      <a:cubicBezTo>
                        <a:pt x="8" y="103"/>
                        <a:pt x="6" y="47"/>
                        <a:pt x="32" y="3"/>
                      </a:cubicBezTo>
                      <a:cubicBezTo>
                        <a:pt x="34" y="0"/>
                        <a:pt x="28" y="1"/>
                        <a:pt x="27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" name="Freeform 34">
                  <a:extLst>
                    <a:ext uri="{FF2B5EF4-FFF2-40B4-BE49-F238E27FC236}">
                      <a16:creationId xmlns:a16="http://schemas.microsoft.com/office/drawing/2014/main" id="{779F96C7-8605-4006-9EC0-B2C6478177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1351" y="971550"/>
                  <a:ext cx="179388" cy="655638"/>
                </a:xfrm>
                <a:custGeom>
                  <a:avLst/>
                  <a:gdLst>
                    <a:gd name="T0" fmla="*/ 10 w 42"/>
                    <a:gd name="T1" fmla="*/ 4 h 154"/>
                    <a:gd name="T2" fmla="*/ 35 w 42"/>
                    <a:gd name="T3" fmla="*/ 152 h 154"/>
                    <a:gd name="T4" fmla="*/ 40 w 42"/>
                    <a:gd name="T5" fmla="*/ 149 h 154"/>
                    <a:gd name="T6" fmla="*/ 16 w 42"/>
                    <a:gd name="T7" fmla="*/ 3 h 154"/>
                    <a:gd name="T8" fmla="*/ 10 w 42"/>
                    <a:gd name="T9" fmla="*/ 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154">
                      <a:moveTo>
                        <a:pt x="10" y="4"/>
                      </a:moveTo>
                      <a:cubicBezTo>
                        <a:pt x="0" y="52"/>
                        <a:pt x="0" y="114"/>
                        <a:pt x="35" y="152"/>
                      </a:cubicBezTo>
                      <a:cubicBezTo>
                        <a:pt x="36" y="154"/>
                        <a:pt x="42" y="152"/>
                        <a:pt x="40" y="149"/>
                      </a:cubicBezTo>
                      <a:cubicBezTo>
                        <a:pt x="6" y="112"/>
                        <a:pt x="6" y="50"/>
                        <a:pt x="16" y="3"/>
                      </a:cubicBezTo>
                      <a:cubicBezTo>
                        <a:pt x="16" y="0"/>
                        <a:pt x="10" y="1"/>
                        <a:pt x="10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" name="Freeform 35">
                  <a:extLst>
                    <a:ext uri="{FF2B5EF4-FFF2-40B4-BE49-F238E27FC236}">
                      <a16:creationId xmlns:a16="http://schemas.microsoft.com/office/drawing/2014/main" id="{2ADF6C5E-349E-4994-A3C4-C4957AB8DB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3439" y="971550"/>
                  <a:ext cx="142875" cy="620713"/>
                </a:xfrm>
                <a:custGeom>
                  <a:avLst/>
                  <a:gdLst>
                    <a:gd name="T0" fmla="*/ 9 w 34"/>
                    <a:gd name="T1" fmla="*/ 3 h 146"/>
                    <a:gd name="T2" fmla="*/ 28 w 34"/>
                    <a:gd name="T3" fmla="*/ 145 h 146"/>
                    <a:gd name="T4" fmla="*/ 34 w 34"/>
                    <a:gd name="T5" fmla="*/ 143 h 146"/>
                    <a:gd name="T6" fmla="*/ 14 w 34"/>
                    <a:gd name="T7" fmla="*/ 2 h 146"/>
                    <a:gd name="T8" fmla="*/ 9 w 34"/>
                    <a:gd name="T9" fmla="*/ 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46">
                      <a:moveTo>
                        <a:pt x="9" y="3"/>
                      </a:moveTo>
                      <a:cubicBezTo>
                        <a:pt x="0" y="50"/>
                        <a:pt x="7" y="102"/>
                        <a:pt x="28" y="145"/>
                      </a:cubicBezTo>
                      <a:cubicBezTo>
                        <a:pt x="29" y="146"/>
                        <a:pt x="34" y="145"/>
                        <a:pt x="34" y="143"/>
                      </a:cubicBezTo>
                      <a:cubicBezTo>
                        <a:pt x="13" y="101"/>
                        <a:pt x="6" y="49"/>
                        <a:pt x="14" y="2"/>
                      </a:cubicBezTo>
                      <a:cubicBezTo>
                        <a:pt x="15" y="0"/>
                        <a:pt x="9" y="1"/>
                        <a:pt x="9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3" name="Freeform 36">
                  <a:extLst>
                    <a:ext uri="{FF2B5EF4-FFF2-40B4-BE49-F238E27FC236}">
                      <a16:creationId xmlns:a16="http://schemas.microsoft.com/office/drawing/2014/main" id="{3C17C7B6-B54B-43F7-95DF-BF8D38FE82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476" y="992188"/>
                  <a:ext cx="157163" cy="519113"/>
                </a:xfrm>
                <a:custGeom>
                  <a:avLst/>
                  <a:gdLst>
                    <a:gd name="T0" fmla="*/ 0 w 37"/>
                    <a:gd name="T1" fmla="*/ 3 h 122"/>
                    <a:gd name="T2" fmla="*/ 29 w 37"/>
                    <a:gd name="T3" fmla="*/ 120 h 122"/>
                    <a:gd name="T4" fmla="*/ 35 w 37"/>
                    <a:gd name="T5" fmla="*/ 117 h 122"/>
                    <a:gd name="T6" fmla="*/ 6 w 37"/>
                    <a:gd name="T7" fmla="*/ 3 h 122"/>
                    <a:gd name="T8" fmla="*/ 0 w 37"/>
                    <a:gd name="T9" fmla="*/ 3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22">
                      <a:moveTo>
                        <a:pt x="0" y="3"/>
                      </a:moveTo>
                      <a:cubicBezTo>
                        <a:pt x="1" y="40"/>
                        <a:pt x="3" y="92"/>
                        <a:pt x="29" y="120"/>
                      </a:cubicBezTo>
                      <a:cubicBezTo>
                        <a:pt x="31" y="122"/>
                        <a:pt x="37" y="119"/>
                        <a:pt x="35" y="117"/>
                      </a:cubicBezTo>
                      <a:cubicBezTo>
                        <a:pt x="9" y="90"/>
                        <a:pt x="7" y="38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" name="Freeform 37">
                  <a:extLst>
                    <a:ext uri="{FF2B5EF4-FFF2-40B4-BE49-F238E27FC236}">
                      <a16:creationId xmlns:a16="http://schemas.microsoft.com/office/drawing/2014/main" id="{24B3B0C9-C976-4787-A079-2E6973D2AF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0A8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" name="Freeform 38">
                  <a:extLst>
                    <a:ext uri="{FF2B5EF4-FFF2-40B4-BE49-F238E27FC236}">
                      <a16:creationId xmlns:a16="http://schemas.microsoft.com/office/drawing/2014/main" id="{09C35AA2-454B-45F4-BFD8-E4B70AB563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" name="Freeform 39">
                  <a:extLst>
                    <a:ext uri="{FF2B5EF4-FFF2-40B4-BE49-F238E27FC236}">
                      <a16:creationId xmlns:a16="http://schemas.microsoft.com/office/drawing/2014/main" id="{6997AF59-B9DF-4FFE-B696-9E550283C0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814" y="2303463"/>
                  <a:ext cx="885825" cy="565150"/>
                </a:xfrm>
                <a:custGeom>
                  <a:avLst/>
                  <a:gdLst>
                    <a:gd name="T0" fmla="*/ 209 w 209"/>
                    <a:gd name="T1" fmla="*/ 0 h 133"/>
                    <a:gd name="T2" fmla="*/ 188 w 209"/>
                    <a:gd name="T3" fmla="*/ 1 h 133"/>
                    <a:gd name="T4" fmla="*/ 0 w 209"/>
                    <a:gd name="T5" fmla="*/ 114 h 133"/>
                    <a:gd name="T6" fmla="*/ 3 w 209"/>
                    <a:gd name="T7" fmla="*/ 133 h 133"/>
                    <a:gd name="T8" fmla="*/ 184 w 209"/>
                    <a:gd name="T9" fmla="*/ 133 h 133"/>
                    <a:gd name="T10" fmla="*/ 209 w 209"/>
                    <a:gd name="T11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9" h="133">
                      <a:moveTo>
                        <a:pt x="209" y="0"/>
                      </a:moveTo>
                      <a:cubicBezTo>
                        <a:pt x="188" y="1"/>
                        <a:pt x="188" y="1"/>
                        <a:pt x="188" y="1"/>
                      </a:cubicBezTo>
                      <a:cubicBezTo>
                        <a:pt x="132" y="47"/>
                        <a:pt x="68" y="93"/>
                        <a:pt x="0" y="114"/>
                      </a:cubicBezTo>
                      <a:cubicBezTo>
                        <a:pt x="3" y="133"/>
                        <a:pt x="3" y="133"/>
                        <a:pt x="3" y="133"/>
                      </a:cubicBezTo>
                      <a:cubicBezTo>
                        <a:pt x="184" y="133"/>
                        <a:pt x="184" y="133"/>
                        <a:pt x="184" y="133"/>
                      </a:cubicBezTo>
                      <a:cubicBezTo>
                        <a:pt x="209" y="0"/>
                        <a:pt x="209" y="0"/>
                        <a:pt x="209" y="0"/>
                      </a:cubicBezTo>
                    </a:path>
                  </a:pathLst>
                </a:custGeom>
                <a:solidFill>
                  <a:srgbClr val="D7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" name="Freeform 40">
                  <a:extLst>
                    <a:ext uri="{FF2B5EF4-FFF2-40B4-BE49-F238E27FC236}">
                      <a16:creationId xmlns:a16="http://schemas.microsoft.com/office/drawing/2014/main" id="{F561DA6E-C2DE-4E06-B52B-841130ECC4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5589" y="2268538"/>
                  <a:ext cx="996950" cy="582613"/>
                </a:xfrm>
                <a:custGeom>
                  <a:avLst/>
                  <a:gdLst>
                    <a:gd name="T0" fmla="*/ 0 w 235"/>
                    <a:gd name="T1" fmla="*/ 9 h 137"/>
                    <a:gd name="T2" fmla="*/ 23 w 235"/>
                    <a:gd name="T3" fmla="*/ 136 h 137"/>
                    <a:gd name="T4" fmla="*/ 25 w 235"/>
                    <a:gd name="T5" fmla="*/ 137 h 137"/>
                    <a:gd name="T6" fmla="*/ 206 w 235"/>
                    <a:gd name="T7" fmla="*/ 137 h 137"/>
                    <a:gd name="T8" fmla="*/ 210 w 235"/>
                    <a:gd name="T9" fmla="*/ 135 h 137"/>
                    <a:gd name="T10" fmla="*/ 235 w 235"/>
                    <a:gd name="T11" fmla="*/ 2 h 137"/>
                    <a:gd name="T12" fmla="*/ 229 w 235"/>
                    <a:gd name="T13" fmla="*/ 3 h 137"/>
                    <a:gd name="T14" fmla="*/ 207 w 235"/>
                    <a:gd name="T15" fmla="*/ 123 h 137"/>
                    <a:gd name="T16" fmla="*/ 205 w 235"/>
                    <a:gd name="T17" fmla="*/ 132 h 137"/>
                    <a:gd name="T18" fmla="*/ 208 w 235"/>
                    <a:gd name="T19" fmla="*/ 134 h 137"/>
                    <a:gd name="T20" fmla="*/ 193 w 235"/>
                    <a:gd name="T21" fmla="*/ 134 h 137"/>
                    <a:gd name="T22" fmla="*/ 122 w 235"/>
                    <a:gd name="T23" fmla="*/ 134 h 137"/>
                    <a:gd name="T24" fmla="*/ 50 w 235"/>
                    <a:gd name="T25" fmla="*/ 134 h 137"/>
                    <a:gd name="T26" fmla="*/ 30 w 235"/>
                    <a:gd name="T27" fmla="*/ 134 h 137"/>
                    <a:gd name="T28" fmla="*/ 29 w 235"/>
                    <a:gd name="T29" fmla="*/ 134 h 137"/>
                    <a:gd name="T30" fmla="*/ 27 w 235"/>
                    <a:gd name="T31" fmla="*/ 127 h 137"/>
                    <a:gd name="T32" fmla="*/ 6 w 235"/>
                    <a:gd name="T33" fmla="*/ 8 h 137"/>
                    <a:gd name="T34" fmla="*/ 0 w 235"/>
                    <a:gd name="T35" fmla="*/ 9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5" h="137">
                      <a:moveTo>
                        <a:pt x="0" y="9"/>
                      </a:moveTo>
                      <a:cubicBezTo>
                        <a:pt x="8" y="52"/>
                        <a:pt x="15" y="94"/>
                        <a:pt x="23" y="136"/>
                      </a:cubicBezTo>
                      <a:cubicBezTo>
                        <a:pt x="23" y="137"/>
                        <a:pt x="24" y="137"/>
                        <a:pt x="25" y="137"/>
                      </a:cubicBezTo>
                      <a:cubicBezTo>
                        <a:pt x="85" y="137"/>
                        <a:pt x="145" y="137"/>
                        <a:pt x="206" y="137"/>
                      </a:cubicBezTo>
                      <a:cubicBezTo>
                        <a:pt x="207" y="137"/>
                        <a:pt x="210" y="136"/>
                        <a:pt x="210" y="135"/>
                      </a:cubicBezTo>
                      <a:cubicBezTo>
                        <a:pt x="218" y="91"/>
                        <a:pt x="226" y="46"/>
                        <a:pt x="235" y="2"/>
                      </a:cubicBezTo>
                      <a:cubicBezTo>
                        <a:pt x="235" y="0"/>
                        <a:pt x="229" y="1"/>
                        <a:pt x="229" y="3"/>
                      </a:cubicBezTo>
                      <a:cubicBezTo>
                        <a:pt x="221" y="43"/>
                        <a:pt x="214" y="83"/>
                        <a:pt x="207" y="123"/>
                      </a:cubicBezTo>
                      <a:cubicBezTo>
                        <a:pt x="206" y="126"/>
                        <a:pt x="205" y="129"/>
                        <a:pt x="205" y="132"/>
                      </a:cubicBezTo>
                      <a:cubicBezTo>
                        <a:pt x="204" y="137"/>
                        <a:pt x="204" y="134"/>
                        <a:pt x="208" y="134"/>
                      </a:cubicBezTo>
                      <a:cubicBezTo>
                        <a:pt x="203" y="134"/>
                        <a:pt x="198" y="134"/>
                        <a:pt x="193" y="134"/>
                      </a:cubicBezTo>
                      <a:cubicBezTo>
                        <a:pt x="169" y="134"/>
                        <a:pt x="145" y="134"/>
                        <a:pt x="122" y="134"/>
                      </a:cubicBezTo>
                      <a:cubicBezTo>
                        <a:pt x="98" y="134"/>
                        <a:pt x="74" y="134"/>
                        <a:pt x="50" y="134"/>
                      </a:cubicBezTo>
                      <a:cubicBezTo>
                        <a:pt x="43" y="134"/>
                        <a:pt x="36" y="134"/>
                        <a:pt x="30" y="134"/>
                      </a:cubicBezTo>
                      <a:cubicBezTo>
                        <a:pt x="26" y="134"/>
                        <a:pt x="28" y="134"/>
                        <a:pt x="29" y="134"/>
                      </a:cubicBezTo>
                      <a:cubicBezTo>
                        <a:pt x="28" y="132"/>
                        <a:pt x="28" y="130"/>
                        <a:pt x="27" y="127"/>
                      </a:cubicBezTo>
                      <a:cubicBezTo>
                        <a:pt x="20" y="88"/>
                        <a:pt x="13" y="48"/>
                        <a:pt x="6" y="8"/>
                      </a:cubicBezTo>
                      <a:cubicBezTo>
                        <a:pt x="6" y="6"/>
                        <a:pt x="0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" name="Freeform 41">
                  <a:extLst>
                    <a:ext uri="{FF2B5EF4-FFF2-40B4-BE49-F238E27FC236}">
                      <a16:creationId xmlns:a16="http://schemas.microsoft.com/office/drawing/2014/main" id="{1AB24A3F-697D-4F09-BD66-EC0F948123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4789" y="2055813"/>
                  <a:ext cx="1195388" cy="344488"/>
                </a:xfrm>
                <a:custGeom>
                  <a:avLst/>
                  <a:gdLst>
                    <a:gd name="T0" fmla="*/ 0 w 282"/>
                    <a:gd name="T1" fmla="*/ 15 h 81"/>
                    <a:gd name="T2" fmla="*/ 282 w 282"/>
                    <a:gd name="T3" fmla="*/ 0 h 81"/>
                    <a:gd name="T4" fmla="*/ 278 w 282"/>
                    <a:gd name="T5" fmla="*/ 54 h 81"/>
                    <a:gd name="T6" fmla="*/ 6 w 282"/>
                    <a:gd name="T7" fmla="*/ 60 h 81"/>
                    <a:gd name="T8" fmla="*/ 0 w 282"/>
                    <a:gd name="T9" fmla="*/ 15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2" h="81">
                      <a:moveTo>
                        <a:pt x="0" y="15"/>
                      </a:moveTo>
                      <a:cubicBezTo>
                        <a:pt x="0" y="15"/>
                        <a:pt x="121" y="44"/>
                        <a:pt x="282" y="0"/>
                      </a:cubicBezTo>
                      <a:cubicBezTo>
                        <a:pt x="278" y="54"/>
                        <a:pt x="278" y="54"/>
                        <a:pt x="278" y="54"/>
                      </a:cubicBezTo>
                      <a:cubicBezTo>
                        <a:pt x="278" y="54"/>
                        <a:pt x="110" y="81"/>
                        <a:pt x="6" y="60"/>
                      </a:cubicBezTo>
                      <a:cubicBezTo>
                        <a:pt x="6" y="60"/>
                        <a:pt x="0" y="38"/>
                        <a:pt x="0" y="15"/>
                      </a:cubicBezTo>
                      <a:close/>
                    </a:path>
                  </a:pathLst>
                </a:custGeom>
                <a:solidFill>
                  <a:srgbClr val="B591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" name="Freeform 42">
                  <a:extLst>
                    <a:ext uri="{FF2B5EF4-FFF2-40B4-BE49-F238E27FC236}">
                      <a16:creationId xmlns:a16="http://schemas.microsoft.com/office/drawing/2014/main" id="{650D0AF8-5B91-4E0A-902A-3FBF154866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0814" y="2030413"/>
                  <a:ext cx="1220788" cy="336550"/>
                </a:xfrm>
                <a:custGeom>
                  <a:avLst/>
                  <a:gdLst>
                    <a:gd name="T0" fmla="*/ 1 w 288"/>
                    <a:gd name="T1" fmla="*/ 17 h 79"/>
                    <a:gd name="T2" fmla="*/ 116 w 288"/>
                    <a:gd name="T3" fmla="*/ 27 h 79"/>
                    <a:gd name="T4" fmla="*/ 226 w 288"/>
                    <a:gd name="T5" fmla="*/ 16 h 79"/>
                    <a:gd name="T6" fmla="*/ 282 w 288"/>
                    <a:gd name="T7" fmla="*/ 3 h 79"/>
                    <a:gd name="T8" fmla="*/ 280 w 288"/>
                    <a:gd name="T9" fmla="*/ 35 h 79"/>
                    <a:gd name="T10" fmla="*/ 279 w 288"/>
                    <a:gd name="T11" fmla="*/ 48 h 79"/>
                    <a:gd name="T12" fmla="*/ 282 w 288"/>
                    <a:gd name="T13" fmla="*/ 55 h 79"/>
                    <a:gd name="T14" fmla="*/ 267 w 288"/>
                    <a:gd name="T15" fmla="*/ 57 h 79"/>
                    <a:gd name="T16" fmla="*/ 186 w 288"/>
                    <a:gd name="T17" fmla="*/ 65 h 79"/>
                    <a:gd name="T18" fmla="*/ 76 w 288"/>
                    <a:gd name="T19" fmla="*/ 67 h 79"/>
                    <a:gd name="T20" fmla="*/ 17 w 288"/>
                    <a:gd name="T21" fmla="*/ 61 h 79"/>
                    <a:gd name="T22" fmla="*/ 7 w 288"/>
                    <a:gd name="T23" fmla="*/ 15 h 79"/>
                    <a:gd name="T24" fmla="*/ 1 w 288"/>
                    <a:gd name="T25" fmla="*/ 17 h 79"/>
                    <a:gd name="T26" fmla="*/ 7 w 288"/>
                    <a:gd name="T27" fmla="*/ 62 h 79"/>
                    <a:gd name="T28" fmla="*/ 8 w 288"/>
                    <a:gd name="T29" fmla="*/ 63 h 79"/>
                    <a:gd name="T30" fmla="*/ 281 w 288"/>
                    <a:gd name="T31" fmla="*/ 56 h 79"/>
                    <a:gd name="T32" fmla="*/ 284 w 288"/>
                    <a:gd name="T33" fmla="*/ 55 h 79"/>
                    <a:gd name="T34" fmla="*/ 288 w 288"/>
                    <a:gd name="T35" fmla="*/ 0 h 79"/>
                    <a:gd name="T36" fmla="*/ 285 w 288"/>
                    <a:gd name="T37" fmla="*/ 0 h 79"/>
                    <a:gd name="T38" fmla="*/ 6 w 288"/>
                    <a:gd name="T39" fmla="*/ 15 h 79"/>
                    <a:gd name="T40" fmla="*/ 1 w 288"/>
                    <a:gd name="T41" fmla="*/ 17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8" h="79">
                      <a:moveTo>
                        <a:pt x="1" y="17"/>
                      </a:moveTo>
                      <a:cubicBezTo>
                        <a:pt x="38" y="26"/>
                        <a:pt x="78" y="27"/>
                        <a:pt x="116" y="27"/>
                      </a:cubicBezTo>
                      <a:cubicBezTo>
                        <a:pt x="153" y="26"/>
                        <a:pt x="190" y="22"/>
                        <a:pt x="226" y="16"/>
                      </a:cubicBezTo>
                      <a:cubicBezTo>
                        <a:pt x="232" y="15"/>
                        <a:pt x="282" y="5"/>
                        <a:pt x="282" y="3"/>
                      </a:cubicBezTo>
                      <a:cubicBezTo>
                        <a:pt x="282" y="14"/>
                        <a:pt x="281" y="24"/>
                        <a:pt x="280" y="35"/>
                      </a:cubicBezTo>
                      <a:cubicBezTo>
                        <a:pt x="280" y="39"/>
                        <a:pt x="280" y="44"/>
                        <a:pt x="279" y="48"/>
                      </a:cubicBezTo>
                      <a:cubicBezTo>
                        <a:pt x="279" y="54"/>
                        <a:pt x="277" y="55"/>
                        <a:pt x="282" y="55"/>
                      </a:cubicBezTo>
                      <a:cubicBezTo>
                        <a:pt x="277" y="55"/>
                        <a:pt x="272" y="56"/>
                        <a:pt x="267" y="57"/>
                      </a:cubicBezTo>
                      <a:cubicBezTo>
                        <a:pt x="240" y="60"/>
                        <a:pt x="213" y="63"/>
                        <a:pt x="186" y="65"/>
                      </a:cubicBezTo>
                      <a:cubicBezTo>
                        <a:pt x="149" y="68"/>
                        <a:pt x="112" y="69"/>
                        <a:pt x="76" y="67"/>
                      </a:cubicBezTo>
                      <a:cubicBezTo>
                        <a:pt x="56" y="67"/>
                        <a:pt x="37" y="65"/>
                        <a:pt x="17" y="61"/>
                      </a:cubicBezTo>
                      <a:cubicBezTo>
                        <a:pt x="6" y="59"/>
                        <a:pt x="7" y="24"/>
                        <a:pt x="7" y="15"/>
                      </a:cubicBezTo>
                      <a:cubicBezTo>
                        <a:pt x="7" y="14"/>
                        <a:pt x="1" y="15"/>
                        <a:pt x="1" y="17"/>
                      </a:cubicBezTo>
                      <a:cubicBezTo>
                        <a:pt x="1" y="32"/>
                        <a:pt x="3" y="47"/>
                        <a:pt x="7" y="62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96" y="79"/>
                        <a:pt x="192" y="70"/>
                        <a:pt x="281" y="56"/>
                      </a:cubicBezTo>
                      <a:cubicBezTo>
                        <a:pt x="282" y="56"/>
                        <a:pt x="284" y="56"/>
                        <a:pt x="284" y="55"/>
                      </a:cubicBezTo>
                      <a:cubicBezTo>
                        <a:pt x="286" y="37"/>
                        <a:pt x="287" y="18"/>
                        <a:pt x="288" y="0"/>
                      </a:cubicBezTo>
                      <a:cubicBezTo>
                        <a:pt x="288" y="0"/>
                        <a:pt x="285" y="0"/>
                        <a:pt x="285" y="0"/>
                      </a:cubicBezTo>
                      <a:cubicBezTo>
                        <a:pt x="198" y="24"/>
                        <a:pt x="96" y="37"/>
                        <a:pt x="6" y="15"/>
                      </a:cubicBezTo>
                      <a:cubicBezTo>
                        <a:pt x="5" y="15"/>
                        <a:pt x="0" y="17"/>
                        <a:pt x="1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" name="Freeform 43">
                  <a:extLst>
                    <a:ext uri="{FF2B5EF4-FFF2-40B4-BE49-F238E27FC236}">
                      <a16:creationId xmlns:a16="http://schemas.microsoft.com/office/drawing/2014/main" id="{53FC4CF8-5D2E-40E6-B2E0-A71C9BA345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1314" y="1843088"/>
                  <a:ext cx="355600" cy="217488"/>
                </a:xfrm>
                <a:custGeom>
                  <a:avLst/>
                  <a:gdLst>
                    <a:gd name="T0" fmla="*/ 78 w 84"/>
                    <a:gd name="T1" fmla="*/ 28 h 51"/>
                    <a:gd name="T2" fmla="*/ 25 w 84"/>
                    <a:gd name="T3" fmla="*/ 2 h 51"/>
                    <a:gd name="T4" fmla="*/ 1 w 84"/>
                    <a:gd name="T5" fmla="*/ 15 h 51"/>
                    <a:gd name="T6" fmla="*/ 24 w 84"/>
                    <a:gd name="T7" fmla="*/ 43 h 51"/>
                    <a:gd name="T8" fmla="*/ 80 w 84"/>
                    <a:gd name="T9" fmla="*/ 40 h 51"/>
                    <a:gd name="T10" fmla="*/ 78 w 84"/>
                    <a:gd name="T11" fmla="*/ 38 h 51"/>
                    <a:gd name="T12" fmla="*/ 7 w 84"/>
                    <a:gd name="T13" fmla="*/ 19 h 51"/>
                    <a:gd name="T14" fmla="*/ 40 w 84"/>
                    <a:gd name="T15" fmla="*/ 10 h 51"/>
                    <a:gd name="T16" fmla="*/ 73 w 84"/>
                    <a:gd name="T17" fmla="*/ 30 h 51"/>
                    <a:gd name="T18" fmla="*/ 78 w 84"/>
                    <a:gd name="T19" fmla="*/ 2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" h="51">
                      <a:moveTo>
                        <a:pt x="78" y="28"/>
                      </a:moveTo>
                      <a:cubicBezTo>
                        <a:pt x="63" y="18"/>
                        <a:pt x="44" y="3"/>
                        <a:pt x="25" y="2"/>
                      </a:cubicBezTo>
                      <a:cubicBezTo>
                        <a:pt x="17" y="2"/>
                        <a:pt x="2" y="4"/>
                        <a:pt x="1" y="15"/>
                      </a:cubicBezTo>
                      <a:cubicBezTo>
                        <a:pt x="0" y="28"/>
                        <a:pt x="13" y="38"/>
                        <a:pt x="24" y="43"/>
                      </a:cubicBezTo>
                      <a:cubicBezTo>
                        <a:pt x="42" y="51"/>
                        <a:pt x="63" y="46"/>
                        <a:pt x="80" y="40"/>
                      </a:cubicBezTo>
                      <a:cubicBezTo>
                        <a:pt x="84" y="38"/>
                        <a:pt x="81" y="38"/>
                        <a:pt x="78" y="38"/>
                      </a:cubicBezTo>
                      <a:cubicBezTo>
                        <a:pt x="56" y="47"/>
                        <a:pt x="16" y="49"/>
                        <a:pt x="7" y="19"/>
                      </a:cubicBezTo>
                      <a:cubicBezTo>
                        <a:pt x="1" y="0"/>
                        <a:pt x="30" y="6"/>
                        <a:pt x="40" y="10"/>
                      </a:cubicBezTo>
                      <a:cubicBezTo>
                        <a:pt x="51" y="15"/>
                        <a:pt x="62" y="23"/>
                        <a:pt x="73" y="30"/>
                      </a:cubicBezTo>
                      <a:cubicBezTo>
                        <a:pt x="74" y="31"/>
                        <a:pt x="79" y="28"/>
                        <a:pt x="78" y="2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1" name="Freeform 44">
                  <a:extLst>
                    <a:ext uri="{FF2B5EF4-FFF2-40B4-BE49-F238E27FC236}">
                      <a16:creationId xmlns:a16="http://schemas.microsoft.com/office/drawing/2014/main" id="{4405E682-EFE0-48E2-A723-ECA2472377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3251" y="2366963"/>
                  <a:ext cx="331788" cy="327025"/>
                </a:xfrm>
                <a:custGeom>
                  <a:avLst/>
                  <a:gdLst>
                    <a:gd name="T0" fmla="*/ 36 w 78"/>
                    <a:gd name="T1" fmla="*/ 30 h 77"/>
                    <a:gd name="T2" fmla="*/ 64 w 78"/>
                    <a:gd name="T3" fmla="*/ 16 h 77"/>
                    <a:gd name="T4" fmla="*/ 33 w 78"/>
                    <a:gd name="T5" fmla="*/ 77 h 77"/>
                    <a:gd name="T6" fmla="*/ 5 w 78"/>
                    <a:gd name="T7" fmla="*/ 23 h 77"/>
                    <a:gd name="T8" fmla="*/ 36 w 78"/>
                    <a:gd name="T9" fmla="*/ 3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7">
                      <a:moveTo>
                        <a:pt x="36" y="30"/>
                      </a:moveTo>
                      <a:cubicBezTo>
                        <a:pt x="36" y="30"/>
                        <a:pt x="49" y="0"/>
                        <a:pt x="64" y="16"/>
                      </a:cubicBezTo>
                      <a:cubicBezTo>
                        <a:pt x="78" y="31"/>
                        <a:pt x="47" y="50"/>
                        <a:pt x="33" y="77"/>
                      </a:cubicBezTo>
                      <a:cubicBezTo>
                        <a:pt x="33" y="77"/>
                        <a:pt x="0" y="39"/>
                        <a:pt x="5" y="23"/>
                      </a:cubicBezTo>
                      <a:cubicBezTo>
                        <a:pt x="11" y="6"/>
                        <a:pt x="29" y="7"/>
                        <a:pt x="36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2" name="Freeform 45">
                  <a:extLst>
                    <a:ext uri="{FF2B5EF4-FFF2-40B4-BE49-F238E27FC236}">
                      <a16:creationId xmlns:a16="http://schemas.microsoft.com/office/drawing/2014/main" id="{1128CA6D-EEC8-4B87-B2B8-F06CAA547D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6" y="1903413"/>
                  <a:ext cx="238125" cy="204788"/>
                </a:xfrm>
                <a:custGeom>
                  <a:avLst/>
                  <a:gdLst>
                    <a:gd name="T0" fmla="*/ 32 w 56"/>
                    <a:gd name="T1" fmla="*/ 46 h 48"/>
                    <a:gd name="T2" fmla="*/ 16 w 56"/>
                    <a:gd name="T3" fmla="*/ 39 h 48"/>
                    <a:gd name="T4" fmla="*/ 18 w 56"/>
                    <a:gd name="T5" fmla="*/ 6 h 48"/>
                    <a:gd name="T6" fmla="*/ 38 w 56"/>
                    <a:gd name="T7" fmla="*/ 9 h 48"/>
                    <a:gd name="T8" fmla="*/ 41 w 56"/>
                    <a:gd name="T9" fmla="*/ 26 h 48"/>
                    <a:gd name="T10" fmla="*/ 30 w 56"/>
                    <a:gd name="T11" fmla="*/ 33 h 48"/>
                    <a:gd name="T12" fmla="*/ 24 w 56"/>
                    <a:gd name="T13" fmla="*/ 26 h 48"/>
                    <a:gd name="T14" fmla="*/ 24 w 56"/>
                    <a:gd name="T15" fmla="*/ 18 h 48"/>
                    <a:gd name="T16" fmla="*/ 31 w 56"/>
                    <a:gd name="T17" fmla="*/ 18 h 48"/>
                    <a:gd name="T18" fmla="*/ 33 w 56"/>
                    <a:gd name="T19" fmla="*/ 24 h 48"/>
                    <a:gd name="T20" fmla="*/ 29 w 56"/>
                    <a:gd name="T21" fmla="*/ 27 h 48"/>
                    <a:gd name="T22" fmla="*/ 32 w 56"/>
                    <a:gd name="T23" fmla="*/ 12 h 48"/>
                    <a:gd name="T24" fmla="*/ 18 w 56"/>
                    <a:gd name="T25" fmla="*/ 25 h 48"/>
                    <a:gd name="T26" fmla="*/ 46 w 56"/>
                    <a:gd name="T27" fmla="*/ 12 h 48"/>
                    <a:gd name="T28" fmla="*/ 25 w 56"/>
                    <a:gd name="T29" fmla="*/ 1 h 48"/>
                    <a:gd name="T30" fmla="*/ 4 w 56"/>
                    <a:gd name="T31" fmla="*/ 23 h 48"/>
                    <a:gd name="T32" fmla="*/ 27 w 56"/>
                    <a:gd name="T33" fmla="*/ 48 h 48"/>
                    <a:gd name="T34" fmla="*/ 32 w 56"/>
                    <a:gd name="T35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6" h="48">
                      <a:moveTo>
                        <a:pt x="32" y="46"/>
                      </a:moveTo>
                      <a:cubicBezTo>
                        <a:pt x="26" y="45"/>
                        <a:pt x="21" y="43"/>
                        <a:pt x="16" y="39"/>
                      </a:cubicBezTo>
                      <a:cubicBezTo>
                        <a:pt x="5" y="31"/>
                        <a:pt x="9" y="14"/>
                        <a:pt x="18" y="6"/>
                      </a:cubicBezTo>
                      <a:cubicBezTo>
                        <a:pt x="24" y="0"/>
                        <a:pt x="33" y="5"/>
                        <a:pt x="38" y="9"/>
                      </a:cubicBezTo>
                      <a:cubicBezTo>
                        <a:pt x="42" y="14"/>
                        <a:pt x="44" y="20"/>
                        <a:pt x="41" y="26"/>
                      </a:cubicBezTo>
                      <a:cubicBezTo>
                        <a:pt x="39" y="31"/>
                        <a:pt x="35" y="35"/>
                        <a:pt x="30" y="33"/>
                      </a:cubicBezTo>
                      <a:cubicBezTo>
                        <a:pt x="28" y="31"/>
                        <a:pt x="26" y="29"/>
                        <a:pt x="24" y="26"/>
                      </a:cubicBezTo>
                      <a:cubicBezTo>
                        <a:pt x="23" y="23"/>
                        <a:pt x="23" y="21"/>
                        <a:pt x="24" y="18"/>
                      </a:cubicBezTo>
                      <a:cubicBezTo>
                        <a:pt x="26" y="14"/>
                        <a:pt x="29" y="15"/>
                        <a:pt x="31" y="18"/>
                      </a:cubicBezTo>
                      <a:cubicBezTo>
                        <a:pt x="33" y="20"/>
                        <a:pt x="29" y="24"/>
                        <a:pt x="33" y="24"/>
                      </a:cubicBezTo>
                      <a:cubicBezTo>
                        <a:pt x="32" y="24"/>
                        <a:pt x="26" y="26"/>
                        <a:pt x="29" y="27"/>
                      </a:cubicBezTo>
                      <a:cubicBezTo>
                        <a:pt x="38" y="27"/>
                        <a:pt x="41" y="15"/>
                        <a:pt x="32" y="12"/>
                      </a:cubicBezTo>
                      <a:cubicBezTo>
                        <a:pt x="25" y="10"/>
                        <a:pt x="16" y="18"/>
                        <a:pt x="18" y="25"/>
                      </a:cubicBezTo>
                      <a:cubicBezTo>
                        <a:pt x="22" y="47"/>
                        <a:pt x="56" y="32"/>
                        <a:pt x="46" y="12"/>
                      </a:cubicBezTo>
                      <a:cubicBezTo>
                        <a:pt x="42" y="4"/>
                        <a:pt x="33" y="0"/>
                        <a:pt x="25" y="1"/>
                      </a:cubicBezTo>
                      <a:cubicBezTo>
                        <a:pt x="13" y="3"/>
                        <a:pt x="6" y="12"/>
                        <a:pt x="4" y="23"/>
                      </a:cubicBezTo>
                      <a:cubicBezTo>
                        <a:pt x="0" y="37"/>
                        <a:pt x="15" y="46"/>
                        <a:pt x="27" y="48"/>
                      </a:cubicBezTo>
                      <a:cubicBezTo>
                        <a:pt x="29" y="48"/>
                        <a:pt x="34" y="46"/>
                        <a:pt x="32" y="4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3" name="Freeform 46">
                  <a:extLst>
                    <a:ext uri="{FF2B5EF4-FFF2-40B4-BE49-F238E27FC236}">
                      <a16:creationId xmlns:a16="http://schemas.microsoft.com/office/drawing/2014/main" id="{5BDFCBD1-843A-4E39-97C4-804E90B757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4276" y="1724025"/>
                  <a:ext cx="195263" cy="192088"/>
                </a:xfrm>
                <a:custGeom>
                  <a:avLst/>
                  <a:gdLst>
                    <a:gd name="T0" fmla="*/ 19 w 46"/>
                    <a:gd name="T1" fmla="*/ 4 h 45"/>
                    <a:gd name="T2" fmla="*/ 31 w 46"/>
                    <a:gd name="T3" fmla="*/ 14 h 45"/>
                    <a:gd name="T4" fmla="*/ 23 w 46"/>
                    <a:gd name="T5" fmla="*/ 40 h 45"/>
                    <a:gd name="T6" fmla="*/ 6 w 46"/>
                    <a:gd name="T7" fmla="*/ 25 h 45"/>
                    <a:gd name="T8" fmla="*/ 21 w 46"/>
                    <a:gd name="T9" fmla="*/ 21 h 45"/>
                    <a:gd name="T10" fmla="*/ 23 w 46"/>
                    <a:gd name="T11" fmla="*/ 28 h 45"/>
                    <a:gd name="T12" fmla="*/ 19 w 46"/>
                    <a:gd name="T13" fmla="*/ 30 h 45"/>
                    <a:gd name="T14" fmla="*/ 16 w 46"/>
                    <a:gd name="T15" fmla="*/ 26 h 45"/>
                    <a:gd name="T16" fmla="*/ 20 w 46"/>
                    <a:gd name="T17" fmla="*/ 22 h 45"/>
                    <a:gd name="T18" fmla="*/ 13 w 46"/>
                    <a:gd name="T19" fmla="*/ 33 h 45"/>
                    <a:gd name="T20" fmla="*/ 29 w 46"/>
                    <a:gd name="T21" fmla="*/ 27 h 45"/>
                    <a:gd name="T22" fmla="*/ 14 w 46"/>
                    <a:gd name="T23" fmla="*/ 14 h 45"/>
                    <a:gd name="T24" fmla="*/ 1 w 46"/>
                    <a:gd name="T25" fmla="*/ 29 h 45"/>
                    <a:gd name="T26" fmla="*/ 15 w 46"/>
                    <a:gd name="T27" fmla="*/ 43 h 45"/>
                    <a:gd name="T28" fmla="*/ 36 w 46"/>
                    <a:gd name="T29" fmla="*/ 35 h 45"/>
                    <a:gd name="T30" fmla="*/ 24 w 46"/>
                    <a:gd name="T31" fmla="*/ 1 h 45"/>
                    <a:gd name="T32" fmla="*/ 19 w 46"/>
                    <a:gd name="T33" fmla="*/ 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" h="45">
                      <a:moveTo>
                        <a:pt x="19" y="4"/>
                      </a:moveTo>
                      <a:cubicBezTo>
                        <a:pt x="24" y="7"/>
                        <a:pt x="28" y="10"/>
                        <a:pt x="31" y="14"/>
                      </a:cubicBezTo>
                      <a:cubicBezTo>
                        <a:pt x="37" y="23"/>
                        <a:pt x="35" y="38"/>
                        <a:pt x="23" y="40"/>
                      </a:cubicBezTo>
                      <a:cubicBezTo>
                        <a:pt x="15" y="42"/>
                        <a:pt x="6" y="33"/>
                        <a:pt x="6" y="25"/>
                      </a:cubicBezTo>
                      <a:cubicBezTo>
                        <a:pt x="7" y="17"/>
                        <a:pt x="16" y="16"/>
                        <a:pt x="21" y="21"/>
                      </a:cubicBezTo>
                      <a:cubicBezTo>
                        <a:pt x="23" y="23"/>
                        <a:pt x="24" y="25"/>
                        <a:pt x="23" y="28"/>
                      </a:cubicBezTo>
                      <a:cubicBezTo>
                        <a:pt x="23" y="30"/>
                        <a:pt x="21" y="31"/>
                        <a:pt x="19" y="30"/>
                      </a:cubicBezTo>
                      <a:cubicBezTo>
                        <a:pt x="16" y="29"/>
                        <a:pt x="19" y="26"/>
                        <a:pt x="16" y="26"/>
                      </a:cubicBezTo>
                      <a:cubicBezTo>
                        <a:pt x="18" y="26"/>
                        <a:pt x="23" y="23"/>
                        <a:pt x="20" y="22"/>
                      </a:cubicBezTo>
                      <a:cubicBezTo>
                        <a:pt x="14" y="21"/>
                        <a:pt x="8" y="29"/>
                        <a:pt x="13" y="33"/>
                      </a:cubicBezTo>
                      <a:cubicBezTo>
                        <a:pt x="19" y="37"/>
                        <a:pt x="27" y="33"/>
                        <a:pt x="29" y="27"/>
                      </a:cubicBezTo>
                      <a:cubicBezTo>
                        <a:pt x="32" y="19"/>
                        <a:pt x="20" y="13"/>
                        <a:pt x="14" y="14"/>
                      </a:cubicBezTo>
                      <a:cubicBezTo>
                        <a:pt x="6" y="14"/>
                        <a:pt x="0" y="22"/>
                        <a:pt x="1" y="29"/>
                      </a:cubicBezTo>
                      <a:cubicBezTo>
                        <a:pt x="2" y="36"/>
                        <a:pt x="9" y="41"/>
                        <a:pt x="15" y="43"/>
                      </a:cubicBezTo>
                      <a:cubicBezTo>
                        <a:pt x="23" y="45"/>
                        <a:pt x="31" y="42"/>
                        <a:pt x="36" y="35"/>
                      </a:cubicBezTo>
                      <a:cubicBezTo>
                        <a:pt x="46" y="22"/>
                        <a:pt x="37" y="8"/>
                        <a:pt x="24" y="1"/>
                      </a:cubicBezTo>
                      <a:cubicBezTo>
                        <a:pt x="22" y="0"/>
                        <a:pt x="17" y="3"/>
                        <a:pt x="19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4" name="Freeform 47">
                  <a:extLst>
                    <a:ext uri="{FF2B5EF4-FFF2-40B4-BE49-F238E27FC236}">
                      <a16:creationId xmlns:a16="http://schemas.microsoft.com/office/drawing/2014/main" id="{0BEB019E-A402-4974-8171-4441C9063D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469900"/>
                  <a:ext cx="446088" cy="425450"/>
                </a:xfrm>
                <a:custGeom>
                  <a:avLst/>
                  <a:gdLst>
                    <a:gd name="T0" fmla="*/ 60 w 105"/>
                    <a:gd name="T1" fmla="*/ 7 h 100"/>
                    <a:gd name="T2" fmla="*/ 85 w 105"/>
                    <a:gd name="T3" fmla="*/ 72 h 100"/>
                    <a:gd name="T4" fmla="*/ 6 w 105"/>
                    <a:gd name="T5" fmla="*/ 55 h 100"/>
                    <a:gd name="T6" fmla="*/ 60 w 105"/>
                    <a:gd name="T7" fmla="*/ 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5" h="100">
                      <a:moveTo>
                        <a:pt x="60" y="7"/>
                      </a:moveTo>
                      <a:cubicBezTo>
                        <a:pt x="85" y="14"/>
                        <a:pt x="105" y="45"/>
                        <a:pt x="85" y="72"/>
                      </a:cubicBezTo>
                      <a:cubicBezTo>
                        <a:pt x="65" y="100"/>
                        <a:pt x="11" y="93"/>
                        <a:pt x="6" y="55"/>
                      </a:cubicBezTo>
                      <a:cubicBezTo>
                        <a:pt x="0" y="17"/>
                        <a:pt x="34" y="0"/>
                        <a:pt x="60" y="7"/>
                      </a:cubicBezTo>
                      <a:close/>
                    </a:path>
                  </a:pathLst>
                </a:custGeom>
                <a:solidFill>
                  <a:srgbClr val="FFC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5" name="Freeform 48">
                  <a:extLst>
                    <a:ext uri="{FF2B5EF4-FFF2-40B4-BE49-F238E27FC236}">
                      <a16:creationId xmlns:a16="http://schemas.microsoft.com/office/drawing/2014/main" id="{A4CAB647-F331-4BE3-92D5-3A3B590A15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426" y="439738"/>
                  <a:ext cx="484188" cy="400050"/>
                </a:xfrm>
                <a:custGeom>
                  <a:avLst/>
                  <a:gdLst>
                    <a:gd name="T0" fmla="*/ 64 w 114"/>
                    <a:gd name="T1" fmla="*/ 8 h 94"/>
                    <a:gd name="T2" fmla="*/ 95 w 114"/>
                    <a:gd name="T3" fmla="*/ 59 h 94"/>
                    <a:gd name="T4" fmla="*/ 40 w 114"/>
                    <a:gd name="T5" fmla="*/ 84 h 94"/>
                    <a:gd name="T6" fmla="*/ 15 w 114"/>
                    <a:gd name="T7" fmla="*/ 41 h 94"/>
                    <a:gd name="T8" fmla="*/ 65 w 114"/>
                    <a:gd name="T9" fmla="*/ 8 h 94"/>
                    <a:gd name="T10" fmla="*/ 69 w 114"/>
                    <a:gd name="T11" fmla="*/ 5 h 94"/>
                    <a:gd name="T12" fmla="*/ 15 w 114"/>
                    <a:gd name="T13" fmla="*/ 24 h 94"/>
                    <a:gd name="T14" fmla="*/ 36 w 114"/>
                    <a:gd name="T15" fmla="*/ 86 h 94"/>
                    <a:gd name="T16" fmla="*/ 90 w 114"/>
                    <a:gd name="T17" fmla="*/ 77 h 94"/>
                    <a:gd name="T18" fmla="*/ 69 w 114"/>
                    <a:gd name="T19" fmla="*/ 5 h 94"/>
                    <a:gd name="T20" fmla="*/ 64 w 114"/>
                    <a:gd name="T21" fmla="*/ 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4" h="94">
                      <a:moveTo>
                        <a:pt x="64" y="8"/>
                      </a:moveTo>
                      <a:cubicBezTo>
                        <a:pt x="87" y="15"/>
                        <a:pt x="101" y="36"/>
                        <a:pt x="95" y="59"/>
                      </a:cubicBezTo>
                      <a:cubicBezTo>
                        <a:pt x="90" y="84"/>
                        <a:pt x="62" y="91"/>
                        <a:pt x="40" y="84"/>
                      </a:cubicBezTo>
                      <a:cubicBezTo>
                        <a:pt x="22" y="77"/>
                        <a:pt x="14" y="59"/>
                        <a:pt x="15" y="41"/>
                      </a:cubicBezTo>
                      <a:cubicBezTo>
                        <a:pt x="16" y="16"/>
                        <a:pt x="42" y="3"/>
                        <a:pt x="65" y="8"/>
                      </a:cubicBezTo>
                      <a:cubicBezTo>
                        <a:pt x="67" y="8"/>
                        <a:pt x="72" y="6"/>
                        <a:pt x="69" y="5"/>
                      </a:cubicBezTo>
                      <a:cubicBezTo>
                        <a:pt x="49" y="0"/>
                        <a:pt x="27" y="7"/>
                        <a:pt x="15" y="24"/>
                      </a:cubicBezTo>
                      <a:cubicBezTo>
                        <a:pt x="0" y="47"/>
                        <a:pt x="13" y="76"/>
                        <a:pt x="36" y="86"/>
                      </a:cubicBezTo>
                      <a:cubicBezTo>
                        <a:pt x="52" y="94"/>
                        <a:pt x="77" y="90"/>
                        <a:pt x="90" y="77"/>
                      </a:cubicBezTo>
                      <a:cubicBezTo>
                        <a:pt x="114" y="51"/>
                        <a:pt x="100" y="15"/>
                        <a:pt x="69" y="5"/>
                      </a:cubicBezTo>
                      <a:cubicBezTo>
                        <a:pt x="68" y="5"/>
                        <a:pt x="62" y="7"/>
                        <a:pt x="64" y="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6" name="Freeform 49">
                  <a:extLst>
                    <a:ext uri="{FF2B5EF4-FFF2-40B4-BE49-F238E27FC236}">
                      <a16:creationId xmlns:a16="http://schemas.microsoft.com/office/drawing/2014/main" id="{BB4774A6-1D7D-4BD5-8125-2624C46005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5851" y="627063"/>
                  <a:ext cx="66675" cy="33338"/>
                </a:xfrm>
                <a:custGeom>
                  <a:avLst/>
                  <a:gdLst>
                    <a:gd name="T0" fmla="*/ 0 w 16"/>
                    <a:gd name="T1" fmla="*/ 3 h 8"/>
                    <a:gd name="T2" fmla="*/ 7 w 16"/>
                    <a:gd name="T3" fmla="*/ 8 h 8"/>
                    <a:gd name="T4" fmla="*/ 15 w 16"/>
                    <a:gd name="T5" fmla="*/ 5 h 8"/>
                    <a:gd name="T6" fmla="*/ 8 w 16"/>
                    <a:gd name="T7" fmla="*/ 0 h 8"/>
                    <a:gd name="T8" fmla="*/ 0 w 16"/>
                    <a:gd name="T9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8">
                      <a:moveTo>
                        <a:pt x="0" y="3"/>
                      </a:moveTo>
                      <a:cubicBezTo>
                        <a:pt x="0" y="5"/>
                        <a:pt x="3" y="7"/>
                        <a:pt x="7" y="8"/>
                      </a:cubicBezTo>
                      <a:cubicBezTo>
                        <a:pt x="12" y="8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0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7" name="Freeform 50">
                  <a:extLst>
                    <a:ext uri="{FF2B5EF4-FFF2-40B4-BE49-F238E27FC236}">
                      <a16:creationId xmlns:a16="http://schemas.microsoft.com/office/drawing/2014/main" id="{FE1E3B39-1E0F-4EDC-B68A-09FB9E2A8D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657225"/>
                  <a:ext cx="68263" cy="38100"/>
                </a:xfrm>
                <a:custGeom>
                  <a:avLst/>
                  <a:gdLst>
                    <a:gd name="T0" fmla="*/ 0 w 16"/>
                    <a:gd name="T1" fmla="*/ 3 h 9"/>
                    <a:gd name="T2" fmla="*/ 7 w 16"/>
                    <a:gd name="T3" fmla="*/ 8 h 9"/>
                    <a:gd name="T4" fmla="*/ 15 w 16"/>
                    <a:gd name="T5" fmla="*/ 5 h 9"/>
                    <a:gd name="T6" fmla="*/ 8 w 16"/>
                    <a:gd name="T7" fmla="*/ 1 h 9"/>
                    <a:gd name="T8" fmla="*/ 0 w 16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0" y="3"/>
                      </a:moveTo>
                      <a:cubicBezTo>
                        <a:pt x="0" y="5"/>
                        <a:pt x="3" y="8"/>
                        <a:pt x="7" y="8"/>
                      </a:cubicBezTo>
                      <a:cubicBezTo>
                        <a:pt x="12" y="9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1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8" name="Freeform 51">
                  <a:extLst>
                    <a:ext uri="{FF2B5EF4-FFF2-40B4-BE49-F238E27FC236}">
                      <a16:creationId xmlns:a16="http://schemas.microsoft.com/office/drawing/2014/main" id="{0E90404C-778A-47D0-A111-A9C6821F7E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3789" y="635000"/>
                  <a:ext cx="258763" cy="161925"/>
                </a:xfrm>
                <a:custGeom>
                  <a:avLst/>
                  <a:gdLst>
                    <a:gd name="T0" fmla="*/ 54 w 61"/>
                    <a:gd name="T1" fmla="*/ 11 h 38"/>
                    <a:gd name="T2" fmla="*/ 9 w 61"/>
                    <a:gd name="T3" fmla="*/ 3 h 38"/>
                    <a:gd name="T4" fmla="*/ 3 w 61"/>
                    <a:gd name="T5" fmla="*/ 4 h 38"/>
                    <a:gd name="T6" fmla="*/ 60 w 61"/>
                    <a:gd name="T7" fmla="*/ 10 h 38"/>
                    <a:gd name="T8" fmla="*/ 54 w 61"/>
                    <a:gd name="T9" fmla="*/ 1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8">
                      <a:moveTo>
                        <a:pt x="54" y="11"/>
                      </a:moveTo>
                      <a:cubicBezTo>
                        <a:pt x="52" y="34"/>
                        <a:pt x="7" y="26"/>
                        <a:pt x="9" y="3"/>
                      </a:cubicBezTo>
                      <a:cubicBezTo>
                        <a:pt x="9" y="0"/>
                        <a:pt x="3" y="1"/>
                        <a:pt x="3" y="4"/>
                      </a:cubicBezTo>
                      <a:cubicBezTo>
                        <a:pt x="0" y="33"/>
                        <a:pt x="57" y="38"/>
                        <a:pt x="60" y="10"/>
                      </a:cubicBezTo>
                      <a:cubicBezTo>
                        <a:pt x="61" y="7"/>
                        <a:pt x="55" y="8"/>
                        <a:pt x="54" y="1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9" name="Freeform 52">
                  <a:extLst>
                    <a:ext uri="{FF2B5EF4-FFF2-40B4-BE49-F238E27FC236}">
                      <a16:creationId xmlns:a16="http://schemas.microsoft.com/office/drawing/2014/main" id="{DB87C3CB-1855-4E5B-B174-115ED21174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4451" y="601663"/>
                  <a:ext cx="46038" cy="33338"/>
                </a:xfrm>
                <a:custGeom>
                  <a:avLst/>
                  <a:gdLst>
                    <a:gd name="T0" fmla="*/ 5 w 11"/>
                    <a:gd name="T1" fmla="*/ 1 h 8"/>
                    <a:gd name="T2" fmla="*/ 5 w 11"/>
                    <a:gd name="T3" fmla="*/ 8 h 8"/>
                    <a:gd name="T4" fmla="*/ 5 w 11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8">
                      <a:moveTo>
                        <a:pt x="5" y="1"/>
                      </a:moveTo>
                      <a:cubicBezTo>
                        <a:pt x="9" y="0"/>
                        <a:pt x="11" y="7"/>
                        <a:pt x="5" y="8"/>
                      </a:cubicBezTo>
                      <a:cubicBezTo>
                        <a:pt x="2" y="8"/>
                        <a:pt x="0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0" name="Freeform 53">
                  <a:extLst>
                    <a:ext uri="{FF2B5EF4-FFF2-40B4-BE49-F238E27FC236}">
                      <a16:creationId xmlns:a16="http://schemas.microsoft.com/office/drawing/2014/main" id="{973D1EA5-7DB6-4DD9-BFE4-9DECC4580F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3951" y="581025"/>
                  <a:ext cx="41275" cy="33338"/>
                </a:xfrm>
                <a:custGeom>
                  <a:avLst/>
                  <a:gdLst>
                    <a:gd name="T0" fmla="*/ 4 w 10"/>
                    <a:gd name="T1" fmla="*/ 1 h 8"/>
                    <a:gd name="T2" fmla="*/ 5 w 10"/>
                    <a:gd name="T3" fmla="*/ 7 h 8"/>
                    <a:gd name="T4" fmla="*/ 4 w 10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8">
                      <a:moveTo>
                        <a:pt x="4" y="1"/>
                      </a:moveTo>
                      <a:cubicBezTo>
                        <a:pt x="9" y="0"/>
                        <a:pt x="10" y="7"/>
                        <a:pt x="5" y="7"/>
                      </a:cubicBezTo>
                      <a:cubicBezTo>
                        <a:pt x="1" y="8"/>
                        <a:pt x="0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1" name="Freeform 54">
                  <a:extLst>
                    <a:ext uri="{FF2B5EF4-FFF2-40B4-BE49-F238E27FC236}">
                      <a16:creationId xmlns:a16="http://schemas.microsoft.com/office/drawing/2014/main" id="{F8E0AEF2-A18A-4A9E-B2D2-D662271172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831850"/>
                  <a:ext cx="76200" cy="114300"/>
                </a:xfrm>
                <a:custGeom>
                  <a:avLst/>
                  <a:gdLst>
                    <a:gd name="T0" fmla="*/ 11 w 18"/>
                    <a:gd name="T1" fmla="*/ 2 h 27"/>
                    <a:gd name="T2" fmla="*/ 1 w 18"/>
                    <a:gd name="T3" fmla="*/ 24 h 27"/>
                    <a:gd name="T4" fmla="*/ 7 w 18"/>
                    <a:gd name="T5" fmla="*/ 25 h 27"/>
                    <a:gd name="T6" fmla="*/ 17 w 18"/>
                    <a:gd name="T7" fmla="*/ 3 h 27"/>
                    <a:gd name="T8" fmla="*/ 11 w 18"/>
                    <a:gd name="T9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7">
                      <a:moveTo>
                        <a:pt x="11" y="2"/>
                      </a:moveTo>
                      <a:cubicBezTo>
                        <a:pt x="8" y="10"/>
                        <a:pt x="5" y="17"/>
                        <a:pt x="1" y="24"/>
                      </a:cubicBezTo>
                      <a:cubicBezTo>
                        <a:pt x="0" y="27"/>
                        <a:pt x="6" y="26"/>
                        <a:pt x="7" y="25"/>
                      </a:cubicBezTo>
                      <a:cubicBezTo>
                        <a:pt x="10" y="17"/>
                        <a:pt x="13" y="10"/>
                        <a:pt x="17" y="3"/>
                      </a:cubicBezTo>
                      <a:cubicBezTo>
                        <a:pt x="18" y="0"/>
                        <a:pt x="12" y="1"/>
                        <a:pt x="1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2" name="Freeform 55">
                  <a:extLst>
                    <a:ext uri="{FF2B5EF4-FFF2-40B4-BE49-F238E27FC236}">
                      <a16:creationId xmlns:a16="http://schemas.microsoft.com/office/drawing/2014/main" id="{3E09A2D4-0FB3-4DBF-B983-9B35652FB2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1864" y="754063"/>
                  <a:ext cx="119063" cy="47625"/>
                </a:xfrm>
                <a:custGeom>
                  <a:avLst/>
                  <a:gdLst>
                    <a:gd name="T0" fmla="*/ 22 w 28"/>
                    <a:gd name="T1" fmla="*/ 1 h 11"/>
                    <a:gd name="T2" fmla="*/ 2 w 28"/>
                    <a:gd name="T3" fmla="*/ 9 h 11"/>
                    <a:gd name="T4" fmla="*/ 1 w 28"/>
                    <a:gd name="T5" fmla="*/ 11 h 11"/>
                    <a:gd name="T6" fmla="*/ 5 w 28"/>
                    <a:gd name="T7" fmla="*/ 10 h 11"/>
                    <a:gd name="T8" fmla="*/ 26 w 28"/>
                    <a:gd name="T9" fmla="*/ 1 h 11"/>
                    <a:gd name="T10" fmla="*/ 26 w 28"/>
                    <a:gd name="T11" fmla="*/ 0 h 11"/>
                    <a:gd name="T12" fmla="*/ 22 w 28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1">
                      <a:moveTo>
                        <a:pt x="22" y="1"/>
                      </a:moveTo>
                      <a:cubicBezTo>
                        <a:pt x="15" y="3"/>
                        <a:pt x="8" y="6"/>
                        <a:pt x="2" y="9"/>
                      </a:cubicBezTo>
                      <a:cubicBezTo>
                        <a:pt x="1" y="10"/>
                        <a:pt x="0" y="11"/>
                        <a:pt x="1" y="11"/>
                      </a:cubicBezTo>
                      <a:cubicBezTo>
                        <a:pt x="2" y="11"/>
                        <a:pt x="4" y="11"/>
                        <a:pt x="5" y="10"/>
                      </a:cubicBezTo>
                      <a:cubicBezTo>
                        <a:pt x="12" y="7"/>
                        <a:pt x="19" y="4"/>
                        <a:pt x="26" y="1"/>
                      </a:cubicBezTo>
                      <a:cubicBezTo>
                        <a:pt x="26" y="1"/>
                        <a:pt x="28" y="0"/>
                        <a:pt x="26" y="0"/>
                      </a:cubicBezTo>
                      <a:cubicBezTo>
                        <a:pt x="25" y="0"/>
                        <a:pt x="24" y="0"/>
                        <a:pt x="22" y="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3" name="Freeform 56">
                  <a:extLst>
                    <a:ext uri="{FF2B5EF4-FFF2-40B4-BE49-F238E27FC236}">
                      <a16:creationId xmlns:a16="http://schemas.microsoft.com/office/drawing/2014/main" id="{A824C353-F4D8-42F9-87BA-A39EFFF81E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3489" y="857250"/>
                  <a:ext cx="42863" cy="119063"/>
                </a:xfrm>
                <a:custGeom>
                  <a:avLst/>
                  <a:gdLst>
                    <a:gd name="T0" fmla="*/ 1 w 10"/>
                    <a:gd name="T1" fmla="*/ 4 h 28"/>
                    <a:gd name="T2" fmla="*/ 4 w 10"/>
                    <a:gd name="T3" fmla="*/ 25 h 28"/>
                    <a:gd name="T4" fmla="*/ 10 w 10"/>
                    <a:gd name="T5" fmla="*/ 24 h 28"/>
                    <a:gd name="T6" fmla="*/ 7 w 10"/>
                    <a:gd name="T7" fmla="*/ 3 h 28"/>
                    <a:gd name="T8" fmla="*/ 1 w 10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8">
                      <a:moveTo>
                        <a:pt x="1" y="4"/>
                      </a:moveTo>
                      <a:cubicBezTo>
                        <a:pt x="2" y="11"/>
                        <a:pt x="3" y="18"/>
                        <a:pt x="4" y="25"/>
                      </a:cubicBezTo>
                      <a:cubicBezTo>
                        <a:pt x="4" y="28"/>
                        <a:pt x="10" y="26"/>
                        <a:pt x="10" y="24"/>
                      </a:cubicBezTo>
                      <a:cubicBezTo>
                        <a:pt x="9" y="17"/>
                        <a:pt x="8" y="10"/>
                        <a:pt x="7" y="3"/>
                      </a:cubicBezTo>
                      <a:cubicBezTo>
                        <a:pt x="6" y="0"/>
                        <a:pt x="0" y="2"/>
                        <a:pt x="1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4" name="Freeform 57">
                  <a:extLst>
                    <a:ext uri="{FF2B5EF4-FFF2-40B4-BE49-F238E27FC236}">
                      <a16:creationId xmlns:a16="http://schemas.microsoft.com/office/drawing/2014/main" id="{F797D3B0-728B-4BBD-88EB-3CDF9FA37F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5251" y="801688"/>
                  <a:ext cx="93663" cy="96838"/>
                </a:xfrm>
                <a:custGeom>
                  <a:avLst/>
                  <a:gdLst>
                    <a:gd name="T0" fmla="*/ 1 w 22"/>
                    <a:gd name="T1" fmla="*/ 3 h 23"/>
                    <a:gd name="T2" fmla="*/ 15 w 22"/>
                    <a:gd name="T3" fmla="*/ 22 h 23"/>
                    <a:gd name="T4" fmla="*/ 21 w 22"/>
                    <a:gd name="T5" fmla="*/ 19 h 23"/>
                    <a:gd name="T6" fmla="*/ 7 w 22"/>
                    <a:gd name="T7" fmla="*/ 1 h 23"/>
                    <a:gd name="T8" fmla="*/ 1 w 22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" y="3"/>
                      </a:moveTo>
                      <a:cubicBezTo>
                        <a:pt x="6" y="9"/>
                        <a:pt x="11" y="16"/>
                        <a:pt x="15" y="22"/>
                      </a:cubicBezTo>
                      <a:cubicBezTo>
                        <a:pt x="16" y="23"/>
                        <a:pt x="22" y="21"/>
                        <a:pt x="21" y="19"/>
                      </a:cubicBezTo>
                      <a:cubicBezTo>
                        <a:pt x="16" y="13"/>
                        <a:pt x="11" y="7"/>
                        <a:pt x="7" y="1"/>
                      </a:cubicBezTo>
                      <a:cubicBezTo>
                        <a:pt x="6" y="0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5" name="Freeform 58">
                  <a:extLst>
                    <a:ext uri="{FF2B5EF4-FFF2-40B4-BE49-F238E27FC236}">
                      <a16:creationId xmlns:a16="http://schemas.microsoft.com/office/drawing/2014/main" id="{D655F037-87F9-44E9-8336-0F132BA531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5026" y="631825"/>
                  <a:ext cx="169863" cy="28575"/>
                </a:xfrm>
                <a:custGeom>
                  <a:avLst/>
                  <a:gdLst>
                    <a:gd name="T0" fmla="*/ 36 w 40"/>
                    <a:gd name="T1" fmla="*/ 0 h 7"/>
                    <a:gd name="T2" fmla="*/ 5 w 40"/>
                    <a:gd name="T3" fmla="*/ 3 h 7"/>
                    <a:gd name="T4" fmla="*/ 4 w 40"/>
                    <a:gd name="T5" fmla="*/ 7 h 7"/>
                    <a:gd name="T6" fmla="*/ 36 w 40"/>
                    <a:gd name="T7" fmla="*/ 4 h 7"/>
                    <a:gd name="T8" fmla="*/ 36 w 40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6" y="0"/>
                      </a:moveTo>
                      <a:cubicBezTo>
                        <a:pt x="26" y="1"/>
                        <a:pt x="15" y="2"/>
                        <a:pt x="5" y="3"/>
                      </a:cubicBezTo>
                      <a:cubicBezTo>
                        <a:pt x="2" y="3"/>
                        <a:pt x="0" y="7"/>
                        <a:pt x="4" y="7"/>
                      </a:cubicBezTo>
                      <a:cubicBezTo>
                        <a:pt x="15" y="6"/>
                        <a:pt x="25" y="5"/>
                        <a:pt x="36" y="4"/>
                      </a:cubicBezTo>
                      <a:cubicBezTo>
                        <a:pt x="39" y="4"/>
                        <a:pt x="40" y="0"/>
                        <a:pt x="36" y="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6" name="Freeform 59">
                  <a:extLst>
                    <a:ext uri="{FF2B5EF4-FFF2-40B4-BE49-F238E27FC236}">
                      <a16:creationId xmlns:a16="http://schemas.microsoft.com/office/drawing/2014/main" id="{ED5739C9-618B-49DD-AD3F-B64D501553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6789" y="414338"/>
                  <a:ext cx="114300" cy="80963"/>
                </a:xfrm>
                <a:custGeom>
                  <a:avLst/>
                  <a:gdLst>
                    <a:gd name="T0" fmla="*/ 26 w 27"/>
                    <a:gd name="T1" fmla="*/ 15 h 19"/>
                    <a:gd name="T2" fmla="*/ 7 w 27"/>
                    <a:gd name="T3" fmla="*/ 1 h 19"/>
                    <a:gd name="T4" fmla="*/ 1 w 27"/>
                    <a:gd name="T5" fmla="*/ 4 h 19"/>
                    <a:gd name="T6" fmla="*/ 20 w 27"/>
                    <a:gd name="T7" fmla="*/ 17 h 19"/>
                    <a:gd name="T8" fmla="*/ 26 w 27"/>
                    <a:gd name="T9" fmla="*/ 1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9">
                      <a:moveTo>
                        <a:pt x="26" y="15"/>
                      </a:moveTo>
                      <a:cubicBezTo>
                        <a:pt x="19" y="11"/>
                        <a:pt x="13" y="6"/>
                        <a:pt x="7" y="1"/>
                      </a:cubicBezTo>
                      <a:cubicBezTo>
                        <a:pt x="5" y="0"/>
                        <a:pt x="0" y="3"/>
                        <a:pt x="1" y="4"/>
                      </a:cubicBezTo>
                      <a:cubicBezTo>
                        <a:pt x="8" y="8"/>
                        <a:pt x="14" y="13"/>
                        <a:pt x="20" y="17"/>
                      </a:cubicBezTo>
                      <a:cubicBezTo>
                        <a:pt x="22" y="19"/>
                        <a:pt x="27" y="16"/>
                        <a:pt x="26" y="1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7" name="Freeform 60">
                  <a:extLst>
                    <a:ext uri="{FF2B5EF4-FFF2-40B4-BE49-F238E27FC236}">
                      <a16:creationId xmlns:a16="http://schemas.microsoft.com/office/drawing/2014/main" id="{390A2C40-A59E-4C1D-B8E1-2DBE6D7D14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4751" y="333375"/>
                  <a:ext cx="28575" cy="101600"/>
                </a:xfrm>
                <a:custGeom>
                  <a:avLst/>
                  <a:gdLst>
                    <a:gd name="T0" fmla="*/ 7 w 7"/>
                    <a:gd name="T1" fmla="*/ 20 h 24"/>
                    <a:gd name="T2" fmla="*/ 6 w 7"/>
                    <a:gd name="T3" fmla="*/ 3 h 24"/>
                    <a:gd name="T4" fmla="*/ 0 w 7"/>
                    <a:gd name="T5" fmla="*/ 3 h 24"/>
                    <a:gd name="T6" fmla="*/ 1 w 7"/>
                    <a:gd name="T7" fmla="*/ 21 h 24"/>
                    <a:gd name="T8" fmla="*/ 7 w 7"/>
                    <a:gd name="T9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4">
                      <a:moveTo>
                        <a:pt x="7" y="20"/>
                      </a:moveTo>
                      <a:cubicBezTo>
                        <a:pt x="6" y="15"/>
                        <a:pt x="6" y="9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ubicBezTo>
                        <a:pt x="0" y="9"/>
                        <a:pt x="1" y="15"/>
                        <a:pt x="1" y="21"/>
                      </a:cubicBezTo>
                      <a:cubicBezTo>
                        <a:pt x="1" y="24"/>
                        <a:pt x="7" y="23"/>
                        <a:pt x="7" y="2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8" name="Freeform 61">
                  <a:extLst>
                    <a:ext uri="{FF2B5EF4-FFF2-40B4-BE49-F238E27FC236}">
                      <a16:creationId xmlns:a16="http://schemas.microsoft.com/office/drawing/2014/main" id="{E310F277-9CC9-43CD-A4F3-17645B36C7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338138"/>
                  <a:ext cx="85725" cy="119063"/>
                </a:xfrm>
                <a:custGeom>
                  <a:avLst/>
                  <a:gdLst>
                    <a:gd name="T0" fmla="*/ 6 w 20"/>
                    <a:gd name="T1" fmla="*/ 25 h 28"/>
                    <a:gd name="T2" fmla="*/ 19 w 20"/>
                    <a:gd name="T3" fmla="*/ 1 h 28"/>
                    <a:gd name="T4" fmla="*/ 14 w 20"/>
                    <a:gd name="T5" fmla="*/ 2 h 28"/>
                    <a:gd name="T6" fmla="*/ 0 w 20"/>
                    <a:gd name="T7" fmla="*/ 26 h 28"/>
                    <a:gd name="T8" fmla="*/ 6 w 20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8">
                      <a:moveTo>
                        <a:pt x="6" y="25"/>
                      </a:moveTo>
                      <a:cubicBezTo>
                        <a:pt x="10" y="17"/>
                        <a:pt x="15" y="9"/>
                        <a:pt x="19" y="1"/>
                      </a:cubicBezTo>
                      <a:cubicBezTo>
                        <a:pt x="20" y="0"/>
                        <a:pt x="14" y="0"/>
                        <a:pt x="14" y="2"/>
                      </a:cubicBezTo>
                      <a:cubicBezTo>
                        <a:pt x="9" y="10"/>
                        <a:pt x="5" y="18"/>
                        <a:pt x="0" y="26"/>
                      </a:cubicBezTo>
                      <a:cubicBezTo>
                        <a:pt x="0" y="28"/>
                        <a:pt x="5" y="27"/>
                        <a:pt x="6" y="2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9" name="Freeform 62">
                  <a:extLst>
                    <a:ext uri="{FF2B5EF4-FFF2-40B4-BE49-F238E27FC236}">
                      <a16:creationId xmlns:a16="http://schemas.microsoft.com/office/drawing/2014/main" id="{1C30EAB1-6875-416A-9D10-8824EFF8F7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351" y="465138"/>
                  <a:ext cx="144463" cy="76200"/>
                </a:xfrm>
                <a:custGeom>
                  <a:avLst/>
                  <a:gdLst>
                    <a:gd name="T0" fmla="*/ 7 w 34"/>
                    <a:gd name="T1" fmla="*/ 17 h 18"/>
                    <a:gd name="T2" fmla="*/ 31 w 34"/>
                    <a:gd name="T3" fmla="*/ 3 h 18"/>
                    <a:gd name="T4" fmla="*/ 27 w 34"/>
                    <a:gd name="T5" fmla="*/ 1 h 18"/>
                    <a:gd name="T6" fmla="*/ 3 w 34"/>
                    <a:gd name="T7" fmla="*/ 14 h 18"/>
                    <a:gd name="T8" fmla="*/ 7 w 34"/>
                    <a:gd name="T9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7" y="17"/>
                      </a:moveTo>
                      <a:cubicBezTo>
                        <a:pt x="15" y="12"/>
                        <a:pt x="23" y="8"/>
                        <a:pt x="31" y="3"/>
                      </a:cubicBezTo>
                      <a:cubicBezTo>
                        <a:pt x="34" y="1"/>
                        <a:pt x="29" y="0"/>
                        <a:pt x="27" y="1"/>
                      </a:cubicBezTo>
                      <a:cubicBezTo>
                        <a:pt x="19" y="5"/>
                        <a:pt x="11" y="10"/>
                        <a:pt x="3" y="14"/>
                      </a:cubicBezTo>
                      <a:cubicBezTo>
                        <a:pt x="0" y="16"/>
                        <a:pt x="5" y="18"/>
                        <a:pt x="7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0" name="Freeform 63">
                  <a:extLst>
                    <a:ext uri="{FF2B5EF4-FFF2-40B4-BE49-F238E27FC236}">
                      <a16:creationId xmlns:a16="http://schemas.microsoft.com/office/drawing/2014/main" id="{6AE72D63-DAAD-4AD9-83CD-6CCC1AE418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6214" y="690563"/>
                  <a:ext cx="122238" cy="47625"/>
                </a:xfrm>
                <a:custGeom>
                  <a:avLst/>
                  <a:gdLst>
                    <a:gd name="T0" fmla="*/ 1 w 29"/>
                    <a:gd name="T1" fmla="*/ 2 h 11"/>
                    <a:gd name="T2" fmla="*/ 22 w 29"/>
                    <a:gd name="T3" fmla="*/ 10 h 11"/>
                    <a:gd name="T4" fmla="*/ 26 w 29"/>
                    <a:gd name="T5" fmla="*/ 10 h 11"/>
                    <a:gd name="T6" fmla="*/ 28 w 29"/>
                    <a:gd name="T7" fmla="*/ 8 h 11"/>
                    <a:gd name="T8" fmla="*/ 6 w 29"/>
                    <a:gd name="T9" fmla="*/ 0 h 11"/>
                    <a:gd name="T10" fmla="*/ 2 w 29"/>
                    <a:gd name="T11" fmla="*/ 1 h 11"/>
                    <a:gd name="T12" fmla="*/ 1 w 29"/>
                    <a:gd name="T13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11">
                      <a:moveTo>
                        <a:pt x="1" y="2"/>
                      </a:moveTo>
                      <a:cubicBezTo>
                        <a:pt x="8" y="5"/>
                        <a:pt x="15" y="8"/>
                        <a:pt x="22" y="10"/>
                      </a:cubicBezTo>
                      <a:cubicBezTo>
                        <a:pt x="23" y="11"/>
                        <a:pt x="25" y="10"/>
                        <a:pt x="26" y="10"/>
                      </a:cubicBezTo>
                      <a:cubicBezTo>
                        <a:pt x="26" y="10"/>
                        <a:pt x="29" y="9"/>
                        <a:pt x="28" y="8"/>
                      </a:cubicBezTo>
                      <a:cubicBezTo>
                        <a:pt x="20" y="6"/>
                        <a:pt x="13" y="3"/>
                        <a:pt x="6" y="0"/>
                      </a:cubicBez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2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1" name="Freeform 64">
                  <a:extLst>
                    <a:ext uri="{FF2B5EF4-FFF2-40B4-BE49-F238E27FC236}">
                      <a16:creationId xmlns:a16="http://schemas.microsoft.com/office/drawing/2014/main" id="{D83F7C5F-135F-4F59-8021-0201D7386D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5414" y="1019175"/>
                  <a:ext cx="198438" cy="284163"/>
                </a:xfrm>
                <a:custGeom>
                  <a:avLst/>
                  <a:gdLst>
                    <a:gd name="T0" fmla="*/ 36 w 47"/>
                    <a:gd name="T1" fmla="*/ 0 h 67"/>
                    <a:gd name="T2" fmla="*/ 32 w 47"/>
                    <a:gd name="T3" fmla="*/ 0 h 67"/>
                    <a:gd name="T4" fmla="*/ 9 w 47"/>
                    <a:gd name="T5" fmla="*/ 23 h 67"/>
                    <a:gd name="T6" fmla="*/ 7 w 47"/>
                    <a:gd name="T7" fmla="*/ 60 h 67"/>
                    <a:gd name="T8" fmla="*/ 16 w 47"/>
                    <a:gd name="T9" fmla="*/ 67 h 67"/>
                    <a:gd name="T10" fmla="*/ 16 w 47"/>
                    <a:gd name="T11" fmla="*/ 67 h 67"/>
                    <a:gd name="T12" fmla="*/ 19 w 47"/>
                    <a:gd name="T13" fmla="*/ 66 h 67"/>
                    <a:gd name="T14" fmla="*/ 20 w 47"/>
                    <a:gd name="T15" fmla="*/ 53 h 67"/>
                    <a:gd name="T16" fmla="*/ 32 w 47"/>
                    <a:gd name="T17" fmla="*/ 20 h 67"/>
                    <a:gd name="T18" fmla="*/ 47 w 47"/>
                    <a:gd name="T19" fmla="*/ 5 h 67"/>
                    <a:gd name="T20" fmla="*/ 36 w 47"/>
                    <a:gd name="T2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7" h="67">
                      <a:moveTo>
                        <a:pt x="36" y="0"/>
                      </a:moveTo>
                      <a:cubicBezTo>
                        <a:pt x="34" y="0"/>
                        <a:pt x="33" y="0"/>
                        <a:pt x="32" y="0"/>
                      </a:cubicBezTo>
                      <a:cubicBezTo>
                        <a:pt x="22" y="2"/>
                        <a:pt x="14" y="14"/>
                        <a:pt x="9" y="23"/>
                      </a:cubicBezTo>
                      <a:cubicBezTo>
                        <a:pt x="4" y="33"/>
                        <a:pt x="0" y="50"/>
                        <a:pt x="7" y="60"/>
                      </a:cubicBezTo>
                      <a:cubicBezTo>
                        <a:pt x="9" y="63"/>
                        <a:pt x="12" y="67"/>
                        <a:pt x="16" y="67"/>
                      </a:cubicBezTo>
                      <a:cubicBezTo>
                        <a:pt x="16" y="67"/>
                        <a:pt x="16" y="67"/>
                        <a:pt x="16" y="67"/>
                      </a:cubicBezTo>
                      <a:cubicBezTo>
                        <a:pt x="17" y="67"/>
                        <a:pt x="18" y="67"/>
                        <a:pt x="19" y="66"/>
                      </a:cubicBezTo>
                      <a:cubicBezTo>
                        <a:pt x="23" y="63"/>
                        <a:pt x="20" y="57"/>
                        <a:pt x="20" y="53"/>
                      </a:cubicBezTo>
                      <a:cubicBezTo>
                        <a:pt x="19" y="40"/>
                        <a:pt x="23" y="29"/>
                        <a:pt x="32" y="20"/>
                      </a:cubicBezTo>
                      <a:cubicBezTo>
                        <a:pt x="37" y="15"/>
                        <a:pt x="43" y="11"/>
                        <a:pt x="47" y="5"/>
                      </a:cubicBezTo>
                      <a:cubicBezTo>
                        <a:pt x="45" y="1"/>
                        <a:pt x="40" y="0"/>
                        <a:pt x="3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2" name="Freeform 65">
                  <a:extLst>
                    <a:ext uri="{FF2B5EF4-FFF2-40B4-BE49-F238E27FC236}">
                      <a16:creationId xmlns:a16="http://schemas.microsoft.com/office/drawing/2014/main" id="{B101AF74-7EFD-4AC8-9A79-419F340453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7014" y="1579563"/>
                  <a:ext cx="198438" cy="149225"/>
                </a:xfrm>
                <a:custGeom>
                  <a:avLst/>
                  <a:gdLst>
                    <a:gd name="T0" fmla="*/ 5 w 47"/>
                    <a:gd name="T1" fmla="*/ 0 h 35"/>
                    <a:gd name="T2" fmla="*/ 1 w 47"/>
                    <a:gd name="T3" fmla="*/ 15 h 35"/>
                    <a:gd name="T4" fmla="*/ 19 w 47"/>
                    <a:gd name="T5" fmla="*/ 35 h 35"/>
                    <a:gd name="T6" fmla="*/ 22 w 47"/>
                    <a:gd name="T7" fmla="*/ 34 h 35"/>
                    <a:gd name="T8" fmla="*/ 47 w 47"/>
                    <a:gd name="T9" fmla="*/ 27 h 35"/>
                    <a:gd name="T10" fmla="*/ 21 w 47"/>
                    <a:gd name="T11" fmla="*/ 16 h 35"/>
                    <a:gd name="T12" fmla="*/ 5 w 47"/>
                    <a:gd name="T1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" h="35">
                      <a:moveTo>
                        <a:pt x="5" y="0"/>
                      </a:moveTo>
                      <a:cubicBezTo>
                        <a:pt x="1" y="4"/>
                        <a:pt x="0" y="10"/>
                        <a:pt x="1" y="15"/>
                      </a:cubicBezTo>
                      <a:cubicBezTo>
                        <a:pt x="3" y="24"/>
                        <a:pt x="11" y="30"/>
                        <a:pt x="19" y="35"/>
                      </a:cubicBezTo>
                      <a:cubicBezTo>
                        <a:pt x="21" y="35"/>
                        <a:pt x="22" y="34"/>
                        <a:pt x="22" y="34"/>
                      </a:cubicBezTo>
                      <a:cubicBezTo>
                        <a:pt x="31" y="32"/>
                        <a:pt x="39" y="29"/>
                        <a:pt x="47" y="27"/>
                      </a:cubicBezTo>
                      <a:cubicBezTo>
                        <a:pt x="37" y="26"/>
                        <a:pt x="28" y="23"/>
                        <a:pt x="21" y="16"/>
                      </a:cubicBezTo>
                      <a:cubicBezTo>
                        <a:pt x="15" y="11"/>
                        <a:pt x="11" y="4"/>
                        <a:pt x="5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3" name="Freeform 66">
                  <a:extLst>
                    <a:ext uri="{FF2B5EF4-FFF2-40B4-BE49-F238E27FC236}">
                      <a16:creationId xmlns:a16="http://schemas.microsoft.com/office/drawing/2014/main" id="{BF300D3E-C7D7-4781-A19C-94616240B3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6389" y="1690688"/>
                  <a:ext cx="212725" cy="76200"/>
                </a:xfrm>
                <a:custGeom>
                  <a:avLst/>
                  <a:gdLst>
                    <a:gd name="T0" fmla="*/ 44 w 50"/>
                    <a:gd name="T1" fmla="*/ 0 h 18"/>
                    <a:gd name="T2" fmla="*/ 35 w 50"/>
                    <a:gd name="T3" fmla="*/ 1 h 18"/>
                    <a:gd name="T4" fmla="*/ 32 w 50"/>
                    <a:gd name="T5" fmla="*/ 1 h 18"/>
                    <a:gd name="T6" fmla="*/ 28 w 50"/>
                    <a:gd name="T7" fmla="*/ 1 h 18"/>
                    <a:gd name="T8" fmla="*/ 3 w 50"/>
                    <a:gd name="T9" fmla="*/ 8 h 18"/>
                    <a:gd name="T10" fmla="*/ 0 w 50"/>
                    <a:gd name="T11" fmla="*/ 9 h 18"/>
                    <a:gd name="T12" fmla="*/ 5 w 50"/>
                    <a:gd name="T13" fmla="*/ 12 h 18"/>
                    <a:gd name="T14" fmla="*/ 28 w 50"/>
                    <a:gd name="T15" fmla="*/ 18 h 18"/>
                    <a:gd name="T16" fmla="*/ 43 w 50"/>
                    <a:gd name="T17" fmla="*/ 14 h 18"/>
                    <a:gd name="T18" fmla="*/ 50 w 50"/>
                    <a:gd name="T19" fmla="*/ 5 h 18"/>
                    <a:gd name="T20" fmla="*/ 48 w 50"/>
                    <a:gd name="T21" fmla="*/ 1 h 18"/>
                    <a:gd name="T22" fmla="*/ 44 w 50"/>
                    <a:gd name="T2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" h="18">
                      <a:moveTo>
                        <a:pt x="44" y="0"/>
                      </a:moveTo>
                      <a:cubicBezTo>
                        <a:pt x="41" y="0"/>
                        <a:pt x="37" y="1"/>
                        <a:pt x="35" y="1"/>
                      </a:cubicBezTo>
                      <a:cubicBezTo>
                        <a:pt x="34" y="1"/>
                        <a:pt x="33" y="1"/>
                        <a:pt x="32" y="1"/>
                      </a:cubicBezTo>
                      <a:cubicBezTo>
                        <a:pt x="30" y="1"/>
                        <a:pt x="29" y="1"/>
                        <a:pt x="28" y="1"/>
                      </a:cubicBezTo>
                      <a:cubicBezTo>
                        <a:pt x="20" y="3"/>
                        <a:pt x="12" y="6"/>
                        <a:pt x="3" y="8"/>
                      </a:cubicBezTo>
                      <a:cubicBezTo>
                        <a:pt x="3" y="8"/>
                        <a:pt x="2" y="9"/>
                        <a:pt x="0" y="9"/>
                      </a:cubicBezTo>
                      <a:cubicBezTo>
                        <a:pt x="2" y="10"/>
                        <a:pt x="3" y="11"/>
                        <a:pt x="5" y="12"/>
                      </a:cubicBezTo>
                      <a:cubicBezTo>
                        <a:pt x="12" y="15"/>
                        <a:pt x="20" y="18"/>
                        <a:pt x="28" y="18"/>
                      </a:cubicBezTo>
                      <a:cubicBezTo>
                        <a:pt x="34" y="18"/>
                        <a:pt x="39" y="17"/>
                        <a:pt x="43" y="14"/>
                      </a:cubicBezTo>
                      <a:cubicBezTo>
                        <a:pt x="46" y="12"/>
                        <a:pt x="49" y="8"/>
                        <a:pt x="50" y="5"/>
                      </a:cubicBezTo>
                      <a:cubicBezTo>
                        <a:pt x="50" y="3"/>
                        <a:pt x="49" y="2"/>
                        <a:pt x="48" y="1"/>
                      </a:cubicBezTo>
                      <a:cubicBezTo>
                        <a:pt x="47" y="0"/>
                        <a:pt x="45" y="0"/>
                        <a:pt x="4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4" name="Freeform 67">
                  <a:extLst>
                    <a:ext uri="{FF2B5EF4-FFF2-40B4-BE49-F238E27FC236}">
                      <a16:creationId xmlns:a16="http://schemas.microsoft.com/office/drawing/2014/main" id="{A85EA701-8AE9-4D8F-BBDB-2138622B32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7714" y="1655763"/>
                  <a:ext cx="309563" cy="141288"/>
                </a:xfrm>
                <a:custGeom>
                  <a:avLst/>
                  <a:gdLst>
                    <a:gd name="T0" fmla="*/ 67 w 73"/>
                    <a:gd name="T1" fmla="*/ 0 h 33"/>
                    <a:gd name="T2" fmla="*/ 57 w 73"/>
                    <a:gd name="T3" fmla="*/ 7 h 33"/>
                    <a:gd name="T4" fmla="*/ 30 w 73"/>
                    <a:gd name="T5" fmla="*/ 17 h 33"/>
                    <a:gd name="T6" fmla="*/ 23 w 73"/>
                    <a:gd name="T7" fmla="*/ 16 h 33"/>
                    <a:gd name="T8" fmla="*/ 2 w 73"/>
                    <a:gd name="T9" fmla="*/ 12 h 33"/>
                    <a:gd name="T10" fmla="*/ 7 w 73"/>
                    <a:gd name="T11" fmla="*/ 26 h 33"/>
                    <a:gd name="T12" fmla="*/ 28 w 73"/>
                    <a:gd name="T13" fmla="*/ 33 h 33"/>
                    <a:gd name="T14" fmla="*/ 38 w 73"/>
                    <a:gd name="T15" fmla="*/ 33 h 33"/>
                    <a:gd name="T16" fmla="*/ 71 w 73"/>
                    <a:gd name="T17" fmla="*/ 13 h 33"/>
                    <a:gd name="T18" fmla="*/ 71 w 73"/>
                    <a:gd name="T19" fmla="*/ 2 h 33"/>
                    <a:gd name="T20" fmla="*/ 68 w 73"/>
                    <a:gd name="T21" fmla="*/ 0 h 33"/>
                    <a:gd name="T22" fmla="*/ 67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67" y="0"/>
                      </a:moveTo>
                      <a:cubicBezTo>
                        <a:pt x="63" y="0"/>
                        <a:pt x="60" y="5"/>
                        <a:pt x="57" y="7"/>
                      </a:cubicBezTo>
                      <a:cubicBezTo>
                        <a:pt x="49" y="13"/>
                        <a:pt x="40" y="17"/>
                        <a:pt x="30" y="17"/>
                      </a:cubicBezTo>
                      <a:cubicBezTo>
                        <a:pt x="28" y="17"/>
                        <a:pt x="25" y="16"/>
                        <a:pt x="23" y="16"/>
                      </a:cubicBezTo>
                      <a:cubicBezTo>
                        <a:pt x="16" y="15"/>
                        <a:pt x="9" y="12"/>
                        <a:pt x="2" y="12"/>
                      </a:cubicBezTo>
                      <a:cubicBezTo>
                        <a:pt x="0" y="17"/>
                        <a:pt x="3" y="23"/>
                        <a:pt x="7" y="26"/>
                      </a:cubicBezTo>
                      <a:cubicBezTo>
                        <a:pt x="12" y="32"/>
                        <a:pt x="20" y="33"/>
                        <a:pt x="28" y="33"/>
                      </a:cubicBezTo>
                      <a:cubicBezTo>
                        <a:pt x="32" y="33"/>
                        <a:pt x="35" y="33"/>
                        <a:pt x="38" y="33"/>
                      </a:cubicBezTo>
                      <a:cubicBezTo>
                        <a:pt x="50" y="31"/>
                        <a:pt x="66" y="26"/>
                        <a:pt x="71" y="13"/>
                      </a:cubicBezTo>
                      <a:cubicBezTo>
                        <a:pt x="72" y="10"/>
                        <a:pt x="73" y="5"/>
                        <a:pt x="71" y="2"/>
                      </a:cubicBezTo>
                      <a:cubicBezTo>
                        <a:pt x="71" y="1"/>
                        <a:pt x="70" y="1"/>
                        <a:pt x="68" y="0"/>
                      </a:cubicBezTo>
                      <a:cubicBezTo>
                        <a:pt x="68" y="0"/>
                        <a:pt x="68" y="0"/>
                        <a:pt x="67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5" name="Freeform 68">
                  <a:extLst>
                    <a:ext uri="{FF2B5EF4-FFF2-40B4-BE49-F238E27FC236}">
                      <a16:creationId xmlns:a16="http://schemas.microsoft.com/office/drawing/2014/main" id="{23430497-1A24-47C7-9F78-A4C16E1FA2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9201" y="1308100"/>
                  <a:ext cx="211138" cy="280988"/>
                </a:xfrm>
                <a:custGeom>
                  <a:avLst/>
                  <a:gdLst>
                    <a:gd name="T0" fmla="*/ 34 w 50"/>
                    <a:gd name="T1" fmla="*/ 0 h 66"/>
                    <a:gd name="T2" fmla="*/ 31 w 50"/>
                    <a:gd name="T3" fmla="*/ 1 h 66"/>
                    <a:gd name="T4" fmla="*/ 30 w 50"/>
                    <a:gd name="T5" fmla="*/ 14 h 66"/>
                    <a:gd name="T6" fmla="*/ 17 w 50"/>
                    <a:gd name="T7" fmla="*/ 47 h 66"/>
                    <a:gd name="T8" fmla="*/ 0 w 50"/>
                    <a:gd name="T9" fmla="*/ 61 h 66"/>
                    <a:gd name="T10" fmla="*/ 13 w 50"/>
                    <a:gd name="T11" fmla="*/ 66 h 66"/>
                    <a:gd name="T12" fmla="*/ 15 w 50"/>
                    <a:gd name="T13" fmla="*/ 66 h 66"/>
                    <a:gd name="T14" fmla="*/ 39 w 50"/>
                    <a:gd name="T15" fmla="*/ 45 h 66"/>
                    <a:gd name="T16" fmla="*/ 43 w 50"/>
                    <a:gd name="T17" fmla="*/ 7 h 66"/>
                    <a:gd name="T18" fmla="*/ 34 w 50"/>
                    <a:gd name="T19" fmla="*/ 0 h 66"/>
                    <a:gd name="T20" fmla="*/ 34 w 50"/>
                    <a:gd name="T21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" h="66">
                      <a:moveTo>
                        <a:pt x="34" y="0"/>
                      </a:moveTo>
                      <a:cubicBezTo>
                        <a:pt x="33" y="0"/>
                        <a:pt x="32" y="0"/>
                        <a:pt x="31" y="1"/>
                      </a:cubicBezTo>
                      <a:cubicBezTo>
                        <a:pt x="27" y="4"/>
                        <a:pt x="30" y="10"/>
                        <a:pt x="30" y="14"/>
                      </a:cubicBezTo>
                      <a:cubicBezTo>
                        <a:pt x="29" y="26"/>
                        <a:pt x="26" y="38"/>
                        <a:pt x="17" y="47"/>
                      </a:cubicBezTo>
                      <a:cubicBezTo>
                        <a:pt x="11" y="52"/>
                        <a:pt x="5" y="55"/>
                        <a:pt x="0" y="61"/>
                      </a:cubicBezTo>
                      <a:cubicBezTo>
                        <a:pt x="3" y="65"/>
                        <a:pt x="8" y="66"/>
                        <a:pt x="13" y="66"/>
                      </a:cubicBezTo>
                      <a:cubicBezTo>
                        <a:pt x="13" y="66"/>
                        <a:pt x="14" y="66"/>
                        <a:pt x="15" y="66"/>
                      </a:cubicBezTo>
                      <a:cubicBezTo>
                        <a:pt x="26" y="65"/>
                        <a:pt x="34" y="53"/>
                        <a:pt x="39" y="45"/>
                      </a:cubicBezTo>
                      <a:cubicBezTo>
                        <a:pt x="45" y="34"/>
                        <a:pt x="50" y="18"/>
                        <a:pt x="43" y="7"/>
                      </a:cubicBezTo>
                      <a:cubicBezTo>
                        <a:pt x="41" y="4"/>
                        <a:pt x="38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6" name="Freeform 69">
                  <a:extLst>
                    <a:ext uri="{FF2B5EF4-FFF2-40B4-BE49-F238E27FC236}">
                      <a16:creationId xmlns:a16="http://schemas.microsoft.com/office/drawing/2014/main" id="{C704CD49-DD8E-4114-B9D8-14D91B7BC4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9276" y="784225"/>
                  <a:ext cx="309563" cy="141288"/>
                </a:xfrm>
                <a:custGeom>
                  <a:avLst/>
                  <a:gdLst>
                    <a:gd name="T0" fmla="*/ 44 w 73"/>
                    <a:gd name="T1" fmla="*/ 0 h 33"/>
                    <a:gd name="T2" fmla="*/ 36 w 73"/>
                    <a:gd name="T3" fmla="*/ 1 h 33"/>
                    <a:gd name="T4" fmla="*/ 3 w 73"/>
                    <a:gd name="T5" fmla="*/ 19 h 33"/>
                    <a:gd name="T6" fmla="*/ 2 w 73"/>
                    <a:gd name="T7" fmla="*/ 31 h 33"/>
                    <a:gd name="T8" fmla="*/ 5 w 73"/>
                    <a:gd name="T9" fmla="*/ 33 h 33"/>
                    <a:gd name="T10" fmla="*/ 6 w 73"/>
                    <a:gd name="T11" fmla="*/ 33 h 33"/>
                    <a:gd name="T12" fmla="*/ 16 w 73"/>
                    <a:gd name="T13" fmla="*/ 26 h 33"/>
                    <a:gd name="T14" fmla="*/ 43 w 73"/>
                    <a:gd name="T15" fmla="*/ 17 h 33"/>
                    <a:gd name="T16" fmla="*/ 50 w 73"/>
                    <a:gd name="T17" fmla="*/ 18 h 33"/>
                    <a:gd name="T18" fmla="*/ 72 w 73"/>
                    <a:gd name="T19" fmla="*/ 22 h 33"/>
                    <a:gd name="T20" fmla="*/ 67 w 73"/>
                    <a:gd name="T21" fmla="*/ 7 h 33"/>
                    <a:gd name="T22" fmla="*/ 44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44" y="0"/>
                      </a:moveTo>
                      <a:cubicBezTo>
                        <a:pt x="41" y="0"/>
                        <a:pt x="38" y="0"/>
                        <a:pt x="36" y="1"/>
                      </a:cubicBezTo>
                      <a:cubicBezTo>
                        <a:pt x="24" y="2"/>
                        <a:pt x="8" y="7"/>
                        <a:pt x="3" y="19"/>
                      </a:cubicBezTo>
                      <a:cubicBezTo>
                        <a:pt x="1" y="22"/>
                        <a:pt x="0" y="28"/>
                        <a:pt x="2" y="31"/>
                      </a:cubicBezTo>
                      <a:cubicBezTo>
                        <a:pt x="3" y="32"/>
                        <a:pt x="3" y="32"/>
                        <a:pt x="5" y="33"/>
                      </a:cubicBezTo>
                      <a:cubicBezTo>
                        <a:pt x="5" y="33"/>
                        <a:pt x="6" y="33"/>
                        <a:pt x="6" y="33"/>
                      </a:cubicBezTo>
                      <a:cubicBezTo>
                        <a:pt x="10" y="33"/>
                        <a:pt x="14" y="28"/>
                        <a:pt x="16" y="26"/>
                      </a:cubicBezTo>
                      <a:cubicBezTo>
                        <a:pt x="24" y="20"/>
                        <a:pt x="33" y="17"/>
                        <a:pt x="43" y="17"/>
                      </a:cubicBezTo>
                      <a:cubicBezTo>
                        <a:pt x="45" y="17"/>
                        <a:pt x="48" y="17"/>
                        <a:pt x="50" y="18"/>
                      </a:cubicBezTo>
                      <a:cubicBezTo>
                        <a:pt x="57" y="19"/>
                        <a:pt x="64" y="22"/>
                        <a:pt x="72" y="22"/>
                      </a:cubicBezTo>
                      <a:cubicBezTo>
                        <a:pt x="73" y="17"/>
                        <a:pt x="70" y="11"/>
                        <a:pt x="67" y="7"/>
                      </a:cubicBezTo>
                      <a:cubicBezTo>
                        <a:pt x="61" y="2"/>
                        <a:pt x="53" y="0"/>
                        <a:pt x="44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7" name="Freeform 70">
                  <a:extLst>
                    <a:ext uri="{FF2B5EF4-FFF2-40B4-BE49-F238E27FC236}">
                      <a16:creationId xmlns:a16="http://schemas.microsoft.com/office/drawing/2014/main" id="{7101B03E-981A-4D78-833A-4515C6E343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0614" y="890588"/>
                  <a:ext cx="258763" cy="242888"/>
                </a:xfrm>
                <a:custGeom>
                  <a:avLst/>
                  <a:gdLst>
                    <a:gd name="T0" fmla="*/ 16 w 61"/>
                    <a:gd name="T1" fmla="*/ 0 h 57"/>
                    <a:gd name="T2" fmla="*/ 10 w 61"/>
                    <a:gd name="T3" fmla="*/ 1 h 57"/>
                    <a:gd name="T4" fmla="*/ 1 w 61"/>
                    <a:gd name="T5" fmla="*/ 7 h 57"/>
                    <a:gd name="T6" fmla="*/ 1 w 61"/>
                    <a:gd name="T7" fmla="*/ 11 h 57"/>
                    <a:gd name="T8" fmla="*/ 13 w 61"/>
                    <a:gd name="T9" fmla="*/ 16 h 57"/>
                    <a:gd name="T10" fmla="*/ 41 w 61"/>
                    <a:gd name="T11" fmla="*/ 37 h 57"/>
                    <a:gd name="T12" fmla="*/ 50 w 61"/>
                    <a:gd name="T13" fmla="*/ 57 h 57"/>
                    <a:gd name="T14" fmla="*/ 59 w 61"/>
                    <a:gd name="T15" fmla="*/ 44 h 57"/>
                    <a:gd name="T16" fmla="*/ 45 w 61"/>
                    <a:gd name="T17" fmla="*/ 15 h 57"/>
                    <a:gd name="T18" fmla="*/ 16 w 61"/>
                    <a:gd name="T1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57">
                      <a:moveTo>
                        <a:pt x="16" y="0"/>
                      </a:moveTo>
                      <a:cubicBezTo>
                        <a:pt x="14" y="0"/>
                        <a:pt x="12" y="0"/>
                        <a:pt x="10" y="1"/>
                      </a:cubicBezTo>
                      <a:cubicBezTo>
                        <a:pt x="7" y="2"/>
                        <a:pt x="2" y="4"/>
                        <a:pt x="1" y="7"/>
                      </a:cubicBezTo>
                      <a:cubicBezTo>
                        <a:pt x="0" y="8"/>
                        <a:pt x="0" y="9"/>
                        <a:pt x="1" y="11"/>
                      </a:cubicBezTo>
                      <a:cubicBezTo>
                        <a:pt x="2" y="15"/>
                        <a:pt x="9" y="15"/>
                        <a:pt x="13" y="16"/>
                      </a:cubicBezTo>
                      <a:cubicBezTo>
                        <a:pt x="25" y="19"/>
                        <a:pt x="35" y="26"/>
                        <a:pt x="41" y="37"/>
                      </a:cubicBezTo>
                      <a:cubicBezTo>
                        <a:pt x="44" y="44"/>
                        <a:pt x="46" y="51"/>
                        <a:pt x="50" y="57"/>
                      </a:cubicBezTo>
                      <a:cubicBezTo>
                        <a:pt x="55" y="55"/>
                        <a:pt x="58" y="49"/>
                        <a:pt x="59" y="44"/>
                      </a:cubicBezTo>
                      <a:cubicBezTo>
                        <a:pt x="61" y="33"/>
                        <a:pt x="52" y="23"/>
                        <a:pt x="45" y="15"/>
                      </a:cubicBezTo>
                      <a:cubicBezTo>
                        <a:pt x="38" y="8"/>
                        <a:pt x="27" y="0"/>
                        <a:pt x="1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8" name="文本框 558">
              <a:extLst>
                <a:ext uri="{FF2B5EF4-FFF2-40B4-BE49-F238E27FC236}">
                  <a16:creationId xmlns:a16="http://schemas.microsoft.com/office/drawing/2014/main" id="{A880DFBD-7074-4FA4-B8CF-750C87C4584C}"/>
                </a:ext>
              </a:extLst>
            </p:cNvPr>
            <p:cNvSpPr txBox="1"/>
            <p:nvPr/>
          </p:nvSpPr>
          <p:spPr>
            <a:xfrm>
              <a:off x="2195670" y="2208859"/>
              <a:ext cx="3463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Em</a:t>
              </a:r>
              <a:r>
                <a:rPr kumimoji="0" lang="en-US" altLang="zh-CN" sz="320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nhìn</a:t>
              </a:r>
              <a:r>
                <a:rPr kumimoji="0" lang="en-US" altLang="zh-CN" sz="320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thấy</a:t>
              </a:r>
              <a:r>
                <a:rPr kumimoji="0" lang="en-US" altLang="zh-CN" sz="320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những</a:t>
              </a:r>
              <a:r>
                <a:rPr kumimoji="0" lang="en-US" altLang="zh-CN" sz="320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gì</a:t>
              </a:r>
              <a:r>
                <a:rPr kumimoji="0" lang="en-US" altLang="zh-CN" sz="320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trên</a:t>
              </a:r>
              <a:r>
                <a:rPr kumimoji="0" lang="en-US" altLang="zh-CN" sz="320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bìa</a:t>
              </a:r>
              <a:r>
                <a:rPr kumimoji="0" lang="en-US" altLang="zh-CN" sz="320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sách</a:t>
              </a:r>
              <a:r>
                <a:rPr kumimoji="0" lang="en-US" altLang="zh-CN" sz="32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?</a:t>
              </a:r>
              <a:endPara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68" name="组合 567">
            <a:extLst>
              <a:ext uri="{FF2B5EF4-FFF2-40B4-BE49-F238E27FC236}">
                <a16:creationId xmlns:a16="http://schemas.microsoft.com/office/drawing/2014/main" id="{1AE98D97-0D3F-47DD-93F9-1D7118A0992C}"/>
              </a:ext>
            </a:extLst>
          </p:cNvPr>
          <p:cNvGrpSpPr/>
          <p:nvPr/>
        </p:nvGrpSpPr>
        <p:grpSpPr>
          <a:xfrm>
            <a:off x="3608787" y="4514593"/>
            <a:ext cx="8559271" cy="1211173"/>
            <a:chOff x="1330899" y="1678703"/>
            <a:chExt cx="4506713" cy="1211173"/>
          </a:xfrm>
        </p:grpSpPr>
        <p:grpSp>
          <p:nvGrpSpPr>
            <p:cNvPr id="69" name="组合 376">
              <a:extLst>
                <a:ext uri="{FF2B5EF4-FFF2-40B4-BE49-F238E27FC236}">
                  <a16:creationId xmlns:a16="http://schemas.microsoft.com/office/drawing/2014/main" id="{C70B6F5D-F22B-43A9-B7C8-9B48F7363CAC}"/>
                </a:ext>
              </a:extLst>
            </p:cNvPr>
            <p:cNvGrpSpPr/>
            <p:nvPr/>
          </p:nvGrpSpPr>
          <p:grpSpPr>
            <a:xfrm>
              <a:off x="1330899" y="1678703"/>
              <a:ext cx="4506713" cy="1211173"/>
              <a:chOff x="2972472" y="1362075"/>
              <a:chExt cx="5830217" cy="1566863"/>
            </a:xfrm>
          </p:grpSpPr>
          <p:sp>
            <p:nvSpPr>
              <p:cNvPr id="71" name="Freeform 5">
                <a:extLst>
                  <a:ext uri="{FF2B5EF4-FFF2-40B4-BE49-F238E27FC236}">
                    <a16:creationId xmlns:a16="http://schemas.microsoft.com/office/drawing/2014/main" id="{F487783C-32B0-4027-8EAB-CB18CCC46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214" y="1920875"/>
                <a:ext cx="5197475" cy="995363"/>
              </a:xfrm>
              <a:custGeom>
                <a:avLst/>
                <a:gdLst>
                  <a:gd name="T0" fmla="*/ 4 w 1226"/>
                  <a:gd name="T1" fmla="*/ 50 h 234"/>
                  <a:gd name="T2" fmla="*/ 61 w 1226"/>
                  <a:gd name="T3" fmla="*/ 44 h 234"/>
                  <a:gd name="T4" fmla="*/ 73 w 1226"/>
                  <a:gd name="T5" fmla="*/ 44 h 234"/>
                  <a:gd name="T6" fmla="*/ 427 w 1226"/>
                  <a:gd name="T7" fmla="*/ 55 h 234"/>
                  <a:gd name="T8" fmla="*/ 530 w 1226"/>
                  <a:gd name="T9" fmla="*/ 58 h 234"/>
                  <a:gd name="T10" fmla="*/ 1036 w 1226"/>
                  <a:gd name="T11" fmla="*/ 18 h 234"/>
                  <a:gd name="T12" fmla="*/ 1161 w 1226"/>
                  <a:gd name="T13" fmla="*/ 22 h 234"/>
                  <a:gd name="T14" fmla="*/ 1135 w 1226"/>
                  <a:gd name="T15" fmla="*/ 177 h 234"/>
                  <a:gd name="T16" fmla="*/ 1021 w 1226"/>
                  <a:gd name="T17" fmla="*/ 209 h 234"/>
                  <a:gd name="T18" fmla="*/ 868 w 1226"/>
                  <a:gd name="T19" fmla="*/ 217 h 234"/>
                  <a:gd name="T20" fmla="*/ 691 w 1226"/>
                  <a:gd name="T21" fmla="*/ 231 h 234"/>
                  <a:gd name="T22" fmla="*/ 554 w 1226"/>
                  <a:gd name="T23" fmla="*/ 233 h 234"/>
                  <a:gd name="T24" fmla="*/ 613 w 1226"/>
                  <a:gd name="T25" fmla="*/ 234 h 234"/>
                  <a:gd name="T26" fmla="*/ 459 w 1226"/>
                  <a:gd name="T27" fmla="*/ 233 h 234"/>
                  <a:gd name="T28" fmla="*/ 314 w 1226"/>
                  <a:gd name="T29" fmla="*/ 233 h 234"/>
                  <a:gd name="T30" fmla="*/ 148 w 1226"/>
                  <a:gd name="T31" fmla="*/ 226 h 234"/>
                  <a:gd name="T32" fmla="*/ 68 w 1226"/>
                  <a:gd name="T33" fmla="*/ 219 h 234"/>
                  <a:gd name="T34" fmla="*/ 10 w 1226"/>
                  <a:gd name="T35" fmla="*/ 203 h 234"/>
                  <a:gd name="T36" fmla="*/ 7 w 1226"/>
                  <a:gd name="T37" fmla="*/ 166 h 234"/>
                  <a:gd name="T38" fmla="*/ 4 w 1226"/>
                  <a:gd name="T39" fmla="*/ 5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26" h="234">
                    <a:moveTo>
                      <a:pt x="4" y="50"/>
                    </a:moveTo>
                    <a:cubicBezTo>
                      <a:pt x="9" y="42"/>
                      <a:pt x="42" y="43"/>
                      <a:pt x="61" y="44"/>
                    </a:cubicBezTo>
                    <a:cubicBezTo>
                      <a:pt x="66" y="44"/>
                      <a:pt x="71" y="44"/>
                      <a:pt x="73" y="44"/>
                    </a:cubicBezTo>
                    <a:cubicBezTo>
                      <a:pt x="191" y="44"/>
                      <a:pt x="309" y="52"/>
                      <a:pt x="427" y="55"/>
                    </a:cubicBezTo>
                    <a:cubicBezTo>
                      <a:pt x="461" y="56"/>
                      <a:pt x="496" y="57"/>
                      <a:pt x="530" y="58"/>
                    </a:cubicBezTo>
                    <a:cubicBezTo>
                      <a:pt x="643" y="63"/>
                      <a:pt x="979" y="30"/>
                      <a:pt x="1036" y="18"/>
                    </a:cubicBezTo>
                    <a:cubicBezTo>
                      <a:pt x="1075" y="10"/>
                      <a:pt x="1125" y="0"/>
                      <a:pt x="1161" y="22"/>
                    </a:cubicBezTo>
                    <a:cubicBezTo>
                      <a:pt x="1226" y="61"/>
                      <a:pt x="1184" y="144"/>
                      <a:pt x="1135" y="177"/>
                    </a:cubicBezTo>
                    <a:cubicBezTo>
                      <a:pt x="1101" y="199"/>
                      <a:pt x="1060" y="205"/>
                      <a:pt x="1021" y="209"/>
                    </a:cubicBezTo>
                    <a:cubicBezTo>
                      <a:pt x="970" y="213"/>
                      <a:pt x="919" y="214"/>
                      <a:pt x="868" y="217"/>
                    </a:cubicBezTo>
                    <a:cubicBezTo>
                      <a:pt x="809" y="220"/>
                      <a:pt x="750" y="228"/>
                      <a:pt x="691" y="231"/>
                    </a:cubicBezTo>
                    <a:cubicBezTo>
                      <a:pt x="645" y="233"/>
                      <a:pt x="600" y="233"/>
                      <a:pt x="554" y="233"/>
                    </a:cubicBezTo>
                    <a:cubicBezTo>
                      <a:pt x="574" y="233"/>
                      <a:pt x="593" y="233"/>
                      <a:pt x="613" y="234"/>
                    </a:cubicBezTo>
                    <a:cubicBezTo>
                      <a:pt x="562" y="233"/>
                      <a:pt x="510" y="233"/>
                      <a:pt x="459" y="233"/>
                    </a:cubicBezTo>
                    <a:cubicBezTo>
                      <a:pt x="411" y="233"/>
                      <a:pt x="362" y="234"/>
                      <a:pt x="314" y="233"/>
                    </a:cubicBezTo>
                    <a:cubicBezTo>
                      <a:pt x="259" y="232"/>
                      <a:pt x="203" y="230"/>
                      <a:pt x="148" y="226"/>
                    </a:cubicBezTo>
                    <a:cubicBezTo>
                      <a:pt x="121" y="223"/>
                      <a:pt x="95" y="221"/>
                      <a:pt x="68" y="219"/>
                    </a:cubicBezTo>
                    <a:cubicBezTo>
                      <a:pt x="49" y="217"/>
                      <a:pt x="23" y="220"/>
                      <a:pt x="10" y="203"/>
                    </a:cubicBezTo>
                    <a:cubicBezTo>
                      <a:pt x="4" y="196"/>
                      <a:pt x="9" y="186"/>
                      <a:pt x="7" y="166"/>
                    </a:cubicBezTo>
                    <a:cubicBezTo>
                      <a:pt x="7" y="152"/>
                      <a:pt x="0" y="51"/>
                      <a:pt x="4" y="5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72" name="Freeform 6">
                <a:extLst>
                  <a:ext uri="{FF2B5EF4-FFF2-40B4-BE49-F238E27FC236}">
                    <a16:creationId xmlns:a16="http://schemas.microsoft.com/office/drawing/2014/main" id="{57324A63-40B7-452C-AFA8-B8EAEE2346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339" y="1946275"/>
                <a:ext cx="5124450" cy="982663"/>
              </a:xfrm>
              <a:custGeom>
                <a:avLst/>
                <a:gdLst>
                  <a:gd name="T0" fmla="*/ 11 w 1209"/>
                  <a:gd name="T1" fmla="*/ 45 h 231"/>
                  <a:gd name="T2" fmla="*/ 66 w 1209"/>
                  <a:gd name="T3" fmla="*/ 40 h 231"/>
                  <a:gd name="T4" fmla="*/ 146 w 1209"/>
                  <a:gd name="T5" fmla="*/ 41 h 231"/>
                  <a:gd name="T6" fmla="*/ 343 w 1209"/>
                  <a:gd name="T7" fmla="*/ 48 h 231"/>
                  <a:gd name="T8" fmla="*/ 623 w 1209"/>
                  <a:gd name="T9" fmla="*/ 53 h 231"/>
                  <a:gd name="T10" fmla="*/ 864 w 1209"/>
                  <a:gd name="T11" fmla="*/ 35 h 231"/>
                  <a:gd name="T12" fmla="*/ 1036 w 1209"/>
                  <a:gd name="T13" fmla="*/ 15 h 231"/>
                  <a:gd name="T14" fmla="*/ 1135 w 1209"/>
                  <a:gd name="T15" fmla="*/ 7 h 231"/>
                  <a:gd name="T16" fmla="*/ 1196 w 1209"/>
                  <a:gd name="T17" fmla="*/ 74 h 231"/>
                  <a:gd name="T18" fmla="*/ 1161 w 1209"/>
                  <a:gd name="T19" fmla="*/ 149 h 231"/>
                  <a:gd name="T20" fmla="*/ 1058 w 1209"/>
                  <a:gd name="T21" fmla="*/ 197 h 231"/>
                  <a:gd name="T22" fmla="*/ 818 w 1209"/>
                  <a:gd name="T23" fmla="*/ 213 h 231"/>
                  <a:gd name="T24" fmla="*/ 559 w 1209"/>
                  <a:gd name="T25" fmla="*/ 225 h 231"/>
                  <a:gd name="T26" fmla="*/ 557 w 1209"/>
                  <a:gd name="T27" fmla="*/ 228 h 231"/>
                  <a:gd name="T28" fmla="*/ 586 w 1209"/>
                  <a:gd name="T29" fmla="*/ 229 h 231"/>
                  <a:gd name="T30" fmla="*/ 601 w 1209"/>
                  <a:gd name="T31" fmla="*/ 229 h 231"/>
                  <a:gd name="T32" fmla="*/ 610 w 1209"/>
                  <a:gd name="T33" fmla="*/ 226 h 231"/>
                  <a:gd name="T34" fmla="*/ 547 w 1209"/>
                  <a:gd name="T35" fmla="*/ 225 h 231"/>
                  <a:gd name="T36" fmla="*/ 422 w 1209"/>
                  <a:gd name="T37" fmla="*/ 226 h 231"/>
                  <a:gd name="T38" fmla="*/ 168 w 1209"/>
                  <a:gd name="T39" fmla="*/ 219 h 231"/>
                  <a:gd name="T40" fmla="*/ 53 w 1209"/>
                  <a:gd name="T41" fmla="*/ 210 h 231"/>
                  <a:gd name="T42" fmla="*/ 14 w 1209"/>
                  <a:gd name="T43" fmla="*/ 178 h 231"/>
                  <a:gd name="T44" fmla="*/ 14 w 1209"/>
                  <a:gd name="T45" fmla="*/ 152 h 231"/>
                  <a:gd name="T46" fmla="*/ 11 w 1209"/>
                  <a:gd name="T47" fmla="*/ 94 h 231"/>
                  <a:gd name="T48" fmla="*/ 10 w 1209"/>
                  <a:gd name="T49" fmla="*/ 61 h 231"/>
                  <a:gd name="T50" fmla="*/ 10 w 1209"/>
                  <a:gd name="T51" fmla="*/ 45 h 231"/>
                  <a:gd name="T52" fmla="*/ 7 w 1209"/>
                  <a:gd name="T53" fmla="*/ 43 h 231"/>
                  <a:gd name="T54" fmla="*/ 4 w 1209"/>
                  <a:gd name="T55" fmla="*/ 75 h 231"/>
                  <a:gd name="T56" fmla="*/ 7 w 1209"/>
                  <a:gd name="T57" fmla="*/ 139 h 231"/>
                  <a:gd name="T58" fmla="*/ 8 w 1209"/>
                  <a:gd name="T59" fmla="*/ 160 h 231"/>
                  <a:gd name="T60" fmla="*/ 10 w 1209"/>
                  <a:gd name="T61" fmla="*/ 195 h 231"/>
                  <a:gd name="T62" fmla="*/ 79 w 1209"/>
                  <a:gd name="T63" fmla="*/ 215 h 231"/>
                  <a:gd name="T64" fmla="*/ 349 w 1209"/>
                  <a:gd name="T65" fmla="*/ 229 h 231"/>
                  <a:gd name="T66" fmla="*/ 465 w 1209"/>
                  <a:gd name="T67" fmla="*/ 229 h 231"/>
                  <a:gd name="T68" fmla="*/ 616 w 1209"/>
                  <a:gd name="T69" fmla="*/ 229 h 231"/>
                  <a:gd name="T70" fmla="*/ 618 w 1209"/>
                  <a:gd name="T71" fmla="*/ 226 h 231"/>
                  <a:gd name="T72" fmla="*/ 574 w 1209"/>
                  <a:gd name="T73" fmla="*/ 225 h 231"/>
                  <a:gd name="T74" fmla="*/ 572 w 1209"/>
                  <a:gd name="T75" fmla="*/ 229 h 231"/>
                  <a:gd name="T76" fmla="*/ 595 w 1209"/>
                  <a:gd name="T77" fmla="*/ 229 h 231"/>
                  <a:gd name="T78" fmla="*/ 687 w 1209"/>
                  <a:gd name="T79" fmla="*/ 227 h 231"/>
                  <a:gd name="T80" fmla="*/ 879 w 1209"/>
                  <a:gd name="T81" fmla="*/ 212 h 231"/>
                  <a:gd name="T82" fmla="*/ 1064 w 1209"/>
                  <a:gd name="T83" fmla="*/ 200 h 231"/>
                  <a:gd name="T84" fmla="*/ 1172 w 1209"/>
                  <a:gd name="T85" fmla="*/ 143 h 231"/>
                  <a:gd name="T86" fmla="*/ 1197 w 1209"/>
                  <a:gd name="T87" fmla="*/ 47 h 231"/>
                  <a:gd name="T88" fmla="*/ 1101 w 1209"/>
                  <a:gd name="T89" fmla="*/ 1 h 231"/>
                  <a:gd name="T90" fmla="*/ 1010 w 1209"/>
                  <a:gd name="T91" fmla="*/ 15 h 231"/>
                  <a:gd name="T92" fmla="*/ 920 w 1209"/>
                  <a:gd name="T93" fmla="*/ 26 h 231"/>
                  <a:gd name="T94" fmla="*/ 538 w 1209"/>
                  <a:gd name="T95" fmla="*/ 51 h 231"/>
                  <a:gd name="T96" fmla="*/ 212 w 1209"/>
                  <a:gd name="T97" fmla="*/ 39 h 231"/>
                  <a:gd name="T98" fmla="*/ 69 w 1209"/>
                  <a:gd name="T99" fmla="*/ 36 h 231"/>
                  <a:gd name="T100" fmla="*/ 6 w 1209"/>
                  <a:gd name="T101" fmla="*/ 43 h 231"/>
                  <a:gd name="T102" fmla="*/ 11 w 1209"/>
                  <a:gd name="T103" fmla="*/ 4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09" h="231">
                    <a:moveTo>
                      <a:pt x="11" y="45"/>
                    </a:moveTo>
                    <a:cubicBezTo>
                      <a:pt x="20" y="33"/>
                      <a:pt x="54" y="39"/>
                      <a:pt x="66" y="40"/>
                    </a:cubicBezTo>
                    <a:cubicBezTo>
                      <a:pt x="93" y="41"/>
                      <a:pt x="120" y="40"/>
                      <a:pt x="146" y="41"/>
                    </a:cubicBezTo>
                    <a:cubicBezTo>
                      <a:pt x="212" y="42"/>
                      <a:pt x="278" y="45"/>
                      <a:pt x="343" y="48"/>
                    </a:cubicBezTo>
                    <a:cubicBezTo>
                      <a:pt x="436" y="52"/>
                      <a:pt x="530" y="57"/>
                      <a:pt x="623" y="53"/>
                    </a:cubicBezTo>
                    <a:cubicBezTo>
                      <a:pt x="703" y="49"/>
                      <a:pt x="784" y="43"/>
                      <a:pt x="864" y="35"/>
                    </a:cubicBezTo>
                    <a:cubicBezTo>
                      <a:pt x="921" y="30"/>
                      <a:pt x="980" y="25"/>
                      <a:pt x="1036" y="15"/>
                    </a:cubicBezTo>
                    <a:cubicBezTo>
                      <a:pt x="1069" y="8"/>
                      <a:pt x="1102" y="1"/>
                      <a:pt x="1135" y="7"/>
                    </a:cubicBezTo>
                    <a:cubicBezTo>
                      <a:pt x="1169" y="13"/>
                      <a:pt x="1195" y="39"/>
                      <a:pt x="1196" y="74"/>
                    </a:cubicBezTo>
                    <a:cubicBezTo>
                      <a:pt x="1196" y="102"/>
                      <a:pt x="1179" y="129"/>
                      <a:pt x="1161" y="149"/>
                    </a:cubicBezTo>
                    <a:cubicBezTo>
                      <a:pt x="1135" y="179"/>
                      <a:pt x="1096" y="191"/>
                      <a:pt x="1058" y="197"/>
                    </a:cubicBezTo>
                    <a:cubicBezTo>
                      <a:pt x="979" y="210"/>
                      <a:pt x="898" y="206"/>
                      <a:pt x="818" y="213"/>
                    </a:cubicBezTo>
                    <a:cubicBezTo>
                      <a:pt x="732" y="220"/>
                      <a:pt x="646" y="226"/>
                      <a:pt x="559" y="225"/>
                    </a:cubicBezTo>
                    <a:cubicBezTo>
                      <a:pt x="556" y="225"/>
                      <a:pt x="553" y="228"/>
                      <a:pt x="557" y="228"/>
                    </a:cubicBezTo>
                    <a:cubicBezTo>
                      <a:pt x="567" y="229"/>
                      <a:pt x="576" y="229"/>
                      <a:pt x="586" y="229"/>
                    </a:cubicBezTo>
                    <a:cubicBezTo>
                      <a:pt x="591" y="229"/>
                      <a:pt x="596" y="229"/>
                      <a:pt x="601" y="229"/>
                    </a:cubicBezTo>
                    <a:cubicBezTo>
                      <a:pt x="606" y="231"/>
                      <a:pt x="610" y="230"/>
                      <a:pt x="610" y="226"/>
                    </a:cubicBezTo>
                    <a:cubicBezTo>
                      <a:pt x="589" y="225"/>
                      <a:pt x="568" y="225"/>
                      <a:pt x="547" y="225"/>
                    </a:cubicBezTo>
                    <a:cubicBezTo>
                      <a:pt x="505" y="225"/>
                      <a:pt x="464" y="225"/>
                      <a:pt x="422" y="226"/>
                    </a:cubicBezTo>
                    <a:cubicBezTo>
                      <a:pt x="337" y="226"/>
                      <a:pt x="253" y="225"/>
                      <a:pt x="168" y="219"/>
                    </a:cubicBezTo>
                    <a:cubicBezTo>
                      <a:pt x="130" y="216"/>
                      <a:pt x="91" y="212"/>
                      <a:pt x="53" y="210"/>
                    </a:cubicBezTo>
                    <a:cubicBezTo>
                      <a:pt x="32" y="209"/>
                      <a:pt x="13" y="202"/>
                      <a:pt x="14" y="178"/>
                    </a:cubicBezTo>
                    <a:cubicBezTo>
                      <a:pt x="15" y="170"/>
                      <a:pt x="14" y="161"/>
                      <a:pt x="14" y="152"/>
                    </a:cubicBezTo>
                    <a:cubicBezTo>
                      <a:pt x="13" y="133"/>
                      <a:pt x="12" y="114"/>
                      <a:pt x="11" y="94"/>
                    </a:cubicBezTo>
                    <a:cubicBezTo>
                      <a:pt x="10" y="83"/>
                      <a:pt x="10" y="72"/>
                      <a:pt x="10" y="61"/>
                    </a:cubicBezTo>
                    <a:cubicBezTo>
                      <a:pt x="10" y="59"/>
                      <a:pt x="9" y="46"/>
                      <a:pt x="10" y="45"/>
                    </a:cubicBezTo>
                    <a:cubicBezTo>
                      <a:pt x="13" y="43"/>
                      <a:pt x="9" y="42"/>
                      <a:pt x="7" y="43"/>
                    </a:cubicBezTo>
                    <a:cubicBezTo>
                      <a:pt x="0" y="48"/>
                      <a:pt x="4" y="69"/>
                      <a:pt x="4" y="75"/>
                    </a:cubicBezTo>
                    <a:cubicBezTo>
                      <a:pt x="5" y="97"/>
                      <a:pt x="6" y="118"/>
                      <a:pt x="7" y="139"/>
                    </a:cubicBezTo>
                    <a:cubicBezTo>
                      <a:pt x="8" y="146"/>
                      <a:pt x="8" y="153"/>
                      <a:pt x="8" y="160"/>
                    </a:cubicBezTo>
                    <a:cubicBezTo>
                      <a:pt x="9" y="168"/>
                      <a:pt x="5" y="187"/>
                      <a:pt x="10" y="195"/>
                    </a:cubicBezTo>
                    <a:cubicBezTo>
                      <a:pt x="23" y="218"/>
                      <a:pt x="57" y="214"/>
                      <a:pt x="79" y="215"/>
                    </a:cubicBezTo>
                    <a:cubicBezTo>
                      <a:pt x="169" y="222"/>
                      <a:pt x="258" y="228"/>
                      <a:pt x="349" y="229"/>
                    </a:cubicBezTo>
                    <a:cubicBezTo>
                      <a:pt x="387" y="229"/>
                      <a:pt x="426" y="229"/>
                      <a:pt x="465" y="229"/>
                    </a:cubicBezTo>
                    <a:cubicBezTo>
                      <a:pt x="516" y="229"/>
                      <a:pt x="566" y="229"/>
                      <a:pt x="616" y="229"/>
                    </a:cubicBezTo>
                    <a:cubicBezTo>
                      <a:pt x="619" y="229"/>
                      <a:pt x="622" y="226"/>
                      <a:pt x="618" y="226"/>
                    </a:cubicBezTo>
                    <a:cubicBezTo>
                      <a:pt x="603" y="225"/>
                      <a:pt x="589" y="225"/>
                      <a:pt x="574" y="225"/>
                    </a:cubicBezTo>
                    <a:cubicBezTo>
                      <a:pt x="567" y="225"/>
                      <a:pt x="557" y="228"/>
                      <a:pt x="572" y="229"/>
                    </a:cubicBezTo>
                    <a:cubicBezTo>
                      <a:pt x="580" y="229"/>
                      <a:pt x="587" y="229"/>
                      <a:pt x="595" y="229"/>
                    </a:cubicBezTo>
                    <a:cubicBezTo>
                      <a:pt x="626" y="229"/>
                      <a:pt x="656" y="228"/>
                      <a:pt x="687" y="227"/>
                    </a:cubicBezTo>
                    <a:cubicBezTo>
                      <a:pt x="751" y="224"/>
                      <a:pt x="815" y="216"/>
                      <a:pt x="879" y="212"/>
                    </a:cubicBezTo>
                    <a:cubicBezTo>
                      <a:pt x="941" y="209"/>
                      <a:pt x="1003" y="209"/>
                      <a:pt x="1064" y="200"/>
                    </a:cubicBezTo>
                    <a:cubicBezTo>
                      <a:pt x="1106" y="193"/>
                      <a:pt x="1145" y="176"/>
                      <a:pt x="1172" y="143"/>
                    </a:cubicBezTo>
                    <a:cubicBezTo>
                      <a:pt x="1194" y="117"/>
                      <a:pt x="1209" y="80"/>
                      <a:pt x="1197" y="47"/>
                    </a:cubicBezTo>
                    <a:cubicBezTo>
                      <a:pt x="1183" y="9"/>
                      <a:pt x="1136" y="0"/>
                      <a:pt x="1101" y="1"/>
                    </a:cubicBezTo>
                    <a:cubicBezTo>
                      <a:pt x="1070" y="2"/>
                      <a:pt x="1040" y="11"/>
                      <a:pt x="1010" y="15"/>
                    </a:cubicBezTo>
                    <a:cubicBezTo>
                      <a:pt x="980" y="19"/>
                      <a:pt x="950" y="23"/>
                      <a:pt x="920" y="26"/>
                    </a:cubicBezTo>
                    <a:cubicBezTo>
                      <a:pt x="794" y="39"/>
                      <a:pt x="665" y="54"/>
                      <a:pt x="538" y="51"/>
                    </a:cubicBezTo>
                    <a:cubicBezTo>
                      <a:pt x="429" y="47"/>
                      <a:pt x="320" y="43"/>
                      <a:pt x="212" y="39"/>
                    </a:cubicBezTo>
                    <a:cubicBezTo>
                      <a:pt x="164" y="37"/>
                      <a:pt x="116" y="38"/>
                      <a:pt x="69" y="36"/>
                    </a:cubicBezTo>
                    <a:cubicBezTo>
                      <a:pt x="53" y="35"/>
                      <a:pt x="18" y="29"/>
                      <a:pt x="6" y="43"/>
                    </a:cubicBezTo>
                    <a:cubicBezTo>
                      <a:pt x="4" y="46"/>
                      <a:pt x="9" y="46"/>
                      <a:pt x="11" y="45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grpSp>
            <p:nvGrpSpPr>
              <p:cNvPr id="73" name="组合 375">
                <a:extLst>
                  <a:ext uri="{FF2B5EF4-FFF2-40B4-BE49-F238E27FC236}">
                    <a16:creationId xmlns:a16="http://schemas.microsoft.com/office/drawing/2014/main" id="{EDA42876-3C47-4E4A-B21F-1CEB313E0C67}"/>
                  </a:ext>
                </a:extLst>
              </p:cNvPr>
              <p:cNvGrpSpPr/>
              <p:nvPr/>
            </p:nvGrpSpPr>
            <p:grpSpPr>
              <a:xfrm>
                <a:off x="2972472" y="1362075"/>
                <a:ext cx="1164099" cy="1506537"/>
                <a:chOff x="2105026" y="333375"/>
                <a:chExt cx="1958975" cy="2535238"/>
              </a:xfrm>
            </p:grpSpPr>
            <p:sp>
              <p:nvSpPr>
                <p:cNvPr id="74" name="Freeform 15">
                  <a:extLst>
                    <a:ext uri="{FF2B5EF4-FFF2-40B4-BE49-F238E27FC236}">
                      <a16:creationId xmlns:a16="http://schemas.microsoft.com/office/drawing/2014/main" id="{3BA79C8A-E261-421D-8DB7-A104D00AD3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827213"/>
                  <a:ext cx="350838" cy="296863"/>
                </a:xfrm>
                <a:custGeom>
                  <a:avLst/>
                  <a:gdLst>
                    <a:gd name="T0" fmla="*/ 83 w 83"/>
                    <a:gd name="T1" fmla="*/ 41 h 70"/>
                    <a:gd name="T2" fmla="*/ 9 w 83"/>
                    <a:gd name="T3" fmla="*/ 20 h 70"/>
                    <a:gd name="T4" fmla="*/ 83 w 83"/>
                    <a:gd name="T5" fmla="*/ 48 h 70"/>
                    <a:gd name="T6" fmla="*/ 83 w 83"/>
                    <a:gd name="T7" fmla="*/ 41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70">
                      <a:moveTo>
                        <a:pt x="83" y="41"/>
                      </a:moveTo>
                      <a:cubicBezTo>
                        <a:pt x="64" y="28"/>
                        <a:pt x="23" y="0"/>
                        <a:pt x="9" y="20"/>
                      </a:cubicBezTo>
                      <a:cubicBezTo>
                        <a:pt x="0" y="31"/>
                        <a:pt x="26" y="70"/>
                        <a:pt x="83" y="48"/>
                      </a:cubicBezTo>
                      <a:lnTo>
                        <a:pt x="83" y="41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5" name="Freeform 16">
                  <a:extLst>
                    <a:ext uri="{FF2B5EF4-FFF2-40B4-BE49-F238E27FC236}">
                      <a16:creationId xmlns:a16="http://schemas.microsoft.com/office/drawing/2014/main" id="{E7656806-C4D4-4C20-A9EA-341867F735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8976" y="1830388"/>
                  <a:ext cx="376238" cy="315913"/>
                </a:xfrm>
                <a:custGeom>
                  <a:avLst/>
                  <a:gdLst>
                    <a:gd name="T0" fmla="*/ 0 w 89"/>
                    <a:gd name="T1" fmla="*/ 50 h 74"/>
                    <a:gd name="T2" fmla="*/ 84 w 89"/>
                    <a:gd name="T3" fmla="*/ 28 h 74"/>
                    <a:gd name="T4" fmla="*/ 1 w 89"/>
                    <a:gd name="T5" fmla="*/ 60 h 74"/>
                    <a:gd name="T6" fmla="*/ 0 w 89"/>
                    <a:gd name="T7" fmla="*/ 5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9" h="74">
                      <a:moveTo>
                        <a:pt x="0" y="50"/>
                      </a:moveTo>
                      <a:cubicBezTo>
                        <a:pt x="16" y="34"/>
                        <a:pt x="70" y="0"/>
                        <a:pt x="84" y="28"/>
                      </a:cubicBezTo>
                      <a:cubicBezTo>
                        <a:pt x="89" y="40"/>
                        <a:pt x="47" y="74"/>
                        <a:pt x="1" y="60"/>
                      </a:cubicBez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6" name="Freeform 17">
                  <a:extLst>
                    <a:ext uri="{FF2B5EF4-FFF2-40B4-BE49-F238E27FC236}">
                      <a16:creationId xmlns:a16="http://schemas.microsoft.com/office/drawing/2014/main" id="{198175D2-9C97-4A26-A0A9-ACBA7C73C5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6751" y="1809750"/>
                  <a:ext cx="423863" cy="284163"/>
                </a:xfrm>
                <a:custGeom>
                  <a:avLst/>
                  <a:gdLst>
                    <a:gd name="T0" fmla="*/ 7 w 100"/>
                    <a:gd name="T1" fmla="*/ 50 h 67"/>
                    <a:gd name="T2" fmla="*/ 78 w 100"/>
                    <a:gd name="T3" fmla="*/ 20 h 67"/>
                    <a:gd name="T4" fmla="*/ 78 w 100"/>
                    <a:gd name="T5" fmla="*/ 45 h 67"/>
                    <a:gd name="T6" fmla="*/ 7 w 100"/>
                    <a:gd name="T7" fmla="*/ 59 h 67"/>
                    <a:gd name="T8" fmla="*/ 3 w 100"/>
                    <a:gd name="T9" fmla="*/ 61 h 67"/>
                    <a:gd name="T10" fmla="*/ 68 w 100"/>
                    <a:gd name="T11" fmla="*/ 55 h 67"/>
                    <a:gd name="T12" fmla="*/ 87 w 100"/>
                    <a:gd name="T13" fmla="*/ 21 h 67"/>
                    <a:gd name="T14" fmla="*/ 1 w 100"/>
                    <a:gd name="T15" fmla="*/ 50 h 67"/>
                    <a:gd name="T16" fmla="*/ 7 w 100"/>
                    <a:gd name="T17" fmla="*/ 5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0" h="67">
                      <a:moveTo>
                        <a:pt x="7" y="50"/>
                      </a:moveTo>
                      <a:cubicBezTo>
                        <a:pt x="21" y="35"/>
                        <a:pt x="57" y="10"/>
                        <a:pt x="78" y="20"/>
                      </a:cubicBezTo>
                      <a:cubicBezTo>
                        <a:pt x="89" y="25"/>
                        <a:pt x="84" y="38"/>
                        <a:pt x="78" y="45"/>
                      </a:cubicBezTo>
                      <a:cubicBezTo>
                        <a:pt x="62" y="64"/>
                        <a:pt x="30" y="65"/>
                        <a:pt x="7" y="59"/>
                      </a:cubicBezTo>
                      <a:cubicBezTo>
                        <a:pt x="6" y="59"/>
                        <a:pt x="1" y="61"/>
                        <a:pt x="3" y="61"/>
                      </a:cubicBezTo>
                      <a:cubicBezTo>
                        <a:pt x="25" y="67"/>
                        <a:pt x="47" y="66"/>
                        <a:pt x="68" y="55"/>
                      </a:cubicBezTo>
                      <a:cubicBezTo>
                        <a:pt x="79" y="50"/>
                        <a:pt x="100" y="34"/>
                        <a:pt x="87" y="21"/>
                      </a:cubicBezTo>
                      <a:cubicBezTo>
                        <a:pt x="66" y="0"/>
                        <a:pt x="16" y="35"/>
                        <a:pt x="1" y="50"/>
                      </a:cubicBezTo>
                      <a:cubicBezTo>
                        <a:pt x="0" y="51"/>
                        <a:pt x="6" y="51"/>
                        <a:pt x="7" y="5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7" name="Freeform 18">
                  <a:extLst>
                    <a:ext uri="{FF2B5EF4-FFF2-40B4-BE49-F238E27FC236}">
                      <a16:creationId xmlns:a16="http://schemas.microsoft.com/office/drawing/2014/main" id="{6207B65D-9490-4D49-B8EA-24FF99E6D5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8651" y="1673225"/>
                  <a:ext cx="76200" cy="476250"/>
                </a:xfrm>
                <a:custGeom>
                  <a:avLst/>
                  <a:gdLst>
                    <a:gd name="T0" fmla="*/ 7 w 18"/>
                    <a:gd name="T1" fmla="*/ 4 h 112"/>
                    <a:gd name="T2" fmla="*/ 11 w 18"/>
                    <a:gd name="T3" fmla="*/ 109 h 112"/>
                    <a:gd name="T4" fmla="*/ 17 w 18"/>
                    <a:gd name="T5" fmla="*/ 107 h 112"/>
                    <a:gd name="T6" fmla="*/ 13 w 18"/>
                    <a:gd name="T7" fmla="*/ 3 h 112"/>
                    <a:gd name="T8" fmla="*/ 7 w 18"/>
                    <a:gd name="T9" fmla="*/ 4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12">
                      <a:moveTo>
                        <a:pt x="7" y="4"/>
                      </a:moveTo>
                      <a:cubicBezTo>
                        <a:pt x="0" y="38"/>
                        <a:pt x="6" y="75"/>
                        <a:pt x="11" y="109"/>
                      </a:cubicBezTo>
                      <a:cubicBezTo>
                        <a:pt x="12" y="112"/>
                        <a:pt x="18" y="110"/>
                        <a:pt x="17" y="107"/>
                      </a:cubicBezTo>
                      <a:cubicBezTo>
                        <a:pt x="11" y="74"/>
                        <a:pt x="6" y="37"/>
                        <a:pt x="13" y="3"/>
                      </a:cubicBezTo>
                      <a:cubicBezTo>
                        <a:pt x="13" y="0"/>
                        <a:pt x="7" y="1"/>
                        <a:pt x="7" y="4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8" name="Freeform 19">
                  <a:extLst>
                    <a:ext uri="{FF2B5EF4-FFF2-40B4-BE49-F238E27FC236}">
                      <a16:creationId xmlns:a16="http://schemas.microsoft.com/office/drawing/2014/main" id="{08DE0D54-3406-41F8-AF60-CA436FD885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7151" y="708025"/>
                  <a:ext cx="1466850" cy="1160463"/>
                </a:xfrm>
                <a:custGeom>
                  <a:avLst/>
                  <a:gdLst>
                    <a:gd name="T0" fmla="*/ 106 w 346"/>
                    <a:gd name="T1" fmla="*/ 70 h 273"/>
                    <a:gd name="T2" fmla="*/ 145 w 346"/>
                    <a:gd name="T3" fmla="*/ 10 h 273"/>
                    <a:gd name="T4" fmla="*/ 223 w 346"/>
                    <a:gd name="T5" fmla="*/ 53 h 273"/>
                    <a:gd name="T6" fmla="*/ 301 w 346"/>
                    <a:gd name="T7" fmla="*/ 46 h 273"/>
                    <a:gd name="T8" fmla="*/ 300 w 346"/>
                    <a:gd name="T9" fmla="*/ 123 h 273"/>
                    <a:gd name="T10" fmla="*/ 337 w 346"/>
                    <a:gd name="T11" fmla="*/ 167 h 273"/>
                    <a:gd name="T12" fmla="*/ 260 w 346"/>
                    <a:gd name="T13" fmla="*/ 205 h 273"/>
                    <a:gd name="T14" fmla="*/ 212 w 346"/>
                    <a:gd name="T15" fmla="*/ 266 h 273"/>
                    <a:gd name="T16" fmla="*/ 154 w 346"/>
                    <a:gd name="T17" fmla="*/ 224 h 273"/>
                    <a:gd name="T18" fmla="*/ 139 w 346"/>
                    <a:gd name="T19" fmla="*/ 241 h 273"/>
                    <a:gd name="T20" fmla="*/ 63 w 346"/>
                    <a:gd name="T21" fmla="*/ 248 h 273"/>
                    <a:gd name="T22" fmla="*/ 53 w 346"/>
                    <a:gd name="T23" fmla="*/ 174 h 273"/>
                    <a:gd name="T24" fmla="*/ 14 w 346"/>
                    <a:gd name="T25" fmla="*/ 103 h 273"/>
                    <a:gd name="T26" fmla="*/ 106 w 346"/>
                    <a:gd name="T27" fmla="*/ 7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6" h="273">
                      <a:moveTo>
                        <a:pt x="106" y="70"/>
                      </a:moveTo>
                      <a:cubicBezTo>
                        <a:pt x="106" y="70"/>
                        <a:pt x="94" y="21"/>
                        <a:pt x="145" y="10"/>
                      </a:cubicBezTo>
                      <a:cubicBezTo>
                        <a:pt x="195" y="0"/>
                        <a:pt x="220" y="24"/>
                        <a:pt x="223" y="53"/>
                      </a:cubicBezTo>
                      <a:cubicBezTo>
                        <a:pt x="223" y="53"/>
                        <a:pt x="262" y="9"/>
                        <a:pt x="301" y="46"/>
                      </a:cubicBezTo>
                      <a:cubicBezTo>
                        <a:pt x="346" y="89"/>
                        <a:pt x="307" y="116"/>
                        <a:pt x="300" y="123"/>
                      </a:cubicBezTo>
                      <a:cubicBezTo>
                        <a:pt x="300" y="123"/>
                        <a:pt x="342" y="133"/>
                        <a:pt x="337" y="167"/>
                      </a:cubicBezTo>
                      <a:cubicBezTo>
                        <a:pt x="332" y="210"/>
                        <a:pt x="299" y="236"/>
                        <a:pt x="260" y="205"/>
                      </a:cubicBezTo>
                      <a:cubicBezTo>
                        <a:pt x="260" y="205"/>
                        <a:pt x="271" y="257"/>
                        <a:pt x="212" y="266"/>
                      </a:cubicBezTo>
                      <a:cubicBezTo>
                        <a:pt x="156" y="273"/>
                        <a:pt x="155" y="226"/>
                        <a:pt x="154" y="224"/>
                      </a:cubicBezTo>
                      <a:cubicBezTo>
                        <a:pt x="154" y="224"/>
                        <a:pt x="148" y="233"/>
                        <a:pt x="139" y="241"/>
                      </a:cubicBezTo>
                      <a:cubicBezTo>
                        <a:pt x="124" y="255"/>
                        <a:pt x="98" y="268"/>
                        <a:pt x="63" y="248"/>
                      </a:cubicBezTo>
                      <a:cubicBezTo>
                        <a:pt x="14" y="220"/>
                        <a:pt x="44" y="172"/>
                        <a:pt x="53" y="174"/>
                      </a:cubicBezTo>
                      <a:cubicBezTo>
                        <a:pt x="53" y="174"/>
                        <a:pt x="0" y="155"/>
                        <a:pt x="14" y="103"/>
                      </a:cubicBezTo>
                      <a:cubicBezTo>
                        <a:pt x="26" y="58"/>
                        <a:pt x="84" y="50"/>
                        <a:pt x="106" y="70"/>
                      </a:cubicBezTo>
                    </a:path>
                  </a:pathLst>
                </a:custGeom>
                <a:solidFill>
                  <a:srgbClr val="FCC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9" name="Freeform 20">
                  <a:extLst>
                    <a:ext uri="{FF2B5EF4-FFF2-40B4-BE49-F238E27FC236}">
                      <a16:creationId xmlns:a16="http://schemas.microsoft.com/office/drawing/2014/main" id="{3B587AA4-6181-4936-A9D9-F9283A02ECF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38576" y="1231900"/>
                  <a:ext cx="187325" cy="403225"/>
                </a:xfrm>
                <a:custGeom>
                  <a:avLst/>
                  <a:gdLst>
                    <a:gd name="T0" fmla="*/ 0 w 44"/>
                    <a:gd name="T1" fmla="*/ 95 h 95"/>
                    <a:gd name="T2" fmla="*/ 0 w 44"/>
                    <a:gd name="T3" fmla="*/ 95 h 95"/>
                    <a:gd name="T4" fmla="*/ 0 w 44"/>
                    <a:gd name="T5" fmla="*/ 95 h 95"/>
                    <a:gd name="T6" fmla="*/ 0 w 44"/>
                    <a:gd name="T7" fmla="*/ 95 h 95"/>
                    <a:gd name="T8" fmla="*/ 44 w 44"/>
                    <a:gd name="T9" fmla="*/ 46 h 95"/>
                    <a:gd name="T10" fmla="*/ 0 w 44"/>
                    <a:gd name="T11" fmla="*/ 95 h 95"/>
                    <a:gd name="T12" fmla="*/ 44 w 44"/>
                    <a:gd name="T13" fmla="*/ 46 h 95"/>
                    <a:gd name="T14" fmla="*/ 44 w 44"/>
                    <a:gd name="T15" fmla="*/ 45 h 95"/>
                    <a:gd name="T16" fmla="*/ 44 w 44"/>
                    <a:gd name="T17" fmla="*/ 45 h 95"/>
                    <a:gd name="T18" fmla="*/ 44 w 44"/>
                    <a:gd name="T19" fmla="*/ 45 h 95"/>
                    <a:gd name="T20" fmla="*/ 44 w 44"/>
                    <a:gd name="T21" fmla="*/ 45 h 95"/>
                    <a:gd name="T22" fmla="*/ 44 w 44"/>
                    <a:gd name="T23" fmla="*/ 45 h 95"/>
                    <a:gd name="T24" fmla="*/ 44 w 44"/>
                    <a:gd name="T25" fmla="*/ 45 h 95"/>
                    <a:gd name="T26" fmla="*/ 7 w 44"/>
                    <a:gd name="T27" fmla="*/ 0 h 95"/>
                    <a:gd name="T28" fmla="*/ 7 w 44"/>
                    <a:gd name="T29" fmla="*/ 0 h 95"/>
                    <a:gd name="T30" fmla="*/ 7 w 44"/>
                    <a:gd name="T3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95">
                      <a:moveTo>
                        <a:pt x="0" y="95"/>
                      </a:move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moveTo>
                        <a:pt x="44" y="46"/>
                      </a:moveTo>
                      <a:cubicBezTo>
                        <a:pt x="40" y="75"/>
                        <a:pt x="23" y="95"/>
                        <a:pt x="0" y="95"/>
                      </a:cubicBezTo>
                      <a:cubicBezTo>
                        <a:pt x="23" y="95"/>
                        <a:pt x="40" y="75"/>
                        <a:pt x="44" y="46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0" name="Freeform 21">
                  <a:extLst>
                    <a:ext uri="{FF2B5EF4-FFF2-40B4-BE49-F238E27FC236}">
                      <a16:creationId xmlns:a16="http://schemas.microsoft.com/office/drawing/2014/main" id="{921DED2F-E2D5-4780-8A92-C53281995C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5876" y="1027113"/>
                  <a:ext cx="203200" cy="608013"/>
                </a:xfrm>
                <a:custGeom>
                  <a:avLst/>
                  <a:gdLst>
                    <a:gd name="T0" fmla="*/ 31 w 48"/>
                    <a:gd name="T1" fmla="*/ 0 h 143"/>
                    <a:gd name="T2" fmla="*/ 24 w 48"/>
                    <a:gd name="T3" fmla="*/ 9 h 143"/>
                    <a:gd name="T4" fmla="*/ 7 w 48"/>
                    <a:gd name="T5" fmla="*/ 45 h 143"/>
                    <a:gd name="T6" fmla="*/ 14 w 48"/>
                    <a:gd name="T7" fmla="*/ 50 h 143"/>
                    <a:gd name="T8" fmla="*/ 30 w 48"/>
                    <a:gd name="T9" fmla="*/ 62 h 143"/>
                    <a:gd name="T10" fmla="*/ 36 w 48"/>
                    <a:gd name="T11" fmla="*/ 113 h 143"/>
                    <a:gd name="T12" fmla="*/ 0 w 48"/>
                    <a:gd name="T13" fmla="*/ 143 h 143"/>
                    <a:gd name="T14" fmla="*/ 3 w 48"/>
                    <a:gd name="T15" fmla="*/ 143 h 143"/>
                    <a:gd name="T16" fmla="*/ 3 w 48"/>
                    <a:gd name="T17" fmla="*/ 143 h 143"/>
                    <a:gd name="T18" fmla="*/ 3 w 48"/>
                    <a:gd name="T19" fmla="*/ 143 h 143"/>
                    <a:gd name="T20" fmla="*/ 47 w 48"/>
                    <a:gd name="T21" fmla="*/ 94 h 143"/>
                    <a:gd name="T22" fmla="*/ 47 w 48"/>
                    <a:gd name="T23" fmla="*/ 93 h 143"/>
                    <a:gd name="T24" fmla="*/ 47 w 48"/>
                    <a:gd name="T25" fmla="*/ 93 h 143"/>
                    <a:gd name="T26" fmla="*/ 47 w 48"/>
                    <a:gd name="T27" fmla="*/ 93 h 143"/>
                    <a:gd name="T28" fmla="*/ 47 w 48"/>
                    <a:gd name="T29" fmla="*/ 93 h 143"/>
                    <a:gd name="T30" fmla="*/ 47 w 48"/>
                    <a:gd name="T31" fmla="*/ 92 h 143"/>
                    <a:gd name="T32" fmla="*/ 48 w 48"/>
                    <a:gd name="T33" fmla="*/ 87 h 143"/>
                    <a:gd name="T34" fmla="*/ 10 w 48"/>
                    <a:gd name="T35" fmla="*/ 48 h 143"/>
                    <a:gd name="T36" fmla="*/ 10 w 48"/>
                    <a:gd name="T37" fmla="*/ 48 h 143"/>
                    <a:gd name="T38" fmla="*/ 10 w 48"/>
                    <a:gd name="T39" fmla="*/ 48 h 143"/>
                    <a:gd name="T40" fmla="*/ 10 w 48"/>
                    <a:gd name="T41" fmla="*/ 48 h 143"/>
                    <a:gd name="T42" fmla="*/ 10 w 48"/>
                    <a:gd name="T43" fmla="*/ 48 h 143"/>
                    <a:gd name="T44" fmla="*/ 31 w 48"/>
                    <a:gd name="T45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143">
                      <a:moveTo>
                        <a:pt x="31" y="0"/>
                      </a:moveTo>
                      <a:cubicBezTo>
                        <a:pt x="29" y="3"/>
                        <a:pt x="27" y="6"/>
                        <a:pt x="24" y="9"/>
                      </a:cubicBezTo>
                      <a:cubicBezTo>
                        <a:pt x="25" y="22"/>
                        <a:pt x="19" y="34"/>
                        <a:pt x="7" y="45"/>
                      </a:cubicBezTo>
                      <a:cubicBezTo>
                        <a:pt x="1" y="49"/>
                        <a:pt x="8" y="48"/>
                        <a:pt x="14" y="50"/>
                      </a:cubicBezTo>
                      <a:cubicBezTo>
                        <a:pt x="20" y="53"/>
                        <a:pt x="26" y="57"/>
                        <a:pt x="30" y="62"/>
                      </a:cubicBezTo>
                      <a:cubicBezTo>
                        <a:pt x="44" y="76"/>
                        <a:pt x="44" y="96"/>
                        <a:pt x="36" y="113"/>
                      </a:cubicBezTo>
                      <a:cubicBezTo>
                        <a:pt x="27" y="131"/>
                        <a:pt x="14" y="141"/>
                        <a:pt x="0" y="143"/>
                      </a:cubicBezTo>
                      <a:cubicBezTo>
                        <a:pt x="1" y="143"/>
                        <a:pt x="2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26" y="143"/>
                        <a:pt x="43" y="123"/>
                        <a:pt x="47" y="94"/>
                      </a:cubicBezTo>
                      <a:cubicBezTo>
                        <a:pt x="47" y="94"/>
                        <a:pt x="47" y="94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2"/>
                        <a:pt x="47" y="92"/>
                      </a:cubicBezTo>
                      <a:cubicBezTo>
                        <a:pt x="48" y="91"/>
                        <a:pt x="48" y="89"/>
                        <a:pt x="48" y="87"/>
                      </a:cubicBezTo>
                      <a:cubicBezTo>
                        <a:pt x="48" y="57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5" y="43"/>
                        <a:pt x="39" y="26"/>
                        <a:pt x="31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1" name="Freeform 22">
                  <a:extLst>
                    <a:ext uri="{FF2B5EF4-FFF2-40B4-BE49-F238E27FC236}">
                      <a16:creationId xmlns:a16="http://schemas.microsoft.com/office/drawing/2014/main" id="{9F3B3111-8AAB-4BF8-ADE7-1CEE7CA263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00351" y="1660525"/>
                  <a:ext cx="449263" cy="128588"/>
                </a:xfrm>
                <a:custGeom>
                  <a:avLst/>
                  <a:gdLst>
                    <a:gd name="T0" fmla="*/ 5 w 106"/>
                    <a:gd name="T1" fmla="*/ 17 h 30"/>
                    <a:gd name="T2" fmla="*/ 0 w 106"/>
                    <a:gd name="T3" fmla="*/ 18 h 30"/>
                    <a:gd name="T4" fmla="*/ 20 w 106"/>
                    <a:gd name="T5" fmla="*/ 29 h 30"/>
                    <a:gd name="T6" fmla="*/ 27 w 106"/>
                    <a:gd name="T7" fmla="*/ 30 h 30"/>
                    <a:gd name="T8" fmla="*/ 15 w 106"/>
                    <a:gd name="T9" fmla="*/ 24 h 30"/>
                    <a:gd name="T10" fmla="*/ 5 w 106"/>
                    <a:gd name="T11" fmla="*/ 17 h 30"/>
                    <a:gd name="T12" fmla="*/ 106 w 106"/>
                    <a:gd name="T13" fmla="*/ 0 h 30"/>
                    <a:gd name="T14" fmla="*/ 106 w 106"/>
                    <a:gd name="T15" fmla="*/ 0 h 30"/>
                    <a:gd name="T16" fmla="*/ 106 w 106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30">
                      <a:moveTo>
                        <a:pt x="5" y="17"/>
                      </a:moveTo>
                      <a:cubicBezTo>
                        <a:pt x="3" y="17"/>
                        <a:pt x="2" y="18"/>
                        <a:pt x="0" y="18"/>
                      </a:cubicBezTo>
                      <a:cubicBezTo>
                        <a:pt x="6" y="23"/>
                        <a:pt x="13" y="26"/>
                        <a:pt x="20" y="29"/>
                      </a:cubicBezTo>
                      <a:cubicBezTo>
                        <a:pt x="22" y="29"/>
                        <a:pt x="25" y="30"/>
                        <a:pt x="27" y="30"/>
                      </a:cubicBezTo>
                      <a:cubicBezTo>
                        <a:pt x="23" y="28"/>
                        <a:pt x="19" y="26"/>
                        <a:pt x="15" y="24"/>
                      </a:cubicBezTo>
                      <a:cubicBezTo>
                        <a:pt x="11" y="22"/>
                        <a:pt x="8" y="19"/>
                        <a:pt x="5" y="17"/>
                      </a:cubicBezTo>
                      <a:moveTo>
                        <a:pt x="106" y="0"/>
                      </a:move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106" y="0"/>
                        <a:pt x="106" y="0"/>
                        <a:pt x="10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2" name="Freeform 23">
                  <a:extLst>
                    <a:ext uri="{FF2B5EF4-FFF2-40B4-BE49-F238E27FC236}">
                      <a16:creationId xmlns:a16="http://schemas.microsoft.com/office/drawing/2014/main" id="{B29A6A8E-BC9C-4754-8611-DE115549E4F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20989" y="1095375"/>
                  <a:ext cx="1169988" cy="739775"/>
                </a:xfrm>
                <a:custGeom>
                  <a:avLst/>
                  <a:gdLst>
                    <a:gd name="T0" fmla="*/ 167 w 276"/>
                    <a:gd name="T1" fmla="*/ 139 h 174"/>
                    <a:gd name="T2" fmla="*/ 178 w 276"/>
                    <a:gd name="T3" fmla="*/ 132 h 174"/>
                    <a:gd name="T4" fmla="*/ 181 w 276"/>
                    <a:gd name="T5" fmla="*/ 145 h 174"/>
                    <a:gd name="T6" fmla="*/ 138 w 276"/>
                    <a:gd name="T7" fmla="*/ 165 h 174"/>
                    <a:gd name="T8" fmla="*/ 112 w 276"/>
                    <a:gd name="T9" fmla="*/ 144 h 174"/>
                    <a:gd name="T10" fmla="*/ 140 w 276"/>
                    <a:gd name="T11" fmla="*/ 149 h 174"/>
                    <a:gd name="T12" fmla="*/ 221 w 276"/>
                    <a:gd name="T13" fmla="*/ 111 h 174"/>
                    <a:gd name="T14" fmla="*/ 251 w 276"/>
                    <a:gd name="T15" fmla="*/ 64 h 174"/>
                    <a:gd name="T16" fmla="*/ 255 w 276"/>
                    <a:gd name="T17" fmla="*/ 50 h 174"/>
                    <a:gd name="T18" fmla="*/ 264 w 276"/>
                    <a:gd name="T19" fmla="*/ 57 h 174"/>
                    <a:gd name="T20" fmla="*/ 236 w 276"/>
                    <a:gd name="T21" fmla="*/ 116 h 174"/>
                    <a:gd name="T22" fmla="*/ 257 w 276"/>
                    <a:gd name="T23" fmla="*/ 0 h 174"/>
                    <a:gd name="T24" fmla="*/ 38 w 276"/>
                    <a:gd name="T25" fmla="*/ 141 h 174"/>
                    <a:gd name="T26" fmla="*/ 50 w 276"/>
                    <a:gd name="T27" fmla="*/ 140 h 174"/>
                    <a:gd name="T28" fmla="*/ 56 w 276"/>
                    <a:gd name="T29" fmla="*/ 145 h 174"/>
                    <a:gd name="T30" fmla="*/ 34 w 276"/>
                    <a:gd name="T31" fmla="*/ 158 h 174"/>
                    <a:gd name="T32" fmla="*/ 6 w 276"/>
                    <a:gd name="T33" fmla="*/ 149 h 174"/>
                    <a:gd name="T34" fmla="*/ 10 w 276"/>
                    <a:gd name="T35" fmla="*/ 157 h 174"/>
                    <a:gd name="T36" fmla="*/ 28 w 276"/>
                    <a:gd name="T37" fmla="*/ 163 h 174"/>
                    <a:gd name="T38" fmla="*/ 84 w 276"/>
                    <a:gd name="T39" fmla="*/ 140 h 174"/>
                    <a:gd name="T40" fmla="*/ 93 w 276"/>
                    <a:gd name="T41" fmla="*/ 132 h 174"/>
                    <a:gd name="T42" fmla="*/ 96 w 276"/>
                    <a:gd name="T43" fmla="*/ 137 h 174"/>
                    <a:gd name="T44" fmla="*/ 101 w 276"/>
                    <a:gd name="T45" fmla="*/ 133 h 174"/>
                    <a:gd name="T46" fmla="*/ 101 w 276"/>
                    <a:gd name="T47" fmla="*/ 133 h 174"/>
                    <a:gd name="T48" fmla="*/ 139 w 276"/>
                    <a:gd name="T49" fmla="*/ 174 h 174"/>
                    <a:gd name="T50" fmla="*/ 195 w 276"/>
                    <a:gd name="T51" fmla="*/ 115 h 174"/>
                    <a:gd name="T52" fmla="*/ 200 w 276"/>
                    <a:gd name="T53" fmla="*/ 113 h 174"/>
                    <a:gd name="T54" fmla="*/ 207 w 276"/>
                    <a:gd name="T55" fmla="*/ 114 h 174"/>
                    <a:gd name="T56" fmla="*/ 207 w 276"/>
                    <a:gd name="T57" fmla="*/ 114 h 174"/>
                    <a:gd name="T58" fmla="*/ 232 w 276"/>
                    <a:gd name="T59" fmla="*/ 124 h 174"/>
                    <a:gd name="T60" fmla="*/ 270 w 276"/>
                    <a:gd name="T61" fmla="*/ 60 h 174"/>
                    <a:gd name="T62" fmla="*/ 235 w 276"/>
                    <a:gd name="T63" fmla="*/ 32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76" h="174">
                      <a:moveTo>
                        <a:pt x="140" y="149"/>
                      </a:moveTo>
                      <a:cubicBezTo>
                        <a:pt x="150" y="149"/>
                        <a:pt x="159" y="145"/>
                        <a:pt x="167" y="139"/>
                      </a:cubicBezTo>
                      <a:cubicBezTo>
                        <a:pt x="170" y="137"/>
                        <a:pt x="173" y="132"/>
                        <a:pt x="177" y="132"/>
                      </a:cubicBezTo>
                      <a:cubicBezTo>
                        <a:pt x="178" y="132"/>
                        <a:pt x="178" y="132"/>
                        <a:pt x="178" y="132"/>
                      </a:cubicBezTo>
                      <a:cubicBezTo>
                        <a:pt x="180" y="133"/>
                        <a:pt x="181" y="133"/>
                        <a:pt x="181" y="134"/>
                      </a:cubicBezTo>
                      <a:cubicBezTo>
                        <a:pt x="183" y="137"/>
                        <a:pt x="182" y="142"/>
                        <a:pt x="181" y="145"/>
                      </a:cubicBezTo>
                      <a:cubicBezTo>
                        <a:pt x="176" y="158"/>
                        <a:pt x="160" y="163"/>
                        <a:pt x="148" y="165"/>
                      </a:cubicBezTo>
                      <a:cubicBezTo>
                        <a:pt x="145" y="165"/>
                        <a:pt x="142" y="165"/>
                        <a:pt x="138" y="165"/>
                      </a:cubicBezTo>
                      <a:cubicBezTo>
                        <a:pt x="130" y="165"/>
                        <a:pt x="122" y="164"/>
                        <a:pt x="117" y="158"/>
                      </a:cubicBezTo>
                      <a:cubicBezTo>
                        <a:pt x="113" y="155"/>
                        <a:pt x="110" y="149"/>
                        <a:pt x="112" y="144"/>
                      </a:cubicBezTo>
                      <a:cubicBezTo>
                        <a:pt x="119" y="144"/>
                        <a:pt x="126" y="147"/>
                        <a:pt x="133" y="148"/>
                      </a:cubicBezTo>
                      <a:cubicBezTo>
                        <a:pt x="135" y="148"/>
                        <a:pt x="138" y="149"/>
                        <a:pt x="140" y="149"/>
                      </a:cubicBezTo>
                      <a:moveTo>
                        <a:pt x="234" y="116"/>
                      </a:moveTo>
                      <a:cubicBezTo>
                        <a:pt x="229" y="116"/>
                        <a:pt x="224" y="115"/>
                        <a:pt x="221" y="111"/>
                      </a:cubicBezTo>
                      <a:cubicBezTo>
                        <a:pt x="226" y="105"/>
                        <a:pt x="232" y="102"/>
                        <a:pt x="238" y="97"/>
                      </a:cubicBezTo>
                      <a:cubicBezTo>
                        <a:pt x="247" y="88"/>
                        <a:pt x="250" y="76"/>
                        <a:pt x="251" y="64"/>
                      </a:cubicBezTo>
                      <a:cubicBezTo>
                        <a:pt x="251" y="60"/>
                        <a:pt x="248" y="54"/>
                        <a:pt x="252" y="51"/>
                      </a:cubicBezTo>
                      <a:cubicBezTo>
                        <a:pt x="253" y="50"/>
                        <a:pt x="254" y="50"/>
                        <a:pt x="255" y="50"/>
                      </a:cubicBezTo>
                      <a:cubicBezTo>
                        <a:pt x="255" y="50"/>
                        <a:pt x="255" y="50"/>
                        <a:pt x="255" y="50"/>
                      </a:cubicBezTo>
                      <a:cubicBezTo>
                        <a:pt x="259" y="50"/>
                        <a:pt x="262" y="54"/>
                        <a:pt x="264" y="57"/>
                      </a:cubicBezTo>
                      <a:cubicBezTo>
                        <a:pt x="271" y="68"/>
                        <a:pt x="266" y="84"/>
                        <a:pt x="260" y="95"/>
                      </a:cubicBezTo>
                      <a:cubicBezTo>
                        <a:pt x="255" y="103"/>
                        <a:pt x="247" y="115"/>
                        <a:pt x="236" y="116"/>
                      </a:cubicBezTo>
                      <a:cubicBezTo>
                        <a:pt x="235" y="116"/>
                        <a:pt x="234" y="116"/>
                        <a:pt x="234" y="116"/>
                      </a:cubicBezTo>
                      <a:moveTo>
                        <a:pt x="257" y="0"/>
                      </a:moveTo>
                      <a:cubicBezTo>
                        <a:pt x="204" y="74"/>
                        <a:pt x="132" y="110"/>
                        <a:pt x="34" y="141"/>
                      </a:cubicBezTo>
                      <a:cubicBezTo>
                        <a:pt x="35" y="141"/>
                        <a:pt x="36" y="141"/>
                        <a:pt x="38" y="141"/>
                      </a:cubicBezTo>
                      <a:cubicBezTo>
                        <a:pt x="39" y="141"/>
                        <a:pt x="40" y="141"/>
                        <a:pt x="41" y="141"/>
                      </a:cubicBezTo>
                      <a:cubicBezTo>
                        <a:pt x="43" y="141"/>
                        <a:pt x="47" y="140"/>
                        <a:pt x="50" y="140"/>
                      </a:cubicBezTo>
                      <a:cubicBezTo>
                        <a:pt x="51" y="140"/>
                        <a:pt x="53" y="140"/>
                        <a:pt x="54" y="141"/>
                      </a:cubicBezTo>
                      <a:cubicBezTo>
                        <a:pt x="55" y="142"/>
                        <a:pt x="56" y="143"/>
                        <a:pt x="56" y="145"/>
                      </a:cubicBezTo>
                      <a:cubicBezTo>
                        <a:pt x="55" y="148"/>
                        <a:pt x="52" y="152"/>
                        <a:pt x="49" y="154"/>
                      </a:cubicBezTo>
                      <a:cubicBezTo>
                        <a:pt x="45" y="157"/>
                        <a:pt x="40" y="158"/>
                        <a:pt x="34" y="158"/>
                      </a:cubicBezTo>
                      <a:cubicBezTo>
                        <a:pt x="26" y="158"/>
                        <a:pt x="18" y="155"/>
                        <a:pt x="11" y="152"/>
                      </a:cubicBezTo>
                      <a:cubicBezTo>
                        <a:pt x="9" y="151"/>
                        <a:pt x="8" y="150"/>
                        <a:pt x="6" y="149"/>
                      </a:cubicBezTo>
                      <a:cubicBezTo>
                        <a:pt x="4" y="149"/>
                        <a:pt x="2" y="150"/>
                        <a:pt x="0" y="150"/>
                      </a:cubicBezTo>
                      <a:cubicBezTo>
                        <a:pt x="3" y="152"/>
                        <a:pt x="6" y="155"/>
                        <a:pt x="10" y="157"/>
                      </a:cubicBezTo>
                      <a:cubicBezTo>
                        <a:pt x="14" y="159"/>
                        <a:pt x="18" y="161"/>
                        <a:pt x="22" y="163"/>
                      </a:cubicBezTo>
                      <a:cubicBezTo>
                        <a:pt x="24" y="163"/>
                        <a:pt x="26" y="163"/>
                        <a:pt x="28" y="163"/>
                      </a:cubicBezTo>
                      <a:cubicBezTo>
                        <a:pt x="45" y="163"/>
                        <a:pt x="60" y="158"/>
                        <a:pt x="72" y="152"/>
                      </a:cubicBezTo>
                      <a:cubicBezTo>
                        <a:pt x="76" y="149"/>
                        <a:pt x="80" y="145"/>
                        <a:pt x="84" y="140"/>
                      </a:cubicBezTo>
                      <a:cubicBezTo>
                        <a:pt x="86" y="137"/>
                        <a:pt x="88" y="133"/>
                        <a:pt x="91" y="132"/>
                      </a:cubicBezTo>
                      <a:cubicBezTo>
                        <a:pt x="92" y="132"/>
                        <a:pt x="93" y="132"/>
                        <a:pt x="93" y="132"/>
                      </a:cubicBezTo>
                      <a:cubicBezTo>
                        <a:pt x="94" y="132"/>
                        <a:pt x="94" y="132"/>
                        <a:pt x="95" y="133"/>
                      </a:cubicBezTo>
                      <a:cubicBezTo>
                        <a:pt x="95" y="134"/>
                        <a:pt x="96" y="136"/>
                        <a:pt x="96" y="137"/>
                      </a:cubicBezTo>
                      <a:cubicBezTo>
                        <a:pt x="99" y="135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2" y="135"/>
                        <a:pt x="103" y="168"/>
                        <a:pt x="135" y="174"/>
                      </a:cubicBezTo>
                      <a:cubicBezTo>
                        <a:pt x="136" y="174"/>
                        <a:pt x="137" y="174"/>
                        <a:pt x="139" y="174"/>
                      </a:cubicBezTo>
                      <a:cubicBezTo>
                        <a:pt x="142" y="174"/>
                        <a:pt x="146" y="174"/>
                        <a:pt x="150" y="173"/>
                      </a:cubicBezTo>
                      <a:cubicBezTo>
                        <a:pt x="180" y="168"/>
                        <a:pt x="201" y="145"/>
                        <a:pt x="195" y="115"/>
                      </a:cubicBezTo>
                      <a:cubicBezTo>
                        <a:pt x="194" y="114"/>
                        <a:pt x="197" y="113"/>
                        <a:pt x="199" y="113"/>
                      </a:cubicBezTo>
                      <a:cubicBezTo>
                        <a:pt x="200" y="113"/>
                        <a:pt x="200" y="113"/>
                        <a:pt x="200" y="113"/>
                      </a:cubicBezTo>
                      <a:cubicBezTo>
                        <a:pt x="203" y="115"/>
                        <a:pt x="205" y="116"/>
                        <a:pt x="207" y="118"/>
                      </a:cubicBezTo>
                      <a:cubicBezTo>
                        <a:pt x="207" y="115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12" y="118"/>
                        <a:pt x="217" y="121"/>
                        <a:pt x="222" y="123"/>
                      </a:cubicBezTo>
                      <a:cubicBezTo>
                        <a:pt x="225" y="124"/>
                        <a:pt x="229" y="124"/>
                        <a:pt x="232" y="124"/>
                      </a:cubicBezTo>
                      <a:cubicBezTo>
                        <a:pt x="245" y="124"/>
                        <a:pt x="258" y="118"/>
                        <a:pt x="265" y="103"/>
                      </a:cubicBezTo>
                      <a:cubicBezTo>
                        <a:pt x="270" y="90"/>
                        <a:pt x="276" y="73"/>
                        <a:pt x="270" y="60"/>
                      </a:cubicBezTo>
                      <a:cubicBezTo>
                        <a:pt x="264" y="46"/>
                        <a:pt x="250" y="37"/>
                        <a:pt x="235" y="33"/>
                      </a:cubicBezTo>
                      <a:cubicBezTo>
                        <a:pt x="235" y="33"/>
                        <a:pt x="234" y="32"/>
                        <a:pt x="235" y="32"/>
                      </a:cubicBezTo>
                      <a:cubicBezTo>
                        <a:pt x="245" y="23"/>
                        <a:pt x="254" y="12"/>
                        <a:pt x="25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3" name="Freeform 24">
                  <a:extLst>
                    <a:ext uri="{FF2B5EF4-FFF2-40B4-BE49-F238E27FC236}">
                      <a16:creationId xmlns:a16="http://schemas.microsoft.com/office/drawing/2014/main" id="{1D26AC59-91A9-4E1D-9AA6-47636D2AE1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2339" y="1839913"/>
                  <a:ext cx="33338" cy="0"/>
                </a:xfrm>
                <a:custGeom>
                  <a:avLst/>
                  <a:gdLst>
                    <a:gd name="T0" fmla="*/ 8 w 8"/>
                    <a:gd name="T1" fmla="*/ 0 w 8"/>
                    <a:gd name="T2" fmla="*/ 0 w 8"/>
                    <a:gd name="T3" fmla="*/ 8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8">
                      <a:moveTo>
                        <a:pt x="8" y="0"/>
                      </a:move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5" y="0"/>
                        <a:pt x="8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4" name="Freeform 25">
                  <a:extLst>
                    <a:ext uri="{FF2B5EF4-FFF2-40B4-BE49-F238E27FC236}">
                      <a16:creationId xmlns:a16="http://schemas.microsoft.com/office/drawing/2014/main" id="{E4AAF4B1-B7CF-4B95-B100-066979C55C9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78176" y="1601788"/>
                  <a:ext cx="525463" cy="238125"/>
                </a:xfrm>
                <a:custGeom>
                  <a:avLst/>
                  <a:gdLst>
                    <a:gd name="T0" fmla="*/ 6 w 124"/>
                    <a:gd name="T1" fmla="*/ 20 h 56"/>
                    <a:gd name="T2" fmla="*/ 0 w 124"/>
                    <a:gd name="T3" fmla="*/ 26 h 56"/>
                    <a:gd name="T4" fmla="*/ 6 w 124"/>
                    <a:gd name="T5" fmla="*/ 22 h 56"/>
                    <a:gd name="T6" fmla="*/ 6 w 124"/>
                    <a:gd name="T7" fmla="*/ 20 h 56"/>
                    <a:gd name="T8" fmla="*/ 117 w 124"/>
                    <a:gd name="T9" fmla="*/ 0 h 56"/>
                    <a:gd name="T10" fmla="*/ 117 w 124"/>
                    <a:gd name="T11" fmla="*/ 6 h 56"/>
                    <a:gd name="T12" fmla="*/ 77 w 124"/>
                    <a:gd name="T13" fmla="*/ 55 h 56"/>
                    <a:gd name="T14" fmla="*/ 67 w 124"/>
                    <a:gd name="T15" fmla="*/ 56 h 56"/>
                    <a:gd name="T16" fmla="*/ 75 w 124"/>
                    <a:gd name="T17" fmla="*/ 56 h 56"/>
                    <a:gd name="T18" fmla="*/ 75 w 124"/>
                    <a:gd name="T19" fmla="*/ 56 h 56"/>
                    <a:gd name="T20" fmla="*/ 124 w 124"/>
                    <a:gd name="T21" fmla="*/ 4 h 56"/>
                    <a:gd name="T22" fmla="*/ 124 w 124"/>
                    <a:gd name="T23" fmla="*/ 4 h 56"/>
                    <a:gd name="T24" fmla="*/ 117 w 124"/>
                    <a:gd name="T25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4" h="56">
                      <a:moveTo>
                        <a:pt x="6" y="20"/>
                      </a:moveTo>
                      <a:cubicBezTo>
                        <a:pt x="4" y="22"/>
                        <a:pt x="2" y="24"/>
                        <a:pt x="0" y="26"/>
                      </a:cubicBezTo>
                      <a:cubicBezTo>
                        <a:pt x="3" y="25"/>
                        <a:pt x="4" y="23"/>
                        <a:pt x="6" y="22"/>
                      </a:cubicBezTo>
                      <a:cubicBezTo>
                        <a:pt x="6" y="21"/>
                        <a:pt x="6" y="21"/>
                        <a:pt x="6" y="20"/>
                      </a:cubicBezTo>
                      <a:moveTo>
                        <a:pt x="117" y="0"/>
                      </a:moveTo>
                      <a:cubicBezTo>
                        <a:pt x="117" y="2"/>
                        <a:pt x="117" y="4"/>
                        <a:pt x="117" y="6"/>
                      </a:cubicBezTo>
                      <a:cubicBezTo>
                        <a:pt x="116" y="30"/>
                        <a:pt x="101" y="49"/>
                        <a:pt x="77" y="55"/>
                      </a:cubicBezTo>
                      <a:cubicBezTo>
                        <a:pt x="74" y="55"/>
                        <a:pt x="70" y="56"/>
                        <a:pt x="67" y="56"/>
                      </a:cubicBezTo>
                      <a:cubicBezTo>
                        <a:pt x="69" y="56"/>
                        <a:pt x="72" y="56"/>
                        <a:pt x="75" y="56"/>
                      </a:cubicBezTo>
                      <a:cubicBezTo>
                        <a:pt x="75" y="56"/>
                        <a:pt x="75" y="56"/>
                        <a:pt x="75" y="56"/>
                      </a:cubicBezTo>
                      <a:cubicBezTo>
                        <a:pt x="118" y="50"/>
                        <a:pt x="124" y="20"/>
                        <a:pt x="124" y="4"/>
                      </a:cubicBezTo>
                      <a:cubicBezTo>
                        <a:pt x="124" y="4"/>
                        <a:pt x="124" y="4"/>
                        <a:pt x="124" y="4"/>
                      </a:cubicBezTo>
                      <a:cubicBezTo>
                        <a:pt x="122" y="3"/>
                        <a:pt x="119" y="1"/>
                        <a:pt x="11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5" name="Freeform 26">
                  <a:extLst>
                    <a:ext uri="{FF2B5EF4-FFF2-40B4-BE49-F238E27FC236}">
                      <a16:creationId xmlns:a16="http://schemas.microsoft.com/office/drawing/2014/main" id="{DA97BAED-2A5E-4FA8-B0E0-0723DADDF5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189" y="1741488"/>
                  <a:ext cx="17463" cy="7938"/>
                </a:xfrm>
                <a:custGeom>
                  <a:avLst/>
                  <a:gdLst>
                    <a:gd name="T0" fmla="*/ 1 w 4"/>
                    <a:gd name="T1" fmla="*/ 0 h 2"/>
                    <a:gd name="T2" fmla="*/ 1 w 4"/>
                    <a:gd name="T3" fmla="*/ 0 h 2"/>
                    <a:gd name="T4" fmla="*/ 4 w 4"/>
                    <a:gd name="T5" fmla="*/ 2 h 2"/>
                    <a:gd name="T6" fmla="*/ 1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3" y="1"/>
                        <a:pt x="2" y="1"/>
                        <a:pt x="1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6" name="Freeform 27">
                  <a:extLst>
                    <a:ext uri="{FF2B5EF4-FFF2-40B4-BE49-F238E27FC236}">
                      <a16:creationId xmlns:a16="http://schemas.microsoft.com/office/drawing/2014/main" id="{C75368BE-C1C5-4B39-8835-387B655F6C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851" y="622300"/>
                  <a:ext cx="1530350" cy="1233488"/>
                </a:xfrm>
                <a:custGeom>
                  <a:avLst/>
                  <a:gdLst>
                    <a:gd name="T0" fmla="*/ 126 w 361"/>
                    <a:gd name="T1" fmla="*/ 89 h 290"/>
                    <a:gd name="T2" fmla="*/ 137 w 361"/>
                    <a:gd name="T3" fmla="*/ 45 h 290"/>
                    <a:gd name="T4" fmla="*/ 217 w 361"/>
                    <a:gd name="T5" fmla="*/ 38 h 290"/>
                    <a:gd name="T6" fmla="*/ 237 w 361"/>
                    <a:gd name="T7" fmla="*/ 74 h 290"/>
                    <a:gd name="T8" fmla="*/ 243 w 361"/>
                    <a:gd name="T9" fmla="*/ 73 h 290"/>
                    <a:gd name="T10" fmla="*/ 261 w 361"/>
                    <a:gd name="T11" fmla="*/ 59 h 290"/>
                    <a:gd name="T12" fmla="*/ 332 w 361"/>
                    <a:gd name="T13" fmla="*/ 87 h 290"/>
                    <a:gd name="T14" fmla="*/ 315 w 361"/>
                    <a:gd name="T15" fmla="*/ 143 h 290"/>
                    <a:gd name="T16" fmla="*/ 315 w 361"/>
                    <a:gd name="T17" fmla="*/ 144 h 290"/>
                    <a:gd name="T18" fmla="*/ 350 w 361"/>
                    <a:gd name="T19" fmla="*/ 171 h 290"/>
                    <a:gd name="T20" fmla="*/ 345 w 361"/>
                    <a:gd name="T21" fmla="*/ 214 h 290"/>
                    <a:gd name="T22" fmla="*/ 280 w 361"/>
                    <a:gd name="T23" fmla="*/ 224 h 290"/>
                    <a:gd name="T24" fmla="*/ 275 w 361"/>
                    <a:gd name="T25" fmla="*/ 226 h 290"/>
                    <a:gd name="T26" fmla="*/ 230 w 361"/>
                    <a:gd name="T27" fmla="*/ 284 h 290"/>
                    <a:gd name="T28" fmla="*/ 175 w 361"/>
                    <a:gd name="T29" fmla="*/ 244 h 290"/>
                    <a:gd name="T30" fmla="*/ 171 w 361"/>
                    <a:gd name="T31" fmla="*/ 243 h 290"/>
                    <a:gd name="T32" fmla="*/ 164 w 361"/>
                    <a:gd name="T33" fmla="*/ 251 h 290"/>
                    <a:gd name="T34" fmla="*/ 104 w 361"/>
                    <a:gd name="T35" fmla="*/ 275 h 290"/>
                    <a:gd name="T36" fmla="*/ 58 w 361"/>
                    <a:gd name="T37" fmla="*/ 235 h 290"/>
                    <a:gd name="T38" fmla="*/ 71 w 361"/>
                    <a:gd name="T39" fmla="*/ 195 h 290"/>
                    <a:gd name="T40" fmla="*/ 73 w 361"/>
                    <a:gd name="T41" fmla="*/ 193 h 290"/>
                    <a:gd name="T42" fmla="*/ 33 w 361"/>
                    <a:gd name="T43" fmla="*/ 147 h 290"/>
                    <a:gd name="T44" fmla="*/ 121 w 361"/>
                    <a:gd name="T45" fmla="*/ 91 h 290"/>
                    <a:gd name="T46" fmla="*/ 126 w 361"/>
                    <a:gd name="T47" fmla="*/ 89 h 290"/>
                    <a:gd name="T48" fmla="*/ 36 w 361"/>
                    <a:gd name="T49" fmla="*/ 171 h 290"/>
                    <a:gd name="T50" fmla="*/ 62 w 361"/>
                    <a:gd name="T51" fmla="*/ 192 h 290"/>
                    <a:gd name="T52" fmla="*/ 68 w 361"/>
                    <a:gd name="T53" fmla="*/ 194 h 290"/>
                    <a:gd name="T54" fmla="*/ 65 w 361"/>
                    <a:gd name="T55" fmla="*/ 196 h 290"/>
                    <a:gd name="T56" fmla="*/ 73 w 361"/>
                    <a:gd name="T57" fmla="*/ 266 h 290"/>
                    <a:gd name="T58" fmla="*/ 151 w 361"/>
                    <a:gd name="T59" fmla="*/ 267 h 290"/>
                    <a:gd name="T60" fmla="*/ 172 w 361"/>
                    <a:gd name="T61" fmla="*/ 246 h 290"/>
                    <a:gd name="T62" fmla="*/ 169 w 361"/>
                    <a:gd name="T63" fmla="*/ 248 h 290"/>
                    <a:gd name="T64" fmla="*/ 173 w 361"/>
                    <a:gd name="T65" fmla="*/ 262 h 290"/>
                    <a:gd name="T66" fmla="*/ 241 w 361"/>
                    <a:gd name="T67" fmla="*/ 285 h 290"/>
                    <a:gd name="T68" fmla="*/ 281 w 361"/>
                    <a:gd name="T69" fmla="*/ 236 h 290"/>
                    <a:gd name="T70" fmla="*/ 281 w 361"/>
                    <a:gd name="T71" fmla="*/ 224 h 290"/>
                    <a:gd name="T72" fmla="*/ 275 w 361"/>
                    <a:gd name="T73" fmla="*/ 226 h 290"/>
                    <a:gd name="T74" fmla="*/ 353 w 361"/>
                    <a:gd name="T75" fmla="*/ 208 h 290"/>
                    <a:gd name="T76" fmla="*/ 347 w 361"/>
                    <a:gd name="T77" fmla="*/ 157 h 290"/>
                    <a:gd name="T78" fmla="*/ 331 w 361"/>
                    <a:gd name="T79" fmla="*/ 145 h 290"/>
                    <a:gd name="T80" fmla="*/ 324 w 361"/>
                    <a:gd name="T81" fmla="*/ 140 h 290"/>
                    <a:gd name="T82" fmla="*/ 306 w 361"/>
                    <a:gd name="T83" fmla="*/ 54 h 290"/>
                    <a:gd name="T84" fmla="*/ 238 w 361"/>
                    <a:gd name="T85" fmla="*/ 73 h 290"/>
                    <a:gd name="T86" fmla="*/ 243 w 361"/>
                    <a:gd name="T87" fmla="*/ 72 h 290"/>
                    <a:gd name="T88" fmla="*/ 120 w 361"/>
                    <a:gd name="T89" fmla="*/ 91 h 290"/>
                    <a:gd name="T90" fmla="*/ 126 w 361"/>
                    <a:gd name="T91" fmla="*/ 89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61" h="290">
                      <a:moveTo>
                        <a:pt x="126" y="89"/>
                      </a:moveTo>
                      <a:cubicBezTo>
                        <a:pt x="123" y="74"/>
                        <a:pt x="126" y="57"/>
                        <a:pt x="137" y="45"/>
                      </a:cubicBezTo>
                      <a:cubicBezTo>
                        <a:pt x="155" y="24"/>
                        <a:pt x="195" y="25"/>
                        <a:pt x="217" y="38"/>
                      </a:cubicBezTo>
                      <a:cubicBezTo>
                        <a:pt x="230" y="46"/>
                        <a:pt x="236" y="60"/>
                        <a:pt x="237" y="74"/>
                      </a:cubicBezTo>
                      <a:cubicBezTo>
                        <a:pt x="238" y="75"/>
                        <a:pt x="242" y="73"/>
                        <a:pt x="243" y="73"/>
                      </a:cubicBezTo>
                      <a:cubicBezTo>
                        <a:pt x="248" y="67"/>
                        <a:pt x="255" y="63"/>
                        <a:pt x="261" y="59"/>
                      </a:cubicBezTo>
                      <a:cubicBezTo>
                        <a:pt x="290" y="42"/>
                        <a:pt x="317" y="63"/>
                        <a:pt x="332" y="87"/>
                      </a:cubicBezTo>
                      <a:cubicBezTo>
                        <a:pt x="345" y="109"/>
                        <a:pt x="331" y="128"/>
                        <a:pt x="315" y="143"/>
                      </a:cubicBezTo>
                      <a:cubicBezTo>
                        <a:pt x="314" y="143"/>
                        <a:pt x="315" y="144"/>
                        <a:pt x="315" y="144"/>
                      </a:cubicBezTo>
                      <a:cubicBezTo>
                        <a:pt x="330" y="148"/>
                        <a:pt x="344" y="157"/>
                        <a:pt x="350" y="171"/>
                      </a:cubicBezTo>
                      <a:cubicBezTo>
                        <a:pt x="356" y="184"/>
                        <a:pt x="350" y="201"/>
                        <a:pt x="345" y="214"/>
                      </a:cubicBezTo>
                      <a:cubicBezTo>
                        <a:pt x="332" y="242"/>
                        <a:pt x="302" y="240"/>
                        <a:pt x="280" y="224"/>
                      </a:cubicBezTo>
                      <a:cubicBezTo>
                        <a:pt x="279" y="223"/>
                        <a:pt x="274" y="224"/>
                        <a:pt x="275" y="226"/>
                      </a:cubicBezTo>
                      <a:cubicBezTo>
                        <a:pt x="281" y="256"/>
                        <a:pt x="260" y="279"/>
                        <a:pt x="230" y="284"/>
                      </a:cubicBezTo>
                      <a:cubicBezTo>
                        <a:pt x="196" y="290"/>
                        <a:pt x="183" y="271"/>
                        <a:pt x="175" y="244"/>
                      </a:cubicBezTo>
                      <a:cubicBezTo>
                        <a:pt x="174" y="243"/>
                        <a:pt x="172" y="243"/>
                        <a:pt x="171" y="243"/>
                      </a:cubicBezTo>
                      <a:cubicBezTo>
                        <a:pt x="168" y="244"/>
                        <a:pt x="166" y="248"/>
                        <a:pt x="164" y="251"/>
                      </a:cubicBezTo>
                      <a:cubicBezTo>
                        <a:pt x="149" y="269"/>
                        <a:pt x="128" y="280"/>
                        <a:pt x="104" y="275"/>
                      </a:cubicBezTo>
                      <a:cubicBezTo>
                        <a:pt x="83" y="271"/>
                        <a:pt x="62" y="256"/>
                        <a:pt x="58" y="235"/>
                      </a:cubicBezTo>
                      <a:cubicBezTo>
                        <a:pt x="56" y="226"/>
                        <a:pt x="60" y="198"/>
                        <a:pt x="71" y="195"/>
                      </a:cubicBezTo>
                      <a:cubicBezTo>
                        <a:pt x="72" y="195"/>
                        <a:pt x="75" y="194"/>
                        <a:pt x="73" y="193"/>
                      </a:cubicBezTo>
                      <a:cubicBezTo>
                        <a:pt x="53" y="185"/>
                        <a:pt x="37" y="168"/>
                        <a:pt x="33" y="147"/>
                      </a:cubicBezTo>
                      <a:cubicBezTo>
                        <a:pt x="24" y="101"/>
                        <a:pt x="83" y="60"/>
                        <a:pt x="121" y="91"/>
                      </a:cubicBezTo>
                      <a:cubicBezTo>
                        <a:pt x="122" y="92"/>
                        <a:pt x="127" y="90"/>
                        <a:pt x="126" y="89"/>
                      </a:cubicBezTo>
                      <a:cubicBezTo>
                        <a:pt x="77" y="48"/>
                        <a:pt x="0" y="116"/>
                        <a:pt x="36" y="171"/>
                      </a:cubicBezTo>
                      <a:cubicBezTo>
                        <a:pt x="42" y="180"/>
                        <a:pt x="52" y="187"/>
                        <a:pt x="62" y="192"/>
                      </a:cubicBezTo>
                      <a:cubicBezTo>
                        <a:pt x="65" y="194"/>
                        <a:pt x="67" y="194"/>
                        <a:pt x="68" y="194"/>
                      </a:cubicBezTo>
                      <a:cubicBezTo>
                        <a:pt x="69" y="194"/>
                        <a:pt x="68" y="193"/>
                        <a:pt x="65" y="196"/>
                      </a:cubicBezTo>
                      <a:cubicBezTo>
                        <a:pt x="43" y="217"/>
                        <a:pt x="50" y="249"/>
                        <a:pt x="73" y="266"/>
                      </a:cubicBezTo>
                      <a:cubicBezTo>
                        <a:pt x="97" y="283"/>
                        <a:pt x="127" y="283"/>
                        <a:pt x="151" y="267"/>
                      </a:cubicBezTo>
                      <a:cubicBezTo>
                        <a:pt x="160" y="262"/>
                        <a:pt x="166" y="254"/>
                        <a:pt x="172" y="246"/>
                      </a:cubicBezTo>
                      <a:cubicBezTo>
                        <a:pt x="175" y="243"/>
                        <a:pt x="169" y="244"/>
                        <a:pt x="169" y="248"/>
                      </a:cubicBezTo>
                      <a:cubicBezTo>
                        <a:pt x="170" y="253"/>
                        <a:pt x="172" y="258"/>
                        <a:pt x="173" y="262"/>
                      </a:cubicBezTo>
                      <a:cubicBezTo>
                        <a:pt x="184" y="290"/>
                        <a:pt x="216" y="290"/>
                        <a:pt x="241" y="285"/>
                      </a:cubicBezTo>
                      <a:cubicBezTo>
                        <a:pt x="265" y="279"/>
                        <a:pt x="280" y="260"/>
                        <a:pt x="281" y="236"/>
                      </a:cubicBezTo>
                      <a:cubicBezTo>
                        <a:pt x="281" y="232"/>
                        <a:pt x="281" y="228"/>
                        <a:pt x="281" y="224"/>
                      </a:cubicBezTo>
                      <a:cubicBezTo>
                        <a:pt x="279" y="225"/>
                        <a:pt x="277" y="226"/>
                        <a:pt x="275" y="226"/>
                      </a:cubicBezTo>
                      <a:cubicBezTo>
                        <a:pt x="304" y="247"/>
                        <a:pt x="337" y="242"/>
                        <a:pt x="353" y="208"/>
                      </a:cubicBezTo>
                      <a:cubicBezTo>
                        <a:pt x="361" y="191"/>
                        <a:pt x="361" y="171"/>
                        <a:pt x="347" y="157"/>
                      </a:cubicBezTo>
                      <a:cubicBezTo>
                        <a:pt x="343" y="152"/>
                        <a:pt x="337" y="148"/>
                        <a:pt x="331" y="145"/>
                      </a:cubicBezTo>
                      <a:cubicBezTo>
                        <a:pt x="325" y="143"/>
                        <a:pt x="318" y="144"/>
                        <a:pt x="324" y="140"/>
                      </a:cubicBezTo>
                      <a:cubicBezTo>
                        <a:pt x="356" y="112"/>
                        <a:pt x="341" y="73"/>
                        <a:pt x="306" y="54"/>
                      </a:cubicBezTo>
                      <a:cubicBezTo>
                        <a:pt x="283" y="42"/>
                        <a:pt x="254" y="56"/>
                        <a:pt x="238" y="73"/>
                      </a:cubicBezTo>
                      <a:cubicBezTo>
                        <a:pt x="239" y="73"/>
                        <a:pt x="241" y="72"/>
                        <a:pt x="243" y="72"/>
                      </a:cubicBezTo>
                      <a:cubicBezTo>
                        <a:pt x="235" y="0"/>
                        <a:pt x="104" y="17"/>
                        <a:pt x="120" y="91"/>
                      </a:cubicBezTo>
                      <a:cubicBezTo>
                        <a:pt x="121" y="92"/>
                        <a:pt x="127" y="91"/>
                        <a:pt x="126" y="89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7" name="Freeform 28">
                  <a:extLst>
                    <a:ext uri="{FF2B5EF4-FFF2-40B4-BE49-F238E27FC236}">
                      <a16:creationId xmlns:a16="http://schemas.microsoft.com/office/drawing/2014/main" id="{09159DEB-CD0F-4470-93E9-6E3417D088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004888"/>
                  <a:ext cx="1008063" cy="655638"/>
                </a:xfrm>
                <a:custGeom>
                  <a:avLst/>
                  <a:gdLst>
                    <a:gd name="T0" fmla="*/ 105 w 238"/>
                    <a:gd name="T1" fmla="*/ 3 h 154"/>
                    <a:gd name="T2" fmla="*/ 6 w 238"/>
                    <a:gd name="T3" fmla="*/ 74 h 154"/>
                    <a:gd name="T4" fmla="*/ 123 w 238"/>
                    <a:gd name="T5" fmla="*/ 149 h 154"/>
                    <a:gd name="T6" fmla="*/ 222 w 238"/>
                    <a:gd name="T7" fmla="*/ 100 h 154"/>
                    <a:gd name="T8" fmla="*/ 177 w 238"/>
                    <a:gd name="T9" fmla="*/ 9 h 154"/>
                    <a:gd name="T10" fmla="*/ 105 w 238"/>
                    <a:gd name="T11" fmla="*/ 3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8" h="154">
                      <a:moveTo>
                        <a:pt x="105" y="3"/>
                      </a:moveTo>
                      <a:cubicBezTo>
                        <a:pt x="68" y="7"/>
                        <a:pt x="11" y="26"/>
                        <a:pt x="6" y="74"/>
                      </a:cubicBezTo>
                      <a:cubicBezTo>
                        <a:pt x="0" y="139"/>
                        <a:pt x="79" y="154"/>
                        <a:pt x="123" y="149"/>
                      </a:cubicBezTo>
                      <a:cubicBezTo>
                        <a:pt x="159" y="144"/>
                        <a:pt x="206" y="141"/>
                        <a:pt x="222" y="100"/>
                      </a:cubicBezTo>
                      <a:cubicBezTo>
                        <a:pt x="238" y="61"/>
                        <a:pt x="211" y="20"/>
                        <a:pt x="177" y="9"/>
                      </a:cubicBezTo>
                      <a:cubicBezTo>
                        <a:pt x="155" y="1"/>
                        <a:pt x="128" y="0"/>
                        <a:pt x="105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8" name="Freeform 29">
                  <a:extLst>
                    <a:ext uri="{FF2B5EF4-FFF2-40B4-BE49-F238E27FC236}">
                      <a16:creationId xmlns:a16="http://schemas.microsoft.com/office/drawing/2014/main" id="{44ABD129-79C1-4598-9BC2-04CF40C366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5114" y="958850"/>
                  <a:ext cx="1017588" cy="668338"/>
                </a:xfrm>
                <a:custGeom>
                  <a:avLst/>
                  <a:gdLst>
                    <a:gd name="T0" fmla="*/ 108 w 240"/>
                    <a:gd name="T1" fmla="*/ 4 h 157"/>
                    <a:gd name="T2" fmla="*/ 5 w 240"/>
                    <a:gd name="T3" fmla="*/ 82 h 157"/>
                    <a:gd name="T4" fmla="*/ 106 w 240"/>
                    <a:gd name="T5" fmla="*/ 156 h 157"/>
                    <a:gd name="T6" fmla="*/ 228 w 240"/>
                    <a:gd name="T7" fmla="*/ 102 h 157"/>
                    <a:gd name="T8" fmla="*/ 205 w 240"/>
                    <a:gd name="T9" fmla="*/ 23 h 157"/>
                    <a:gd name="T10" fmla="*/ 108 w 240"/>
                    <a:gd name="T11" fmla="*/ 4 h 157"/>
                    <a:gd name="T12" fmla="*/ 106 w 240"/>
                    <a:gd name="T13" fmla="*/ 6 h 157"/>
                    <a:gd name="T14" fmla="*/ 226 w 240"/>
                    <a:gd name="T15" fmla="*/ 81 h 157"/>
                    <a:gd name="T16" fmla="*/ 102 w 240"/>
                    <a:gd name="T17" fmla="*/ 153 h 157"/>
                    <a:gd name="T18" fmla="*/ 12 w 240"/>
                    <a:gd name="T19" fmla="*/ 94 h 157"/>
                    <a:gd name="T20" fmla="*/ 107 w 240"/>
                    <a:gd name="T21" fmla="*/ 6 h 157"/>
                    <a:gd name="T22" fmla="*/ 108 w 240"/>
                    <a:gd name="T23" fmla="*/ 4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0" h="157">
                      <a:moveTo>
                        <a:pt x="108" y="4"/>
                      </a:moveTo>
                      <a:cubicBezTo>
                        <a:pt x="63" y="10"/>
                        <a:pt x="9" y="31"/>
                        <a:pt x="5" y="82"/>
                      </a:cubicBezTo>
                      <a:cubicBezTo>
                        <a:pt x="2" y="135"/>
                        <a:pt x="64" y="155"/>
                        <a:pt x="106" y="156"/>
                      </a:cubicBezTo>
                      <a:cubicBezTo>
                        <a:pt x="150" y="157"/>
                        <a:pt x="208" y="146"/>
                        <a:pt x="228" y="102"/>
                      </a:cubicBezTo>
                      <a:cubicBezTo>
                        <a:pt x="240" y="74"/>
                        <a:pt x="226" y="42"/>
                        <a:pt x="205" y="23"/>
                      </a:cubicBezTo>
                      <a:cubicBezTo>
                        <a:pt x="180" y="0"/>
                        <a:pt x="140" y="1"/>
                        <a:pt x="108" y="4"/>
                      </a:cubicBezTo>
                      <a:cubicBezTo>
                        <a:pt x="107" y="4"/>
                        <a:pt x="102" y="7"/>
                        <a:pt x="106" y="6"/>
                      </a:cubicBezTo>
                      <a:cubicBezTo>
                        <a:pt x="159" y="1"/>
                        <a:pt x="225" y="16"/>
                        <a:pt x="226" y="81"/>
                      </a:cubicBezTo>
                      <a:cubicBezTo>
                        <a:pt x="228" y="142"/>
                        <a:pt x="148" y="156"/>
                        <a:pt x="102" y="153"/>
                      </a:cubicBezTo>
                      <a:cubicBezTo>
                        <a:pt x="64" y="151"/>
                        <a:pt x="21" y="134"/>
                        <a:pt x="12" y="94"/>
                      </a:cubicBezTo>
                      <a:cubicBezTo>
                        <a:pt x="0" y="39"/>
                        <a:pt x="63" y="12"/>
                        <a:pt x="107" y="6"/>
                      </a:cubicBezTo>
                      <a:cubicBezTo>
                        <a:pt x="109" y="6"/>
                        <a:pt x="112" y="3"/>
                        <a:pt x="108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9" name="Freeform 30">
                  <a:extLst>
                    <a:ext uri="{FF2B5EF4-FFF2-40B4-BE49-F238E27FC236}">
                      <a16:creationId xmlns:a16="http://schemas.microsoft.com/office/drawing/2014/main" id="{D2AEC4FD-6BAA-4415-AC79-A5AEE1F621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6714" y="1052513"/>
                  <a:ext cx="771525" cy="136525"/>
                </a:xfrm>
                <a:custGeom>
                  <a:avLst/>
                  <a:gdLst>
                    <a:gd name="T0" fmla="*/ 3 w 182"/>
                    <a:gd name="T1" fmla="*/ 17 h 32"/>
                    <a:gd name="T2" fmla="*/ 179 w 182"/>
                    <a:gd name="T3" fmla="*/ 2 h 32"/>
                    <a:gd name="T4" fmla="*/ 175 w 182"/>
                    <a:gd name="T5" fmla="*/ 1 h 32"/>
                    <a:gd name="T6" fmla="*/ 7 w 182"/>
                    <a:gd name="T7" fmla="*/ 14 h 32"/>
                    <a:gd name="T8" fmla="*/ 3 w 182"/>
                    <a:gd name="T9" fmla="*/ 1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32">
                      <a:moveTo>
                        <a:pt x="3" y="17"/>
                      </a:moveTo>
                      <a:cubicBezTo>
                        <a:pt x="60" y="32"/>
                        <a:pt x="126" y="28"/>
                        <a:pt x="179" y="2"/>
                      </a:cubicBezTo>
                      <a:cubicBezTo>
                        <a:pt x="182" y="1"/>
                        <a:pt x="177" y="0"/>
                        <a:pt x="175" y="1"/>
                      </a:cubicBezTo>
                      <a:cubicBezTo>
                        <a:pt x="125" y="26"/>
                        <a:pt x="61" y="28"/>
                        <a:pt x="7" y="14"/>
                      </a:cubicBezTo>
                      <a:cubicBezTo>
                        <a:pt x="5" y="13"/>
                        <a:pt x="0" y="16"/>
                        <a:pt x="3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0" name="Freeform 31">
                  <a:extLst>
                    <a:ext uri="{FF2B5EF4-FFF2-40B4-BE49-F238E27FC236}">
                      <a16:creationId xmlns:a16="http://schemas.microsoft.com/office/drawing/2014/main" id="{D1FDDED9-C41A-4EFC-9DEF-C96666E55D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8451" y="1163638"/>
                  <a:ext cx="928688" cy="215900"/>
                </a:xfrm>
                <a:custGeom>
                  <a:avLst/>
                  <a:gdLst>
                    <a:gd name="T0" fmla="*/ 0 w 219"/>
                    <a:gd name="T1" fmla="*/ 26 h 51"/>
                    <a:gd name="T2" fmla="*/ 216 w 219"/>
                    <a:gd name="T3" fmla="*/ 1 h 51"/>
                    <a:gd name="T4" fmla="*/ 212 w 219"/>
                    <a:gd name="T5" fmla="*/ 1 h 51"/>
                    <a:gd name="T6" fmla="*/ 6 w 219"/>
                    <a:gd name="T7" fmla="*/ 24 h 51"/>
                    <a:gd name="T8" fmla="*/ 0 w 219"/>
                    <a:gd name="T9" fmla="*/ 2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1">
                      <a:moveTo>
                        <a:pt x="0" y="26"/>
                      </a:moveTo>
                      <a:cubicBezTo>
                        <a:pt x="70" y="51"/>
                        <a:pt x="155" y="44"/>
                        <a:pt x="216" y="1"/>
                      </a:cubicBezTo>
                      <a:cubicBezTo>
                        <a:pt x="219" y="0"/>
                        <a:pt x="213" y="0"/>
                        <a:pt x="212" y="1"/>
                      </a:cubicBezTo>
                      <a:cubicBezTo>
                        <a:pt x="153" y="42"/>
                        <a:pt x="72" y="48"/>
                        <a:pt x="6" y="24"/>
                      </a:cubicBezTo>
                      <a:cubicBezTo>
                        <a:pt x="4" y="23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1" name="Freeform 32">
                  <a:extLst>
                    <a:ext uri="{FF2B5EF4-FFF2-40B4-BE49-F238E27FC236}">
                      <a16:creationId xmlns:a16="http://schemas.microsoft.com/office/drawing/2014/main" id="{A924C8F1-D92D-4F61-9050-6B3BB45AC4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1316038"/>
                  <a:ext cx="928688" cy="233363"/>
                </a:xfrm>
                <a:custGeom>
                  <a:avLst/>
                  <a:gdLst>
                    <a:gd name="T0" fmla="*/ 4 w 219"/>
                    <a:gd name="T1" fmla="*/ 34 h 55"/>
                    <a:gd name="T2" fmla="*/ 216 w 219"/>
                    <a:gd name="T3" fmla="*/ 5 h 55"/>
                    <a:gd name="T4" fmla="*/ 212 w 219"/>
                    <a:gd name="T5" fmla="*/ 2 h 55"/>
                    <a:gd name="T6" fmla="*/ 7 w 219"/>
                    <a:gd name="T7" fmla="*/ 30 h 55"/>
                    <a:gd name="T8" fmla="*/ 4 w 219"/>
                    <a:gd name="T9" fmla="*/ 3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5">
                      <a:moveTo>
                        <a:pt x="4" y="34"/>
                      </a:moveTo>
                      <a:cubicBezTo>
                        <a:pt x="74" y="55"/>
                        <a:pt x="156" y="45"/>
                        <a:pt x="216" y="5"/>
                      </a:cubicBezTo>
                      <a:cubicBezTo>
                        <a:pt x="219" y="2"/>
                        <a:pt x="215" y="0"/>
                        <a:pt x="212" y="2"/>
                      </a:cubicBezTo>
                      <a:cubicBezTo>
                        <a:pt x="154" y="41"/>
                        <a:pt x="74" y="50"/>
                        <a:pt x="7" y="30"/>
                      </a:cubicBezTo>
                      <a:cubicBezTo>
                        <a:pt x="5" y="29"/>
                        <a:pt x="0" y="33"/>
                        <a:pt x="4" y="3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2" name="Freeform 33">
                  <a:extLst>
                    <a:ext uri="{FF2B5EF4-FFF2-40B4-BE49-F238E27FC236}">
                      <a16:creationId xmlns:a16="http://schemas.microsoft.com/office/drawing/2014/main" id="{9B7CE1BB-2AD2-4CFD-A1B7-5D41E8D8D6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7989" y="1019175"/>
                  <a:ext cx="230188" cy="595313"/>
                </a:xfrm>
                <a:custGeom>
                  <a:avLst/>
                  <a:gdLst>
                    <a:gd name="T0" fmla="*/ 27 w 54"/>
                    <a:gd name="T1" fmla="*/ 3 h 140"/>
                    <a:gd name="T2" fmla="*/ 47 w 54"/>
                    <a:gd name="T3" fmla="*/ 139 h 140"/>
                    <a:gd name="T4" fmla="*/ 51 w 54"/>
                    <a:gd name="T5" fmla="*/ 135 h 140"/>
                    <a:gd name="T6" fmla="*/ 32 w 54"/>
                    <a:gd name="T7" fmla="*/ 3 h 140"/>
                    <a:gd name="T8" fmla="*/ 27 w 54"/>
                    <a:gd name="T9" fmla="*/ 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40">
                      <a:moveTo>
                        <a:pt x="27" y="3"/>
                      </a:moveTo>
                      <a:cubicBezTo>
                        <a:pt x="0" y="48"/>
                        <a:pt x="2" y="106"/>
                        <a:pt x="47" y="139"/>
                      </a:cubicBezTo>
                      <a:cubicBezTo>
                        <a:pt x="49" y="140"/>
                        <a:pt x="54" y="137"/>
                        <a:pt x="51" y="135"/>
                      </a:cubicBezTo>
                      <a:cubicBezTo>
                        <a:pt x="8" y="103"/>
                        <a:pt x="6" y="47"/>
                        <a:pt x="32" y="3"/>
                      </a:cubicBezTo>
                      <a:cubicBezTo>
                        <a:pt x="34" y="0"/>
                        <a:pt x="28" y="1"/>
                        <a:pt x="27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3" name="Freeform 34">
                  <a:extLst>
                    <a:ext uri="{FF2B5EF4-FFF2-40B4-BE49-F238E27FC236}">
                      <a16:creationId xmlns:a16="http://schemas.microsoft.com/office/drawing/2014/main" id="{B7EFFDDC-9874-4FED-993B-FC54244894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1351" y="971550"/>
                  <a:ext cx="179388" cy="655638"/>
                </a:xfrm>
                <a:custGeom>
                  <a:avLst/>
                  <a:gdLst>
                    <a:gd name="T0" fmla="*/ 10 w 42"/>
                    <a:gd name="T1" fmla="*/ 4 h 154"/>
                    <a:gd name="T2" fmla="*/ 35 w 42"/>
                    <a:gd name="T3" fmla="*/ 152 h 154"/>
                    <a:gd name="T4" fmla="*/ 40 w 42"/>
                    <a:gd name="T5" fmla="*/ 149 h 154"/>
                    <a:gd name="T6" fmla="*/ 16 w 42"/>
                    <a:gd name="T7" fmla="*/ 3 h 154"/>
                    <a:gd name="T8" fmla="*/ 10 w 42"/>
                    <a:gd name="T9" fmla="*/ 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154">
                      <a:moveTo>
                        <a:pt x="10" y="4"/>
                      </a:moveTo>
                      <a:cubicBezTo>
                        <a:pt x="0" y="52"/>
                        <a:pt x="0" y="114"/>
                        <a:pt x="35" y="152"/>
                      </a:cubicBezTo>
                      <a:cubicBezTo>
                        <a:pt x="36" y="154"/>
                        <a:pt x="42" y="152"/>
                        <a:pt x="40" y="149"/>
                      </a:cubicBezTo>
                      <a:cubicBezTo>
                        <a:pt x="6" y="112"/>
                        <a:pt x="6" y="50"/>
                        <a:pt x="16" y="3"/>
                      </a:cubicBezTo>
                      <a:cubicBezTo>
                        <a:pt x="16" y="0"/>
                        <a:pt x="10" y="1"/>
                        <a:pt x="10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4" name="Freeform 35">
                  <a:extLst>
                    <a:ext uri="{FF2B5EF4-FFF2-40B4-BE49-F238E27FC236}">
                      <a16:creationId xmlns:a16="http://schemas.microsoft.com/office/drawing/2014/main" id="{38D3ED9E-FCBE-4CC4-8471-ADF22D1598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3439" y="971550"/>
                  <a:ext cx="142875" cy="620713"/>
                </a:xfrm>
                <a:custGeom>
                  <a:avLst/>
                  <a:gdLst>
                    <a:gd name="T0" fmla="*/ 9 w 34"/>
                    <a:gd name="T1" fmla="*/ 3 h 146"/>
                    <a:gd name="T2" fmla="*/ 28 w 34"/>
                    <a:gd name="T3" fmla="*/ 145 h 146"/>
                    <a:gd name="T4" fmla="*/ 34 w 34"/>
                    <a:gd name="T5" fmla="*/ 143 h 146"/>
                    <a:gd name="T6" fmla="*/ 14 w 34"/>
                    <a:gd name="T7" fmla="*/ 2 h 146"/>
                    <a:gd name="T8" fmla="*/ 9 w 34"/>
                    <a:gd name="T9" fmla="*/ 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46">
                      <a:moveTo>
                        <a:pt x="9" y="3"/>
                      </a:moveTo>
                      <a:cubicBezTo>
                        <a:pt x="0" y="50"/>
                        <a:pt x="7" y="102"/>
                        <a:pt x="28" y="145"/>
                      </a:cubicBezTo>
                      <a:cubicBezTo>
                        <a:pt x="29" y="146"/>
                        <a:pt x="34" y="145"/>
                        <a:pt x="34" y="143"/>
                      </a:cubicBezTo>
                      <a:cubicBezTo>
                        <a:pt x="13" y="101"/>
                        <a:pt x="6" y="49"/>
                        <a:pt x="14" y="2"/>
                      </a:cubicBezTo>
                      <a:cubicBezTo>
                        <a:pt x="15" y="0"/>
                        <a:pt x="9" y="1"/>
                        <a:pt x="9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5" name="Freeform 36">
                  <a:extLst>
                    <a:ext uri="{FF2B5EF4-FFF2-40B4-BE49-F238E27FC236}">
                      <a16:creationId xmlns:a16="http://schemas.microsoft.com/office/drawing/2014/main" id="{991CEC89-294C-4F54-8FB2-4751FCC2D0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476" y="992188"/>
                  <a:ext cx="157163" cy="519113"/>
                </a:xfrm>
                <a:custGeom>
                  <a:avLst/>
                  <a:gdLst>
                    <a:gd name="T0" fmla="*/ 0 w 37"/>
                    <a:gd name="T1" fmla="*/ 3 h 122"/>
                    <a:gd name="T2" fmla="*/ 29 w 37"/>
                    <a:gd name="T3" fmla="*/ 120 h 122"/>
                    <a:gd name="T4" fmla="*/ 35 w 37"/>
                    <a:gd name="T5" fmla="*/ 117 h 122"/>
                    <a:gd name="T6" fmla="*/ 6 w 37"/>
                    <a:gd name="T7" fmla="*/ 3 h 122"/>
                    <a:gd name="T8" fmla="*/ 0 w 37"/>
                    <a:gd name="T9" fmla="*/ 3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22">
                      <a:moveTo>
                        <a:pt x="0" y="3"/>
                      </a:moveTo>
                      <a:cubicBezTo>
                        <a:pt x="1" y="40"/>
                        <a:pt x="3" y="92"/>
                        <a:pt x="29" y="120"/>
                      </a:cubicBezTo>
                      <a:cubicBezTo>
                        <a:pt x="31" y="122"/>
                        <a:pt x="37" y="119"/>
                        <a:pt x="35" y="117"/>
                      </a:cubicBezTo>
                      <a:cubicBezTo>
                        <a:pt x="9" y="90"/>
                        <a:pt x="7" y="38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6" name="Freeform 37">
                  <a:extLst>
                    <a:ext uri="{FF2B5EF4-FFF2-40B4-BE49-F238E27FC236}">
                      <a16:creationId xmlns:a16="http://schemas.microsoft.com/office/drawing/2014/main" id="{0C59B3A4-2971-4D53-979C-27324D5B06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0A8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7" name="Freeform 38">
                  <a:extLst>
                    <a:ext uri="{FF2B5EF4-FFF2-40B4-BE49-F238E27FC236}">
                      <a16:creationId xmlns:a16="http://schemas.microsoft.com/office/drawing/2014/main" id="{C1C731DC-0D4B-48BD-A295-250C9EBE4A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8" name="Freeform 39">
                  <a:extLst>
                    <a:ext uri="{FF2B5EF4-FFF2-40B4-BE49-F238E27FC236}">
                      <a16:creationId xmlns:a16="http://schemas.microsoft.com/office/drawing/2014/main" id="{1CBBB032-7434-4A58-BE69-CB7BED65B7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814" y="2303463"/>
                  <a:ext cx="885825" cy="565150"/>
                </a:xfrm>
                <a:custGeom>
                  <a:avLst/>
                  <a:gdLst>
                    <a:gd name="T0" fmla="*/ 209 w 209"/>
                    <a:gd name="T1" fmla="*/ 0 h 133"/>
                    <a:gd name="T2" fmla="*/ 188 w 209"/>
                    <a:gd name="T3" fmla="*/ 1 h 133"/>
                    <a:gd name="T4" fmla="*/ 0 w 209"/>
                    <a:gd name="T5" fmla="*/ 114 h 133"/>
                    <a:gd name="T6" fmla="*/ 3 w 209"/>
                    <a:gd name="T7" fmla="*/ 133 h 133"/>
                    <a:gd name="T8" fmla="*/ 184 w 209"/>
                    <a:gd name="T9" fmla="*/ 133 h 133"/>
                    <a:gd name="T10" fmla="*/ 209 w 209"/>
                    <a:gd name="T11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9" h="133">
                      <a:moveTo>
                        <a:pt x="209" y="0"/>
                      </a:moveTo>
                      <a:cubicBezTo>
                        <a:pt x="188" y="1"/>
                        <a:pt x="188" y="1"/>
                        <a:pt x="188" y="1"/>
                      </a:cubicBezTo>
                      <a:cubicBezTo>
                        <a:pt x="132" y="47"/>
                        <a:pt x="68" y="93"/>
                        <a:pt x="0" y="114"/>
                      </a:cubicBezTo>
                      <a:cubicBezTo>
                        <a:pt x="3" y="133"/>
                        <a:pt x="3" y="133"/>
                        <a:pt x="3" y="133"/>
                      </a:cubicBezTo>
                      <a:cubicBezTo>
                        <a:pt x="184" y="133"/>
                        <a:pt x="184" y="133"/>
                        <a:pt x="184" y="133"/>
                      </a:cubicBezTo>
                      <a:cubicBezTo>
                        <a:pt x="209" y="0"/>
                        <a:pt x="209" y="0"/>
                        <a:pt x="209" y="0"/>
                      </a:cubicBezTo>
                    </a:path>
                  </a:pathLst>
                </a:custGeom>
                <a:solidFill>
                  <a:srgbClr val="D7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9" name="Freeform 40">
                  <a:extLst>
                    <a:ext uri="{FF2B5EF4-FFF2-40B4-BE49-F238E27FC236}">
                      <a16:creationId xmlns:a16="http://schemas.microsoft.com/office/drawing/2014/main" id="{68A90A52-17D4-4109-8F7C-14E7023FF3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5589" y="2268538"/>
                  <a:ext cx="996950" cy="582613"/>
                </a:xfrm>
                <a:custGeom>
                  <a:avLst/>
                  <a:gdLst>
                    <a:gd name="T0" fmla="*/ 0 w 235"/>
                    <a:gd name="T1" fmla="*/ 9 h 137"/>
                    <a:gd name="T2" fmla="*/ 23 w 235"/>
                    <a:gd name="T3" fmla="*/ 136 h 137"/>
                    <a:gd name="T4" fmla="*/ 25 w 235"/>
                    <a:gd name="T5" fmla="*/ 137 h 137"/>
                    <a:gd name="T6" fmla="*/ 206 w 235"/>
                    <a:gd name="T7" fmla="*/ 137 h 137"/>
                    <a:gd name="T8" fmla="*/ 210 w 235"/>
                    <a:gd name="T9" fmla="*/ 135 h 137"/>
                    <a:gd name="T10" fmla="*/ 235 w 235"/>
                    <a:gd name="T11" fmla="*/ 2 h 137"/>
                    <a:gd name="T12" fmla="*/ 229 w 235"/>
                    <a:gd name="T13" fmla="*/ 3 h 137"/>
                    <a:gd name="T14" fmla="*/ 207 w 235"/>
                    <a:gd name="T15" fmla="*/ 123 h 137"/>
                    <a:gd name="T16" fmla="*/ 205 w 235"/>
                    <a:gd name="T17" fmla="*/ 132 h 137"/>
                    <a:gd name="T18" fmla="*/ 208 w 235"/>
                    <a:gd name="T19" fmla="*/ 134 h 137"/>
                    <a:gd name="T20" fmla="*/ 193 w 235"/>
                    <a:gd name="T21" fmla="*/ 134 h 137"/>
                    <a:gd name="T22" fmla="*/ 122 w 235"/>
                    <a:gd name="T23" fmla="*/ 134 h 137"/>
                    <a:gd name="T24" fmla="*/ 50 w 235"/>
                    <a:gd name="T25" fmla="*/ 134 h 137"/>
                    <a:gd name="T26" fmla="*/ 30 w 235"/>
                    <a:gd name="T27" fmla="*/ 134 h 137"/>
                    <a:gd name="T28" fmla="*/ 29 w 235"/>
                    <a:gd name="T29" fmla="*/ 134 h 137"/>
                    <a:gd name="T30" fmla="*/ 27 w 235"/>
                    <a:gd name="T31" fmla="*/ 127 h 137"/>
                    <a:gd name="T32" fmla="*/ 6 w 235"/>
                    <a:gd name="T33" fmla="*/ 8 h 137"/>
                    <a:gd name="T34" fmla="*/ 0 w 235"/>
                    <a:gd name="T35" fmla="*/ 9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5" h="137">
                      <a:moveTo>
                        <a:pt x="0" y="9"/>
                      </a:moveTo>
                      <a:cubicBezTo>
                        <a:pt x="8" y="52"/>
                        <a:pt x="15" y="94"/>
                        <a:pt x="23" y="136"/>
                      </a:cubicBezTo>
                      <a:cubicBezTo>
                        <a:pt x="23" y="137"/>
                        <a:pt x="24" y="137"/>
                        <a:pt x="25" y="137"/>
                      </a:cubicBezTo>
                      <a:cubicBezTo>
                        <a:pt x="85" y="137"/>
                        <a:pt x="145" y="137"/>
                        <a:pt x="206" y="137"/>
                      </a:cubicBezTo>
                      <a:cubicBezTo>
                        <a:pt x="207" y="137"/>
                        <a:pt x="210" y="136"/>
                        <a:pt x="210" y="135"/>
                      </a:cubicBezTo>
                      <a:cubicBezTo>
                        <a:pt x="218" y="91"/>
                        <a:pt x="226" y="46"/>
                        <a:pt x="235" y="2"/>
                      </a:cubicBezTo>
                      <a:cubicBezTo>
                        <a:pt x="235" y="0"/>
                        <a:pt x="229" y="1"/>
                        <a:pt x="229" y="3"/>
                      </a:cubicBezTo>
                      <a:cubicBezTo>
                        <a:pt x="221" y="43"/>
                        <a:pt x="214" y="83"/>
                        <a:pt x="207" y="123"/>
                      </a:cubicBezTo>
                      <a:cubicBezTo>
                        <a:pt x="206" y="126"/>
                        <a:pt x="205" y="129"/>
                        <a:pt x="205" y="132"/>
                      </a:cubicBezTo>
                      <a:cubicBezTo>
                        <a:pt x="204" y="137"/>
                        <a:pt x="204" y="134"/>
                        <a:pt x="208" y="134"/>
                      </a:cubicBezTo>
                      <a:cubicBezTo>
                        <a:pt x="203" y="134"/>
                        <a:pt x="198" y="134"/>
                        <a:pt x="193" y="134"/>
                      </a:cubicBezTo>
                      <a:cubicBezTo>
                        <a:pt x="169" y="134"/>
                        <a:pt x="145" y="134"/>
                        <a:pt x="122" y="134"/>
                      </a:cubicBezTo>
                      <a:cubicBezTo>
                        <a:pt x="98" y="134"/>
                        <a:pt x="74" y="134"/>
                        <a:pt x="50" y="134"/>
                      </a:cubicBezTo>
                      <a:cubicBezTo>
                        <a:pt x="43" y="134"/>
                        <a:pt x="36" y="134"/>
                        <a:pt x="30" y="134"/>
                      </a:cubicBezTo>
                      <a:cubicBezTo>
                        <a:pt x="26" y="134"/>
                        <a:pt x="28" y="134"/>
                        <a:pt x="29" y="134"/>
                      </a:cubicBezTo>
                      <a:cubicBezTo>
                        <a:pt x="28" y="132"/>
                        <a:pt x="28" y="130"/>
                        <a:pt x="27" y="127"/>
                      </a:cubicBezTo>
                      <a:cubicBezTo>
                        <a:pt x="20" y="88"/>
                        <a:pt x="13" y="48"/>
                        <a:pt x="6" y="8"/>
                      </a:cubicBezTo>
                      <a:cubicBezTo>
                        <a:pt x="6" y="6"/>
                        <a:pt x="0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0" name="Freeform 41">
                  <a:extLst>
                    <a:ext uri="{FF2B5EF4-FFF2-40B4-BE49-F238E27FC236}">
                      <a16:creationId xmlns:a16="http://schemas.microsoft.com/office/drawing/2014/main" id="{F2382EF8-54D8-4154-A896-31812AE145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4789" y="2055813"/>
                  <a:ext cx="1195388" cy="344488"/>
                </a:xfrm>
                <a:custGeom>
                  <a:avLst/>
                  <a:gdLst>
                    <a:gd name="T0" fmla="*/ 0 w 282"/>
                    <a:gd name="T1" fmla="*/ 15 h 81"/>
                    <a:gd name="T2" fmla="*/ 282 w 282"/>
                    <a:gd name="T3" fmla="*/ 0 h 81"/>
                    <a:gd name="T4" fmla="*/ 278 w 282"/>
                    <a:gd name="T5" fmla="*/ 54 h 81"/>
                    <a:gd name="T6" fmla="*/ 6 w 282"/>
                    <a:gd name="T7" fmla="*/ 60 h 81"/>
                    <a:gd name="T8" fmla="*/ 0 w 282"/>
                    <a:gd name="T9" fmla="*/ 15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2" h="81">
                      <a:moveTo>
                        <a:pt x="0" y="15"/>
                      </a:moveTo>
                      <a:cubicBezTo>
                        <a:pt x="0" y="15"/>
                        <a:pt x="121" y="44"/>
                        <a:pt x="282" y="0"/>
                      </a:cubicBezTo>
                      <a:cubicBezTo>
                        <a:pt x="278" y="54"/>
                        <a:pt x="278" y="54"/>
                        <a:pt x="278" y="54"/>
                      </a:cubicBezTo>
                      <a:cubicBezTo>
                        <a:pt x="278" y="54"/>
                        <a:pt x="110" y="81"/>
                        <a:pt x="6" y="60"/>
                      </a:cubicBezTo>
                      <a:cubicBezTo>
                        <a:pt x="6" y="60"/>
                        <a:pt x="0" y="38"/>
                        <a:pt x="0" y="15"/>
                      </a:cubicBezTo>
                      <a:close/>
                    </a:path>
                  </a:pathLst>
                </a:custGeom>
                <a:solidFill>
                  <a:srgbClr val="B591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1" name="Freeform 42">
                  <a:extLst>
                    <a:ext uri="{FF2B5EF4-FFF2-40B4-BE49-F238E27FC236}">
                      <a16:creationId xmlns:a16="http://schemas.microsoft.com/office/drawing/2014/main" id="{8C558820-17FB-4640-8308-5B02E70B2F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0814" y="2030413"/>
                  <a:ext cx="1220788" cy="336550"/>
                </a:xfrm>
                <a:custGeom>
                  <a:avLst/>
                  <a:gdLst>
                    <a:gd name="T0" fmla="*/ 1 w 288"/>
                    <a:gd name="T1" fmla="*/ 17 h 79"/>
                    <a:gd name="T2" fmla="*/ 116 w 288"/>
                    <a:gd name="T3" fmla="*/ 27 h 79"/>
                    <a:gd name="T4" fmla="*/ 226 w 288"/>
                    <a:gd name="T5" fmla="*/ 16 h 79"/>
                    <a:gd name="T6" fmla="*/ 282 w 288"/>
                    <a:gd name="T7" fmla="*/ 3 h 79"/>
                    <a:gd name="T8" fmla="*/ 280 w 288"/>
                    <a:gd name="T9" fmla="*/ 35 h 79"/>
                    <a:gd name="T10" fmla="*/ 279 w 288"/>
                    <a:gd name="T11" fmla="*/ 48 h 79"/>
                    <a:gd name="T12" fmla="*/ 282 w 288"/>
                    <a:gd name="T13" fmla="*/ 55 h 79"/>
                    <a:gd name="T14" fmla="*/ 267 w 288"/>
                    <a:gd name="T15" fmla="*/ 57 h 79"/>
                    <a:gd name="T16" fmla="*/ 186 w 288"/>
                    <a:gd name="T17" fmla="*/ 65 h 79"/>
                    <a:gd name="T18" fmla="*/ 76 w 288"/>
                    <a:gd name="T19" fmla="*/ 67 h 79"/>
                    <a:gd name="T20" fmla="*/ 17 w 288"/>
                    <a:gd name="T21" fmla="*/ 61 h 79"/>
                    <a:gd name="T22" fmla="*/ 7 w 288"/>
                    <a:gd name="T23" fmla="*/ 15 h 79"/>
                    <a:gd name="T24" fmla="*/ 1 w 288"/>
                    <a:gd name="T25" fmla="*/ 17 h 79"/>
                    <a:gd name="T26" fmla="*/ 7 w 288"/>
                    <a:gd name="T27" fmla="*/ 62 h 79"/>
                    <a:gd name="T28" fmla="*/ 8 w 288"/>
                    <a:gd name="T29" fmla="*/ 63 h 79"/>
                    <a:gd name="T30" fmla="*/ 281 w 288"/>
                    <a:gd name="T31" fmla="*/ 56 h 79"/>
                    <a:gd name="T32" fmla="*/ 284 w 288"/>
                    <a:gd name="T33" fmla="*/ 55 h 79"/>
                    <a:gd name="T34" fmla="*/ 288 w 288"/>
                    <a:gd name="T35" fmla="*/ 0 h 79"/>
                    <a:gd name="T36" fmla="*/ 285 w 288"/>
                    <a:gd name="T37" fmla="*/ 0 h 79"/>
                    <a:gd name="T38" fmla="*/ 6 w 288"/>
                    <a:gd name="T39" fmla="*/ 15 h 79"/>
                    <a:gd name="T40" fmla="*/ 1 w 288"/>
                    <a:gd name="T41" fmla="*/ 17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8" h="79">
                      <a:moveTo>
                        <a:pt x="1" y="17"/>
                      </a:moveTo>
                      <a:cubicBezTo>
                        <a:pt x="38" y="26"/>
                        <a:pt x="78" y="27"/>
                        <a:pt x="116" y="27"/>
                      </a:cubicBezTo>
                      <a:cubicBezTo>
                        <a:pt x="153" y="26"/>
                        <a:pt x="190" y="22"/>
                        <a:pt x="226" y="16"/>
                      </a:cubicBezTo>
                      <a:cubicBezTo>
                        <a:pt x="232" y="15"/>
                        <a:pt x="282" y="5"/>
                        <a:pt x="282" y="3"/>
                      </a:cubicBezTo>
                      <a:cubicBezTo>
                        <a:pt x="282" y="14"/>
                        <a:pt x="281" y="24"/>
                        <a:pt x="280" y="35"/>
                      </a:cubicBezTo>
                      <a:cubicBezTo>
                        <a:pt x="280" y="39"/>
                        <a:pt x="280" y="44"/>
                        <a:pt x="279" y="48"/>
                      </a:cubicBezTo>
                      <a:cubicBezTo>
                        <a:pt x="279" y="54"/>
                        <a:pt x="277" y="55"/>
                        <a:pt x="282" y="55"/>
                      </a:cubicBezTo>
                      <a:cubicBezTo>
                        <a:pt x="277" y="55"/>
                        <a:pt x="272" y="56"/>
                        <a:pt x="267" y="57"/>
                      </a:cubicBezTo>
                      <a:cubicBezTo>
                        <a:pt x="240" y="60"/>
                        <a:pt x="213" y="63"/>
                        <a:pt x="186" y="65"/>
                      </a:cubicBezTo>
                      <a:cubicBezTo>
                        <a:pt x="149" y="68"/>
                        <a:pt x="112" y="69"/>
                        <a:pt x="76" y="67"/>
                      </a:cubicBezTo>
                      <a:cubicBezTo>
                        <a:pt x="56" y="67"/>
                        <a:pt x="37" y="65"/>
                        <a:pt x="17" y="61"/>
                      </a:cubicBezTo>
                      <a:cubicBezTo>
                        <a:pt x="6" y="59"/>
                        <a:pt x="7" y="24"/>
                        <a:pt x="7" y="15"/>
                      </a:cubicBezTo>
                      <a:cubicBezTo>
                        <a:pt x="7" y="14"/>
                        <a:pt x="1" y="15"/>
                        <a:pt x="1" y="17"/>
                      </a:cubicBezTo>
                      <a:cubicBezTo>
                        <a:pt x="1" y="32"/>
                        <a:pt x="3" y="47"/>
                        <a:pt x="7" y="62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96" y="79"/>
                        <a:pt x="192" y="70"/>
                        <a:pt x="281" y="56"/>
                      </a:cubicBezTo>
                      <a:cubicBezTo>
                        <a:pt x="282" y="56"/>
                        <a:pt x="284" y="56"/>
                        <a:pt x="284" y="55"/>
                      </a:cubicBezTo>
                      <a:cubicBezTo>
                        <a:pt x="286" y="37"/>
                        <a:pt x="287" y="18"/>
                        <a:pt x="288" y="0"/>
                      </a:cubicBezTo>
                      <a:cubicBezTo>
                        <a:pt x="288" y="0"/>
                        <a:pt x="285" y="0"/>
                        <a:pt x="285" y="0"/>
                      </a:cubicBezTo>
                      <a:cubicBezTo>
                        <a:pt x="198" y="24"/>
                        <a:pt x="96" y="37"/>
                        <a:pt x="6" y="15"/>
                      </a:cubicBezTo>
                      <a:cubicBezTo>
                        <a:pt x="5" y="15"/>
                        <a:pt x="0" y="17"/>
                        <a:pt x="1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2" name="Freeform 43">
                  <a:extLst>
                    <a:ext uri="{FF2B5EF4-FFF2-40B4-BE49-F238E27FC236}">
                      <a16:creationId xmlns:a16="http://schemas.microsoft.com/office/drawing/2014/main" id="{F9116C94-14D6-4919-86B6-1221ACEA08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1314" y="1843088"/>
                  <a:ext cx="355600" cy="217488"/>
                </a:xfrm>
                <a:custGeom>
                  <a:avLst/>
                  <a:gdLst>
                    <a:gd name="T0" fmla="*/ 78 w 84"/>
                    <a:gd name="T1" fmla="*/ 28 h 51"/>
                    <a:gd name="T2" fmla="*/ 25 w 84"/>
                    <a:gd name="T3" fmla="*/ 2 h 51"/>
                    <a:gd name="T4" fmla="*/ 1 w 84"/>
                    <a:gd name="T5" fmla="*/ 15 h 51"/>
                    <a:gd name="T6" fmla="*/ 24 w 84"/>
                    <a:gd name="T7" fmla="*/ 43 h 51"/>
                    <a:gd name="T8" fmla="*/ 80 w 84"/>
                    <a:gd name="T9" fmla="*/ 40 h 51"/>
                    <a:gd name="T10" fmla="*/ 78 w 84"/>
                    <a:gd name="T11" fmla="*/ 38 h 51"/>
                    <a:gd name="T12" fmla="*/ 7 w 84"/>
                    <a:gd name="T13" fmla="*/ 19 h 51"/>
                    <a:gd name="T14" fmla="*/ 40 w 84"/>
                    <a:gd name="T15" fmla="*/ 10 h 51"/>
                    <a:gd name="T16" fmla="*/ 73 w 84"/>
                    <a:gd name="T17" fmla="*/ 30 h 51"/>
                    <a:gd name="T18" fmla="*/ 78 w 84"/>
                    <a:gd name="T19" fmla="*/ 2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" h="51">
                      <a:moveTo>
                        <a:pt x="78" y="28"/>
                      </a:moveTo>
                      <a:cubicBezTo>
                        <a:pt x="63" y="18"/>
                        <a:pt x="44" y="3"/>
                        <a:pt x="25" y="2"/>
                      </a:cubicBezTo>
                      <a:cubicBezTo>
                        <a:pt x="17" y="2"/>
                        <a:pt x="2" y="4"/>
                        <a:pt x="1" y="15"/>
                      </a:cubicBezTo>
                      <a:cubicBezTo>
                        <a:pt x="0" y="28"/>
                        <a:pt x="13" y="38"/>
                        <a:pt x="24" y="43"/>
                      </a:cubicBezTo>
                      <a:cubicBezTo>
                        <a:pt x="42" y="51"/>
                        <a:pt x="63" y="46"/>
                        <a:pt x="80" y="40"/>
                      </a:cubicBezTo>
                      <a:cubicBezTo>
                        <a:pt x="84" y="38"/>
                        <a:pt x="81" y="38"/>
                        <a:pt x="78" y="38"/>
                      </a:cubicBezTo>
                      <a:cubicBezTo>
                        <a:pt x="56" y="47"/>
                        <a:pt x="16" y="49"/>
                        <a:pt x="7" y="19"/>
                      </a:cubicBezTo>
                      <a:cubicBezTo>
                        <a:pt x="1" y="0"/>
                        <a:pt x="30" y="6"/>
                        <a:pt x="40" y="10"/>
                      </a:cubicBezTo>
                      <a:cubicBezTo>
                        <a:pt x="51" y="15"/>
                        <a:pt x="62" y="23"/>
                        <a:pt x="73" y="30"/>
                      </a:cubicBezTo>
                      <a:cubicBezTo>
                        <a:pt x="74" y="31"/>
                        <a:pt x="79" y="28"/>
                        <a:pt x="78" y="2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3" name="Freeform 44">
                  <a:extLst>
                    <a:ext uri="{FF2B5EF4-FFF2-40B4-BE49-F238E27FC236}">
                      <a16:creationId xmlns:a16="http://schemas.microsoft.com/office/drawing/2014/main" id="{912301EA-F9A4-4EEF-91A0-502067D581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3251" y="2366963"/>
                  <a:ext cx="331788" cy="327025"/>
                </a:xfrm>
                <a:custGeom>
                  <a:avLst/>
                  <a:gdLst>
                    <a:gd name="T0" fmla="*/ 36 w 78"/>
                    <a:gd name="T1" fmla="*/ 30 h 77"/>
                    <a:gd name="T2" fmla="*/ 64 w 78"/>
                    <a:gd name="T3" fmla="*/ 16 h 77"/>
                    <a:gd name="T4" fmla="*/ 33 w 78"/>
                    <a:gd name="T5" fmla="*/ 77 h 77"/>
                    <a:gd name="T6" fmla="*/ 5 w 78"/>
                    <a:gd name="T7" fmla="*/ 23 h 77"/>
                    <a:gd name="T8" fmla="*/ 36 w 78"/>
                    <a:gd name="T9" fmla="*/ 3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7">
                      <a:moveTo>
                        <a:pt x="36" y="30"/>
                      </a:moveTo>
                      <a:cubicBezTo>
                        <a:pt x="36" y="30"/>
                        <a:pt x="49" y="0"/>
                        <a:pt x="64" y="16"/>
                      </a:cubicBezTo>
                      <a:cubicBezTo>
                        <a:pt x="78" y="31"/>
                        <a:pt x="47" y="50"/>
                        <a:pt x="33" y="77"/>
                      </a:cubicBezTo>
                      <a:cubicBezTo>
                        <a:pt x="33" y="77"/>
                        <a:pt x="0" y="39"/>
                        <a:pt x="5" y="23"/>
                      </a:cubicBezTo>
                      <a:cubicBezTo>
                        <a:pt x="11" y="6"/>
                        <a:pt x="29" y="7"/>
                        <a:pt x="36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4" name="Freeform 45">
                  <a:extLst>
                    <a:ext uri="{FF2B5EF4-FFF2-40B4-BE49-F238E27FC236}">
                      <a16:creationId xmlns:a16="http://schemas.microsoft.com/office/drawing/2014/main" id="{BF6C13BE-D3DC-4761-BCA6-10480E7B62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6" y="1903413"/>
                  <a:ext cx="238125" cy="204788"/>
                </a:xfrm>
                <a:custGeom>
                  <a:avLst/>
                  <a:gdLst>
                    <a:gd name="T0" fmla="*/ 32 w 56"/>
                    <a:gd name="T1" fmla="*/ 46 h 48"/>
                    <a:gd name="T2" fmla="*/ 16 w 56"/>
                    <a:gd name="T3" fmla="*/ 39 h 48"/>
                    <a:gd name="T4" fmla="*/ 18 w 56"/>
                    <a:gd name="T5" fmla="*/ 6 h 48"/>
                    <a:gd name="T6" fmla="*/ 38 w 56"/>
                    <a:gd name="T7" fmla="*/ 9 h 48"/>
                    <a:gd name="T8" fmla="*/ 41 w 56"/>
                    <a:gd name="T9" fmla="*/ 26 h 48"/>
                    <a:gd name="T10" fmla="*/ 30 w 56"/>
                    <a:gd name="T11" fmla="*/ 33 h 48"/>
                    <a:gd name="T12" fmla="*/ 24 w 56"/>
                    <a:gd name="T13" fmla="*/ 26 h 48"/>
                    <a:gd name="T14" fmla="*/ 24 w 56"/>
                    <a:gd name="T15" fmla="*/ 18 h 48"/>
                    <a:gd name="T16" fmla="*/ 31 w 56"/>
                    <a:gd name="T17" fmla="*/ 18 h 48"/>
                    <a:gd name="T18" fmla="*/ 33 w 56"/>
                    <a:gd name="T19" fmla="*/ 24 h 48"/>
                    <a:gd name="T20" fmla="*/ 29 w 56"/>
                    <a:gd name="T21" fmla="*/ 27 h 48"/>
                    <a:gd name="T22" fmla="*/ 32 w 56"/>
                    <a:gd name="T23" fmla="*/ 12 h 48"/>
                    <a:gd name="T24" fmla="*/ 18 w 56"/>
                    <a:gd name="T25" fmla="*/ 25 h 48"/>
                    <a:gd name="T26" fmla="*/ 46 w 56"/>
                    <a:gd name="T27" fmla="*/ 12 h 48"/>
                    <a:gd name="T28" fmla="*/ 25 w 56"/>
                    <a:gd name="T29" fmla="*/ 1 h 48"/>
                    <a:gd name="T30" fmla="*/ 4 w 56"/>
                    <a:gd name="T31" fmla="*/ 23 h 48"/>
                    <a:gd name="T32" fmla="*/ 27 w 56"/>
                    <a:gd name="T33" fmla="*/ 48 h 48"/>
                    <a:gd name="T34" fmla="*/ 32 w 56"/>
                    <a:gd name="T35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6" h="48">
                      <a:moveTo>
                        <a:pt x="32" y="46"/>
                      </a:moveTo>
                      <a:cubicBezTo>
                        <a:pt x="26" y="45"/>
                        <a:pt x="21" y="43"/>
                        <a:pt x="16" y="39"/>
                      </a:cubicBezTo>
                      <a:cubicBezTo>
                        <a:pt x="5" y="31"/>
                        <a:pt x="9" y="14"/>
                        <a:pt x="18" y="6"/>
                      </a:cubicBezTo>
                      <a:cubicBezTo>
                        <a:pt x="24" y="0"/>
                        <a:pt x="33" y="5"/>
                        <a:pt x="38" y="9"/>
                      </a:cubicBezTo>
                      <a:cubicBezTo>
                        <a:pt x="42" y="14"/>
                        <a:pt x="44" y="20"/>
                        <a:pt x="41" y="26"/>
                      </a:cubicBezTo>
                      <a:cubicBezTo>
                        <a:pt x="39" y="31"/>
                        <a:pt x="35" y="35"/>
                        <a:pt x="30" y="33"/>
                      </a:cubicBezTo>
                      <a:cubicBezTo>
                        <a:pt x="28" y="31"/>
                        <a:pt x="26" y="29"/>
                        <a:pt x="24" y="26"/>
                      </a:cubicBezTo>
                      <a:cubicBezTo>
                        <a:pt x="23" y="23"/>
                        <a:pt x="23" y="21"/>
                        <a:pt x="24" y="18"/>
                      </a:cubicBezTo>
                      <a:cubicBezTo>
                        <a:pt x="26" y="14"/>
                        <a:pt x="29" y="15"/>
                        <a:pt x="31" y="18"/>
                      </a:cubicBezTo>
                      <a:cubicBezTo>
                        <a:pt x="33" y="20"/>
                        <a:pt x="29" y="24"/>
                        <a:pt x="33" y="24"/>
                      </a:cubicBezTo>
                      <a:cubicBezTo>
                        <a:pt x="32" y="24"/>
                        <a:pt x="26" y="26"/>
                        <a:pt x="29" y="27"/>
                      </a:cubicBezTo>
                      <a:cubicBezTo>
                        <a:pt x="38" y="27"/>
                        <a:pt x="41" y="15"/>
                        <a:pt x="32" y="12"/>
                      </a:cubicBezTo>
                      <a:cubicBezTo>
                        <a:pt x="25" y="10"/>
                        <a:pt x="16" y="18"/>
                        <a:pt x="18" y="25"/>
                      </a:cubicBezTo>
                      <a:cubicBezTo>
                        <a:pt x="22" y="47"/>
                        <a:pt x="56" y="32"/>
                        <a:pt x="46" y="12"/>
                      </a:cubicBezTo>
                      <a:cubicBezTo>
                        <a:pt x="42" y="4"/>
                        <a:pt x="33" y="0"/>
                        <a:pt x="25" y="1"/>
                      </a:cubicBezTo>
                      <a:cubicBezTo>
                        <a:pt x="13" y="3"/>
                        <a:pt x="6" y="12"/>
                        <a:pt x="4" y="23"/>
                      </a:cubicBezTo>
                      <a:cubicBezTo>
                        <a:pt x="0" y="37"/>
                        <a:pt x="15" y="46"/>
                        <a:pt x="27" y="48"/>
                      </a:cubicBezTo>
                      <a:cubicBezTo>
                        <a:pt x="29" y="48"/>
                        <a:pt x="34" y="46"/>
                        <a:pt x="32" y="4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5" name="Freeform 46">
                  <a:extLst>
                    <a:ext uri="{FF2B5EF4-FFF2-40B4-BE49-F238E27FC236}">
                      <a16:creationId xmlns:a16="http://schemas.microsoft.com/office/drawing/2014/main" id="{A819F2E3-2CA8-4574-96D8-1971507C8A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4276" y="1724025"/>
                  <a:ext cx="195263" cy="192088"/>
                </a:xfrm>
                <a:custGeom>
                  <a:avLst/>
                  <a:gdLst>
                    <a:gd name="T0" fmla="*/ 19 w 46"/>
                    <a:gd name="T1" fmla="*/ 4 h 45"/>
                    <a:gd name="T2" fmla="*/ 31 w 46"/>
                    <a:gd name="T3" fmla="*/ 14 h 45"/>
                    <a:gd name="T4" fmla="*/ 23 w 46"/>
                    <a:gd name="T5" fmla="*/ 40 h 45"/>
                    <a:gd name="T6" fmla="*/ 6 w 46"/>
                    <a:gd name="T7" fmla="*/ 25 h 45"/>
                    <a:gd name="T8" fmla="*/ 21 w 46"/>
                    <a:gd name="T9" fmla="*/ 21 h 45"/>
                    <a:gd name="T10" fmla="*/ 23 w 46"/>
                    <a:gd name="T11" fmla="*/ 28 h 45"/>
                    <a:gd name="T12" fmla="*/ 19 w 46"/>
                    <a:gd name="T13" fmla="*/ 30 h 45"/>
                    <a:gd name="T14" fmla="*/ 16 w 46"/>
                    <a:gd name="T15" fmla="*/ 26 h 45"/>
                    <a:gd name="T16" fmla="*/ 20 w 46"/>
                    <a:gd name="T17" fmla="*/ 22 h 45"/>
                    <a:gd name="T18" fmla="*/ 13 w 46"/>
                    <a:gd name="T19" fmla="*/ 33 h 45"/>
                    <a:gd name="T20" fmla="*/ 29 w 46"/>
                    <a:gd name="T21" fmla="*/ 27 h 45"/>
                    <a:gd name="T22" fmla="*/ 14 w 46"/>
                    <a:gd name="T23" fmla="*/ 14 h 45"/>
                    <a:gd name="T24" fmla="*/ 1 w 46"/>
                    <a:gd name="T25" fmla="*/ 29 h 45"/>
                    <a:gd name="T26" fmla="*/ 15 w 46"/>
                    <a:gd name="T27" fmla="*/ 43 h 45"/>
                    <a:gd name="T28" fmla="*/ 36 w 46"/>
                    <a:gd name="T29" fmla="*/ 35 h 45"/>
                    <a:gd name="T30" fmla="*/ 24 w 46"/>
                    <a:gd name="T31" fmla="*/ 1 h 45"/>
                    <a:gd name="T32" fmla="*/ 19 w 46"/>
                    <a:gd name="T33" fmla="*/ 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" h="45">
                      <a:moveTo>
                        <a:pt x="19" y="4"/>
                      </a:moveTo>
                      <a:cubicBezTo>
                        <a:pt x="24" y="7"/>
                        <a:pt x="28" y="10"/>
                        <a:pt x="31" y="14"/>
                      </a:cubicBezTo>
                      <a:cubicBezTo>
                        <a:pt x="37" y="23"/>
                        <a:pt x="35" y="38"/>
                        <a:pt x="23" y="40"/>
                      </a:cubicBezTo>
                      <a:cubicBezTo>
                        <a:pt x="15" y="42"/>
                        <a:pt x="6" y="33"/>
                        <a:pt x="6" y="25"/>
                      </a:cubicBezTo>
                      <a:cubicBezTo>
                        <a:pt x="7" y="17"/>
                        <a:pt x="16" y="16"/>
                        <a:pt x="21" y="21"/>
                      </a:cubicBezTo>
                      <a:cubicBezTo>
                        <a:pt x="23" y="23"/>
                        <a:pt x="24" y="25"/>
                        <a:pt x="23" y="28"/>
                      </a:cubicBezTo>
                      <a:cubicBezTo>
                        <a:pt x="23" y="30"/>
                        <a:pt x="21" y="31"/>
                        <a:pt x="19" y="30"/>
                      </a:cubicBezTo>
                      <a:cubicBezTo>
                        <a:pt x="16" y="29"/>
                        <a:pt x="19" y="26"/>
                        <a:pt x="16" y="26"/>
                      </a:cubicBezTo>
                      <a:cubicBezTo>
                        <a:pt x="18" y="26"/>
                        <a:pt x="23" y="23"/>
                        <a:pt x="20" y="22"/>
                      </a:cubicBezTo>
                      <a:cubicBezTo>
                        <a:pt x="14" y="21"/>
                        <a:pt x="8" y="29"/>
                        <a:pt x="13" y="33"/>
                      </a:cubicBezTo>
                      <a:cubicBezTo>
                        <a:pt x="19" y="37"/>
                        <a:pt x="27" y="33"/>
                        <a:pt x="29" y="27"/>
                      </a:cubicBezTo>
                      <a:cubicBezTo>
                        <a:pt x="32" y="19"/>
                        <a:pt x="20" y="13"/>
                        <a:pt x="14" y="14"/>
                      </a:cubicBezTo>
                      <a:cubicBezTo>
                        <a:pt x="6" y="14"/>
                        <a:pt x="0" y="22"/>
                        <a:pt x="1" y="29"/>
                      </a:cubicBezTo>
                      <a:cubicBezTo>
                        <a:pt x="2" y="36"/>
                        <a:pt x="9" y="41"/>
                        <a:pt x="15" y="43"/>
                      </a:cubicBezTo>
                      <a:cubicBezTo>
                        <a:pt x="23" y="45"/>
                        <a:pt x="31" y="42"/>
                        <a:pt x="36" y="35"/>
                      </a:cubicBezTo>
                      <a:cubicBezTo>
                        <a:pt x="46" y="22"/>
                        <a:pt x="37" y="8"/>
                        <a:pt x="24" y="1"/>
                      </a:cubicBezTo>
                      <a:cubicBezTo>
                        <a:pt x="22" y="0"/>
                        <a:pt x="17" y="3"/>
                        <a:pt x="19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6" name="Freeform 47">
                  <a:extLst>
                    <a:ext uri="{FF2B5EF4-FFF2-40B4-BE49-F238E27FC236}">
                      <a16:creationId xmlns:a16="http://schemas.microsoft.com/office/drawing/2014/main" id="{E38FEAEA-9591-4C49-BD50-DFF7F6F54A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469900"/>
                  <a:ext cx="446088" cy="425450"/>
                </a:xfrm>
                <a:custGeom>
                  <a:avLst/>
                  <a:gdLst>
                    <a:gd name="T0" fmla="*/ 60 w 105"/>
                    <a:gd name="T1" fmla="*/ 7 h 100"/>
                    <a:gd name="T2" fmla="*/ 85 w 105"/>
                    <a:gd name="T3" fmla="*/ 72 h 100"/>
                    <a:gd name="T4" fmla="*/ 6 w 105"/>
                    <a:gd name="T5" fmla="*/ 55 h 100"/>
                    <a:gd name="T6" fmla="*/ 60 w 105"/>
                    <a:gd name="T7" fmla="*/ 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5" h="100">
                      <a:moveTo>
                        <a:pt x="60" y="7"/>
                      </a:moveTo>
                      <a:cubicBezTo>
                        <a:pt x="85" y="14"/>
                        <a:pt x="105" y="45"/>
                        <a:pt x="85" y="72"/>
                      </a:cubicBezTo>
                      <a:cubicBezTo>
                        <a:pt x="65" y="100"/>
                        <a:pt x="11" y="93"/>
                        <a:pt x="6" y="55"/>
                      </a:cubicBezTo>
                      <a:cubicBezTo>
                        <a:pt x="0" y="17"/>
                        <a:pt x="34" y="0"/>
                        <a:pt x="60" y="7"/>
                      </a:cubicBezTo>
                      <a:close/>
                    </a:path>
                  </a:pathLst>
                </a:custGeom>
                <a:solidFill>
                  <a:srgbClr val="FFC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7" name="Freeform 48">
                  <a:extLst>
                    <a:ext uri="{FF2B5EF4-FFF2-40B4-BE49-F238E27FC236}">
                      <a16:creationId xmlns:a16="http://schemas.microsoft.com/office/drawing/2014/main" id="{D1A2734C-DA6D-4059-AEFF-3F85B1C17E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426" y="439738"/>
                  <a:ext cx="484188" cy="400050"/>
                </a:xfrm>
                <a:custGeom>
                  <a:avLst/>
                  <a:gdLst>
                    <a:gd name="T0" fmla="*/ 64 w 114"/>
                    <a:gd name="T1" fmla="*/ 8 h 94"/>
                    <a:gd name="T2" fmla="*/ 95 w 114"/>
                    <a:gd name="T3" fmla="*/ 59 h 94"/>
                    <a:gd name="T4" fmla="*/ 40 w 114"/>
                    <a:gd name="T5" fmla="*/ 84 h 94"/>
                    <a:gd name="T6" fmla="*/ 15 w 114"/>
                    <a:gd name="T7" fmla="*/ 41 h 94"/>
                    <a:gd name="T8" fmla="*/ 65 w 114"/>
                    <a:gd name="T9" fmla="*/ 8 h 94"/>
                    <a:gd name="T10" fmla="*/ 69 w 114"/>
                    <a:gd name="T11" fmla="*/ 5 h 94"/>
                    <a:gd name="T12" fmla="*/ 15 w 114"/>
                    <a:gd name="T13" fmla="*/ 24 h 94"/>
                    <a:gd name="T14" fmla="*/ 36 w 114"/>
                    <a:gd name="T15" fmla="*/ 86 h 94"/>
                    <a:gd name="T16" fmla="*/ 90 w 114"/>
                    <a:gd name="T17" fmla="*/ 77 h 94"/>
                    <a:gd name="T18" fmla="*/ 69 w 114"/>
                    <a:gd name="T19" fmla="*/ 5 h 94"/>
                    <a:gd name="T20" fmla="*/ 64 w 114"/>
                    <a:gd name="T21" fmla="*/ 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4" h="94">
                      <a:moveTo>
                        <a:pt x="64" y="8"/>
                      </a:moveTo>
                      <a:cubicBezTo>
                        <a:pt x="87" y="15"/>
                        <a:pt x="101" y="36"/>
                        <a:pt x="95" y="59"/>
                      </a:cubicBezTo>
                      <a:cubicBezTo>
                        <a:pt x="90" y="84"/>
                        <a:pt x="62" y="91"/>
                        <a:pt x="40" y="84"/>
                      </a:cubicBezTo>
                      <a:cubicBezTo>
                        <a:pt x="22" y="77"/>
                        <a:pt x="14" y="59"/>
                        <a:pt x="15" y="41"/>
                      </a:cubicBezTo>
                      <a:cubicBezTo>
                        <a:pt x="16" y="16"/>
                        <a:pt x="42" y="3"/>
                        <a:pt x="65" y="8"/>
                      </a:cubicBezTo>
                      <a:cubicBezTo>
                        <a:pt x="67" y="8"/>
                        <a:pt x="72" y="6"/>
                        <a:pt x="69" y="5"/>
                      </a:cubicBezTo>
                      <a:cubicBezTo>
                        <a:pt x="49" y="0"/>
                        <a:pt x="27" y="7"/>
                        <a:pt x="15" y="24"/>
                      </a:cubicBezTo>
                      <a:cubicBezTo>
                        <a:pt x="0" y="47"/>
                        <a:pt x="13" y="76"/>
                        <a:pt x="36" y="86"/>
                      </a:cubicBezTo>
                      <a:cubicBezTo>
                        <a:pt x="52" y="94"/>
                        <a:pt x="77" y="90"/>
                        <a:pt x="90" y="77"/>
                      </a:cubicBezTo>
                      <a:cubicBezTo>
                        <a:pt x="114" y="51"/>
                        <a:pt x="100" y="15"/>
                        <a:pt x="69" y="5"/>
                      </a:cubicBezTo>
                      <a:cubicBezTo>
                        <a:pt x="68" y="5"/>
                        <a:pt x="62" y="7"/>
                        <a:pt x="64" y="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8" name="Freeform 49">
                  <a:extLst>
                    <a:ext uri="{FF2B5EF4-FFF2-40B4-BE49-F238E27FC236}">
                      <a16:creationId xmlns:a16="http://schemas.microsoft.com/office/drawing/2014/main" id="{C095822E-AE19-4061-A211-36F48A928D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5851" y="627063"/>
                  <a:ext cx="66675" cy="33338"/>
                </a:xfrm>
                <a:custGeom>
                  <a:avLst/>
                  <a:gdLst>
                    <a:gd name="T0" fmla="*/ 0 w 16"/>
                    <a:gd name="T1" fmla="*/ 3 h 8"/>
                    <a:gd name="T2" fmla="*/ 7 w 16"/>
                    <a:gd name="T3" fmla="*/ 8 h 8"/>
                    <a:gd name="T4" fmla="*/ 15 w 16"/>
                    <a:gd name="T5" fmla="*/ 5 h 8"/>
                    <a:gd name="T6" fmla="*/ 8 w 16"/>
                    <a:gd name="T7" fmla="*/ 0 h 8"/>
                    <a:gd name="T8" fmla="*/ 0 w 16"/>
                    <a:gd name="T9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8">
                      <a:moveTo>
                        <a:pt x="0" y="3"/>
                      </a:moveTo>
                      <a:cubicBezTo>
                        <a:pt x="0" y="5"/>
                        <a:pt x="3" y="7"/>
                        <a:pt x="7" y="8"/>
                      </a:cubicBezTo>
                      <a:cubicBezTo>
                        <a:pt x="12" y="8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0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9" name="Freeform 50">
                  <a:extLst>
                    <a:ext uri="{FF2B5EF4-FFF2-40B4-BE49-F238E27FC236}">
                      <a16:creationId xmlns:a16="http://schemas.microsoft.com/office/drawing/2014/main" id="{AF42E7A1-915C-47AE-BE69-90AB3844B0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657225"/>
                  <a:ext cx="68263" cy="38100"/>
                </a:xfrm>
                <a:custGeom>
                  <a:avLst/>
                  <a:gdLst>
                    <a:gd name="T0" fmla="*/ 0 w 16"/>
                    <a:gd name="T1" fmla="*/ 3 h 9"/>
                    <a:gd name="T2" fmla="*/ 7 w 16"/>
                    <a:gd name="T3" fmla="*/ 8 h 9"/>
                    <a:gd name="T4" fmla="*/ 15 w 16"/>
                    <a:gd name="T5" fmla="*/ 5 h 9"/>
                    <a:gd name="T6" fmla="*/ 8 w 16"/>
                    <a:gd name="T7" fmla="*/ 1 h 9"/>
                    <a:gd name="T8" fmla="*/ 0 w 16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0" y="3"/>
                      </a:moveTo>
                      <a:cubicBezTo>
                        <a:pt x="0" y="5"/>
                        <a:pt x="3" y="8"/>
                        <a:pt x="7" y="8"/>
                      </a:cubicBezTo>
                      <a:cubicBezTo>
                        <a:pt x="12" y="9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1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0" name="Freeform 51">
                  <a:extLst>
                    <a:ext uri="{FF2B5EF4-FFF2-40B4-BE49-F238E27FC236}">
                      <a16:creationId xmlns:a16="http://schemas.microsoft.com/office/drawing/2014/main" id="{D0808D95-5F63-4DA8-BFAB-6DBDAC356D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3789" y="635000"/>
                  <a:ext cx="258763" cy="161925"/>
                </a:xfrm>
                <a:custGeom>
                  <a:avLst/>
                  <a:gdLst>
                    <a:gd name="T0" fmla="*/ 54 w 61"/>
                    <a:gd name="T1" fmla="*/ 11 h 38"/>
                    <a:gd name="T2" fmla="*/ 9 w 61"/>
                    <a:gd name="T3" fmla="*/ 3 h 38"/>
                    <a:gd name="T4" fmla="*/ 3 w 61"/>
                    <a:gd name="T5" fmla="*/ 4 h 38"/>
                    <a:gd name="T6" fmla="*/ 60 w 61"/>
                    <a:gd name="T7" fmla="*/ 10 h 38"/>
                    <a:gd name="T8" fmla="*/ 54 w 61"/>
                    <a:gd name="T9" fmla="*/ 1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8">
                      <a:moveTo>
                        <a:pt x="54" y="11"/>
                      </a:moveTo>
                      <a:cubicBezTo>
                        <a:pt x="52" y="34"/>
                        <a:pt x="7" y="26"/>
                        <a:pt x="9" y="3"/>
                      </a:cubicBezTo>
                      <a:cubicBezTo>
                        <a:pt x="9" y="0"/>
                        <a:pt x="3" y="1"/>
                        <a:pt x="3" y="4"/>
                      </a:cubicBezTo>
                      <a:cubicBezTo>
                        <a:pt x="0" y="33"/>
                        <a:pt x="57" y="38"/>
                        <a:pt x="60" y="10"/>
                      </a:cubicBezTo>
                      <a:cubicBezTo>
                        <a:pt x="61" y="7"/>
                        <a:pt x="55" y="8"/>
                        <a:pt x="54" y="1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1" name="Freeform 52">
                  <a:extLst>
                    <a:ext uri="{FF2B5EF4-FFF2-40B4-BE49-F238E27FC236}">
                      <a16:creationId xmlns:a16="http://schemas.microsoft.com/office/drawing/2014/main" id="{031ABEAA-E0F7-44F5-B632-8A6889FB1A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4451" y="601663"/>
                  <a:ext cx="46038" cy="33338"/>
                </a:xfrm>
                <a:custGeom>
                  <a:avLst/>
                  <a:gdLst>
                    <a:gd name="T0" fmla="*/ 5 w 11"/>
                    <a:gd name="T1" fmla="*/ 1 h 8"/>
                    <a:gd name="T2" fmla="*/ 5 w 11"/>
                    <a:gd name="T3" fmla="*/ 8 h 8"/>
                    <a:gd name="T4" fmla="*/ 5 w 11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8">
                      <a:moveTo>
                        <a:pt x="5" y="1"/>
                      </a:moveTo>
                      <a:cubicBezTo>
                        <a:pt x="9" y="0"/>
                        <a:pt x="11" y="7"/>
                        <a:pt x="5" y="8"/>
                      </a:cubicBezTo>
                      <a:cubicBezTo>
                        <a:pt x="2" y="8"/>
                        <a:pt x="0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2" name="Freeform 53">
                  <a:extLst>
                    <a:ext uri="{FF2B5EF4-FFF2-40B4-BE49-F238E27FC236}">
                      <a16:creationId xmlns:a16="http://schemas.microsoft.com/office/drawing/2014/main" id="{F0CA90F5-E037-4ACB-8B0F-A46253A490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3951" y="581025"/>
                  <a:ext cx="41275" cy="33338"/>
                </a:xfrm>
                <a:custGeom>
                  <a:avLst/>
                  <a:gdLst>
                    <a:gd name="T0" fmla="*/ 4 w 10"/>
                    <a:gd name="T1" fmla="*/ 1 h 8"/>
                    <a:gd name="T2" fmla="*/ 5 w 10"/>
                    <a:gd name="T3" fmla="*/ 7 h 8"/>
                    <a:gd name="T4" fmla="*/ 4 w 10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8">
                      <a:moveTo>
                        <a:pt x="4" y="1"/>
                      </a:moveTo>
                      <a:cubicBezTo>
                        <a:pt x="9" y="0"/>
                        <a:pt x="10" y="7"/>
                        <a:pt x="5" y="7"/>
                      </a:cubicBezTo>
                      <a:cubicBezTo>
                        <a:pt x="1" y="8"/>
                        <a:pt x="0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3" name="Freeform 54">
                  <a:extLst>
                    <a:ext uri="{FF2B5EF4-FFF2-40B4-BE49-F238E27FC236}">
                      <a16:creationId xmlns:a16="http://schemas.microsoft.com/office/drawing/2014/main" id="{97359B03-ED72-4930-AF09-42376FC888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831850"/>
                  <a:ext cx="76200" cy="114300"/>
                </a:xfrm>
                <a:custGeom>
                  <a:avLst/>
                  <a:gdLst>
                    <a:gd name="T0" fmla="*/ 11 w 18"/>
                    <a:gd name="T1" fmla="*/ 2 h 27"/>
                    <a:gd name="T2" fmla="*/ 1 w 18"/>
                    <a:gd name="T3" fmla="*/ 24 h 27"/>
                    <a:gd name="T4" fmla="*/ 7 w 18"/>
                    <a:gd name="T5" fmla="*/ 25 h 27"/>
                    <a:gd name="T6" fmla="*/ 17 w 18"/>
                    <a:gd name="T7" fmla="*/ 3 h 27"/>
                    <a:gd name="T8" fmla="*/ 11 w 18"/>
                    <a:gd name="T9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7">
                      <a:moveTo>
                        <a:pt x="11" y="2"/>
                      </a:moveTo>
                      <a:cubicBezTo>
                        <a:pt x="8" y="10"/>
                        <a:pt x="5" y="17"/>
                        <a:pt x="1" y="24"/>
                      </a:cubicBezTo>
                      <a:cubicBezTo>
                        <a:pt x="0" y="27"/>
                        <a:pt x="6" y="26"/>
                        <a:pt x="7" y="25"/>
                      </a:cubicBezTo>
                      <a:cubicBezTo>
                        <a:pt x="10" y="17"/>
                        <a:pt x="13" y="10"/>
                        <a:pt x="17" y="3"/>
                      </a:cubicBezTo>
                      <a:cubicBezTo>
                        <a:pt x="18" y="0"/>
                        <a:pt x="12" y="1"/>
                        <a:pt x="1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4" name="Freeform 55">
                  <a:extLst>
                    <a:ext uri="{FF2B5EF4-FFF2-40B4-BE49-F238E27FC236}">
                      <a16:creationId xmlns:a16="http://schemas.microsoft.com/office/drawing/2014/main" id="{3FC67491-748A-4C4F-B6F5-BCF86EA49D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1864" y="754063"/>
                  <a:ext cx="119063" cy="47625"/>
                </a:xfrm>
                <a:custGeom>
                  <a:avLst/>
                  <a:gdLst>
                    <a:gd name="T0" fmla="*/ 22 w 28"/>
                    <a:gd name="T1" fmla="*/ 1 h 11"/>
                    <a:gd name="T2" fmla="*/ 2 w 28"/>
                    <a:gd name="T3" fmla="*/ 9 h 11"/>
                    <a:gd name="T4" fmla="*/ 1 w 28"/>
                    <a:gd name="T5" fmla="*/ 11 h 11"/>
                    <a:gd name="T6" fmla="*/ 5 w 28"/>
                    <a:gd name="T7" fmla="*/ 10 h 11"/>
                    <a:gd name="T8" fmla="*/ 26 w 28"/>
                    <a:gd name="T9" fmla="*/ 1 h 11"/>
                    <a:gd name="T10" fmla="*/ 26 w 28"/>
                    <a:gd name="T11" fmla="*/ 0 h 11"/>
                    <a:gd name="T12" fmla="*/ 22 w 28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1">
                      <a:moveTo>
                        <a:pt x="22" y="1"/>
                      </a:moveTo>
                      <a:cubicBezTo>
                        <a:pt x="15" y="3"/>
                        <a:pt x="8" y="6"/>
                        <a:pt x="2" y="9"/>
                      </a:cubicBezTo>
                      <a:cubicBezTo>
                        <a:pt x="1" y="10"/>
                        <a:pt x="0" y="11"/>
                        <a:pt x="1" y="11"/>
                      </a:cubicBezTo>
                      <a:cubicBezTo>
                        <a:pt x="2" y="11"/>
                        <a:pt x="4" y="11"/>
                        <a:pt x="5" y="10"/>
                      </a:cubicBezTo>
                      <a:cubicBezTo>
                        <a:pt x="12" y="7"/>
                        <a:pt x="19" y="4"/>
                        <a:pt x="26" y="1"/>
                      </a:cubicBezTo>
                      <a:cubicBezTo>
                        <a:pt x="26" y="1"/>
                        <a:pt x="28" y="0"/>
                        <a:pt x="26" y="0"/>
                      </a:cubicBezTo>
                      <a:cubicBezTo>
                        <a:pt x="25" y="0"/>
                        <a:pt x="24" y="0"/>
                        <a:pt x="22" y="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5" name="Freeform 56">
                  <a:extLst>
                    <a:ext uri="{FF2B5EF4-FFF2-40B4-BE49-F238E27FC236}">
                      <a16:creationId xmlns:a16="http://schemas.microsoft.com/office/drawing/2014/main" id="{FFE9401A-75E2-42AB-AE81-13F5389AA8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3489" y="857250"/>
                  <a:ext cx="42863" cy="119063"/>
                </a:xfrm>
                <a:custGeom>
                  <a:avLst/>
                  <a:gdLst>
                    <a:gd name="T0" fmla="*/ 1 w 10"/>
                    <a:gd name="T1" fmla="*/ 4 h 28"/>
                    <a:gd name="T2" fmla="*/ 4 w 10"/>
                    <a:gd name="T3" fmla="*/ 25 h 28"/>
                    <a:gd name="T4" fmla="*/ 10 w 10"/>
                    <a:gd name="T5" fmla="*/ 24 h 28"/>
                    <a:gd name="T6" fmla="*/ 7 w 10"/>
                    <a:gd name="T7" fmla="*/ 3 h 28"/>
                    <a:gd name="T8" fmla="*/ 1 w 10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8">
                      <a:moveTo>
                        <a:pt x="1" y="4"/>
                      </a:moveTo>
                      <a:cubicBezTo>
                        <a:pt x="2" y="11"/>
                        <a:pt x="3" y="18"/>
                        <a:pt x="4" y="25"/>
                      </a:cubicBezTo>
                      <a:cubicBezTo>
                        <a:pt x="4" y="28"/>
                        <a:pt x="10" y="26"/>
                        <a:pt x="10" y="24"/>
                      </a:cubicBezTo>
                      <a:cubicBezTo>
                        <a:pt x="9" y="17"/>
                        <a:pt x="8" y="10"/>
                        <a:pt x="7" y="3"/>
                      </a:cubicBezTo>
                      <a:cubicBezTo>
                        <a:pt x="6" y="0"/>
                        <a:pt x="0" y="2"/>
                        <a:pt x="1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6" name="Freeform 57">
                  <a:extLst>
                    <a:ext uri="{FF2B5EF4-FFF2-40B4-BE49-F238E27FC236}">
                      <a16:creationId xmlns:a16="http://schemas.microsoft.com/office/drawing/2014/main" id="{D7C67E63-227D-466A-9272-B013567978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5251" y="801688"/>
                  <a:ext cx="93663" cy="96838"/>
                </a:xfrm>
                <a:custGeom>
                  <a:avLst/>
                  <a:gdLst>
                    <a:gd name="T0" fmla="*/ 1 w 22"/>
                    <a:gd name="T1" fmla="*/ 3 h 23"/>
                    <a:gd name="T2" fmla="*/ 15 w 22"/>
                    <a:gd name="T3" fmla="*/ 22 h 23"/>
                    <a:gd name="T4" fmla="*/ 21 w 22"/>
                    <a:gd name="T5" fmla="*/ 19 h 23"/>
                    <a:gd name="T6" fmla="*/ 7 w 22"/>
                    <a:gd name="T7" fmla="*/ 1 h 23"/>
                    <a:gd name="T8" fmla="*/ 1 w 22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" y="3"/>
                      </a:moveTo>
                      <a:cubicBezTo>
                        <a:pt x="6" y="9"/>
                        <a:pt x="11" y="16"/>
                        <a:pt x="15" y="22"/>
                      </a:cubicBezTo>
                      <a:cubicBezTo>
                        <a:pt x="16" y="23"/>
                        <a:pt x="22" y="21"/>
                        <a:pt x="21" y="19"/>
                      </a:cubicBezTo>
                      <a:cubicBezTo>
                        <a:pt x="16" y="13"/>
                        <a:pt x="11" y="7"/>
                        <a:pt x="7" y="1"/>
                      </a:cubicBezTo>
                      <a:cubicBezTo>
                        <a:pt x="6" y="0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7" name="Freeform 58">
                  <a:extLst>
                    <a:ext uri="{FF2B5EF4-FFF2-40B4-BE49-F238E27FC236}">
                      <a16:creationId xmlns:a16="http://schemas.microsoft.com/office/drawing/2014/main" id="{6E7E6672-330D-4BC6-8937-EEA5567DC8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5026" y="631825"/>
                  <a:ext cx="169863" cy="28575"/>
                </a:xfrm>
                <a:custGeom>
                  <a:avLst/>
                  <a:gdLst>
                    <a:gd name="T0" fmla="*/ 36 w 40"/>
                    <a:gd name="T1" fmla="*/ 0 h 7"/>
                    <a:gd name="T2" fmla="*/ 5 w 40"/>
                    <a:gd name="T3" fmla="*/ 3 h 7"/>
                    <a:gd name="T4" fmla="*/ 4 w 40"/>
                    <a:gd name="T5" fmla="*/ 7 h 7"/>
                    <a:gd name="T6" fmla="*/ 36 w 40"/>
                    <a:gd name="T7" fmla="*/ 4 h 7"/>
                    <a:gd name="T8" fmla="*/ 36 w 40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6" y="0"/>
                      </a:moveTo>
                      <a:cubicBezTo>
                        <a:pt x="26" y="1"/>
                        <a:pt x="15" y="2"/>
                        <a:pt x="5" y="3"/>
                      </a:cubicBezTo>
                      <a:cubicBezTo>
                        <a:pt x="2" y="3"/>
                        <a:pt x="0" y="7"/>
                        <a:pt x="4" y="7"/>
                      </a:cubicBezTo>
                      <a:cubicBezTo>
                        <a:pt x="15" y="6"/>
                        <a:pt x="25" y="5"/>
                        <a:pt x="36" y="4"/>
                      </a:cubicBezTo>
                      <a:cubicBezTo>
                        <a:pt x="39" y="4"/>
                        <a:pt x="40" y="0"/>
                        <a:pt x="36" y="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8" name="Freeform 59">
                  <a:extLst>
                    <a:ext uri="{FF2B5EF4-FFF2-40B4-BE49-F238E27FC236}">
                      <a16:creationId xmlns:a16="http://schemas.microsoft.com/office/drawing/2014/main" id="{5AD3113F-798A-4149-B040-3866A4BF38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6789" y="414338"/>
                  <a:ext cx="114300" cy="80963"/>
                </a:xfrm>
                <a:custGeom>
                  <a:avLst/>
                  <a:gdLst>
                    <a:gd name="T0" fmla="*/ 26 w 27"/>
                    <a:gd name="T1" fmla="*/ 15 h 19"/>
                    <a:gd name="T2" fmla="*/ 7 w 27"/>
                    <a:gd name="T3" fmla="*/ 1 h 19"/>
                    <a:gd name="T4" fmla="*/ 1 w 27"/>
                    <a:gd name="T5" fmla="*/ 4 h 19"/>
                    <a:gd name="T6" fmla="*/ 20 w 27"/>
                    <a:gd name="T7" fmla="*/ 17 h 19"/>
                    <a:gd name="T8" fmla="*/ 26 w 27"/>
                    <a:gd name="T9" fmla="*/ 1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9">
                      <a:moveTo>
                        <a:pt x="26" y="15"/>
                      </a:moveTo>
                      <a:cubicBezTo>
                        <a:pt x="19" y="11"/>
                        <a:pt x="13" y="6"/>
                        <a:pt x="7" y="1"/>
                      </a:cubicBezTo>
                      <a:cubicBezTo>
                        <a:pt x="5" y="0"/>
                        <a:pt x="0" y="3"/>
                        <a:pt x="1" y="4"/>
                      </a:cubicBezTo>
                      <a:cubicBezTo>
                        <a:pt x="8" y="8"/>
                        <a:pt x="14" y="13"/>
                        <a:pt x="20" y="17"/>
                      </a:cubicBezTo>
                      <a:cubicBezTo>
                        <a:pt x="22" y="19"/>
                        <a:pt x="27" y="16"/>
                        <a:pt x="26" y="1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9" name="Freeform 60">
                  <a:extLst>
                    <a:ext uri="{FF2B5EF4-FFF2-40B4-BE49-F238E27FC236}">
                      <a16:creationId xmlns:a16="http://schemas.microsoft.com/office/drawing/2014/main" id="{38152ADC-C232-40D3-BB12-777A79FEE1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4751" y="333375"/>
                  <a:ext cx="28575" cy="101600"/>
                </a:xfrm>
                <a:custGeom>
                  <a:avLst/>
                  <a:gdLst>
                    <a:gd name="T0" fmla="*/ 7 w 7"/>
                    <a:gd name="T1" fmla="*/ 20 h 24"/>
                    <a:gd name="T2" fmla="*/ 6 w 7"/>
                    <a:gd name="T3" fmla="*/ 3 h 24"/>
                    <a:gd name="T4" fmla="*/ 0 w 7"/>
                    <a:gd name="T5" fmla="*/ 3 h 24"/>
                    <a:gd name="T6" fmla="*/ 1 w 7"/>
                    <a:gd name="T7" fmla="*/ 21 h 24"/>
                    <a:gd name="T8" fmla="*/ 7 w 7"/>
                    <a:gd name="T9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4">
                      <a:moveTo>
                        <a:pt x="7" y="20"/>
                      </a:moveTo>
                      <a:cubicBezTo>
                        <a:pt x="6" y="15"/>
                        <a:pt x="6" y="9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ubicBezTo>
                        <a:pt x="0" y="9"/>
                        <a:pt x="1" y="15"/>
                        <a:pt x="1" y="21"/>
                      </a:cubicBezTo>
                      <a:cubicBezTo>
                        <a:pt x="1" y="24"/>
                        <a:pt x="7" y="23"/>
                        <a:pt x="7" y="2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0" name="Freeform 61">
                  <a:extLst>
                    <a:ext uri="{FF2B5EF4-FFF2-40B4-BE49-F238E27FC236}">
                      <a16:creationId xmlns:a16="http://schemas.microsoft.com/office/drawing/2014/main" id="{305B8E03-71C2-4DD9-8416-181B31CA5D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338138"/>
                  <a:ext cx="85725" cy="119063"/>
                </a:xfrm>
                <a:custGeom>
                  <a:avLst/>
                  <a:gdLst>
                    <a:gd name="T0" fmla="*/ 6 w 20"/>
                    <a:gd name="T1" fmla="*/ 25 h 28"/>
                    <a:gd name="T2" fmla="*/ 19 w 20"/>
                    <a:gd name="T3" fmla="*/ 1 h 28"/>
                    <a:gd name="T4" fmla="*/ 14 w 20"/>
                    <a:gd name="T5" fmla="*/ 2 h 28"/>
                    <a:gd name="T6" fmla="*/ 0 w 20"/>
                    <a:gd name="T7" fmla="*/ 26 h 28"/>
                    <a:gd name="T8" fmla="*/ 6 w 20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8">
                      <a:moveTo>
                        <a:pt x="6" y="25"/>
                      </a:moveTo>
                      <a:cubicBezTo>
                        <a:pt x="10" y="17"/>
                        <a:pt x="15" y="9"/>
                        <a:pt x="19" y="1"/>
                      </a:cubicBezTo>
                      <a:cubicBezTo>
                        <a:pt x="20" y="0"/>
                        <a:pt x="14" y="0"/>
                        <a:pt x="14" y="2"/>
                      </a:cubicBezTo>
                      <a:cubicBezTo>
                        <a:pt x="9" y="10"/>
                        <a:pt x="5" y="18"/>
                        <a:pt x="0" y="26"/>
                      </a:cubicBezTo>
                      <a:cubicBezTo>
                        <a:pt x="0" y="28"/>
                        <a:pt x="5" y="27"/>
                        <a:pt x="6" y="2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1" name="Freeform 62">
                  <a:extLst>
                    <a:ext uri="{FF2B5EF4-FFF2-40B4-BE49-F238E27FC236}">
                      <a16:creationId xmlns:a16="http://schemas.microsoft.com/office/drawing/2014/main" id="{7040BB5C-5EFD-48C0-A56F-F6D3073409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351" y="465138"/>
                  <a:ext cx="144463" cy="76200"/>
                </a:xfrm>
                <a:custGeom>
                  <a:avLst/>
                  <a:gdLst>
                    <a:gd name="T0" fmla="*/ 7 w 34"/>
                    <a:gd name="T1" fmla="*/ 17 h 18"/>
                    <a:gd name="T2" fmla="*/ 31 w 34"/>
                    <a:gd name="T3" fmla="*/ 3 h 18"/>
                    <a:gd name="T4" fmla="*/ 27 w 34"/>
                    <a:gd name="T5" fmla="*/ 1 h 18"/>
                    <a:gd name="T6" fmla="*/ 3 w 34"/>
                    <a:gd name="T7" fmla="*/ 14 h 18"/>
                    <a:gd name="T8" fmla="*/ 7 w 34"/>
                    <a:gd name="T9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7" y="17"/>
                      </a:moveTo>
                      <a:cubicBezTo>
                        <a:pt x="15" y="12"/>
                        <a:pt x="23" y="8"/>
                        <a:pt x="31" y="3"/>
                      </a:cubicBezTo>
                      <a:cubicBezTo>
                        <a:pt x="34" y="1"/>
                        <a:pt x="29" y="0"/>
                        <a:pt x="27" y="1"/>
                      </a:cubicBezTo>
                      <a:cubicBezTo>
                        <a:pt x="19" y="5"/>
                        <a:pt x="11" y="10"/>
                        <a:pt x="3" y="14"/>
                      </a:cubicBezTo>
                      <a:cubicBezTo>
                        <a:pt x="0" y="16"/>
                        <a:pt x="5" y="18"/>
                        <a:pt x="7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2" name="Freeform 63">
                  <a:extLst>
                    <a:ext uri="{FF2B5EF4-FFF2-40B4-BE49-F238E27FC236}">
                      <a16:creationId xmlns:a16="http://schemas.microsoft.com/office/drawing/2014/main" id="{08690B88-AC55-45AC-B85A-CD592C4BEA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6214" y="690563"/>
                  <a:ext cx="122238" cy="47625"/>
                </a:xfrm>
                <a:custGeom>
                  <a:avLst/>
                  <a:gdLst>
                    <a:gd name="T0" fmla="*/ 1 w 29"/>
                    <a:gd name="T1" fmla="*/ 2 h 11"/>
                    <a:gd name="T2" fmla="*/ 22 w 29"/>
                    <a:gd name="T3" fmla="*/ 10 h 11"/>
                    <a:gd name="T4" fmla="*/ 26 w 29"/>
                    <a:gd name="T5" fmla="*/ 10 h 11"/>
                    <a:gd name="T6" fmla="*/ 28 w 29"/>
                    <a:gd name="T7" fmla="*/ 8 h 11"/>
                    <a:gd name="T8" fmla="*/ 6 w 29"/>
                    <a:gd name="T9" fmla="*/ 0 h 11"/>
                    <a:gd name="T10" fmla="*/ 2 w 29"/>
                    <a:gd name="T11" fmla="*/ 1 h 11"/>
                    <a:gd name="T12" fmla="*/ 1 w 29"/>
                    <a:gd name="T13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11">
                      <a:moveTo>
                        <a:pt x="1" y="2"/>
                      </a:moveTo>
                      <a:cubicBezTo>
                        <a:pt x="8" y="5"/>
                        <a:pt x="15" y="8"/>
                        <a:pt x="22" y="10"/>
                      </a:cubicBezTo>
                      <a:cubicBezTo>
                        <a:pt x="23" y="11"/>
                        <a:pt x="25" y="10"/>
                        <a:pt x="26" y="10"/>
                      </a:cubicBezTo>
                      <a:cubicBezTo>
                        <a:pt x="26" y="10"/>
                        <a:pt x="29" y="9"/>
                        <a:pt x="28" y="8"/>
                      </a:cubicBezTo>
                      <a:cubicBezTo>
                        <a:pt x="20" y="6"/>
                        <a:pt x="13" y="3"/>
                        <a:pt x="6" y="0"/>
                      </a:cubicBez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2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3" name="Freeform 64">
                  <a:extLst>
                    <a:ext uri="{FF2B5EF4-FFF2-40B4-BE49-F238E27FC236}">
                      <a16:creationId xmlns:a16="http://schemas.microsoft.com/office/drawing/2014/main" id="{30111F76-CEDA-4177-B5F3-8DBB0B1AE3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5414" y="1019175"/>
                  <a:ext cx="198438" cy="284163"/>
                </a:xfrm>
                <a:custGeom>
                  <a:avLst/>
                  <a:gdLst>
                    <a:gd name="T0" fmla="*/ 36 w 47"/>
                    <a:gd name="T1" fmla="*/ 0 h 67"/>
                    <a:gd name="T2" fmla="*/ 32 w 47"/>
                    <a:gd name="T3" fmla="*/ 0 h 67"/>
                    <a:gd name="T4" fmla="*/ 9 w 47"/>
                    <a:gd name="T5" fmla="*/ 23 h 67"/>
                    <a:gd name="T6" fmla="*/ 7 w 47"/>
                    <a:gd name="T7" fmla="*/ 60 h 67"/>
                    <a:gd name="T8" fmla="*/ 16 w 47"/>
                    <a:gd name="T9" fmla="*/ 67 h 67"/>
                    <a:gd name="T10" fmla="*/ 16 w 47"/>
                    <a:gd name="T11" fmla="*/ 67 h 67"/>
                    <a:gd name="T12" fmla="*/ 19 w 47"/>
                    <a:gd name="T13" fmla="*/ 66 h 67"/>
                    <a:gd name="T14" fmla="*/ 20 w 47"/>
                    <a:gd name="T15" fmla="*/ 53 h 67"/>
                    <a:gd name="T16" fmla="*/ 32 w 47"/>
                    <a:gd name="T17" fmla="*/ 20 h 67"/>
                    <a:gd name="T18" fmla="*/ 47 w 47"/>
                    <a:gd name="T19" fmla="*/ 5 h 67"/>
                    <a:gd name="T20" fmla="*/ 36 w 47"/>
                    <a:gd name="T2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7" h="67">
                      <a:moveTo>
                        <a:pt x="36" y="0"/>
                      </a:moveTo>
                      <a:cubicBezTo>
                        <a:pt x="34" y="0"/>
                        <a:pt x="33" y="0"/>
                        <a:pt x="32" y="0"/>
                      </a:cubicBezTo>
                      <a:cubicBezTo>
                        <a:pt x="22" y="2"/>
                        <a:pt x="14" y="14"/>
                        <a:pt x="9" y="23"/>
                      </a:cubicBezTo>
                      <a:cubicBezTo>
                        <a:pt x="4" y="33"/>
                        <a:pt x="0" y="50"/>
                        <a:pt x="7" y="60"/>
                      </a:cubicBezTo>
                      <a:cubicBezTo>
                        <a:pt x="9" y="63"/>
                        <a:pt x="12" y="67"/>
                        <a:pt x="16" y="67"/>
                      </a:cubicBezTo>
                      <a:cubicBezTo>
                        <a:pt x="16" y="67"/>
                        <a:pt x="16" y="67"/>
                        <a:pt x="16" y="67"/>
                      </a:cubicBezTo>
                      <a:cubicBezTo>
                        <a:pt x="17" y="67"/>
                        <a:pt x="18" y="67"/>
                        <a:pt x="19" y="66"/>
                      </a:cubicBezTo>
                      <a:cubicBezTo>
                        <a:pt x="23" y="63"/>
                        <a:pt x="20" y="57"/>
                        <a:pt x="20" y="53"/>
                      </a:cubicBezTo>
                      <a:cubicBezTo>
                        <a:pt x="19" y="40"/>
                        <a:pt x="23" y="29"/>
                        <a:pt x="32" y="20"/>
                      </a:cubicBezTo>
                      <a:cubicBezTo>
                        <a:pt x="37" y="15"/>
                        <a:pt x="43" y="11"/>
                        <a:pt x="47" y="5"/>
                      </a:cubicBezTo>
                      <a:cubicBezTo>
                        <a:pt x="45" y="1"/>
                        <a:pt x="40" y="0"/>
                        <a:pt x="3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4" name="Freeform 65">
                  <a:extLst>
                    <a:ext uri="{FF2B5EF4-FFF2-40B4-BE49-F238E27FC236}">
                      <a16:creationId xmlns:a16="http://schemas.microsoft.com/office/drawing/2014/main" id="{FEF109A5-320F-4BEC-94AD-DDBEC9E81D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7014" y="1579563"/>
                  <a:ext cx="198438" cy="149225"/>
                </a:xfrm>
                <a:custGeom>
                  <a:avLst/>
                  <a:gdLst>
                    <a:gd name="T0" fmla="*/ 5 w 47"/>
                    <a:gd name="T1" fmla="*/ 0 h 35"/>
                    <a:gd name="T2" fmla="*/ 1 w 47"/>
                    <a:gd name="T3" fmla="*/ 15 h 35"/>
                    <a:gd name="T4" fmla="*/ 19 w 47"/>
                    <a:gd name="T5" fmla="*/ 35 h 35"/>
                    <a:gd name="T6" fmla="*/ 22 w 47"/>
                    <a:gd name="T7" fmla="*/ 34 h 35"/>
                    <a:gd name="T8" fmla="*/ 47 w 47"/>
                    <a:gd name="T9" fmla="*/ 27 h 35"/>
                    <a:gd name="T10" fmla="*/ 21 w 47"/>
                    <a:gd name="T11" fmla="*/ 16 h 35"/>
                    <a:gd name="T12" fmla="*/ 5 w 47"/>
                    <a:gd name="T1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" h="35">
                      <a:moveTo>
                        <a:pt x="5" y="0"/>
                      </a:moveTo>
                      <a:cubicBezTo>
                        <a:pt x="1" y="4"/>
                        <a:pt x="0" y="10"/>
                        <a:pt x="1" y="15"/>
                      </a:cubicBezTo>
                      <a:cubicBezTo>
                        <a:pt x="3" y="24"/>
                        <a:pt x="11" y="30"/>
                        <a:pt x="19" y="35"/>
                      </a:cubicBezTo>
                      <a:cubicBezTo>
                        <a:pt x="21" y="35"/>
                        <a:pt x="22" y="34"/>
                        <a:pt x="22" y="34"/>
                      </a:cubicBezTo>
                      <a:cubicBezTo>
                        <a:pt x="31" y="32"/>
                        <a:pt x="39" y="29"/>
                        <a:pt x="47" y="27"/>
                      </a:cubicBezTo>
                      <a:cubicBezTo>
                        <a:pt x="37" y="26"/>
                        <a:pt x="28" y="23"/>
                        <a:pt x="21" y="16"/>
                      </a:cubicBezTo>
                      <a:cubicBezTo>
                        <a:pt x="15" y="11"/>
                        <a:pt x="11" y="4"/>
                        <a:pt x="5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5" name="Freeform 66">
                  <a:extLst>
                    <a:ext uri="{FF2B5EF4-FFF2-40B4-BE49-F238E27FC236}">
                      <a16:creationId xmlns:a16="http://schemas.microsoft.com/office/drawing/2014/main" id="{803776CE-ACBB-489D-8B60-691D11F97B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6389" y="1690688"/>
                  <a:ext cx="212725" cy="76200"/>
                </a:xfrm>
                <a:custGeom>
                  <a:avLst/>
                  <a:gdLst>
                    <a:gd name="T0" fmla="*/ 44 w 50"/>
                    <a:gd name="T1" fmla="*/ 0 h 18"/>
                    <a:gd name="T2" fmla="*/ 35 w 50"/>
                    <a:gd name="T3" fmla="*/ 1 h 18"/>
                    <a:gd name="T4" fmla="*/ 32 w 50"/>
                    <a:gd name="T5" fmla="*/ 1 h 18"/>
                    <a:gd name="T6" fmla="*/ 28 w 50"/>
                    <a:gd name="T7" fmla="*/ 1 h 18"/>
                    <a:gd name="T8" fmla="*/ 3 w 50"/>
                    <a:gd name="T9" fmla="*/ 8 h 18"/>
                    <a:gd name="T10" fmla="*/ 0 w 50"/>
                    <a:gd name="T11" fmla="*/ 9 h 18"/>
                    <a:gd name="T12" fmla="*/ 5 w 50"/>
                    <a:gd name="T13" fmla="*/ 12 h 18"/>
                    <a:gd name="T14" fmla="*/ 28 w 50"/>
                    <a:gd name="T15" fmla="*/ 18 h 18"/>
                    <a:gd name="T16" fmla="*/ 43 w 50"/>
                    <a:gd name="T17" fmla="*/ 14 h 18"/>
                    <a:gd name="T18" fmla="*/ 50 w 50"/>
                    <a:gd name="T19" fmla="*/ 5 h 18"/>
                    <a:gd name="T20" fmla="*/ 48 w 50"/>
                    <a:gd name="T21" fmla="*/ 1 h 18"/>
                    <a:gd name="T22" fmla="*/ 44 w 50"/>
                    <a:gd name="T2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" h="18">
                      <a:moveTo>
                        <a:pt x="44" y="0"/>
                      </a:moveTo>
                      <a:cubicBezTo>
                        <a:pt x="41" y="0"/>
                        <a:pt x="37" y="1"/>
                        <a:pt x="35" y="1"/>
                      </a:cubicBezTo>
                      <a:cubicBezTo>
                        <a:pt x="34" y="1"/>
                        <a:pt x="33" y="1"/>
                        <a:pt x="32" y="1"/>
                      </a:cubicBezTo>
                      <a:cubicBezTo>
                        <a:pt x="30" y="1"/>
                        <a:pt x="29" y="1"/>
                        <a:pt x="28" y="1"/>
                      </a:cubicBezTo>
                      <a:cubicBezTo>
                        <a:pt x="20" y="3"/>
                        <a:pt x="12" y="6"/>
                        <a:pt x="3" y="8"/>
                      </a:cubicBezTo>
                      <a:cubicBezTo>
                        <a:pt x="3" y="8"/>
                        <a:pt x="2" y="9"/>
                        <a:pt x="0" y="9"/>
                      </a:cubicBezTo>
                      <a:cubicBezTo>
                        <a:pt x="2" y="10"/>
                        <a:pt x="3" y="11"/>
                        <a:pt x="5" y="12"/>
                      </a:cubicBezTo>
                      <a:cubicBezTo>
                        <a:pt x="12" y="15"/>
                        <a:pt x="20" y="18"/>
                        <a:pt x="28" y="18"/>
                      </a:cubicBezTo>
                      <a:cubicBezTo>
                        <a:pt x="34" y="18"/>
                        <a:pt x="39" y="17"/>
                        <a:pt x="43" y="14"/>
                      </a:cubicBezTo>
                      <a:cubicBezTo>
                        <a:pt x="46" y="12"/>
                        <a:pt x="49" y="8"/>
                        <a:pt x="50" y="5"/>
                      </a:cubicBezTo>
                      <a:cubicBezTo>
                        <a:pt x="50" y="3"/>
                        <a:pt x="49" y="2"/>
                        <a:pt x="48" y="1"/>
                      </a:cubicBezTo>
                      <a:cubicBezTo>
                        <a:pt x="47" y="0"/>
                        <a:pt x="45" y="0"/>
                        <a:pt x="4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6" name="Freeform 67">
                  <a:extLst>
                    <a:ext uri="{FF2B5EF4-FFF2-40B4-BE49-F238E27FC236}">
                      <a16:creationId xmlns:a16="http://schemas.microsoft.com/office/drawing/2014/main" id="{9C38716B-5897-4C41-9695-115634F93B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7714" y="1655763"/>
                  <a:ext cx="309563" cy="141288"/>
                </a:xfrm>
                <a:custGeom>
                  <a:avLst/>
                  <a:gdLst>
                    <a:gd name="T0" fmla="*/ 67 w 73"/>
                    <a:gd name="T1" fmla="*/ 0 h 33"/>
                    <a:gd name="T2" fmla="*/ 57 w 73"/>
                    <a:gd name="T3" fmla="*/ 7 h 33"/>
                    <a:gd name="T4" fmla="*/ 30 w 73"/>
                    <a:gd name="T5" fmla="*/ 17 h 33"/>
                    <a:gd name="T6" fmla="*/ 23 w 73"/>
                    <a:gd name="T7" fmla="*/ 16 h 33"/>
                    <a:gd name="T8" fmla="*/ 2 w 73"/>
                    <a:gd name="T9" fmla="*/ 12 h 33"/>
                    <a:gd name="T10" fmla="*/ 7 w 73"/>
                    <a:gd name="T11" fmla="*/ 26 h 33"/>
                    <a:gd name="T12" fmla="*/ 28 w 73"/>
                    <a:gd name="T13" fmla="*/ 33 h 33"/>
                    <a:gd name="T14" fmla="*/ 38 w 73"/>
                    <a:gd name="T15" fmla="*/ 33 h 33"/>
                    <a:gd name="T16" fmla="*/ 71 w 73"/>
                    <a:gd name="T17" fmla="*/ 13 h 33"/>
                    <a:gd name="T18" fmla="*/ 71 w 73"/>
                    <a:gd name="T19" fmla="*/ 2 h 33"/>
                    <a:gd name="T20" fmla="*/ 68 w 73"/>
                    <a:gd name="T21" fmla="*/ 0 h 33"/>
                    <a:gd name="T22" fmla="*/ 67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67" y="0"/>
                      </a:moveTo>
                      <a:cubicBezTo>
                        <a:pt x="63" y="0"/>
                        <a:pt x="60" y="5"/>
                        <a:pt x="57" y="7"/>
                      </a:cubicBezTo>
                      <a:cubicBezTo>
                        <a:pt x="49" y="13"/>
                        <a:pt x="40" y="17"/>
                        <a:pt x="30" y="17"/>
                      </a:cubicBezTo>
                      <a:cubicBezTo>
                        <a:pt x="28" y="17"/>
                        <a:pt x="25" y="16"/>
                        <a:pt x="23" y="16"/>
                      </a:cubicBezTo>
                      <a:cubicBezTo>
                        <a:pt x="16" y="15"/>
                        <a:pt x="9" y="12"/>
                        <a:pt x="2" y="12"/>
                      </a:cubicBezTo>
                      <a:cubicBezTo>
                        <a:pt x="0" y="17"/>
                        <a:pt x="3" y="23"/>
                        <a:pt x="7" y="26"/>
                      </a:cubicBezTo>
                      <a:cubicBezTo>
                        <a:pt x="12" y="32"/>
                        <a:pt x="20" y="33"/>
                        <a:pt x="28" y="33"/>
                      </a:cubicBezTo>
                      <a:cubicBezTo>
                        <a:pt x="32" y="33"/>
                        <a:pt x="35" y="33"/>
                        <a:pt x="38" y="33"/>
                      </a:cubicBezTo>
                      <a:cubicBezTo>
                        <a:pt x="50" y="31"/>
                        <a:pt x="66" y="26"/>
                        <a:pt x="71" y="13"/>
                      </a:cubicBezTo>
                      <a:cubicBezTo>
                        <a:pt x="72" y="10"/>
                        <a:pt x="73" y="5"/>
                        <a:pt x="71" y="2"/>
                      </a:cubicBezTo>
                      <a:cubicBezTo>
                        <a:pt x="71" y="1"/>
                        <a:pt x="70" y="1"/>
                        <a:pt x="68" y="0"/>
                      </a:cubicBezTo>
                      <a:cubicBezTo>
                        <a:pt x="68" y="0"/>
                        <a:pt x="68" y="0"/>
                        <a:pt x="67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7" name="Freeform 68">
                  <a:extLst>
                    <a:ext uri="{FF2B5EF4-FFF2-40B4-BE49-F238E27FC236}">
                      <a16:creationId xmlns:a16="http://schemas.microsoft.com/office/drawing/2014/main" id="{C4447F95-86ED-4D34-8C3E-73654E4569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9201" y="1308100"/>
                  <a:ext cx="211138" cy="280988"/>
                </a:xfrm>
                <a:custGeom>
                  <a:avLst/>
                  <a:gdLst>
                    <a:gd name="T0" fmla="*/ 34 w 50"/>
                    <a:gd name="T1" fmla="*/ 0 h 66"/>
                    <a:gd name="T2" fmla="*/ 31 w 50"/>
                    <a:gd name="T3" fmla="*/ 1 h 66"/>
                    <a:gd name="T4" fmla="*/ 30 w 50"/>
                    <a:gd name="T5" fmla="*/ 14 h 66"/>
                    <a:gd name="T6" fmla="*/ 17 w 50"/>
                    <a:gd name="T7" fmla="*/ 47 h 66"/>
                    <a:gd name="T8" fmla="*/ 0 w 50"/>
                    <a:gd name="T9" fmla="*/ 61 h 66"/>
                    <a:gd name="T10" fmla="*/ 13 w 50"/>
                    <a:gd name="T11" fmla="*/ 66 h 66"/>
                    <a:gd name="T12" fmla="*/ 15 w 50"/>
                    <a:gd name="T13" fmla="*/ 66 h 66"/>
                    <a:gd name="T14" fmla="*/ 39 w 50"/>
                    <a:gd name="T15" fmla="*/ 45 h 66"/>
                    <a:gd name="T16" fmla="*/ 43 w 50"/>
                    <a:gd name="T17" fmla="*/ 7 h 66"/>
                    <a:gd name="T18" fmla="*/ 34 w 50"/>
                    <a:gd name="T19" fmla="*/ 0 h 66"/>
                    <a:gd name="T20" fmla="*/ 34 w 50"/>
                    <a:gd name="T21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" h="66">
                      <a:moveTo>
                        <a:pt x="34" y="0"/>
                      </a:moveTo>
                      <a:cubicBezTo>
                        <a:pt x="33" y="0"/>
                        <a:pt x="32" y="0"/>
                        <a:pt x="31" y="1"/>
                      </a:cubicBezTo>
                      <a:cubicBezTo>
                        <a:pt x="27" y="4"/>
                        <a:pt x="30" y="10"/>
                        <a:pt x="30" y="14"/>
                      </a:cubicBezTo>
                      <a:cubicBezTo>
                        <a:pt x="29" y="26"/>
                        <a:pt x="26" y="38"/>
                        <a:pt x="17" y="47"/>
                      </a:cubicBezTo>
                      <a:cubicBezTo>
                        <a:pt x="11" y="52"/>
                        <a:pt x="5" y="55"/>
                        <a:pt x="0" y="61"/>
                      </a:cubicBezTo>
                      <a:cubicBezTo>
                        <a:pt x="3" y="65"/>
                        <a:pt x="8" y="66"/>
                        <a:pt x="13" y="66"/>
                      </a:cubicBezTo>
                      <a:cubicBezTo>
                        <a:pt x="13" y="66"/>
                        <a:pt x="14" y="66"/>
                        <a:pt x="15" y="66"/>
                      </a:cubicBezTo>
                      <a:cubicBezTo>
                        <a:pt x="26" y="65"/>
                        <a:pt x="34" y="53"/>
                        <a:pt x="39" y="45"/>
                      </a:cubicBezTo>
                      <a:cubicBezTo>
                        <a:pt x="45" y="34"/>
                        <a:pt x="50" y="18"/>
                        <a:pt x="43" y="7"/>
                      </a:cubicBezTo>
                      <a:cubicBezTo>
                        <a:pt x="41" y="4"/>
                        <a:pt x="38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8" name="Freeform 69">
                  <a:extLst>
                    <a:ext uri="{FF2B5EF4-FFF2-40B4-BE49-F238E27FC236}">
                      <a16:creationId xmlns:a16="http://schemas.microsoft.com/office/drawing/2014/main" id="{5ED87E00-2D95-48D1-B84E-F1CB45CE34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9276" y="784224"/>
                  <a:ext cx="309563" cy="141287"/>
                </a:xfrm>
                <a:custGeom>
                  <a:avLst/>
                  <a:gdLst>
                    <a:gd name="T0" fmla="*/ 44 w 73"/>
                    <a:gd name="T1" fmla="*/ 0 h 33"/>
                    <a:gd name="T2" fmla="*/ 36 w 73"/>
                    <a:gd name="T3" fmla="*/ 1 h 33"/>
                    <a:gd name="T4" fmla="*/ 3 w 73"/>
                    <a:gd name="T5" fmla="*/ 19 h 33"/>
                    <a:gd name="T6" fmla="*/ 2 w 73"/>
                    <a:gd name="T7" fmla="*/ 31 h 33"/>
                    <a:gd name="T8" fmla="*/ 5 w 73"/>
                    <a:gd name="T9" fmla="*/ 33 h 33"/>
                    <a:gd name="T10" fmla="*/ 6 w 73"/>
                    <a:gd name="T11" fmla="*/ 33 h 33"/>
                    <a:gd name="T12" fmla="*/ 16 w 73"/>
                    <a:gd name="T13" fmla="*/ 26 h 33"/>
                    <a:gd name="T14" fmla="*/ 43 w 73"/>
                    <a:gd name="T15" fmla="*/ 17 h 33"/>
                    <a:gd name="T16" fmla="*/ 50 w 73"/>
                    <a:gd name="T17" fmla="*/ 18 h 33"/>
                    <a:gd name="T18" fmla="*/ 72 w 73"/>
                    <a:gd name="T19" fmla="*/ 22 h 33"/>
                    <a:gd name="T20" fmla="*/ 67 w 73"/>
                    <a:gd name="T21" fmla="*/ 7 h 33"/>
                    <a:gd name="T22" fmla="*/ 44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44" y="0"/>
                      </a:moveTo>
                      <a:cubicBezTo>
                        <a:pt x="41" y="0"/>
                        <a:pt x="38" y="0"/>
                        <a:pt x="36" y="1"/>
                      </a:cubicBezTo>
                      <a:cubicBezTo>
                        <a:pt x="24" y="2"/>
                        <a:pt x="8" y="7"/>
                        <a:pt x="3" y="19"/>
                      </a:cubicBezTo>
                      <a:cubicBezTo>
                        <a:pt x="1" y="22"/>
                        <a:pt x="0" y="28"/>
                        <a:pt x="2" y="31"/>
                      </a:cubicBezTo>
                      <a:cubicBezTo>
                        <a:pt x="3" y="32"/>
                        <a:pt x="3" y="32"/>
                        <a:pt x="5" y="33"/>
                      </a:cubicBezTo>
                      <a:cubicBezTo>
                        <a:pt x="5" y="33"/>
                        <a:pt x="6" y="33"/>
                        <a:pt x="6" y="33"/>
                      </a:cubicBezTo>
                      <a:cubicBezTo>
                        <a:pt x="10" y="33"/>
                        <a:pt x="14" y="28"/>
                        <a:pt x="16" y="26"/>
                      </a:cubicBezTo>
                      <a:cubicBezTo>
                        <a:pt x="24" y="20"/>
                        <a:pt x="33" y="17"/>
                        <a:pt x="43" y="17"/>
                      </a:cubicBezTo>
                      <a:cubicBezTo>
                        <a:pt x="45" y="17"/>
                        <a:pt x="48" y="17"/>
                        <a:pt x="50" y="18"/>
                      </a:cubicBezTo>
                      <a:cubicBezTo>
                        <a:pt x="57" y="19"/>
                        <a:pt x="64" y="22"/>
                        <a:pt x="72" y="22"/>
                      </a:cubicBezTo>
                      <a:cubicBezTo>
                        <a:pt x="73" y="17"/>
                        <a:pt x="70" y="11"/>
                        <a:pt x="67" y="7"/>
                      </a:cubicBezTo>
                      <a:cubicBezTo>
                        <a:pt x="61" y="2"/>
                        <a:pt x="53" y="0"/>
                        <a:pt x="44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9" name="Freeform 70">
                  <a:extLst>
                    <a:ext uri="{FF2B5EF4-FFF2-40B4-BE49-F238E27FC236}">
                      <a16:creationId xmlns:a16="http://schemas.microsoft.com/office/drawing/2014/main" id="{6F52D58A-E6A0-4C75-9CFA-3C061E0824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0614" y="890588"/>
                  <a:ext cx="258763" cy="242888"/>
                </a:xfrm>
                <a:custGeom>
                  <a:avLst/>
                  <a:gdLst>
                    <a:gd name="T0" fmla="*/ 16 w 61"/>
                    <a:gd name="T1" fmla="*/ 0 h 57"/>
                    <a:gd name="T2" fmla="*/ 10 w 61"/>
                    <a:gd name="T3" fmla="*/ 1 h 57"/>
                    <a:gd name="T4" fmla="*/ 1 w 61"/>
                    <a:gd name="T5" fmla="*/ 7 h 57"/>
                    <a:gd name="T6" fmla="*/ 1 w 61"/>
                    <a:gd name="T7" fmla="*/ 11 h 57"/>
                    <a:gd name="T8" fmla="*/ 13 w 61"/>
                    <a:gd name="T9" fmla="*/ 16 h 57"/>
                    <a:gd name="T10" fmla="*/ 41 w 61"/>
                    <a:gd name="T11" fmla="*/ 37 h 57"/>
                    <a:gd name="T12" fmla="*/ 50 w 61"/>
                    <a:gd name="T13" fmla="*/ 57 h 57"/>
                    <a:gd name="T14" fmla="*/ 59 w 61"/>
                    <a:gd name="T15" fmla="*/ 44 h 57"/>
                    <a:gd name="T16" fmla="*/ 45 w 61"/>
                    <a:gd name="T17" fmla="*/ 15 h 57"/>
                    <a:gd name="T18" fmla="*/ 16 w 61"/>
                    <a:gd name="T1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57">
                      <a:moveTo>
                        <a:pt x="16" y="0"/>
                      </a:moveTo>
                      <a:cubicBezTo>
                        <a:pt x="14" y="0"/>
                        <a:pt x="12" y="0"/>
                        <a:pt x="10" y="1"/>
                      </a:cubicBezTo>
                      <a:cubicBezTo>
                        <a:pt x="7" y="2"/>
                        <a:pt x="2" y="4"/>
                        <a:pt x="1" y="7"/>
                      </a:cubicBezTo>
                      <a:cubicBezTo>
                        <a:pt x="0" y="8"/>
                        <a:pt x="0" y="9"/>
                        <a:pt x="1" y="11"/>
                      </a:cubicBezTo>
                      <a:cubicBezTo>
                        <a:pt x="2" y="15"/>
                        <a:pt x="9" y="15"/>
                        <a:pt x="13" y="16"/>
                      </a:cubicBezTo>
                      <a:cubicBezTo>
                        <a:pt x="25" y="19"/>
                        <a:pt x="35" y="26"/>
                        <a:pt x="41" y="37"/>
                      </a:cubicBezTo>
                      <a:cubicBezTo>
                        <a:pt x="44" y="44"/>
                        <a:pt x="46" y="51"/>
                        <a:pt x="50" y="57"/>
                      </a:cubicBezTo>
                      <a:cubicBezTo>
                        <a:pt x="55" y="55"/>
                        <a:pt x="58" y="49"/>
                        <a:pt x="59" y="44"/>
                      </a:cubicBezTo>
                      <a:cubicBezTo>
                        <a:pt x="61" y="33"/>
                        <a:pt x="52" y="23"/>
                        <a:pt x="45" y="15"/>
                      </a:cubicBezTo>
                      <a:cubicBezTo>
                        <a:pt x="38" y="8"/>
                        <a:pt x="27" y="0"/>
                        <a:pt x="1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70" name="文本框 558">
              <a:extLst>
                <a:ext uri="{FF2B5EF4-FFF2-40B4-BE49-F238E27FC236}">
                  <a16:creationId xmlns:a16="http://schemas.microsoft.com/office/drawing/2014/main" id="{E3225FE5-77A7-4A08-B5DB-31E431B54443}"/>
                </a:ext>
              </a:extLst>
            </p:cNvPr>
            <p:cNvSpPr txBox="1"/>
            <p:nvPr/>
          </p:nvSpPr>
          <p:spPr>
            <a:xfrm>
              <a:off x="2199920" y="2233755"/>
              <a:ext cx="3463784" cy="56438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Phần</a:t>
              </a:r>
              <a:r>
                <a:rPr kumimoji="0" lang="en-US" sz="3000" b="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chữ</a:t>
              </a:r>
              <a:r>
                <a:rPr kumimoji="0" lang="en-US" sz="3000" b="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3000" b="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những</a:t>
              </a:r>
              <a:r>
                <a:rPr kumimoji="0" lang="en-US" sz="3000" b="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gì</a:t>
              </a:r>
              <a:r>
                <a:rPr kumimoji="0" lang="en-US" sz="3000" b="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? </a:t>
              </a:r>
              <a:r>
                <a:rPr kumimoji="0" lang="en-US" sz="3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Phần</a:t>
              </a:r>
              <a:r>
                <a:rPr kumimoji="0" lang="en-US" sz="3000" b="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hình</a:t>
              </a:r>
              <a:r>
                <a:rPr kumimoji="0" lang="en-US" sz="3000" b="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3000" b="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gì</a:t>
              </a:r>
              <a:r>
                <a:rPr kumimoji="0" lang="en-US" sz="3000" b="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?</a:t>
              </a:r>
              <a:endPara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30" name="Picture 1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65" y="2454854"/>
            <a:ext cx="3378278" cy="3665358"/>
          </a:xfrm>
          <a:prstGeom prst="rect">
            <a:avLst/>
          </a:prstGeom>
        </p:spPr>
      </p:pic>
      <p:sp>
        <p:nvSpPr>
          <p:cNvPr id="131" name="Rectangle 130"/>
          <p:cNvSpPr/>
          <p:nvPr/>
        </p:nvSpPr>
        <p:spPr>
          <a:xfrm>
            <a:off x="4839987" y="1873309"/>
            <a:ext cx="5368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Thảo</a:t>
            </a:r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luận</a:t>
            </a:r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nhóm</a:t>
            </a:r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2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1085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A3F681-05C1-4FA2-90B9-1B57E182B689}"/>
              </a:ext>
            </a:extLst>
          </p:cNvPr>
          <p:cNvSpPr/>
          <p:nvPr/>
        </p:nvSpPr>
        <p:spPr>
          <a:xfrm>
            <a:off x="2200080" y="1752400"/>
            <a:ext cx="7969158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 smtClean="0">
                <a:ln w="22225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Luyện</a:t>
            </a:r>
            <a:r>
              <a:rPr kumimoji="0" lang="en-US" sz="4500" b="1" i="0" u="none" strike="noStrike" kern="1200" cap="none" spc="0" normalizeH="0" noProof="0" dirty="0" smtClean="0">
                <a:ln w="22225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4500" b="1" i="0" u="none" strike="noStrike" kern="1200" cap="none" spc="0" normalizeH="0" noProof="0" dirty="0" err="1" smtClean="0">
                <a:ln w="22225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đọc</a:t>
            </a:r>
            <a:r>
              <a:rPr kumimoji="0" lang="en-US" sz="4500" b="1" i="0" u="none" strike="noStrike" kern="1200" cap="none" spc="0" normalizeH="0" noProof="0" dirty="0" smtClean="0">
                <a:ln w="22225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00" b="1" i="0" u="none" strike="noStrike" kern="1200" cap="none" spc="0" normalizeH="0" noProof="0" dirty="0" smtClean="0">
              <a:ln w="22225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noProof="0" dirty="0" err="1" smtClean="0">
                <a:ln w="22225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Cuốn</a:t>
            </a:r>
            <a:r>
              <a:rPr kumimoji="0" lang="en-US" sz="6600" b="1" i="0" u="none" strike="noStrike" kern="1200" cap="none" spc="0" normalizeH="0" noProof="0" dirty="0" smtClean="0">
                <a:ln w="22225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6600" b="1" i="0" u="none" strike="noStrike" kern="1200" cap="none" spc="0" normalizeH="0" noProof="0" dirty="0" err="1" smtClean="0">
                <a:ln w="22225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sách</a:t>
            </a:r>
            <a:r>
              <a:rPr kumimoji="0" lang="en-US" sz="6600" b="1" i="0" u="none" strike="noStrike" kern="1200" cap="none" spc="0" normalizeH="0" noProof="0" dirty="0" smtClean="0">
                <a:ln w="22225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6600" b="1" i="0" u="none" strike="noStrike" kern="1200" cap="none" spc="0" normalizeH="0" noProof="0" dirty="0" err="1" smtClean="0">
                <a:ln w="22225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của</a:t>
            </a:r>
            <a:r>
              <a:rPr kumimoji="0" lang="en-US" sz="6600" b="1" i="0" u="none" strike="noStrike" kern="1200" cap="none" spc="0" normalizeH="0" noProof="0" dirty="0" smtClean="0">
                <a:ln w="22225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6600" b="1" i="0" u="none" strike="noStrike" kern="1200" cap="none" spc="0" normalizeH="0" noProof="0" dirty="0" err="1" smtClean="0">
                <a:ln w="22225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em</a:t>
            </a:r>
            <a:endParaRPr kumimoji="0" lang="en-US" sz="6600" b="1" i="0" u="none" strike="noStrike" kern="1200" cap="none" spc="0" normalizeH="0" baseline="0" noProof="0" dirty="0">
              <a:ln w="22225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58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426036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6" name="TextBox 5"/>
          <p:cNvSpPr txBox="1"/>
          <p:nvPr/>
        </p:nvSpPr>
        <p:spPr>
          <a:xfrm>
            <a:off x="4782416" y="232783"/>
            <a:ext cx="4738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 SÁCH CỦA EM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6817" y="817558"/>
            <a:ext cx="98921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			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949162" y="2194604"/>
            <a:ext cx="97674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86817" y="4046659"/>
            <a:ext cx="100514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loud 15"/>
          <p:cNvSpPr/>
          <p:nvPr/>
        </p:nvSpPr>
        <p:spPr>
          <a:xfrm>
            <a:off x="-96982" y="0"/>
            <a:ext cx="2992582" cy="1392382"/>
          </a:xfrm>
          <a:prstGeom prst="clou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Đọc</a:t>
            </a:r>
            <a:r>
              <a:rPr lang="en-US" sz="3600" dirty="0" smtClean="0"/>
              <a:t> </a:t>
            </a:r>
            <a:r>
              <a:rPr lang="en-US" sz="3600" dirty="0" err="1" smtClean="0"/>
              <a:t>mẫu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821543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42603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8926" y="278239"/>
            <a:ext cx="4738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 SÁCH CỦA EM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91145" y="807166"/>
            <a:ext cx="98921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29297" y="727796"/>
            <a:ext cx="80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.VnCooperH" panose="020B7200000000000000" pitchFamily="34" charset="0"/>
              </a:rPr>
              <a:t>1</a:t>
            </a:r>
            <a:endParaRPr lang="en-US" sz="3200" dirty="0">
              <a:solidFill>
                <a:srgbClr val="FF0000"/>
              </a:solidFill>
              <a:latin typeface=".VnCooperH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9297" y="2124970"/>
            <a:ext cx="80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.VnCooperH" panose="020B7200000000000000" pitchFamily="34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29297" y="2995037"/>
            <a:ext cx="80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.VnCooperH" panose="020B7200000000000000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29296" y="3875987"/>
            <a:ext cx="80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.VnCooperH" panose="020B7200000000000000" pitchFamily="34" charset="0"/>
              </a:rPr>
              <a:t>4</a:t>
            </a:r>
            <a:endParaRPr lang="en-US" sz="3200" dirty="0">
              <a:solidFill>
                <a:srgbClr val="FF0000"/>
              </a:solidFill>
              <a:latin typeface=".VnCooperH" panose="020B72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91145" y="2160567"/>
            <a:ext cx="9767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59972" y="3086618"/>
            <a:ext cx="98298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59972" y="4022836"/>
            <a:ext cx="100514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loud 15"/>
          <p:cNvSpPr/>
          <p:nvPr/>
        </p:nvSpPr>
        <p:spPr>
          <a:xfrm>
            <a:off x="93519" y="14287"/>
            <a:ext cx="2381251" cy="1427017"/>
          </a:xfrm>
          <a:prstGeom prst="clou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Chia </a:t>
            </a:r>
            <a:r>
              <a:rPr lang="en-US" sz="3200" dirty="0" err="1" smtClean="0"/>
              <a:t>đoạn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57757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40"/>
                            </p:stCondLst>
                            <p:childTnLst>
                              <p:par>
                                <p:cTn id="36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20"/>
                            </p:stCondLst>
                            <p:childTnLst>
                              <p:par>
                                <p:cTn id="41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4563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53300" y="2399781"/>
            <a:ext cx="1023870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Thảo</a:t>
            </a:r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luận</a:t>
            </a:r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nhóm</a:t>
            </a:r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4</a:t>
            </a:r>
          </a:p>
          <a:p>
            <a:pPr algn="ctr"/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Cử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đại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diện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đọc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nối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tiếp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đoạn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lần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1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42152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65762" y="316594"/>
            <a:ext cx="5472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2291" y="1551709"/>
            <a:ext cx="358832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7490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18708" y="214232"/>
            <a:ext cx="5472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组合 567">
            <a:extLst>
              <a:ext uri="{FF2B5EF4-FFF2-40B4-BE49-F238E27FC236}">
                <a16:creationId xmlns:a16="http://schemas.microsoft.com/office/drawing/2014/main" id="{52AA80A8-2133-44C9-B991-D7E5CD44A546}"/>
              </a:ext>
            </a:extLst>
          </p:cNvPr>
          <p:cNvGrpSpPr/>
          <p:nvPr/>
        </p:nvGrpSpPr>
        <p:grpSpPr>
          <a:xfrm>
            <a:off x="338326" y="51730"/>
            <a:ext cx="12047638" cy="2408543"/>
            <a:chOff x="1330899" y="1678703"/>
            <a:chExt cx="4506713" cy="1211173"/>
          </a:xfrm>
        </p:grpSpPr>
        <p:grpSp>
          <p:nvGrpSpPr>
            <p:cNvPr id="11" name="组合 376">
              <a:extLst>
                <a:ext uri="{FF2B5EF4-FFF2-40B4-BE49-F238E27FC236}">
                  <a16:creationId xmlns:a16="http://schemas.microsoft.com/office/drawing/2014/main" id="{DDD3E264-E15C-4FC8-A727-6282DD12666F}"/>
                </a:ext>
              </a:extLst>
            </p:cNvPr>
            <p:cNvGrpSpPr/>
            <p:nvPr/>
          </p:nvGrpSpPr>
          <p:grpSpPr>
            <a:xfrm>
              <a:off x="1330899" y="1678703"/>
              <a:ext cx="4506713" cy="1211173"/>
              <a:chOff x="2972472" y="1362075"/>
              <a:chExt cx="5830217" cy="1566863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618BBAC1-D141-424B-A320-AD96D9320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214" y="1920875"/>
                <a:ext cx="5197475" cy="995363"/>
              </a:xfrm>
              <a:custGeom>
                <a:avLst/>
                <a:gdLst>
                  <a:gd name="T0" fmla="*/ 4 w 1226"/>
                  <a:gd name="T1" fmla="*/ 50 h 234"/>
                  <a:gd name="T2" fmla="*/ 61 w 1226"/>
                  <a:gd name="T3" fmla="*/ 44 h 234"/>
                  <a:gd name="T4" fmla="*/ 73 w 1226"/>
                  <a:gd name="T5" fmla="*/ 44 h 234"/>
                  <a:gd name="T6" fmla="*/ 427 w 1226"/>
                  <a:gd name="T7" fmla="*/ 55 h 234"/>
                  <a:gd name="T8" fmla="*/ 530 w 1226"/>
                  <a:gd name="T9" fmla="*/ 58 h 234"/>
                  <a:gd name="T10" fmla="*/ 1036 w 1226"/>
                  <a:gd name="T11" fmla="*/ 18 h 234"/>
                  <a:gd name="T12" fmla="*/ 1161 w 1226"/>
                  <a:gd name="T13" fmla="*/ 22 h 234"/>
                  <a:gd name="T14" fmla="*/ 1135 w 1226"/>
                  <a:gd name="T15" fmla="*/ 177 h 234"/>
                  <a:gd name="T16" fmla="*/ 1021 w 1226"/>
                  <a:gd name="T17" fmla="*/ 209 h 234"/>
                  <a:gd name="T18" fmla="*/ 868 w 1226"/>
                  <a:gd name="T19" fmla="*/ 217 h 234"/>
                  <a:gd name="T20" fmla="*/ 691 w 1226"/>
                  <a:gd name="T21" fmla="*/ 231 h 234"/>
                  <a:gd name="T22" fmla="*/ 554 w 1226"/>
                  <a:gd name="T23" fmla="*/ 233 h 234"/>
                  <a:gd name="T24" fmla="*/ 613 w 1226"/>
                  <a:gd name="T25" fmla="*/ 234 h 234"/>
                  <a:gd name="T26" fmla="*/ 459 w 1226"/>
                  <a:gd name="T27" fmla="*/ 233 h 234"/>
                  <a:gd name="T28" fmla="*/ 314 w 1226"/>
                  <a:gd name="T29" fmla="*/ 233 h 234"/>
                  <a:gd name="T30" fmla="*/ 148 w 1226"/>
                  <a:gd name="T31" fmla="*/ 226 h 234"/>
                  <a:gd name="T32" fmla="*/ 68 w 1226"/>
                  <a:gd name="T33" fmla="*/ 219 h 234"/>
                  <a:gd name="T34" fmla="*/ 10 w 1226"/>
                  <a:gd name="T35" fmla="*/ 203 h 234"/>
                  <a:gd name="T36" fmla="*/ 7 w 1226"/>
                  <a:gd name="T37" fmla="*/ 166 h 234"/>
                  <a:gd name="T38" fmla="*/ 4 w 1226"/>
                  <a:gd name="T39" fmla="*/ 5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26" h="234">
                    <a:moveTo>
                      <a:pt x="4" y="50"/>
                    </a:moveTo>
                    <a:cubicBezTo>
                      <a:pt x="9" y="42"/>
                      <a:pt x="42" y="43"/>
                      <a:pt x="61" y="44"/>
                    </a:cubicBezTo>
                    <a:cubicBezTo>
                      <a:pt x="66" y="44"/>
                      <a:pt x="71" y="44"/>
                      <a:pt x="73" y="44"/>
                    </a:cubicBezTo>
                    <a:cubicBezTo>
                      <a:pt x="191" y="44"/>
                      <a:pt x="309" y="52"/>
                      <a:pt x="427" y="55"/>
                    </a:cubicBezTo>
                    <a:cubicBezTo>
                      <a:pt x="461" y="56"/>
                      <a:pt x="496" y="57"/>
                      <a:pt x="530" y="58"/>
                    </a:cubicBezTo>
                    <a:cubicBezTo>
                      <a:pt x="643" y="63"/>
                      <a:pt x="979" y="30"/>
                      <a:pt x="1036" y="18"/>
                    </a:cubicBezTo>
                    <a:cubicBezTo>
                      <a:pt x="1075" y="10"/>
                      <a:pt x="1125" y="0"/>
                      <a:pt x="1161" y="22"/>
                    </a:cubicBezTo>
                    <a:cubicBezTo>
                      <a:pt x="1226" y="61"/>
                      <a:pt x="1184" y="144"/>
                      <a:pt x="1135" y="177"/>
                    </a:cubicBezTo>
                    <a:cubicBezTo>
                      <a:pt x="1101" y="199"/>
                      <a:pt x="1060" y="205"/>
                      <a:pt x="1021" y="209"/>
                    </a:cubicBezTo>
                    <a:cubicBezTo>
                      <a:pt x="970" y="213"/>
                      <a:pt x="919" y="214"/>
                      <a:pt x="868" y="217"/>
                    </a:cubicBezTo>
                    <a:cubicBezTo>
                      <a:pt x="809" y="220"/>
                      <a:pt x="750" y="228"/>
                      <a:pt x="691" y="231"/>
                    </a:cubicBezTo>
                    <a:cubicBezTo>
                      <a:pt x="645" y="233"/>
                      <a:pt x="600" y="233"/>
                      <a:pt x="554" y="233"/>
                    </a:cubicBezTo>
                    <a:cubicBezTo>
                      <a:pt x="574" y="233"/>
                      <a:pt x="593" y="233"/>
                      <a:pt x="613" y="234"/>
                    </a:cubicBezTo>
                    <a:cubicBezTo>
                      <a:pt x="562" y="233"/>
                      <a:pt x="510" y="233"/>
                      <a:pt x="459" y="233"/>
                    </a:cubicBezTo>
                    <a:cubicBezTo>
                      <a:pt x="411" y="233"/>
                      <a:pt x="362" y="234"/>
                      <a:pt x="314" y="233"/>
                    </a:cubicBezTo>
                    <a:cubicBezTo>
                      <a:pt x="259" y="232"/>
                      <a:pt x="203" y="230"/>
                      <a:pt x="148" y="226"/>
                    </a:cubicBezTo>
                    <a:cubicBezTo>
                      <a:pt x="121" y="223"/>
                      <a:pt x="95" y="221"/>
                      <a:pt x="68" y="219"/>
                    </a:cubicBezTo>
                    <a:cubicBezTo>
                      <a:pt x="49" y="217"/>
                      <a:pt x="23" y="220"/>
                      <a:pt x="10" y="203"/>
                    </a:cubicBezTo>
                    <a:cubicBezTo>
                      <a:pt x="4" y="196"/>
                      <a:pt x="9" y="186"/>
                      <a:pt x="7" y="166"/>
                    </a:cubicBezTo>
                    <a:cubicBezTo>
                      <a:pt x="7" y="152"/>
                      <a:pt x="0" y="51"/>
                      <a:pt x="4" y="5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91CCA6C6-47F6-48D6-9628-07837B33E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339" y="1946275"/>
                <a:ext cx="5124450" cy="982663"/>
              </a:xfrm>
              <a:custGeom>
                <a:avLst/>
                <a:gdLst>
                  <a:gd name="T0" fmla="*/ 11 w 1209"/>
                  <a:gd name="T1" fmla="*/ 45 h 231"/>
                  <a:gd name="T2" fmla="*/ 66 w 1209"/>
                  <a:gd name="T3" fmla="*/ 40 h 231"/>
                  <a:gd name="T4" fmla="*/ 146 w 1209"/>
                  <a:gd name="T5" fmla="*/ 41 h 231"/>
                  <a:gd name="T6" fmla="*/ 343 w 1209"/>
                  <a:gd name="T7" fmla="*/ 48 h 231"/>
                  <a:gd name="T8" fmla="*/ 623 w 1209"/>
                  <a:gd name="T9" fmla="*/ 53 h 231"/>
                  <a:gd name="T10" fmla="*/ 864 w 1209"/>
                  <a:gd name="T11" fmla="*/ 35 h 231"/>
                  <a:gd name="T12" fmla="*/ 1036 w 1209"/>
                  <a:gd name="T13" fmla="*/ 15 h 231"/>
                  <a:gd name="T14" fmla="*/ 1135 w 1209"/>
                  <a:gd name="T15" fmla="*/ 7 h 231"/>
                  <a:gd name="T16" fmla="*/ 1196 w 1209"/>
                  <a:gd name="T17" fmla="*/ 74 h 231"/>
                  <a:gd name="T18" fmla="*/ 1161 w 1209"/>
                  <a:gd name="T19" fmla="*/ 149 h 231"/>
                  <a:gd name="T20" fmla="*/ 1058 w 1209"/>
                  <a:gd name="T21" fmla="*/ 197 h 231"/>
                  <a:gd name="T22" fmla="*/ 818 w 1209"/>
                  <a:gd name="T23" fmla="*/ 213 h 231"/>
                  <a:gd name="T24" fmla="*/ 559 w 1209"/>
                  <a:gd name="T25" fmla="*/ 225 h 231"/>
                  <a:gd name="T26" fmla="*/ 557 w 1209"/>
                  <a:gd name="T27" fmla="*/ 228 h 231"/>
                  <a:gd name="T28" fmla="*/ 586 w 1209"/>
                  <a:gd name="T29" fmla="*/ 229 h 231"/>
                  <a:gd name="T30" fmla="*/ 601 w 1209"/>
                  <a:gd name="T31" fmla="*/ 229 h 231"/>
                  <a:gd name="T32" fmla="*/ 610 w 1209"/>
                  <a:gd name="T33" fmla="*/ 226 h 231"/>
                  <a:gd name="T34" fmla="*/ 547 w 1209"/>
                  <a:gd name="T35" fmla="*/ 225 h 231"/>
                  <a:gd name="T36" fmla="*/ 422 w 1209"/>
                  <a:gd name="T37" fmla="*/ 226 h 231"/>
                  <a:gd name="T38" fmla="*/ 168 w 1209"/>
                  <a:gd name="T39" fmla="*/ 219 h 231"/>
                  <a:gd name="T40" fmla="*/ 53 w 1209"/>
                  <a:gd name="T41" fmla="*/ 210 h 231"/>
                  <a:gd name="T42" fmla="*/ 14 w 1209"/>
                  <a:gd name="T43" fmla="*/ 178 h 231"/>
                  <a:gd name="T44" fmla="*/ 14 w 1209"/>
                  <a:gd name="T45" fmla="*/ 152 h 231"/>
                  <a:gd name="T46" fmla="*/ 11 w 1209"/>
                  <a:gd name="T47" fmla="*/ 94 h 231"/>
                  <a:gd name="T48" fmla="*/ 10 w 1209"/>
                  <a:gd name="T49" fmla="*/ 61 h 231"/>
                  <a:gd name="T50" fmla="*/ 10 w 1209"/>
                  <a:gd name="T51" fmla="*/ 45 h 231"/>
                  <a:gd name="T52" fmla="*/ 7 w 1209"/>
                  <a:gd name="T53" fmla="*/ 43 h 231"/>
                  <a:gd name="T54" fmla="*/ 4 w 1209"/>
                  <a:gd name="T55" fmla="*/ 75 h 231"/>
                  <a:gd name="T56" fmla="*/ 7 w 1209"/>
                  <a:gd name="T57" fmla="*/ 139 h 231"/>
                  <a:gd name="T58" fmla="*/ 8 w 1209"/>
                  <a:gd name="T59" fmla="*/ 160 h 231"/>
                  <a:gd name="T60" fmla="*/ 10 w 1209"/>
                  <a:gd name="T61" fmla="*/ 195 h 231"/>
                  <a:gd name="T62" fmla="*/ 79 w 1209"/>
                  <a:gd name="T63" fmla="*/ 215 h 231"/>
                  <a:gd name="T64" fmla="*/ 349 w 1209"/>
                  <a:gd name="T65" fmla="*/ 229 h 231"/>
                  <a:gd name="T66" fmla="*/ 465 w 1209"/>
                  <a:gd name="T67" fmla="*/ 229 h 231"/>
                  <a:gd name="T68" fmla="*/ 616 w 1209"/>
                  <a:gd name="T69" fmla="*/ 229 h 231"/>
                  <a:gd name="T70" fmla="*/ 618 w 1209"/>
                  <a:gd name="T71" fmla="*/ 226 h 231"/>
                  <a:gd name="T72" fmla="*/ 574 w 1209"/>
                  <a:gd name="T73" fmla="*/ 225 h 231"/>
                  <a:gd name="T74" fmla="*/ 572 w 1209"/>
                  <a:gd name="T75" fmla="*/ 229 h 231"/>
                  <a:gd name="T76" fmla="*/ 595 w 1209"/>
                  <a:gd name="T77" fmla="*/ 229 h 231"/>
                  <a:gd name="T78" fmla="*/ 687 w 1209"/>
                  <a:gd name="T79" fmla="*/ 227 h 231"/>
                  <a:gd name="T80" fmla="*/ 879 w 1209"/>
                  <a:gd name="T81" fmla="*/ 212 h 231"/>
                  <a:gd name="T82" fmla="*/ 1064 w 1209"/>
                  <a:gd name="T83" fmla="*/ 200 h 231"/>
                  <a:gd name="T84" fmla="*/ 1172 w 1209"/>
                  <a:gd name="T85" fmla="*/ 143 h 231"/>
                  <a:gd name="T86" fmla="*/ 1197 w 1209"/>
                  <a:gd name="T87" fmla="*/ 47 h 231"/>
                  <a:gd name="T88" fmla="*/ 1101 w 1209"/>
                  <a:gd name="T89" fmla="*/ 1 h 231"/>
                  <a:gd name="T90" fmla="*/ 1010 w 1209"/>
                  <a:gd name="T91" fmla="*/ 15 h 231"/>
                  <a:gd name="T92" fmla="*/ 920 w 1209"/>
                  <a:gd name="T93" fmla="*/ 26 h 231"/>
                  <a:gd name="T94" fmla="*/ 538 w 1209"/>
                  <a:gd name="T95" fmla="*/ 51 h 231"/>
                  <a:gd name="T96" fmla="*/ 212 w 1209"/>
                  <a:gd name="T97" fmla="*/ 39 h 231"/>
                  <a:gd name="T98" fmla="*/ 69 w 1209"/>
                  <a:gd name="T99" fmla="*/ 36 h 231"/>
                  <a:gd name="T100" fmla="*/ 6 w 1209"/>
                  <a:gd name="T101" fmla="*/ 43 h 231"/>
                  <a:gd name="T102" fmla="*/ 11 w 1209"/>
                  <a:gd name="T103" fmla="*/ 4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09" h="231">
                    <a:moveTo>
                      <a:pt x="11" y="45"/>
                    </a:moveTo>
                    <a:cubicBezTo>
                      <a:pt x="20" y="33"/>
                      <a:pt x="54" y="39"/>
                      <a:pt x="66" y="40"/>
                    </a:cubicBezTo>
                    <a:cubicBezTo>
                      <a:pt x="93" y="41"/>
                      <a:pt x="120" y="40"/>
                      <a:pt x="146" y="41"/>
                    </a:cubicBezTo>
                    <a:cubicBezTo>
                      <a:pt x="212" y="42"/>
                      <a:pt x="278" y="45"/>
                      <a:pt x="343" y="48"/>
                    </a:cubicBezTo>
                    <a:cubicBezTo>
                      <a:pt x="436" y="52"/>
                      <a:pt x="530" y="57"/>
                      <a:pt x="623" y="53"/>
                    </a:cubicBezTo>
                    <a:cubicBezTo>
                      <a:pt x="703" y="49"/>
                      <a:pt x="784" y="43"/>
                      <a:pt x="864" y="35"/>
                    </a:cubicBezTo>
                    <a:cubicBezTo>
                      <a:pt x="921" y="30"/>
                      <a:pt x="980" y="25"/>
                      <a:pt x="1036" y="15"/>
                    </a:cubicBezTo>
                    <a:cubicBezTo>
                      <a:pt x="1069" y="8"/>
                      <a:pt x="1102" y="1"/>
                      <a:pt x="1135" y="7"/>
                    </a:cubicBezTo>
                    <a:cubicBezTo>
                      <a:pt x="1169" y="13"/>
                      <a:pt x="1195" y="39"/>
                      <a:pt x="1196" y="74"/>
                    </a:cubicBezTo>
                    <a:cubicBezTo>
                      <a:pt x="1196" y="102"/>
                      <a:pt x="1179" y="129"/>
                      <a:pt x="1161" y="149"/>
                    </a:cubicBezTo>
                    <a:cubicBezTo>
                      <a:pt x="1135" y="179"/>
                      <a:pt x="1096" y="191"/>
                      <a:pt x="1058" y="197"/>
                    </a:cubicBezTo>
                    <a:cubicBezTo>
                      <a:pt x="979" y="210"/>
                      <a:pt x="898" y="206"/>
                      <a:pt x="818" y="213"/>
                    </a:cubicBezTo>
                    <a:cubicBezTo>
                      <a:pt x="732" y="220"/>
                      <a:pt x="646" y="226"/>
                      <a:pt x="559" y="225"/>
                    </a:cubicBezTo>
                    <a:cubicBezTo>
                      <a:pt x="556" y="225"/>
                      <a:pt x="553" y="228"/>
                      <a:pt x="557" y="228"/>
                    </a:cubicBezTo>
                    <a:cubicBezTo>
                      <a:pt x="567" y="229"/>
                      <a:pt x="576" y="229"/>
                      <a:pt x="586" y="229"/>
                    </a:cubicBezTo>
                    <a:cubicBezTo>
                      <a:pt x="591" y="229"/>
                      <a:pt x="596" y="229"/>
                      <a:pt x="601" y="229"/>
                    </a:cubicBezTo>
                    <a:cubicBezTo>
                      <a:pt x="606" y="231"/>
                      <a:pt x="610" y="230"/>
                      <a:pt x="610" y="226"/>
                    </a:cubicBezTo>
                    <a:cubicBezTo>
                      <a:pt x="589" y="225"/>
                      <a:pt x="568" y="225"/>
                      <a:pt x="547" y="225"/>
                    </a:cubicBezTo>
                    <a:cubicBezTo>
                      <a:pt x="505" y="225"/>
                      <a:pt x="464" y="225"/>
                      <a:pt x="422" y="226"/>
                    </a:cubicBezTo>
                    <a:cubicBezTo>
                      <a:pt x="337" y="226"/>
                      <a:pt x="253" y="225"/>
                      <a:pt x="168" y="219"/>
                    </a:cubicBezTo>
                    <a:cubicBezTo>
                      <a:pt x="130" y="216"/>
                      <a:pt x="91" y="212"/>
                      <a:pt x="53" y="210"/>
                    </a:cubicBezTo>
                    <a:cubicBezTo>
                      <a:pt x="32" y="209"/>
                      <a:pt x="13" y="202"/>
                      <a:pt x="14" y="178"/>
                    </a:cubicBezTo>
                    <a:cubicBezTo>
                      <a:pt x="15" y="170"/>
                      <a:pt x="14" y="161"/>
                      <a:pt x="14" y="152"/>
                    </a:cubicBezTo>
                    <a:cubicBezTo>
                      <a:pt x="13" y="133"/>
                      <a:pt x="12" y="114"/>
                      <a:pt x="11" y="94"/>
                    </a:cubicBezTo>
                    <a:cubicBezTo>
                      <a:pt x="10" y="83"/>
                      <a:pt x="10" y="72"/>
                      <a:pt x="10" y="61"/>
                    </a:cubicBezTo>
                    <a:cubicBezTo>
                      <a:pt x="10" y="59"/>
                      <a:pt x="9" y="46"/>
                      <a:pt x="10" y="45"/>
                    </a:cubicBezTo>
                    <a:cubicBezTo>
                      <a:pt x="13" y="43"/>
                      <a:pt x="9" y="42"/>
                      <a:pt x="7" y="43"/>
                    </a:cubicBezTo>
                    <a:cubicBezTo>
                      <a:pt x="0" y="48"/>
                      <a:pt x="4" y="69"/>
                      <a:pt x="4" y="75"/>
                    </a:cubicBezTo>
                    <a:cubicBezTo>
                      <a:pt x="5" y="97"/>
                      <a:pt x="6" y="118"/>
                      <a:pt x="7" y="139"/>
                    </a:cubicBezTo>
                    <a:cubicBezTo>
                      <a:pt x="8" y="146"/>
                      <a:pt x="8" y="153"/>
                      <a:pt x="8" y="160"/>
                    </a:cubicBezTo>
                    <a:cubicBezTo>
                      <a:pt x="9" y="168"/>
                      <a:pt x="5" y="187"/>
                      <a:pt x="10" y="195"/>
                    </a:cubicBezTo>
                    <a:cubicBezTo>
                      <a:pt x="23" y="218"/>
                      <a:pt x="57" y="214"/>
                      <a:pt x="79" y="215"/>
                    </a:cubicBezTo>
                    <a:cubicBezTo>
                      <a:pt x="169" y="222"/>
                      <a:pt x="258" y="228"/>
                      <a:pt x="349" y="229"/>
                    </a:cubicBezTo>
                    <a:cubicBezTo>
                      <a:pt x="387" y="229"/>
                      <a:pt x="426" y="229"/>
                      <a:pt x="465" y="229"/>
                    </a:cubicBezTo>
                    <a:cubicBezTo>
                      <a:pt x="516" y="229"/>
                      <a:pt x="566" y="229"/>
                      <a:pt x="616" y="229"/>
                    </a:cubicBezTo>
                    <a:cubicBezTo>
                      <a:pt x="619" y="229"/>
                      <a:pt x="622" y="226"/>
                      <a:pt x="618" y="226"/>
                    </a:cubicBezTo>
                    <a:cubicBezTo>
                      <a:pt x="603" y="225"/>
                      <a:pt x="589" y="225"/>
                      <a:pt x="574" y="225"/>
                    </a:cubicBezTo>
                    <a:cubicBezTo>
                      <a:pt x="567" y="225"/>
                      <a:pt x="557" y="228"/>
                      <a:pt x="572" y="229"/>
                    </a:cubicBezTo>
                    <a:cubicBezTo>
                      <a:pt x="580" y="229"/>
                      <a:pt x="587" y="229"/>
                      <a:pt x="595" y="229"/>
                    </a:cubicBezTo>
                    <a:cubicBezTo>
                      <a:pt x="626" y="229"/>
                      <a:pt x="656" y="228"/>
                      <a:pt x="687" y="227"/>
                    </a:cubicBezTo>
                    <a:cubicBezTo>
                      <a:pt x="751" y="224"/>
                      <a:pt x="815" y="216"/>
                      <a:pt x="879" y="212"/>
                    </a:cubicBezTo>
                    <a:cubicBezTo>
                      <a:pt x="941" y="209"/>
                      <a:pt x="1003" y="209"/>
                      <a:pt x="1064" y="200"/>
                    </a:cubicBezTo>
                    <a:cubicBezTo>
                      <a:pt x="1106" y="193"/>
                      <a:pt x="1145" y="176"/>
                      <a:pt x="1172" y="143"/>
                    </a:cubicBezTo>
                    <a:cubicBezTo>
                      <a:pt x="1194" y="117"/>
                      <a:pt x="1209" y="80"/>
                      <a:pt x="1197" y="47"/>
                    </a:cubicBezTo>
                    <a:cubicBezTo>
                      <a:pt x="1183" y="9"/>
                      <a:pt x="1136" y="0"/>
                      <a:pt x="1101" y="1"/>
                    </a:cubicBezTo>
                    <a:cubicBezTo>
                      <a:pt x="1070" y="2"/>
                      <a:pt x="1040" y="11"/>
                      <a:pt x="1010" y="15"/>
                    </a:cubicBezTo>
                    <a:cubicBezTo>
                      <a:pt x="980" y="19"/>
                      <a:pt x="950" y="23"/>
                      <a:pt x="920" y="26"/>
                    </a:cubicBezTo>
                    <a:cubicBezTo>
                      <a:pt x="794" y="39"/>
                      <a:pt x="665" y="54"/>
                      <a:pt x="538" y="51"/>
                    </a:cubicBezTo>
                    <a:cubicBezTo>
                      <a:pt x="429" y="47"/>
                      <a:pt x="320" y="43"/>
                      <a:pt x="212" y="39"/>
                    </a:cubicBezTo>
                    <a:cubicBezTo>
                      <a:pt x="164" y="37"/>
                      <a:pt x="116" y="38"/>
                      <a:pt x="69" y="36"/>
                    </a:cubicBezTo>
                    <a:cubicBezTo>
                      <a:pt x="53" y="35"/>
                      <a:pt x="18" y="29"/>
                      <a:pt x="6" y="43"/>
                    </a:cubicBezTo>
                    <a:cubicBezTo>
                      <a:pt x="4" y="46"/>
                      <a:pt x="9" y="46"/>
                      <a:pt x="11" y="45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grpSp>
            <p:nvGrpSpPr>
              <p:cNvPr id="15" name="组合 375">
                <a:extLst>
                  <a:ext uri="{FF2B5EF4-FFF2-40B4-BE49-F238E27FC236}">
                    <a16:creationId xmlns:a16="http://schemas.microsoft.com/office/drawing/2014/main" id="{E33C33EA-DA17-475D-BC71-4FC8CB16E784}"/>
                  </a:ext>
                </a:extLst>
              </p:cNvPr>
              <p:cNvGrpSpPr/>
              <p:nvPr/>
            </p:nvGrpSpPr>
            <p:grpSpPr>
              <a:xfrm>
                <a:off x="2972472" y="1362075"/>
                <a:ext cx="1164099" cy="1506537"/>
                <a:chOff x="2105026" y="333375"/>
                <a:chExt cx="1958975" cy="2535238"/>
              </a:xfrm>
            </p:grpSpPr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02832FAA-E067-469D-A672-F258C6C6A5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827213"/>
                  <a:ext cx="350838" cy="296863"/>
                </a:xfrm>
                <a:custGeom>
                  <a:avLst/>
                  <a:gdLst>
                    <a:gd name="T0" fmla="*/ 83 w 83"/>
                    <a:gd name="T1" fmla="*/ 41 h 70"/>
                    <a:gd name="T2" fmla="*/ 9 w 83"/>
                    <a:gd name="T3" fmla="*/ 20 h 70"/>
                    <a:gd name="T4" fmla="*/ 83 w 83"/>
                    <a:gd name="T5" fmla="*/ 48 h 70"/>
                    <a:gd name="T6" fmla="*/ 83 w 83"/>
                    <a:gd name="T7" fmla="*/ 41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70">
                      <a:moveTo>
                        <a:pt x="83" y="41"/>
                      </a:moveTo>
                      <a:cubicBezTo>
                        <a:pt x="64" y="28"/>
                        <a:pt x="23" y="0"/>
                        <a:pt x="9" y="20"/>
                      </a:cubicBezTo>
                      <a:cubicBezTo>
                        <a:pt x="0" y="31"/>
                        <a:pt x="26" y="70"/>
                        <a:pt x="83" y="48"/>
                      </a:cubicBezTo>
                      <a:lnTo>
                        <a:pt x="83" y="41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C5682189-9FD0-4D41-8AF5-3F01B2B5D6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8976" y="1830388"/>
                  <a:ext cx="376238" cy="315913"/>
                </a:xfrm>
                <a:custGeom>
                  <a:avLst/>
                  <a:gdLst>
                    <a:gd name="T0" fmla="*/ 0 w 89"/>
                    <a:gd name="T1" fmla="*/ 50 h 74"/>
                    <a:gd name="T2" fmla="*/ 84 w 89"/>
                    <a:gd name="T3" fmla="*/ 28 h 74"/>
                    <a:gd name="T4" fmla="*/ 1 w 89"/>
                    <a:gd name="T5" fmla="*/ 60 h 74"/>
                    <a:gd name="T6" fmla="*/ 0 w 89"/>
                    <a:gd name="T7" fmla="*/ 5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9" h="74">
                      <a:moveTo>
                        <a:pt x="0" y="50"/>
                      </a:moveTo>
                      <a:cubicBezTo>
                        <a:pt x="16" y="34"/>
                        <a:pt x="70" y="0"/>
                        <a:pt x="84" y="28"/>
                      </a:cubicBezTo>
                      <a:cubicBezTo>
                        <a:pt x="89" y="40"/>
                        <a:pt x="47" y="74"/>
                        <a:pt x="1" y="60"/>
                      </a:cubicBez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E9D9A634-5FD6-4EBB-8F9A-5D27C5FDEE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6751" y="1809750"/>
                  <a:ext cx="423863" cy="284163"/>
                </a:xfrm>
                <a:custGeom>
                  <a:avLst/>
                  <a:gdLst>
                    <a:gd name="T0" fmla="*/ 7 w 100"/>
                    <a:gd name="T1" fmla="*/ 50 h 67"/>
                    <a:gd name="T2" fmla="*/ 78 w 100"/>
                    <a:gd name="T3" fmla="*/ 20 h 67"/>
                    <a:gd name="T4" fmla="*/ 78 w 100"/>
                    <a:gd name="T5" fmla="*/ 45 h 67"/>
                    <a:gd name="T6" fmla="*/ 7 w 100"/>
                    <a:gd name="T7" fmla="*/ 59 h 67"/>
                    <a:gd name="T8" fmla="*/ 3 w 100"/>
                    <a:gd name="T9" fmla="*/ 61 h 67"/>
                    <a:gd name="T10" fmla="*/ 68 w 100"/>
                    <a:gd name="T11" fmla="*/ 55 h 67"/>
                    <a:gd name="T12" fmla="*/ 87 w 100"/>
                    <a:gd name="T13" fmla="*/ 21 h 67"/>
                    <a:gd name="T14" fmla="*/ 1 w 100"/>
                    <a:gd name="T15" fmla="*/ 50 h 67"/>
                    <a:gd name="T16" fmla="*/ 7 w 100"/>
                    <a:gd name="T17" fmla="*/ 5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0" h="67">
                      <a:moveTo>
                        <a:pt x="7" y="50"/>
                      </a:moveTo>
                      <a:cubicBezTo>
                        <a:pt x="21" y="35"/>
                        <a:pt x="57" y="10"/>
                        <a:pt x="78" y="20"/>
                      </a:cubicBezTo>
                      <a:cubicBezTo>
                        <a:pt x="89" y="25"/>
                        <a:pt x="84" y="38"/>
                        <a:pt x="78" y="45"/>
                      </a:cubicBezTo>
                      <a:cubicBezTo>
                        <a:pt x="62" y="64"/>
                        <a:pt x="30" y="65"/>
                        <a:pt x="7" y="59"/>
                      </a:cubicBezTo>
                      <a:cubicBezTo>
                        <a:pt x="6" y="59"/>
                        <a:pt x="1" y="61"/>
                        <a:pt x="3" y="61"/>
                      </a:cubicBezTo>
                      <a:cubicBezTo>
                        <a:pt x="25" y="67"/>
                        <a:pt x="47" y="66"/>
                        <a:pt x="68" y="55"/>
                      </a:cubicBezTo>
                      <a:cubicBezTo>
                        <a:pt x="79" y="50"/>
                        <a:pt x="100" y="34"/>
                        <a:pt x="87" y="21"/>
                      </a:cubicBezTo>
                      <a:cubicBezTo>
                        <a:pt x="66" y="0"/>
                        <a:pt x="16" y="35"/>
                        <a:pt x="1" y="50"/>
                      </a:cubicBezTo>
                      <a:cubicBezTo>
                        <a:pt x="0" y="51"/>
                        <a:pt x="6" y="51"/>
                        <a:pt x="7" y="5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3C977752-D72E-4FA1-B0BB-85E1850971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8651" y="1673225"/>
                  <a:ext cx="76200" cy="476250"/>
                </a:xfrm>
                <a:custGeom>
                  <a:avLst/>
                  <a:gdLst>
                    <a:gd name="T0" fmla="*/ 7 w 18"/>
                    <a:gd name="T1" fmla="*/ 4 h 112"/>
                    <a:gd name="T2" fmla="*/ 11 w 18"/>
                    <a:gd name="T3" fmla="*/ 109 h 112"/>
                    <a:gd name="T4" fmla="*/ 17 w 18"/>
                    <a:gd name="T5" fmla="*/ 107 h 112"/>
                    <a:gd name="T6" fmla="*/ 13 w 18"/>
                    <a:gd name="T7" fmla="*/ 3 h 112"/>
                    <a:gd name="T8" fmla="*/ 7 w 18"/>
                    <a:gd name="T9" fmla="*/ 4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12">
                      <a:moveTo>
                        <a:pt x="7" y="4"/>
                      </a:moveTo>
                      <a:cubicBezTo>
                        <a:pt x="0" y="38"/>
                        <a:pt x="6" y="75"/>
                        <a:pt x="11" y="109"/>
                      </a:cubicBezTo>
                      <a:cubicBezTo>
                        <a:pt x="12" y="112"/>
                        <a:pt x="18" y="110"/>
                        <a:pt x="17" y="107"/>
                      </a:cubicBezTo>
                      <a:cubicBezTo>
                        <a:pt x="11" y="74"/>
                        <a:pt x="6" y="37"/>
                        <a:pt x="13" y="3"/>
                      </a:cubicBezTo>
                      <a:cubicBezTo>
                        <a:pt x="13" y="0"/>
                        <a:pt x="7" y="1"/>
                        <a:pt x="7" y="4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715EC238-8F6B-475E-94BA-2F15C498F9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7151" y="708025"/>
                  <a:ext cx="1466850" cy="1160463"/>
                </a:xfrm>
                <a:custGeom>
                  <a:avLst/>
                  <a:gdLst>
                    <a:gd name="T0" fmla="*/ 106 w 346"/>
                    <a:gd name="T1" fmla="*/ 70 h 273"/>
                    <a:gd name="T2" fmla="*/ 145 w 346"/>
                    <a:gd name="T3" fmla="*/ 10 h 273"/>
                    <a:gd name="T4" fmla="*/ 223 w 346"/>
                    <a:gd name="T5" fmla="*/ 53 h 273"/>
                    <a:gd name="T6" fmla="*/ 301 w 346"/>
                    <a:gd name="T7" fmla="*/ 46 h 273"/>
                    <a:gd name="T8" fmla="*/ 300 w 346"/>
                    <a:gd name="T9" fmla="*/ 123 h 273"/>
                    <a:gd name="T10" fmla="*/ 337 w 346"/>
                    <a:gd name="T11" fmla="*/ 167 h 273"/>
                    <a:gd name="T12" fmla="*/ 260 w 346"/>
                    <a:gd name="T13" fmla="*/ 205 h 273"/>
                    <a:gd name="T14" fmla="*/ 212 w 346"/>
                    <a:gd name="T15" fmla="*/ 266 h 273"/>
                    <a:gd name="T16" fmla="*/ 154 w 346"/>
                    <a:gd name="T17" fmla="*/ 224 h 273"/>
                    <a:gd name="T18" fmla="*/ 139 w 346"/>
                    <a:gd name="T19" fmla="*/ 241 h 273"/>
                    <a:gd name="T20" fmla="*/ 63 w 346"/>
                    <a:gd name="T21" fmla="*/ 248 h 273"/>
                    <a:gd name="T22" fmla="*/ 53 w 346"/>
                    <a:gd name="T23" fmla="*/ 174 h 273"/>
                    <a:gd name="T24" fmla="*/ 14 w 346"/>
                    <a:gd name="T25" fmla="*/ 103 h 273"/>
                    <a:gd name="T26" fmla="*/ 106 w 346"/>
                    <a:gd name="T27" fmla="*/ 7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6" h="273">
                      <a:moveTo>
                        <a:pt x="106" y="70"/>
                      </a:moveTo>
                      <a:cubicBezTo>
                        <a:pt x="106" y="70"/>
                        <a:pt x="94" y="21"/>
                        <a:pt x="145" y="10"/>
                      </a:cubicBezTo>
                      <a:cubicBezTo>
                        <a:pt x="195" y="0"/>
                        <a:pt x="220" y="24"/>
                        <a:pt x="223" y="53"/>
                      </a:cubicBezTo>
                      <a:cubicBezTo>
                        <a:pt x="223" y="53"/>
                        <a:pt x="262" y="9"/>
                        <a:pt x="301" y="46"/>
                      </a:cubicBezTo>
                      <a:cubicBezTo>
                        <a:pt x="346" y="89"/>
                        <a:pt x="307" y="116"/>
                        <a:pt x="300" y="123"/>
                      </a:cubicBezTo>
                      <a:cubicBezTo>
                        <a:pt x="300" y="123"/>
                        <a:pt x="342" y="133"/>
                        <a:pt x="337" y="167"/>
                      </a:cubicBezTo>
                      <a:cubicBezTo>
                        <a:pt x="332" y="210"/>
                        <a:pt x="299" y="236"/>
                        <a:pt x="260" y="205"/>
                      </a:cubicBezTo>
                      <a:cubicBezTo>
                        <a:pt x="260" y="205"/>
                        <a:pt x="271" y="257"/>
                        <a:pt x="212" y="266"/>
                      </a:cubicBezTo>
                      <a:cubicBezTo>
                        <a:pt x="156" y="273"/>
                        <a:pt x="155" y="226"/>
                        <a:pt x="154" y="224"/>
                      </a:cubicBezTo>
                      <a:cubicBezTo>
                        <a:pt x="154" y="224"/>
                        <a:pt x="148" y="233"/>
                        <a:pt x="139" y="241"/>
                      </a:cubicBezTo>
                      <a:cubicBezTo>
                        <a:pt x="124" y="255"/>
                        <a:pt x="98" y="268"/>
                        <a:pt x="63" y="248"/>
                      </a:cubicBezTo>
                      <a:cubicBezTo>
                        <a:pt x="14" y="220"/>
                        <a:pt x="44" y="172"/>
                        <a:pt x="53" y="174"/>
                      </a:cubicBezTo>
                      <a:cubicBezTo>
                        <a:pt x="53" y="174"/>
                        <a:pt x="0" y="155"/>
                        <a:pt x="14" y="103"/>
                      </a:cubicBezTo>
                      <a:cubicBezTo>
                        <a:pt x="26" y="58"/>
                        <a:pt x="84" y="50"/>
                        <a:pt x="106" y="70"/>
                      </a:cubicBezTo>
                    </a:path>
                  </a:pathLst>
                </a:custGeom>
                <a:solidFill>
                  <a:srgbClr val="FCC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FF378D2-C3D9-474B-BDFB-393C2912B2A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38576" y="1231900"/>
                  <a:ext cx="187325" cy="403225"/>
                </a:xfrm>
                <a:custGeom>
                  <a:avLst/>
                  <a:gdLst>
                    <a:gd name="T0" fmla="*/ 0 w 44"/>
                    <a:gd name="T1" fmla="*/ 95 h 95"/>
                    <a:gd name="T2" fmla="*/ 0 w 44"/>
                    <a:gd name="T3" fmla="*/ 95 h 95"/>
                    <a:gd name="T4" fmla="*/ 0 w 44"/>
                    <a:gd name="T5" fmla="*/ 95 h 95"/>
                    <a:gd name="T6" fmla="*/ 0 w 44"/>
                    <a:gd name="T7" fmla="*/ 95 h 95"/>
                    <a:gd name="T8" fmla="*/ 44 w 44"/>
                    <a:gd name="T9" fmla="*/ 46 h 95"/>
                    <a:gd name="T10" fmla="*/ 0 w 44"/>
                    <a:gd name="T11" fmla="*/ 95 h 95"/>
                    <a:gd name="T12" fmla="*/ 44 w 44"/>
                    <a:gd name="T13" fmla="*/ 46 h 95"/>
                    <a:gd name="T14" fmla="*/ 44 w 44"/>
                    <a:gd name="T15" fmla="*/ 45 h 95"/>
                    <a:gd name="T16" fmla="*/ 44 w 44"/>
                    <a:gd name="T17" fmla="*/ 45 h 95"/>
                    <a:gd name="T18" fmla="*/ 44 w 44"/>
                    <a:gd name="T19" fmla="*/ 45 h 95"/>
                    <a:gd name="T20" fmla="*/ 44 w 44"/>
                    <a:gd name="T21" fmla="*/ 45 h 95"/>
                    <a:gd name="T22" fmla="*/ 44 w 44"/>
                    <a:gd name="T23" fmla="*/ 45 h 95"/>
                    <a:gd name="T24" fmla="*/ 44 w 44"/>
                    <a:gd name="T25" fmla="*/ 45 h 95"/>
                    <a:gd name="T26" fmla="*/ 7 w 44"/>
                    <a:gd name="T27" fmla="*/ 0 h 95"/>
                    <a:gd name="T28" fmla="*/ 7 w 44"/>
                    <a:gd name="T29" fmla="*/ 0 h 95"/>
                    <a:gd name="T30" fmla="*/ 7 w 44"/>
                    <a:gd name="T3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95">
                      <a:moveTo>
                        <a:pt x="0" y="95"/>
                      </a:move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moveTo>
                        <a:pt x="44" y="46"/>
                      </a:moveTo>
                      <a:cubicBezTo>
                        <a:pt x="40" y="75"/>
                        <a:pt x="23" y="95"/>
                        <a:pt x="0" y="95"/>
                      </a:cubicBezTo>
                      <a:cubicBezTo>
                        <a:pt x="23" y="95"/>
                        <a:pt x="40" y="75"/>
                        <a:pt x="44" y="46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3167A417-F0C8-41A2-92B7-46D51BDE3E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5876" y="1027113"/>
                  <a:ext cx="203200" cy="608013"/>
                </a:xfrm>
                <a:custGeom>
                  <a:avLst/>
                  <a:gdLst>
                    <a:gd name="T0" fmla="*/ 31 w 48"/>
                    <a:gd name="T1" fmla="*/ 0 h 143"/>
                    <a:gd name="T2" fmla="*/ 24 w 48"/>
                    <a:gd name="T3" fmla="*/ 9 h 143"/>
                    <a:gd name="T4" fmla="*/ 7 w 48"/>
                    <a:gd name="T5" fmla="*/ 45 h 143"/>
                    <a:gd name="T6" fmla="*/ 14 w 48"/>
                    <a:gd name="T7" fmla="*/ 50 h 143"/>
                    <a:gd name="T8" fmla="*/ 30 w 48"/>
                    <a:gd name="T9" fmla="*/ 62 h 143"/>
                    <a:gd name="T10" fmla="*/ 36 w 48"/>
                    <a:gd name="T11" fmla="*/ 113 h 143"/>
                    <a:gd name="T12" fmla="*/ 0 w 48"/>
                    <a:gd name="T13" fmla="*/ 143 h 143"/>
                    <a:gd name="T14" fmla="*/ 3 w 48"/>
                    <a:gd name="T15" fmla="*/ 143 h 143"/>
                    <a:gd name="T16" fmla="*/ 3 w 48"/>
                    <a:gd name="T17" fmla="*/ 143 h 143"/>
                    <a:gd name="T18" fmla="*/ 3 w 48"/>
                    <a:gd name="T19" fmla="*/ 143 h 143"/>
                    <a:gd name="T20" fmla="*/ 47 w 48"/>
                    <a:gd name="T21" fmla="*/ 94 h 143"/>
                    <a:gd name="T22" fmla="*/ 47 w 48"/>
                    <a:gd name="T23" fmla="*/ 93 h 143"/>
                    <a:gd name="T24" fmla="*/ 47 w 48"/>
                    <a:gd name="T25" fmla="*/ 93 h 143"/>
                    <a:gd name="T26" fmla="*/ 47 w 48"/>
                    <a:gd name="T27" fmla="*/ 93 h 143"/>
                    <a:gd name="T28" fmla="*/ 47 w 48"/>
                    <a:gd name="T29" fmla="*/ 93 h 143"/>
                    <a:gd name="T30" fmla="*/ 47 w 48"/>
                    <a:gd name="T31" fmla="*/ 92 h 143"/>
                    <a:gd name="T32" fmla="*/ 48 w 48"/>
                    <a:gd name="T33" fmla="*/ 87 h 143"/>
                    <a:gd name="T34" fmla="*/ 10 w 48"/>
                    <a:gd name="T35" fmla="*/ 48 h 143"/>
                    <a:gd name="T36" fmla="*/ 10 w 48"/>
                    <a:gd name="T37" fmla="*/ 48 h 143"/>
                    <a:gd name="T38" fmla="*/ 10 w 48"/>
                    <a:gd name="T39" fmla="*/ 48 h 143"/>
                    <a:gd name="T40" fmla="*/ 10 w 48"/>
                    <a:gd name="T41" fmla="*/ 48 h 143"/>
                    <a:gd name="T42" fmla="*/ 10 w 48"/>
                    <a:gd name="T43" fmla="*/ 48 h 143"/>
                    <a:gd name="T44" fmla="*/ 31 w 48"/>
                    <a:gd name="T45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143">
                      <a:moveTo>
                        <a:pt x="31" y="0"/>
                      </a:moveTo>
                      <a:cubicBezTo>
                        <a:pt x="29" y="3"/>
                        <a:pt x="27" y="6"/>
                        <a:pt x="24" y="9"/>
                      </a:cubicBezTo>
                      <a:cubicBezTo>
                        <a:pt x="25" y="22"/>
                        <a:pt x="19" y="34"/>
                        <a:pt x="7" y="45"/>
                      </a:cubicBezTo>
                      <a:cubicBezTo>
                        <a:pt x="1" y="49"/>
                        <a:pt x="8" y="48"/>
                        <a:pt x="14" y="50"/>
                      </a:cubicBezTo>
                      <a:cubicBezTo>
                        <a:pt x="20" y="53"/>
                        <a:pt x="26" y="57"/>
                        <a:pt x="30" y="62"/>
                      </a:cubicBezTo>
                      <a:cubicBezTo>
                        <a:pt x="44" y="76"/>
                        <a:pt x="44" y="96"/>
                        <a:pt x="36" y="113"/>
                      </a:cubicBezTo>
                      <a:cubicBezTo>
                        <a:pt x="27" y="131"/>
                        <a:pt x="14" y="141"/>
                        <a:pt x="0" y="143"/>
                      </a:cubicBezTo>
                      <a:cubicBezTo>
                        <a:pt x="1" y="143"/>
                        <a:pt x="2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26" y="143"/>
                        <a:pt x="43" y="123"/>
                        <a:pt x="47" y="94"/>
                      </a:cubicBezTo>
                      <a:cubicBezTo>
                        <a:pt x="47" y="94"/>
                        <a:pt x="47" y="94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2"/>
                        <a:pt x="47" y="92"/>
                      </a:cubicBezTo>
                      <a:cubicBezTo>
                        <a:pt x="48" y="91"/>
                        <a:pt x="48" y="89"/>
                        <a:pt x="48" y="87"/>
                      </a:cubicBezTo>
                      <a:cubicBezTo>
                        <a:pt x="48" y="57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5" y="43"/>
                        <a:pt x="39" y="26"/>
                        <a:pt x="31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50859252-1C89-4F73-8E85-A90571AE2EE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00351" y="1660525"/>
                  <a:ext cx="449263" cy="128588"/>
                </a:xfrm>
                <a:custGeom>
                  <a:avLst/>
                  <a:gdLst>
                    <a:gd name="T0" fmla="*/ 5 w 106"/>
                    <a:gd name="T1" fmla="*/ 17 h 30"/>
                    <a:gd name="T2" fmla="*/ 0 w 106"/>
                    <a:gd name="T3" fmla="*/ 18 h 30"/>
                    <a:gd name="T4" fmla="*/ 20 w 106"/>
                    <a:gd name="T5" fmla="*/ 29 h 30"/>
                    <a:gd name="T6" fmla="*/ 27 w 106"/>
                    <a:gd name="T7" fmla="*/ 30 h 30"/>
                    <a:gd name="T8" fmla="*/ 15 w 106"/>
                    <a:gd name="T9" fmla="*/ 24 h 30"/>
                    <a:gd name="T10" fmla="*/ 5 w 106"/>
                    <a:gd name="T11" fmla="*/ 17 h 30"/>
                    <a:gd name="T12" fmla="*/ 106 w 106"/>
                    <a:gd name="T13" fmla="*/ 0 h 30"/>
                    <a:gd name="T14" fmla="*/ 106 w 106"/>
                    <a:gd name="T15" fmla="*/ 0 h 30"/>
                    <a:gd name="T16" fmla="*/ 106 w 106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30">
                      <a:moveTo>
                        <a:pt x="5" y="17"/>
                      </a:moveTo>
                      <a:cubicBezTo>
                        <a:pt x="3" y="17"/>
                        <a:pt x="2" y="18"/>
                        <a:pt x="0" y="18"/>
                      </a:cubicBezTo>
                      <a:cubicBezTo>
                        <a:pt x="6" y="23"/>
                        <a:pt x="13" y="26"/>
                        <a:pt x="20" y="29"/>
                      </a:cubicBezTo>
                      <a:cubicBezTo>
                        <a:pt x="22" y="29"/>
                        <a:pt x="25" y="30"/>
                        <a:pt x="27" y="30"/>
                      </a:cubicBezTo>
                      <a:cubicBezTo>
                        <a:pt x="23" y="28"/>
                        <a:pt x="19" y="26"/>
                        <a:pt x="15" y="24"/>
                      </a:cubicBezTo>
                      <a:cubicBezTo>
                        <a:pt x="11" y="22"/>
                        <a:pt x="8" y="19"/>
                        <a:pt x="5" y="17"/>
                      </a:cubicBezTo>
                      <a:moveTo>
                        <a:pt x="106" y="0"/>
                      </a:move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106" y="0"/>
                        <a:pt x="106" y="0"/>
                        <a:pt x="10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25E9DBFD-8F5E-489F-B758-019204B17EC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20989" y="1095375"/>
                  <a:ext cx="1169988" cy="739775"/>
                </a:xfrm>
                <a:custGeom>
                  <a:avLst/>
                  <a:gdLst>
                    <a:gd name="T0" fmla="*/ 167 w 276"/>
                    <a:gd name="T1" fmla="*/ 139 h 174"/>
                    <a:gd name="T2" fmla="*/ 178 w 276"/>
                    <a:gd name="T3" fmla="*/ 132 h 174"/>
                    <a:gd name="T4" fmla="*/ 181 w 276"/>
                    <a:gd name="T5" fmla="*/ 145 h 174"/>
                    <a:gd name="T6" fmla="*/ 138 w 276"/>
                    <a:gd name="T7" fmla="*/ 165 h 174"/>
                    <a:gd name="T8" fmla="*/ 112 w 276"/>
                    <a:gd name="T9" fmla="*/ 144 h 174"/>
                    <a:gd name="T10" fmla="*/ 140 w 276"/>
                    <a:gd name="T11" fmla="*/ 149 h 174"/>
                    <a:gd name="T12" fmla="*/ 221 w 276"/>
                    <a:gd name="T13" fmla="*/ 111 h 174"/>
                    <a:gd name="T14" fmla="*/ 251 w 276"/>
                    <a:gd name="T15" fmla="*/ 64 h 174"/>
                    <a:gd name="T16" fmla="*/ 255 w 276"/>
                    <a:gd name="T17" fmla="*/ 50 h 174"/>
                    <a:gd name="T18" fmla="*/ 264 w 276"/>
                    <a:gd name="T19" fmla="*/ 57 h 174"/>
                    <a:gd name="T20" fmla="*/ 236 w 276"/>
                    <a:gd name="T21" fmla="*/ 116 h 174"/>
                    <a:gd name="T22" fmla="*/ 257 w 276"/>
                    <a:gd name="T23" fmla="*/ 0 h 174"/>
                    <a:gd name="T24" fmla="*/ 38 w 276"/>
                    <a:gd name="T25" fmla="*/ 141 h 174"/>
                    <a:gd name="T26" fmla="*/ 50 w 276"/>
                    <a:gd name="T27" fmla="*/ 140 h 174"/>
                    <a:gd name="T28" fmla="*/ 56 w 276"/>
                    <a:gd name="T29" fmla="*/ 145 h 174"/>
                    <a:gd name="T30" fmla="*/ 34 w 276"/>
                    <a:gd name="T31" fmla="*/ 158 h 174"/>
                    <a:gd name="T32" fmla="*/ 6 w 276"/>
                    <a:gd name="T33" fmla="*/ 149 h 174"/>
                    <a:gd name="T34" fmla="*/ 10 w 276"/>
                    <a:gd name="T35" fmla="*/ 157 h 174"/>
                    <a:gd name="T36" fmla="*/ 28 w 276"/>
                    <a:gd name="T37" fmla="*/ 163 h 174"/>
                    <a:gd name="T38" fmla="*/ 84 w 276"/>
                    <a:gd name="T39" fmla="*/ 140 h 174"/>
                    <a:gd name="T40" fmla="*/ 93 w 276"/>
                    <a:gd name="T41" fmla="*/ 132 h 174"/>
                    <a:gd name="T42" fmla="*/ 96 w 276"/>
                    <a:gd name="T43" fmla="*/ 137 h 174"/>
                    <a:gd name="T44" fmla="*/ 101 w 276"/>
                    <a:gd name="T45" fmla="*/ 133 h 174"/>
                    <a:gd name="T46" fmla="*/ 101 w 276"/>
                    <a:gd name="T47" fmla="*/ 133 h 174"/>
                    <a:gd name="T48" fmla="*/ 139 w 276"/>
                    <a:gd name="T49" fmla="*/ 174 h 174"/>
                    <a:gd name="T50" fmla="*/ 195 w 276"/>
                    <a:gd name="T51" fmla="*/ 115 h 174"/>
                    <a:gd name="T52" fmla="*/ 200 w 276"/>
                    <a:gd name="T53" fmla="*/ 113 h 174"/>
                    <a:gd name="T54" fmla="*/ 207 w 276"/>
                    <a:gd name="T55" fmla="*/ 114 h 174"/>
                    <a:gd name="T56" fmla="*/ 207 w 276"/>
                    <a:gd name="T57" fmla="*/ 114 h 174"/>
                    <a:gd name="T58" fmla="*/ 232 w 276"/>
                    <a:gd name="T59" fmla="*/ 124 h 174"/>
                    <a:gd name="T60" fmla="*/ 270 w 276"/>
                    <a:gd name="T61" fmla="*/ 60 h 174"/>
                    <a:gd name="T62" fmla="*/ 235 w 276"/>
                    <a:gd name="T63" fmla="*/ 32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76" h="174">
                      <a:moveTo>
                        <a:pt x="140" y="149"/>
                      </a:moveTo>
                      <a:cubicBezTo>
                        <a:pt x="150" y="149"/>
                        <a:pt x="159" y="145"/>
                        <a:pt x="167" y="139"/>
                      </a:cubicBezTo>
                      <a:cubicBezTo>
                        <a:pt x="170" y="137"/>
                        <a:pt x="173" y="132"/>
                        <a:pt x="177" y="132"/>
                      </a:cubicBezTo>
                      <a:cubicBezTo>
                        <a:pt x="178" y="132"/>
                        <a:pt x="178" y="132"/>
                        <a:pt x="178" y="132"/>
                      </a:cubicBezTo>
                      <a:cubicBezTo>
                        <a:pt x="180" y="133"/>
                        <a:pt x="181" y="133"/>
                        <a:pt x="181" y="134"/>
                      </a:cubicBezTo>
                      <a:cubicBezTo>
                        <a:pt x="183" y="137"/>
                        <a:pt x="182" y="142"/>
                        <a:pt x="181" y="145"/>
                      </a:cubicBezTo>
                      <a:cubicBezTo>
                        <a:pt x="176" y="158"/>
                        <a:pt x="160" y="163"/>
                        <a:pt x="148" y="165"/>
                      </a:cubicBezTo>
                      <a:cubicBezTo>
                        <a:pt x="145" y="165"/>
                        <a:pt x="142" y="165"/>
                        <a:pt x="138" y="165"/>
                      </a:cubicBezTo>
                      <a:cubicBezTo>
                        <a:pt x="130" y="165"/>
                        <a:pt x="122" y="164"/>
                        <a:pt x="117" y="158"/>
                      </a:cubicBezTo>
                      <a:cubicBezTo>
                        <a:pt x="113" y="155"/>
                        <a:pt x="110" y="149"/>
                        <a:pt x="112" y="144"/>
                      </a:cubicBezTo>
                      <a:cubicBezTo>
                        <a:pt x="119" y="144"/>
                        <a:pt x="126" y="147"/>
                        <a:pt x="133" y="148"/>
                      </a:cubicBezTo>
                      <a:cubicBezTo>
                        <a:pt x="135" y="148"/>
                        <a:pt x="138" y="149"/>
                        <a:pt x="140" y="149"/>
                      </a:cubicBezTo>
                      <a:moveTo>
                        <a:pt x="234" y="116"/>
                      </a:moveTo>
                      <a:cubicBezTo>
                        <a:pt x="229" y="116"/>
                        <a:pt x="224" y="115"/>
                        <a:pt x="221" y="111"/>
                      </a:cubicBezTo>
                      <a:cubicBezTo>
                        <a:pt x="226" y="105"/>
                        <a:pt x="232" y="102"/>
                        <a:pt x="238" y="97"/>
                      </a:cubicBezTo>
                      <a:cubicBezTo>
                        <a:pt x="247" y="88"/>
                        <a:pt x="250" y="76"/>
                        <a:pt x="251" y="64"/>
                      </a:cubicBezTo>
                      <a:cubicBezTo>
                        <a:pt x="251" y="60"/>
                        <a:pt x="248" y="54"/>
                        <a:pt x="252" y="51"/>
                      </a:cubicBezTo>
                      <a:cubicBezTo>
                        <a:pt x="253" y="50"/>
                        <a:pt x="254" y="50"/>
                        <a:pt x="255" y="50"/>
                      </a:cubicBezTo>
                      <a:cubicBezTo>
                        <a:pt x="255" y="50"/>
                        <a:pt x="255" y="50"/>
                        <a:pt x="255" y="50"/>
                      </a:cubicBezTo>
                      <a:cubicBezTo>
                        <a:pt x="259" y="50"/>
                        <a:pt x="262" y="54"/>
                        <a:pt x="264" y="57"/>
                      </a:cubicBezTo>
                      <a:cubicBezTo>
                        <a:pt x="271" y="68"/>
                        <a:pt x="266" y="84"/>
                        <a:pt x="260" y="95"/>
                      </a:cubicBezTo>
                      <a:cubicBezTo>
                        <a:pt x="255" y="103"/>
                        <a:pt x="247" y="115"/>
                        <a:pt x="236" y="116"/>
                      </a:cubicBezTo>
                      <a:cubicBezTo>
                        <a:pt x="235" y="116"/>
                        <a:pt x="234" y="116"/>
                        <a:pt x="234" y="116"/>
                      </a:cubicBezTo>
                      <a:moveTo>
                        <a:pt x="257" y="0"/>
                      </a:moveTo>
                      <a:cubicBezTo>
                        <a:pt x="204" y="74"/>
                        <a:pt x="132" y="110"/>
                        <a:pt x="34" y="141"/>
                      </a:cubicBezTo>
                      <a:cubicBezTo>
                        <a:pt x="35" y="141"/>
                        <a:pt x="36" y="141"/>
                        <a:pt x="38" y="141"/>
                      </a:cubicBezTo>
                      <a:cubicBezTo>
                        <a:pt x="39" y="141"/>
                        <a:pt x="40" y="141"/>
                        <a:pt x="41" y="141"/>
                      </a:cubicBezTo>
                      <a:cubicBezTo>
                        <a:pt x="43" y="141"/>
                        <a:pt x="47" y="140"/>
                        <a:pt x="50" y="140"/>
                      </a:cubicBezTo>
                      <a:cubicBezTo>
                        <a:pt x="51" y="140"/>
                        <a:pt x="53" y="140"/>
                        <a:pt x="54" y="141"/>
                      </a:cubicBezTo>
                      <a:cubicBezTo>
                        <a:pt x="55" y="142"/>
                        <a:pt x="56" y="143"/>
                        <a:pt x="56" y="145"/>
                      </a:cubicBezTo>
                      <a:cubicBezTo>
                        <a:pt x="55" y="148"/>
                        <a:pt x="52" y="152"/>
                        <a:pt x="49" y="154"/>
                      </a:cubicBezTo>
                      <a:cubicBezTo>
                        <a:pt x="45" y="157"/>
                        <a:pt x="40" y="158"/>
                        <a:pt x="34" y="158"/>
                      </a:cubicBezTo>
                      <a:cubicBezTo>
                        <a:pt x="26" y="158"/>
                        <a:pt x="18" y="155"/>
                        <a:pt x="11" y="152"/>
                      </a:cubicBezTo>
                      <a:cubicBezTo>
                        <a:pt x="9" y="151"/>
                        <a:pt x="8" y="150"/>
                        <a:pt x="6" y="149"/>
                      </a:cubicBezTo>
                      <a:cubicBezTo>
                        <a:pt x="4" y="149"/>
                        <a:pt x="2" y="150"/>
                        <a:pt x="0" y="150"/>
                      </a:cubicBezTo>
                      <a:cubicBezTo>
                        <a:pt x="3" y="152"/>
                        <a:pt x="6" y="155"/>
                        <a:pt x="10" y="157"/>
                      </a:cubicBezTo>
                      <a:cubicBezTo>
                        <a:pt x="14" y="159"/>
                        <a:pt x="18" y="161"/>
                        <a:pt x="22" y="163"/>
                      </a:cubicBezTo>
                      <a:cubicBezTo>
                        <a:pt x="24" y="163"/>
                        <a:pt x="26" y="163"/>
                        <a:pt x="28" y="163"/>
                      </a:cubicBezTo>
                      <a:cubicBezTo>
                        <a:pt x="45" y="163"/>
                        <a:pt x="60" y="158"/>
                        <a:pt x="72" y="152"/>
                      </a:cubicBezTo>
                      <a:cubicBezTo>
                        <a:pt x="76" y="149"/>
                        <a:pt x="80" y="145"/>
                        <a:pt x="84" y="140"/>
                      </a:cubicBezTo>
                      <a:cubicBezTo>
                        <a:pt x="86" y="137"/>
                        <a:pt x="88" y="133"/>
                        <a:pt x="91" y="132"/>
                      </a:cubicBezTo>
                      <a:cubicBezTo>
                        <a:pt x="92" y="132"/>
                        <a:pt x="93" y="132"/>
                        <a:pt x="93" y="132"/>
                      </a:cubicBezTo>
                      <a:cubicBezTo>
                        <a:pt x="94" y="132"/>
                        <a:pt x="94" y="132"/>
                        <a:pt x="95" y="133"/>
                      </a:cubicBezTo>
                      <a:cubicBezTo>
                        <a:pt x="95" y="134"/>
                        <a:pt x="96" y="136"/>
                        <a:pt x="96" y="137"/>
                      </a:cubicBezTo>
                      <a:cubicBezTo>
                        <a:pt x="99" y="135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2" y="135"/>
                        <a:pt x="103" y="168"/>
                        <a:pt x="135" y="174"/>
                      </a:cubicBezTo>
                      <a:cubicBezTo>
                        <a:pt x="136" y="174"/>
                        <a:pt x="137" y="174"/>
                        <a:pt x="139" y="174"/>
                      </a:cubicBezTo>
                      <a:cubicBezTo>
                        <a:pt x="142" y="174"/>
                        <a:pt x="146" y="174"/>
                        <a:pt x="150" y="173"/>
                      </a:cubicBezTo>
                      <a:cubicBezTo>
                        <a:pt x="180" y="168"/>
                        <a:pt x="201" y="145"/>
                        <a:pt x="195" y="115"/>
                      </a:cubicBezTo>
                      <a:cubicBezTo>
                        <a:pt x="194" y="114"/>
                        <a:pt x="197" y="113"/>
                        <a:pt x="199" y="113"/>
                      </a:cubicBezTo>
                      <a:cubicBezTo>
                        <a:pt x="200" y="113"/>
                        <a:pt x="200" y="113"/>
                        <a:pt x="200" y="113"/>
                      </a:cubicBezTo>
                      <a:cubicBezTo>
                        <a:pt x="203" y="115"/>
                        <a:pt x="205" y="116"/>
                        <a:pt x="207" y="118"/>
                      </a:cubicBezTo>
                      <a:cubicBezTo>
                        <a:pt x="207" y="115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12" y="118"/>
                        <a:pt x="217" y="121"/>
                        <a:pt x="222" y="123"/>
                      </a:cubicBezTo>
                      <a:cubicBezTo>
                        <a:pt x="225" y="124"/>
                        <a:pt x="229" y="124"/>
                        <a:pt x="232" y="124"/>
                      </a:cubicBezTo>
                      <a:cubicBezTo>
                        <a:pt x="245" y="124"/>
                        <a:pt x="258" y="118"/>
                        <a:pt x="265" y="103"/>
                      </a:cubicBezTo>
                      <a:cubicBezTo>
                        <a:pt x="270" y="90"/>
                        <a:pt x="276" y="73"/>
                        <a:pt x="270" y="60"/>
                      </a:cubicBezTo>
                      <a:cubicBezTo>
                        <a:pt x="264" y="46"/>
                        <a:pt x="250" y="37"/>
                        <a:pt x="235" y="33"/>
                      </a:cubicBezTo>
                      <a:cubicBezTo>
                        <a:pt x="235" y="33"/>
                        <a:pt x="234" y="32"/>
                        <a:pt x="235" y="32"/>
                      </a:cubicBezTo>
                      <a:cubicBezTo>
                        <a:pt x="245" y="23"/>
                        <a:pt x="254" y="12"/>
                        <a:pt x="25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9864F768-C92B-47FB-9F8F-D6216226F1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2339" y="1839913"/>
                  <a:ext cx="33338" cy="0"/>
                </a:xfrm>
                <a:custGeom>
                  <a:avLst/>
                  <a:gdLst>
                    <a:gd name="T0" fmla="*/ 8 w 8"/>
                    <a:gd name="T1" fmla="*/ 0 w 8"/>
                    <a:gd name="T2" fmla="*/ 0 w 8"/>
                    <a:gd name="T3" fmla="*/ 8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8">
                      <a:moveTo>
                        <a:pt x="8" y="0"/>
                      </a:move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5" y="0"/>
                        <a:pt x="8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1A51BC03-96FA-4717-B564-95E8DFCEF97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78176" y="1601788"/>
                  <a:ext cx="525463" cy="238125"/>
                </a:xfrm>
                <a:custGeom>
                  <a:avLst/>
                  <a:gdLst>
                    <a:gd name="T0" fmla="*/ 6 w 124"/>
                    <a:gd name="T1" fmla="*/ 20 h 56"/>
                    <a:gd name="T2" fmla="*/ 0 w 124"/>
                    <a:gd name="T3" fmla="*/ 26 h 56"/>
                    <a:gd name="T4" fmla="*/ 6 w 124"/>
                    <a:gd name="T5" fmla="*/ 22 h 56"/>
                    <a:gd name="T6" fmla="*/ 6 w 124"/>
                    <a:gd name="T7" fmla="*/ 20 h 56"/>
                    <a:gd name="T8" fmla="*/ 117 w 124"/>
                    <a:gd name="T9" fmla="*/ 0 h 56"/>
                    <a:gd name="T10" fmla="*/ 117 w 124"/>
                    <a:gd name="T11" fmla="*/ 6 h 56"/>
                    <a:gd name="T12" fmla="*/ 77 w 124"/>
                    <a:gd name="T13" fmla="*/ 55 h 56"/>
                    <a:gd name="T14" fmla="*/ 67 w 124"/>
                    <a:gd name="T15" fmla="*/ 56 h 56"/>
                    <a:gd name="T16" fmla="*/ 75 w 124"/>
                    <a:gd name="T17" fmla="*/ 56 h 56"/>
                    <a:gd name="T18" fmla="*/ 75 w 124"/>
                    <a:gd name="T19" fmla="*/ 56 h 56"/>
                    <a:gd name="T20" fmla="*/ 124 w 124"/>
                    <a:gd name="T21" fmla="*/ 4 h 56"/>
                    <a:gd name="T22" fmla="*/ 124 w 124"/>
                    <a:gd name="T23" fmla="*/ 4 h 56"/>
                    <a:gd name="T24" fmla="*/ 117 w 124"/>
                    <a:gd name="T25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4" h="56">
                      <a:moveTo>
                        <a:pt x="6" y="20"/>
                      </a:moveTo>
                      <a:cubicBezTo>
                        <a:pt x="4" y="22"/>
                        <a:pt x="2" y="24"/>
                        <a:pt x="0" y="26"/>
                      </a:cubicBezTo>
                      <a:cubicBezTo>
                        <a:pt x="3" y="25"/>
                        <a:pt x="4" y="23"/>
                        <a:pt x="6" y="22"/>
                      </a:cubicBezTo>
                      <a:cubicBezTo>
                        <a:pt x="6" y="21"/>
                        <a:pt x="6" y="21"/>
                        <a:pt x="6" y="20"/>
                      </a:cubicBezTo>
                      <a:moveTo>
                        <a:pt x="117" y="0"/>
                      </a:moveTo>
                      <a:cubicBezTo>
                        <a:pt x="117" y="2"/>
                        <a:pt x="117" y="4"/>
                        <a:pt x="117" y="6"/>
                      </a:cubicBezTo>
                      <a:cubicBezTo>
                        <a:pt x="116" y="30"/>
                        <a:pt x="101" y="49"/>
                        <a:pt x="77" y="55"/>
                      </a:cubicBezTo>
                      <a:cubicBezTo>
                        <a:pt x="74" y="55"/>
                        <a:pt x="70" y="56"/>
                        <a:pt x="67" y="56"/>
                      </a:cubicBezTo>
                      <a:cubicBezTo>
                        <a:pt x="69" y="56"/>
                        <a:pt x="72" y="56"/>
                        <a:pt x="75" y="56"/>
                      </a:cubicBezTo>
                      <a:cubicBezTo>
                        <a:pt x="75" y="56"/>
                        <a:pt x="75" y="56"/>
                        <a:pt x="75" y="56"/>
                      </a:cubicBezTo>
                      <a:cubicBezTo>
                        <a:pt x="118" y="50"/>
                        <a:pt x="124" y="20"/>
                        <a:pt x="124" y="4"/>
                      </a:cubicBezTo>
                      <a:cubicBezTo>
                        <a:pt x="124" y="4"/>
                        <a:pt x="124" y="4"/>
                        <a:pt x="124" y="4"/>
                      </a:cubicBezTo>
                      <a:cubicBezTo>
                        <a:pt x="122" y="3"/>
                        <a:pt x="119" y="1"/>
                        <a:pt x="11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EEE785D5-B857-4BE4-A2B5-30F95A5854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189" y="1741488"/>
                  <a:ext cx="17463" cy="7938"/>
                </a:xfrm>
                <a:custGeom>
                  <a:avLst/>
                  <a:gdLst>
                    <a:gd name="T0" fmla="*/ 1 w 4"/>
                    <a:gd name="T1" fmla="*/ 0 h 2"/>
                    <a:gd name="T2" fmla="*/ 1 w 4"/>
                    <a:gd name="T3" fmla="*/ 0 h 2"/>
                    <a:gd name="T4" fmla="*/ 4 w 4"/>
                    <a:gd name="T5" fmla="*/ 2 h 2"/>
                    <a:gd name="T6" fmla="*/ 1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3" y="1"/>
                        <a:pt x="2" y="1"/>
                        <a:pt x="1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ED9CD061-098C-456A-AFEE-5C6F1E3793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851" y="622300"/>
                  <a:ext cx="1530350" cy="1233488"/>
                </a:xfrm>
                <a:custGeom>
                  <a:avLst/>
                  <a:gdLst>
                    <a:gd name="T0" fmla="*/ 126 w 361"/>
                    <a:gd name="T1" fmla="*/ 89 h 290"/>
                    <a:gd name="T2" fmla="*/ 137 w 361"/>
                    <a:gd name="T3" fmla="*/ 45 h 290"/>
                    <a:gd name="T4" fmla="*/ 217 w 361"/>
                    <a:gd name="T5" fmla="*/ 38 h 290"/>
                    <a:gd name="T6" fmla="*/ 237 w 361"/>
                    <a:gd name="T7" fmla="*/ 74 h 290"/>
                    <a:gd name="T8" fmla="*/ 243 w 361"/>
                    <a:gd name="T9" fmla="*/ 73 h 290"/>
                    <a:gd name="T10" fmla="*/ 261 w 361"/>
                    <a:gd name="T11" fmla="*/ 59 h 290"/>
                    <a:gd name="T12" fmla="*/ 332 w 361"/>
                    <a:gd name="T13" fmla="*/ 87 h 290"/>
                    <a:gd name="T14" fmla="*/ 315 w 361"/>
                    <a:gd name="T15" fmla="*/ 143 h 290"/>
                    <a:gd name="T16" fmla="*/ 315 w 361"/>
                    <a:gd name="T17" fmla="*/ 144 h 290"/>
                    <a:gd name="T18" fmla="*/ 350 w 361"/>
                    <a:gd name="T19" fmla="*/ 171 h 290"/>
                    <a:gd name="T20" fmla="*/ 345 w 361"/>
                    <a:gd name="T21" fmla="*/ 214 h 290"/>
                    <a:gd name="T22" fmla="*/ 280 w 361"/>
                    <a:gd name="T23" fmla="*/ 224 h 290"/>
                    <a:gd name="T24" fmla="*/ 275 w 361"/>
                    <a:gd name="T25" fmla="*/ 226 h 290"/>
                    <a:gd name="T26" fmla="*/ 230 w 361"/>
                    <a:gd name="T27" fmla="*/ 284 h 290"/>
                    <a:gd name="T28" fmla="*/ 175 w 361"/>
                    <a:gd name="T29" fmla="*/ 244 h 290"/>
                    <a:gd name="T30" fmla="*/ 171 w 361"/>
                    <a:gd name="T31" fmla="*/ 243 h 290"/>
                    <a:gd name="T32" fmla="*/ 164 w 361"/>
                    <a:gd name="T33" fmla="*/ 251 h 290"/>
                    <a:gd name="T34" fmla="*/ 104 w 361"/>
                    <a:gd name="T35" fmla="*/ 275 h 290"/>
                    <a:gd name="T36" fmla="*/ 58 w 361"/>
                    <a:gd name="T37" fmla="*/ 235 h 290"/>
                    <a:gd name="T38" fmla="*/ 71 w 361"/>
                    <a:gd name="T39" fmla="*/ 195 h 290"/>
                    <a:gd name="T40" fmla="*/ 73 w 361"/>
                    <a:gd name="T41" fmla="*/ 193 h 290"/>
                    <a:gd name="T42" fmla="*/ 33 w 361"/>
                    <a:gd name="T43" fmla="*/ 147 h 290"/>
                    <a:gd name="T44" fmla="*/ 121 w 361"/>
                    <a:gd name="T45" fmla="*/ 91 h 290"/>
                    <a:gd name="T46" fmla="*/ 126 w 361"/>
                    <a:gd name="T47" fmla="*/ 89 h 290"/>
                    <a:gd name="T48" fmla="*/ 36 w 361"/>
                    <a:gd name="T49" fmla="*/ 171 h 290"/>
                    <a:gd name="T50" fmla="*/ 62 w 361"/>
                    <a:gd name="T51" fmla="*/ 192 h 290"/>
                    <a:gd name="T52" fmla="*/ 68 w 361"/>
                    <a:gd name="T53" fmla="*/ 194 h 290"/>
                    <a:gd name="T54" fmla="*/ 65 w 361"/>
                    <a:gd name="T55" fmla="*/ 196 h 290"/>
                    <a:gd name="T56" fmla="*/ 73 w 361"/>
                    <a:gd name="T57" fmla="*/ 266 h 290"/>
                    <a:gd name="T58" fmla="*/ 151 w 361"/>
                    <a:gd name="T59" fmla="*/ 267 h 290"/>
                    <a:gd name="T60" fmla="*/ 172 w 361"/>
                    <a:gd name="T61" fmla="*/ 246 h 290"/>
                    <a:gd name="T62" fmla="*/ 169 w 361"/>
                    <a:gd name="T63" fmla="*/ 248 h 290"/>
                    <a:gd name="T64" fmla="*/ 173 w 361"/>
                    <a:gd name="T65" fmla="*/ 262 h 290"/>
                    <a:gd name="T66" fmla="*/ 241 w 361"/>
                    <a:gd name="T67" fmla="*/ 285 h 290"/>
                    <a:gd name="T68" fmla="*/ 281 w 361"/>
                    <a:gd name="T69" fmla="*/ 236 h 290"/>
                    <a:gd name="T70" fmla="*/ 281 w 361"/>
                    <a:gd name="T71" fmla="*/ 224 h 290"/>
                    <a:gd name="T72" fmla="*/ 275 w 361"/>
                    <a:gd name="T73" fmla="*/ 226 h 290"/>
                    <a:gd name="T74" fmla="*/ 353 w 361"/>
                    <a:gd name="T75" fmla="*/ 208 h 290"/>
                    <a:gd name="T76" fmla="*/ 347 w 361"/>
                    <a:gd name="T77" fmla="*/ 157 h 290"/>
                    <a:gd name="T78" fmla="*/ 331 w 361"/>
                    <a:gd name="T79" fmla="*/ 145 h 290"/>
                    <a:gd name="T80" fmla="*/ 324 w 361"/>
                    <a:gd name="T81" fmla="*/ 140 h 290"/>
                    <a:gd name="T82" fmla="*/ 306 w 361"/>
                    <a:gd name="T83" fmla="*/ 54 h 290"/>
                    <a:gd name="T84" fmla="*/ 238 w 361"/>
                    <a:gd name="T85" fmla="*/ 73 h 290"/>
                    <a:gd name="T86" fmla="*/ 243 w 361"/>
                    <a:gd name="T87" fmla="*/ 72 h 290"/>
                    <a:gd name="T88" fmla="*/ 120 w 361"/>
                    <a:gd name="T89" fmla="*/ 91 h 290"/>
                    <a:gd name="T90" fmla="*/ 126 w 361"/>
                    <a:gd name="T91" fmla="*/ 89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61" h="290">
                      <a:moveTo>
                        <a:pt x="126" y="89"/>
                      </a:moveTo>
                      <a:cubicBezTo>
                        <a:pt x="123" y="74"/>
                        <a:pt x="126" y="57"/>
                        <a:pt x="137" y="45"/>
                      </a:cubicBezTo>
                      <a:cubicBezTo>
                        <a:pt x="155" y="24"/>
                        <a:pt x="195" y="25"/>
                        <a:pt x="217" y="38"/>
                      </a:cubicBezTo>
                      <a:cubicBezTo>
                        <a:pt x="230" y="46"/>
                        <a:pt x="236" y="60"/>
                        <a:pt x="237" y="74"/>
                      </a:cubicBezTo>
                      <a:cubicBezTo>
                        <a:pt x="238" y="75"/>
                        <a:pt x="242" y="73"/>
                        <a:pt x="243" y="73"/>
                      </a:cubicBezTo>
                      <a:cubicBezTo>
                        <a:pt x="248" y="67"/>
                        <a:pt x="255" y="63"/>
                        <a:pt x="261" y="59"/>
                      </a:cubicBezTo>
                      <a:cubicBezTo>
                        <a:pt x="290" y="42"/>
                        <a:pt x="317" y="63"/>
                        <a:pt x="332" y="87"/>
                      </a:cubicBezTo>
                      <a:cubicBezTo>
                        <a:pt x="345" y="109"/>
                        <a:pt x="331" y="128"/>
                        <a:pt x="315" y="143"/>
                      </a:cubicBezTo>
                      <a:cubicBezTo>
                        <a:pt x="314" y="143"/>
                        <a:pt x="315" y="144"/>
                        <a:pt x="315" y="144"/>
                      </a:cubicBezTo>
                      <a:cubicBezTo>
                        <a:pt x="330" y="148"/>
                        <a:pt x="344" y="157"/>
                        <a:pt x="350" y="171"/>
                      </a:cubicBezTo>
                      <a:cubicBezTo>
                        <a:pt x="356" y="184"/>
                        <a:pt x="350" y="201"/>
                        <a:pt x="345" y="214"/>
                      </a:cubicBezTo>
                      <a:cubicBezTo>
                        <a:pt x="332" y="242"/>
                        <a:pt x="302" y="240"/>
                        <a:pt x="280" y="224"/>
                      </a:cubicBezTo>
                      <a:cubicBezTo>
                        <a:pt x="279" y="223"/>
                        <a:pt x="274" y="224"/>
                        <a:pt x="275" y="226"/>
                      </a:cubicBezTo>
                      <a:cubicBezTo>
                        <a:pt x="281" y="256"/>
                        <a:pt x="260" y="279"/>
                        <a:pt x="230" y="284"/>
                      </a:cubicBezTo>
                      <a:cubicBezTo>
                        <a:pt x="196" y="290"/>
                        <a:pt x="183" y="271"/>
                        <a:pt x="175" y="244"/>
                      </a:cubicBezTo>
                      <a:cubicBezTo>
                        <a:pt x="174" y="243"/>
                        <a:pt x="172" y="243"/>
                        <a:pt x="171" y="243"/>
                      </a:cubicBezTo>
                      <a:cubicBezTo>
                        <a:pt x="168" y="244"/>
                        <a:pt x="166" y="248"/>
                        <a:pt x="164" y="251"/>
                      </a:cubicBezTo>
                      <a:cubicBezTo>
                        <a:pt x="149" y="269"/>
                        <a:pt x="128" y="280"/>
                        <a:pt x="104" y="275"/>
                      </a:cubicBezTo>
                      <a:cubicBezTo>
                        <a:pt x="83" y="271"/>
                        <a:pt x="62" y="256"/>
                        <a:pt x="58" y="235"/>
                      </a:cubicBezTo>
                      <a:cubicBezTo>
                        <a:pt x="56" y="226"/>
                        <a:pt x="60" y="198"/>
                        <a:pt x="71" y="195"/>
                      </a:cubicBezTo>
                      <a:cubicBezTo>
                        <a:pt x="72" y="195"/>
                        <a:pt x="75" y="194"/>
                        <a:pt x="73" y="193"/>
                      </a:cubicBezTo>
                      <a:cubicBezTo>
                        <a:pt x="53" y="185"/>
                        <a:pt x="37" y="168"/>
                        <a:pt x="33" y="147"/>
                      </a:cubicBezTo>
                      <a:cubicBezTo>
                        <a:pt x="24" y="101"/>
                        <a:pt x="83" y="60"/>
                        <a:pt x="121" y="91"/>
                      </a:cubicBezTo>
                      <a:cubicBezTo>
                        <a:pt x="122" y="92"/>
                        <a:pt x="127" y="90"/>
                        <a:pt x="126" y="89"/>
                      </a:cubicBezTo>
                      <a:cubicBezTo>
                        <a:pt x="77" y="48"/>
                        <a:pt x="0" y="116"/>
                        <a:pt x="36" y="171"/>
                      </a:cubicBezTo>
                      <a:cubicBezTo>
                        <a:pt x="42" y="180"/>
                        <a:pt x="52" y="187"/>
                        <a:pt x="62" y="192"/>
                      </a:cubicBezTo>
                      <a:cubicBezTo>
                        <a:pt x="65" y="194"/>
                        <a:pt x="67" y="194"/>
                        <a:pt x="68" y="194"/>
                      </a:cubicBezTo>
                      <a:cubicBezTo>
                        <a:pt x="69" y="194"/>
                        <a:pt x="68" y="193"/>
                        <a:pt x="65" y="196"/>
                      </a:cubicBezTo>
                      <a:cubicBezTo>
                        <a:pt x="43" y="217"/>
                        <a:pt x="50" y="249"/>
                        <a:pt x="73" y="266"/>
                      </a:cubicBezTo>
                      <a:cubicBezTo>
                        <a:pt x="97" y="283"/>
                        <a:pt x="127" y="283"/>
                        <a:pt x="151" y="267"/>
                      </a:cubicBezTo>
                      <a:cubicBezTo>
                        <a:pt x="160" y="262"/>
                        <a:pt x="166" y="254"/>
                        <a:pt x="172" y="246"/>
                      </a:cubicBezTo>
                      <a:cubicBezTo>
                        <a:pt x="175" y="243"/>
                        <a:pt x="169" y="244"/>
                        <a:pt x="169" y="248"/>
                      </a:cubicBezTo>
                      <a:cubicBezTo>
                        <a:pt x="170" y="253"/>
                        <a:pt x="172" y="258"/>
                        <a:pt x="173" y="262"/>
                      </a:cubicBezTo>
                      <a:cubicBezTo>
                        <a:pt x="184" y="290"/>
                        <a:pt x="216" y="290"/>
                        <a:pt x="241" y="285"/>
                      </a:cubicBezTo>
                      <a:cubicBezTo>
                        <a:pt x="265" y="279"/>
                        <a:pt x="280" y="260"/>
                        <a:pt x="281" y="236"/>
                      </a:cubicBezTo>
                      <a:cubicBezTo>
                        <a:pt x="281" y="232"/>
                        <a:pt x="281" y="228"/>
                        <a:pt x="281" y="224"/>
                      </a:cubicBezTo>
                      <a:cubicBezTo>
                        <a:pt x="279" y="225"/>
                        <a:pt x="277" y="226"/>
                        <a:pt x="275" y="226"/>
                      </a:cubicBezTo>
                      <a:cubicBezTo>
                        <a:pt x="304" y="247"/>
                        <a:pt x="337" y="242"/>
                        <a:pt x="353" y="208"/>
                      </a:cubicBezTo>
                      <a:cubicBezTo>
                        <a:pt x="361" y="191"/>
                        <a:pt x="361" y="171"/>
                        <a:pt x="347" y="157"/>
                      </a:cubicBezTo>
                      <a:cubicBezTo>
                        <a:pt x="343" y="152"/>
                        <a:pt x="337" y="148"/>
                        <a:pt x="331" y="145"/>
                      </a:cubicBezTo>
                      <a:cubicBezTo>
                        <a:pt x="325" y="143"/>
                        <a:pt x="318" y="144"/>
                        <a:pt x="324" y="140"/>
                      </a:cubicBezTo>
                      <a:cubicBezTo>
                        <a:pt x="356" y="112"/>
                        <a:pt x="341" y="73"/>
                        <a:pt x="306" y="54"/>
                      </a:cubicBezTo>
                      <a:cubicBezTo>
                        <a:pt x="283" y="42"/>
                        <a:pt x="254" y="56"/>
                        <a:pt x="238" y="73"/>
                      </a:cubicBezTo>
                      <a:cubicBezTo>
                        <a:pt x="239" y="73"/>
                        <a:pt x="241" y="72"/>
                        <a:pt x="243" y="72"/>
                      </a:cubicBezTo>
                      <a:cubicBezTo>
                        <a:pt x="235" y="0"/>
                        <a:pt x="104" y="17"/>
                        <a:pt x="120" y="91"/>
                      </a:cubicBezTo>
                      <a:cubicBezTo>
                        <a:pt x="121" y="92"/>
                        <a:pt x="127" y="91"/>
                        <a:pt x="126" y="89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56A71468-BF51-4AF9-A055-22D510E789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004888"/>
                  <a:ext cx="1008063" cy="655638"/>
                </a:xfrm>
                <a:custGeom>
                  <a:avLst/>
                  <a:gdLst>
                    <a:gd name="T0" fmla="*/ 105 w 238"/>
                    <a:gd name="T1" fmla="*/ 3 h 154"/>
                    <a:gd name="T2" fmla="*/ 6 w 238"/>
                    <a:gd name="T3" fmla="*/ 74 h 154"/>
                    <a:gd name="T4" fmla="*/ 123 w 238"/>
                    <a:gd name="T5" fmla="*/ 149 h 154"/>
                    <a:gd name="T6" fmla="*/ 222 w 238"/>
                    <a:gd name="T7" fmla="*/ 100 h 154"/>
                    <a:gd name="T8" fmla="*/ 177 w 238"/>
                    <a:gd name="T9" fmla="*/ 9 h 154"/>
                    <a:gd name="T10" fmla="*/ 105 w 238"/>
                    <a:gd name="T11" fmla="*/ 3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8" h="154">
                      <a:moveTo>
                        <a:pt x="105" y="3"/>
                      </a:moveTo>
                      <a:cubicBezTo>
                        <a:pt x="68" y="7"/>
                        <a:pt x="11" y="26"/>
                        <a:pt x="6" y="74"/>
                      </a:cubicBezTo>
                      <a:cubicBezTo>
                        <a:pt x="0" y="139"/>
                        <a:pt x="79" y="154"/>
                        <a:pt x="123" y="149"/>
                      </a:cubicBezTo>
                      <a:cubicBezTo>
                        <a:pt x="159" y="144"/>
                        <a:pt x="206" y="141"/>
                        <a:pt x="222" y="100"/>
                      </a:cubicBezTo>
                      <a:cubicBezTo>
                        <a:pt x="238" y="61"/>
                        <a:pt x="211" y="20"/>
                        <a:pt x="177" y="9"/>
                      </a:cubicBezTo>
                      <a:cubicBezTo>
                        <a:pt x="155" y="1"/>
                        <a:pt x="128" y="0"/>
                        <a:pt x="105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CA26BA9D-B856-40D0-9D24-AE893C23AA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5114" y="958850"/>
                  <a:ext cx="1017588" cy="668338"/>
                </a:xfrm>
                <a:custGeom>
                  <a:avLst/>
                  <a:gdLst>
                    <a:gd name="T0" fmla="*/ 108 w 240"/>
                    <a:gd name="T1" fmla="*/ 4 h 157"/>
                    <a:gd name="T2" fmla="*/ 5 w 240"/>
                    <a:gd name="T3" fmla="*/ 82 h 157"/>
                    <a:gd name="T4" fmla="*/ 106 w 240"/>
                    <a:gd name="T5" fmla="*/ 156 h 157"/>
                    <a:gd name="T6" fmla="*/ 228 w 240"/>
                    <a:gd name="T7" fmla="*/ 102 h 157"/>
                    <a:gd name="T8" fmla="*/ 205 w 240"/>
                    <a:gd name="T9" fmla="*/ 23 h 157"/>
                    <a:gd name="T10" fmla="*/ 108 w 240"/>
                    <a:gd name="T11" fmla="*/ 4 h 157"/>
                    <a:gd name="T12" fmla="*/ 106 w 240"/>
                    <a:gd name="T13" fmla="*/ 6 h 157"/>
                    <a:gd name="T14" fmla="*/ 226 w 240"/>
                    <a:gd name="T15" fmla="*/ 81 h 157"/>
                    <a:gd name="T16" fmla="*/ 102 w 240"/>
                    <a:gd name="T17" fmla="*/ 153 h 157"/>
                    <a:gd name="T18" fmla="*/ 12 w 240"/>
                    <a:gd name="T19" fmla="*/ 94 h 157"/>
                    <a:gd name="T20" fmla="*/ 107 w 240"/>
                    <a:gd name="T21" fmla="*/ 6 h 157"/>
                    <a:gd name="T22" fmla="*/ 108 w 240"/>
                    <a:gd name="T23" fmla="*/ 4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0" h="157">
                      <a:moveTo>
                        <a:pt x="108" y="4"/>
                      </a:moveTo>
                      <a:cubicBezTo>
                        <a:pt x="63" y="10"/>
                        <a:pt x="9" y="31"/>
                        <a:pt x="5" y="82"/>
                      </a:cubicBezTo>
                      <a:cubicBezTo>
                        <a:pt x="2" y="135"/>
                        <a:pt x="64" y="155"/>
                        <a:pt x="106" y="156"/>
                      </a:cubicBezTo>
                      <a:cubicBezTo>
                        <a:pt x="150" y="157"/>
                        <a:pt x="208" y="146"/>
                        <a:pt x="228" y="102"/>
                      </a:cubicBezTo>
                      <a:cubicBezTo>
                        <a:pt x="240" y="74"/>
                        <a:pt x="226" y="42"/>
                        <a:pt x="205" y="23"/>
                      </a:cubicBezTo>
                      <a:cubicBezTo>
                        <a:pt x="180" y="0"/>
                        <a:pt x="140" y="1"/>
                        <a:pt x="108" y="4"/>
                      </a:cubicBezTo>
                      <a:cubicBezTo>
                        <a:pt x="107" y="4"/>
                        <a:pt x="102" y="7"/>
                        <a:pt x="106" y="6"/>
                      </a:cubicBezTo>
                      <a:cubicBezTo>
                        <a:pt x="159" y="1"/>
                        <a:pt x="225" y="16"/>
                        <a:pt x="226" y="81"/>
                      </a:cubicBezTo>
                      <a:cubicBezTo>
                        <a:pt x="228" y="142"/>
                        <a:pt x="148" y="156"/>
                        <a:pt x="102" y="153"/>
                      </a:cubicBezTo>
                      <a:cubicBezTo>
                        <a:pt x="64" y="151"/>
                        <a:pt x="21" y="134"/>
                        <a:pt x="12" y="94"/>
                      </a:cubicBezTo>
                      <a:cubicBezTo>
                        <a:pt x="0" y="39"/>
                        <a:pt x="63" y="12"/>
                        <a:pt x="107" y="6"/>
                      </a:cubicBezTo>
                      <a:cubicBezTo>
                        <a:pt x="109" y="6"/>
                        <a:pt x="112" y="3"/>
                        <a:pt x="108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7E85183E-1B27-425D-92EC-69B4AD3EE1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6714" y="1052513"/>
                  <a:ext cx="771525" cy="136525"/>
                </a:xfrm>
                <a:custGeom>
                  <a:avLst/>
                  <a:gdLst>
                    <a:gd name="T0" fmla="*/ 3 w 182"/>
                    <a:gd name="T1" fmla="*/ 17 h 32"/>
                    <a:gd name="T2" fmla="*/ 179 w 182"/>
                    <a:gd name="T3" fmla="*/ 2 h 32"/>
                    <a:gd name="T4" fmla="*/ 175 w 182"/>
                    <a:gd name="T5" fmla="*/ 1 h 32"/>
                    <a:gd name="T6" fmla="*/ 7 w 182"/>
                    <a:gd name="T7" fmla="*/ 14 h 32"/>
                    <a:gd name="T8" fmla="*/ 3 w 182"/>
                    <a:gd name="T9" fmla="*/ 1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32">
                      <a:moveTo>
                        <a:pt x="3" y="17"/>
                      </a:moveTo>
                      <a:cubicBezTo>
                        <a:pt x="60" y="32"/>
                        <a:pt x="126" y="28"/>
                        <a:pt x="179" y="2"/>
                      </a:cubicBezTo>
                      <a:cubicBezTo>
                        <a:pt x="182" y="1"/>
                        <a:pt x="177" y="0"/>
                        <a:pt x="175" y="1"/>
                      </a:cubicBezTo>
                      <a:cubicBezTo>
                        <a:pt x="125" y="26"/>
                        <a:pt x="61" y="28"/>
                        <a:pt x="7" y="14"/>
                      </a:cubicBezTo>
                      <a:cubicBezTo>
                        <a:pt x="5" y="13"/>
                        <a:pt x="0" y="16"/>
                        <a:pt x="3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7201BC39-BEB6-4784-8453-BB20D5BF3A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8451" y="1163638"/>
                  <a:ext cx="928688" cy="215900"/>
                </a:xfrm>
                <a:custGeom>
                  <a:avLst/>
                  <a:gdLst>
                    <a:gd name="T0" fmla="*/ 0 w 219"/>
                    <a:gd name="T1" fmla="*/ 26 h 51"/>
                    <a:gd name="T2" fmla="*/ 216 w 219"/>
                    <a:gd name="T3" fmla="*/ 1 h 51"/>
                    <a:gd name="T4" fmla="*/ 212 w 219"/>
                    <a:gd name="T5" fmla="*/ 1 h 51"/>
                    <a:gd name="T6" fmla="*/ 6 w 219"/>
                    <a:gd name="T7" fmla="*/ 24 h 51"/>
                    <a:gd name="T8" fmla="*/ 0 w 219"/>
                    <a:gd name="T9" fmla="*/ 2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1">
                      <a:moveTo>
                        <a:pt x="0" y="26"/>
                      </a:moveTo>
                      <a:cubicBezTo>
                        <a:pt x="70" y="51"/>
                        <a:pt x="155" y="44"/>
                        <a:pt x="216" y="1"/>
                      </a:cubicBezTo>
                      <a:cubicBezTo>
                        <a:pt x="219" y="0"/>
                        <a:pt x="213" y="0"/>
                        <a:pt x="212" y="1"/>
                      </a:cubicBezTo>
                      <a:cubicBezTo>
                        <a:pt x="153" y="42"/>
                        <a:pt x="72" y="48"/>
                        <a:pt x="6" y="24"/>
                      </a:cubicBezTo>
                      <a:cubicBezTo>
                        <a:pt x="4" y="23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EF6C751A-F6C2-4456-A7E5-6728E7F606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1316038"/>
                  <a:ext cx="928688" cy="233363"/>
                </a:xfrm>
                <a:custGeom>
                  <a:avLst/>
                  <a:gdLst>
                    <a:gd name="T0" fmla="*/ 4 w 219"/>
                    <a:gd name="T1" fmla="*/ 34 h 55"/>
                    <a:gd name="T2" fmla="*/ 216 w 219"/>
                    <a:gd name="T3" fmla="*/ 5 h 55"/>
                    <a:gd name="T4" fmla="*/ 212 w 219"/>
                    <a:gd name="T5" fmla="*/ 2 h 55"/>
                    <a:gd name="T6" fmla="*/ 7 w 219"/>
                    <a:gd name="T7" fmla="*/ 30 h 55"/>
                    <a:gd name="T8" fmla="*/ 4 w 219"/>
                    <a:gd name="T9" fmla="*/ 3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5">
                      <a:moveTo>
                        <a:pt x="4" y="34"/>
                      </a:moveTo>
                      <a:cubicBezTo>
                        <a:pt x="74" y="55"/>
                        <a:pt x="156" y="45"/>
                        <a:pt x="216" y="5"/>
                      </a:cubicBezTo>
                      <a:cubicBezTo>
                        <a:pt x="219" y="2"/>
                        <a:pt x="215" y="0"/>
                        <a:pt x="212" y="2"/>
                      </a:cubicBezTo>
                      <a:cubicBezTo>
                        <a:pt x="154" y="41"/>
                        <a:pt x="74" y="50"/>
                        <a:pt x="7" y="30"/>
                      </a:cubicBezTo>
                      <a:cubicBezTo>
                        <a:pt x="5" y="29"/>
                        <a:pt x="0" y="33"/>
                        <a:pt x="4" y="3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AF7DB0B6-3C5E-41AB-AA00-A68E569904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7989" y="1019175"/>
                  <a:ext cx="230188" cy="595313"/>
                </a:xfrm>
                <a:custGeom>
                  <a:avLst/>
                  <a:gdLst>
                    <a:gd name="T0" fmla="*/ 27 w 54"/>
                    <a:gd name="T1" fmla="*/ 3 h 140"/>
                    <a:gd name="T2" fmla="*/ 47 w 54"/>
                    <a:gd name="T3" fmla="*/ 139 h 140"/>
                    <a:gd name="T4" fmla="*/ 51 w 54"/>
                    <a:gd name="T5" fmla="*/ 135 h 140"/>
                    <a:gd name="T6" fmla="*/ 32 w 54"/>
                    <a:gd name="T7" fmla="*/ 3 h 140"/>
                    <a:gd name="T8" fmla="*/ 27 w 54"/>
                    <a:gd name="T9" fmla="*/ 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40">
                      <a:moveTo>
                        <a:pt x="27" y="3"/>
                      </a:moveTo>
                      <a:cubicBezTo>
                        <a:pt x="0" y="48"/>
                        <a:pt x="2" y="106"/>
                        <a:pt x="47" y="139"/>
                      </a:cubicBezTo>
                      <a:cubicBezTo>
                        <a:pt x="49" y="140"/>
                        <a:pt x="54" y="137"/>
                        <a:pt x="51" y="135"/>
                      </a:cubicBezTo>
                      <a:cubicBezTo>
                        <a:pt x="8" y="103"/>
                        <a:pt x="6" y="47"/>
                        <a:pt x="32" y="3"/>
                      </a:cubicBezTo>
                      <a:cubicBezTo>
                        <a:pt x="34" y="0"/>
                        <a:pt x="28" y="1"/>
                        <a:pt x="27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779F96C7-8605-4006-9EC0-B2C6478177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1351" y="971550"/>
                  <a:ext cx="179388" cy="655638"/>
                </a:xfrm>
                <a:custGeom>
                  <a:avLst/>
                  <a:gdLst>
                    <a:gd name="T0" fmla="*/ 10 w 42"/>
                    <a:gd name="T1" fmla="*/ 4 h 154"/>
                    <a:gd name="T2" fmla="*/ 35 w 42"/>
                    <a:gd name="T3" fmla="*/ 152 h 154"/>
                    <a:gd name="T4" fmla="*/ 40 w 42"/>
                    <a:gd name="T5" fmla="*/ 149 h 154"/>
                    <a:gd name="T6" fmla="*/ 16 w 42"/>
                    <a:gd name="T7" fmla="*/ 3 h 154"/>
                    <a:gd name="T8" fmla="*/ 10 w 42"/>
                    <a:gd name="T9" fmla="*/ 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154">
                      <a:moveTo>
                        <a:pt x="10" y="4"/>
                      </a:moveTo>
                      <a:cubicBezTo>
                        <a:pt x="0" y="52"/>
                        <a:pt x="0" y="114"/>
                        <a:pt x="35" y="152"/>
                      </a:cubicBezTo>
                      <a:cubicBezTo>
                        <a:pt x="36" y="154"/>
                        <a:pt x="42" y="152"/>
                        <a:pt x="40" y="149"/>
                      </a:cubicBezTo>
                      <a:cubicBezTo>
                        <a:pt x="6" y="112"/>
                        <a:pt x="6" y="50"/>
                        <a:pt x="16" y="3"/>
                      </a:cubicBezTo>
                      <a:cubicBezTo>
                        <a:pt x="16" y="0"/>
                        <a:pt x="10" y="1"/>
                        <a:pt x="10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2ADF6C5E-349E-4994-A3C4-C4957AB8DB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3439" y="971550"/>
                  <a:ext cx="142875" cy="620713"/>
                </a:xfrm>
                <a:custGeom>
                  <a:avLst/>
                  <a:gdLst>
                    <a:gd name="T0" fmla="*/ 9 w 34"/>
                    <a:gd name="T1" fmla="*/ 3 h 146"/>
                    <a:gd name="T2" fmla="*/ 28 w 34"/>
                    <a:gd name="T3" fmla="*/ 145 h 146"/>
                    <a:gd name="T4" fmla="*/ 34 w 34"/>
                    <a:gd name="T5" fmla="*/ 143 h 146"/>
                    <a:gd name="T6" fmla="*/ 14 w 34"/>
                    <a:gd name="T7" fmla="*/ 2 h 146"/>
                    <a:gd name="T8" fmla="*/ 9 w 34"/>
                    <a:gd name="T9" fmla="*/ 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46">
                      <a:moveTo>
                        <a:pt x="9" y="3"/>
                      </a:moveTo>
                      <a:cubicBezTo>
                        <a:pt x="0" y="50"/>
                        <a:pt x="7" y="102"/>
                        <a:pt x="28" y="145"/>
                      </a:cubicBezTo>
                      <a:cubicBezTo>
                        <a:pt x="29" y="146"/>
                        <a:pt x="34" y="145"/>
                        <a:pt x="34" y="143"/>
                      </a:cubicBezTo>
                      <a:cubicBezTo>
                        <a:pt x="13" y="101"/>
                        <a:pt x="6" y="49"/>
                        <a:pt x="14" y="2"/>
                      </a:cubicBezTo>
                      <a:cubicBezTo>
                        <a:pt x="15" y="0"/>
                        <a:pt x="9" y="1"/>
                        <a:pt x="9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3C17C7B6-B54B-43F7-95DF-BF8D38FE82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476" y="992188"/>
                  <a:ext cx="157163" cy="519113"/>
                </a:xfrm>
                <a:custGeom>
                  <a:avLst/>
                  <a:gdLst>
                    <a:gd name="T0" fmla="*/ 0 w 37"/>
                    <a:gd name="T1" fmla="*/ 3 h 122"/>
                    <a:gd name="T2" fmla="*/ 29 w 37"/>
                    <a:gd name="T3" fmla="*/ 120 h 122"/>
                    <a:gd name="T4" fmla="*/ 35 w 37"/>
                    <a:gd name="T5" fmla="*/ 117 h 122"/>
                    <a:gd name="T6" fmla="*/ 6 w 37"/>
                    <a:gd name="T7" fmla="*/ 3 h 122"/>
                    <a:gd name="T8" fmla="*/ 0 w 37"/>
                    <a:gd name="T9" fmla="*/ 3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22">
                      <a:moveTo>
                        <a:pt x="0" y="3"/>
                      </a:moveTo>
                      <a:cubicBezTo>
                        <a:pt x="1" y="40"/>
                        <a:pt x="3" y="92"/>
                        <a:pt x="29" y="120"/>
                      </a:cubicBezTo>
                      <a:cubicBezTo>
                        <a:pt x="31" y="122"/>
                        <a:pt x="37" y="119"/>
                        <a:pt x="35" y="117"/>
                      </a:cubicBezTo>
                      <a:cubicBezTo>
                        <a:pt x="9" y="90"/>
                        <a:pt x="7" y="38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24B3B0C9-C976-4787-A079-2E6973D2AF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0A8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09C35AA2-454B-45F4-BFD8-E4B70AB563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6997AF59-B9DF-4FFE-B696-9E550283C0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814" y="2303463"/>
                  <a:ext cx="885825" cy="565150"/>
                </a:xfrm>
                <a:custGeom>
                  <a:avLst/>
                  <a:gdLst>
                    <a:gd name="T0" fmla="*/ 209 w 209"/>
                    <a:gd name="T1" fmla="*/ 0 h 133"/>
                    <a:gd name="T2" fmla="*/ 188 w 209"/>
                    <a:gd name="T3" fmla="*/ 1 h 133"/>
                    <a:gd name="T4" fmla="*/ 0 w 209"/>
                    <a:gd name="T5" fmla="*/ 114 h 133"/>
                    <a:gd name="T6" fmla="*/ 3 w 209"/>
                    <a:gd name="T7" fmla="*/ 133 h 133"/>
                    <a:gd name="T8" fmla="*/ 184 w 209"/>
                    <a:gd name="T9" fmla="*/ 133 h 133"/>
                    <a:gd name="T10" fmla="*/ 209 w 209"/>
                    <a:gd name="T11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9" h="133">
                      <a:moveTo>
                        <a:pt x="209" y="0"/>
                      </a:moveTo>
                      <a:cubicBezTo>
                        <a:pt x="188" y="1"/>
                        <a:pt x="188" y="1"/>
                        <a:pt x="188" y="1"/>
                      </a:cubicBezTo>
                      <a:cubicBezTo>
                        <a:pt x="132" y="47"/>
                        <a:pt x="68" y="93"/>
                        <a:pt x="0" y="114"/>
                      </a:cubicBezTo>
                      <a:cubicBezTo>
                        <a:pt x="3" y="133"/>
                        <a:pt x="3" y="133"/>
                        <a:pt x="3" y="133"/>
                      </a:cubicBezTo>
                      <a:cubicBezTo>
                        <a:pt x="184" y="133"/>
                        <a:pt x="184" y="133"/>
                        <a:pt x="184" y="133"/>
                      </a:cubicBezTo>
                      <a:cubicBezTo>
                        <a:pt x="209" y="0"/>
                        <a:pt x="209" y="0"/>
                        <a:pt x="209" y="0"/>
                      </a:cubicBezTo>
                    </a:path>
                  </a:pathLst>
                </a:custGeom>
                <a:solidFill>
                  <a:srgbClr val="D7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F561DA6E-C2DE-4E06-B52B-841130ECC4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5589" y="2268538"/>
                  <a:ext cx="996950" cy="582613"/>
                </a:xfrm>
                <a:custGeom>
                  <a:avLst/>
                  <a:gdLst>
                    <a:gd name="T0" fmla="*/ 0 w 235"/>
                    <a:gd name="T1" fmla="*/ 9 h 137"/>
                    <a:gd name="T2" fmla="*/ 23 w 235"/>
                    <a:gd name="T3" fmla="*/ 136 h 137"/>
                    <a:gd name="T4" fmla="*/ 25 w 235"/>
                    <a:gd name="T5" fmla="*/ 137 h 137"/>
                    <a:gd name="T6" fmla="*/ 206 w 235"/>
                    <a:gd name="T7" fmla="*/ 137 h 137"/>
                    <a:gd name="T8" fmla="*/ 210 w 235"/>
                    <a:gd name="T9" fmla="*/ 135 h 137"/>
                    <a:gd name="T10" fmla="*/ 235 w 235"/>
                    <a:gd name="T11" fmla="*/ 2 h 137"/>
                    <a:gd name="T12" fmla="*/ 229 w 235"/>
                    <a:gd name="T13" fmla="*/ 3 h 137"/>
                    <a:gd name="T14" fmla="*/ 207 w 235"/>
                    <a:gd name="T15" fmla="*/ 123 h 137"/>
                    <a:gd name="T16" fmla="*/ 205 w 235"/>
                    <a:gd name="T17" fmla="*/ 132 h 137"/>
                    <a:gd name="T18" fmla="*/ 208 w 235"/>
                    <a:gd name="T19" fmla="*/ 134 h 137"/>
                    <a:gd name="T20" fmla="*/ 193 w 235"/>
                    <a:gd name="T21" fmla="*/ 134 h 137"/>
                    <a:gd name="T22" fmla="*/ 122 w 235"/>
                    <a:gd name="T23" fmla="*/ 134 h 137"/>
                    <a:gd name="T24" fmla="*/ 50 w 235"/>
                    <a:gd name="T25" fmla="*/ 134 h 137"/>
                    <a:gd name="T26" fmla="*/ 30 w 235"/>
                    <a:gd name="T27" fmla="*/ 134 h 137"/>
                    <a:gd name="T28" fmla="*/ 29 w 235"/>
                    <a:gd name="T29" fmla="*/ 134 h 137"/>
                    <a:gd name="T30" fmla="*/ 27 w 235"/>
                    <a:gd name="T31" fmla="*/ 127 h 137"/>
                    <a:gd name="T32" fmla="*/ 6 w 235"/>
                    <a:gd name="T33" fmla="*/ 8 h 137"/>
                    <a:gd name="T34" fmla="*/ 0 w 235"/>
                    <a:gd name="T35" fmla="*/ 9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5" h="137">
                      <a:moveTo>
                        <a:pt x="0" y="9"/>
                      </a:moveTo>
                      <a:cubicBezTo>
                        <a:pt x="8" y="52"/>
                        <a:pt x="15" y="94"/>
                        <a:pt x="23" y="136"/>
                      </a:cubicBezTo>
                      <a:cubicBezTo>
                        <a:pt x="23" y="137"/>
                        <a:pt x="24" y="137"/>
                        <a:pt x="25" y="137"/>
                      </a:cubicBezTo>
                      <a:cubicBezTo>
                        <a:pt x="85" y="137"/>
                        <a:pt x="145" y="137"/>
                        <a:pt x="206" y="137"/>
                      </a:cubicBezTo>
                      <a:cubicBezTo>
                        <a:pt x="207" y="137"/>
                        <a:pt x="210" y="136"/>
                        <a:pt x="210" y="135"/>
                      </a:cubicBezTo>
                      <a:cubicBezTo>
                        <a:pt x="218" y="91"/>
                        <a:pt x="226" y="46"/>
                        <a:pt x="235" y="2"/>
                      </a:cubicBezTo>
                      <a:cubicBezTo>
                        <a:pt x="235" y="0"/>
                        <a:pt x="229" y="1"/>
                        <a:pt x="229" y="3"/>
                      </a:cubicBezTo>
                      <a:cubicBezTo>
                        <a:pt x="221" y="43"/>
                        <a:pt x="214" y="83"/>
                        <a:pt x="207" y="123"/>
                      </a:cubicBezTo>
                      <a:cubicBezTo>
                        <a:pt x="206" y="126"/>
                        <a:pt x="205" y="129"/>
                        <a:pt x="205" y="132"/>
                      </a:cubicBezTo>
                      <a:cubicBezTo>
                        <a:pt x="204" y="137"/>
                        <a:pt x="204" y="134"/>
                        <a:pt x="208" y="134"/>
                      </a:cubicBezTo>
                      <a:cubicBezTo>
                        <a:pt x="203" y="134"/>
                        <a:pt x="198" y="134"/>
                        <a:pt x="193" y="134"/>
                      </a:cubicBezTo>
                      <a:cubicBezTo>
                        <a:pt x="169" y="134"/>
                        <a:pt x="145" y="134"/>
                        <a:pt x="122" y="134"/>
                      </a:cubicBezTo>
                      <a:cubicBezTo>
                        <a:pt x="98" y="134"/>
                        <a:pt x="74" y="134"/>
                        <a:pt x="50" y="134"/>
                      </a:cubicBezTo>
                      <a:cubicBezTo>
                        <a:pt x="43" y="134"/>
                        <a:pt x="36" y="134"/>
                        <a:pt x="30" y="134"/>
                      </a:cubicBezTo>
                      <a:cubicBezTo>
                        <a:pt x="26" y="134"/>
                        <a:pt x="28" y="134"/>
                        <a:pt x="29" y="134"/>
                      </a:cubicBezTo>
                      <a:cubicBezTo>
                        <a:pt x="28" y="132"/>
                        <a:pt x="28" y="130"/>
                        <a:pt x="27" y="127"/>
                      </a:cubicBezTo>
                      <a:cubicBezTo>
                        <a:pt x="20" y="88"/>
                        <a:pt x="13" y="48"/>
                        <a:pt x="6" y="8"/>
                      </a:cubicBezTo>
                      <a:cubicBezTo>
                        <a:pt x="6" y="6"/>
                        <a:pt x="0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1AB24A3F-697D-4F09-BD66-EC0F948123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4789" y="2055813"/>
                  <a:ext cx="1195388" cy="344488"/>
                </a:xfrm>
                <a:custGeom>
                  <a:avLst/>
                  <a:gdLst>
                    <a:gd name="T0" fmla="*/ 0 w 282"/>
                    <a:gd name="T1" fmla="*/ 15 h 81"/>
                    <a:gd name="T2" fmla="*/ 282 w 282"/>
                    <a:gd name="T3" fmla="*/ 0 h 81"/>
                    <a:gd name="T4" fmla="*/ 278 w 282"/>
                    <a:gd name="T5" fmla="*/ 54 h 81"/>
                    <a:gd name="T6" fmla="*/ 6 w 282"/>
                    <a:gd name="T7" fmla="*/ 60 h 81"/>
                    <a:gd name="T8" fmla="*/ 0 w 282"/>
                    <a:gd name="T9" fmla="*/ 15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2" h="81">
                      <a:moveTo>
                        <a:pt x="0" y="15"/>
                      </a:moveTo>
                      <a:cubicBezTo>
                        <a:pt x="0" y="15"/>
                        <a:pt x="121" y="44"/>
                        <a:pt x="282" y="0"/>
                      </a:cubicBezTo>
                      <a:cubicBezTo>
                        <a:pt x="278" y="54"/>
                        <a:pt x="278" y="54"/>
                        <a:pt x="278" y="54"/>
                      </a:cubicBezTo>
                      <a:cubicBezTo>
                        <a:pt x="278" y="54"/>
                        <a:pt x="110" y="81"/>
                        <a:pt x="6" y="60"/>
                      </a:cubicBezTo>
                      <a:cubicBezTo>
                        <a:pt x="6" y="60"/>
                        <a:pt x="0" y="38"/>
                        <a:pt x="0" y="15"/>
                      </a:cubicBezTo>
                      <a:close/>
                    </a:path>
                  </a:pathLst>
                </a:custGeom>
                <a:solidFill>
                  <a:srgbClr val="B591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650D0AF8-5B91-4E0A-902A-3FBF154866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0814" y="2030413"/>
                  <a:ext cx="1220788" cy="336550"/>
                </a:xfrm>
                <a:custGeom>
                  <a:avLst/>
                  <a:gdLst>
                    <a:gd name="T0" fmla="*/ 1 w 288"/>
                    <a:gd name="T1" fmla="*/ 17 h 79"/>
                    <a:gd name="T2" fmla="*/ 116 w 288"/>
                    <a:gd name="T3" fmla="*/ 27 h 79"/>
                    <a:gd name="T4" fmla="*/ 226 w 288"/>
                    <a:gd name="T5" fmla="*/ 16 h 79"/>
                    <a:gd name="T6" fmla="*/ 282 w 288"/>
                    <a:gd name="T7" fmla="*/ 3 h 79"/>
                    <a:gd name="T8" fmla="*/ 280 w 288"/>
                    <a:gd name="T9" fmla="*/ 35 h 79"/>
                    <a:gd name="T10" fmla="*/ 279 w 288"/>
                    <a:gd name="T11" fmla="*/ 48 h 79"/>
                    <a:gd name="T12" fmla="*/ 282 w 288"/>
                    <a:gd name="T13" fmla="*/ 55 h 79"/>
                    <a:gd name="T14" fmla="*/ 267 w 288"/>
                    <a:gd name="T15" fmla="*/ 57 h 79"/>
                    <a:gd name="T16" fmla="*/ 186 w 288"/>
                    <a:gd name="T17" fmla="*/ 65 h 79"/>
                    <a:gd name="T18" fmla="*/ 76 w 288"/>
                    <a:gd name="T19" fmla="*/ 67 h 79"/>
                    <a:gd name="T20" fmla="*/ 17 w 288"/>
                    <a:gd name="T21" fmla="*/ 61 h 79"/>
                    <a:gd name="T22" fmla="*/ 7 w 288"/>
                    <a:gd name="T23" fmla="*/ 15 h 79"/>
                    <a:gd name="T24" fmla="*/ 1 w 288"/>
                    <a:gd name="T25" fmla="*/ 17 h 79"/>
                    <a:gd name="T26" fmla="*/ 7 w 288"/>
                    <a:gd name="T27" fmla="*/ 62 h 79"/>
                    <a:gd name="T28" fmla="*/ 8 w 288"/>
                    <a:gd name="T29" fmla="*/ 63 h 79"/>
                    <a:gd name="T30" fmla="*/ 281 w 288"/>
                    <a:gd name="T31" fmla="*/ 56 h 79"/>
                    <a:gd name="T32" fmla="*/ 284 w 288"/>
                    <a:gd name="T33" fmla="*/ 55 h 79"/>
                    <a:gd name="T34" fmla="*/ 288 w 288"/>
                    <a:gd name="T35" fmla="*/ 0 h 79"/>
                    <a:gd name="T36" fmla="*/ 285 w 288"/>
                    <a:gd name="T37" fmla="*/ 0 h 79"/>
                    <a:gd name="T38" fmla="*/ 6 w 288"/>
                    <a:gd name="T39" fmla="*/ 15 h 79"/>
                    <a:gd name="T40" fmla="*/ 1 w 288"/>
                    <a:gd name="T41" fmla="*/ 17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8" h="79">
                      <a:moveTo>
                        <a:pt x="1" y="17"/>
                      </a:moveTo>
                      <a:cubicBezTo>
                        <a:pt x="38" y="26"/>
                        <a:pt x="78" y="27"/>
                        <a:pt x="116" y="27"/>
                      </a:cubicBezTo>
                      <a:cubicBezTo>
                        <a:pt x="153" y="26"/>
                        <a:pt x="190" y="22"/>
                        <a:pt x="226" y="16"/>
                      </a:cubicBezTo>
                      <a:cubicBezTo>
                        <a:pt x="232" y="15"/>
                        <a:pt x="282" y="5"/>
                        <a:pt x="282" y="3"/>
                      </a:cubicBezTo>
                      <a:cubicBezTo>
                        <a:pt x="282" y="14"/>
                        <a:pt x="281" y="24"/>
                        <a:pt x="280" y="35"/>
                      </a:cubicBezTo>
                      <a:cubicBezTo>
                        <a:pt x="280" y="39"/>
                        <a:pt x="280" y="44"/>
                        <a:pt x="279" y="48"/>
                      </a:cubicBezTo>
                      <a:cubicBezTo>
                        <a:pt x="279" y="54"/>
                        <a:pt x="277" y="55"/>
                        <a:pt x="282" y="55"/>
                      </a:cubicBezTo>
                      <a:cubicBezTo>
                        <a:pt x="277" y="55"/>
                        <a:pt x="272" y="56"/>
                        <a:pt x="267" y="57"/>
                      </a:cubicBezTo>
                      <a:cubicBezTo>
                        <a:pt x="240" y="60"/>
                        <a:pt x="213" y="63"/>
                        <a:pt x="186" y="65"/>
                      </a:cubicBezTo>
                      <a:cubicBezTo>
                        <a:pt x="149" y="68"/>
                        <a:pt x="112" y="69"/>
                        <a:pt x="76" y="67"/>
                      </a:cubicBezTo>
                      <a:cubicBezTo>
                        <a:pt x="56" y="67"/>
                        <a:pt x="37" y="65"/>
                        <a:pt x="17" y="61"/>
                      </a:cubicBezTo>
                      <a:cubicBezTo>
                        <a:pt x="6" y="59"/>
                        <a:pt x="7" y="24"/>
                        <a:pt x="7" y="15"/>
                      </a:cubicBezTo>
                      <a:cubicBezTo>
                        <a:pt x="7" y="14"/>
                        <a:pt x="1" y="15"/>
                        <a:pt x="1" y="17"/>
                      </a:cubicBezTo>
                      <a:cubicBezTo>
                        <a:pt x="1" y="32"/>
                        <a:pt x="3" y="47"/>
                        <a:pt x="7" y="62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96" y="79"/>
                        <a:pt x="192" y="70"/>
                        <a:pt x="281" y="56"/>
                      </a:cubicBezTo>
                      <a:cubicBezTo>
                        <a:pt x="282" y="56"/>
                        <a:pt x="284" y="56"/>
                        <a:pt x="284" y="55"/>
                      </a:cubicBezTo>
                      <a:cubicBezTo>
                        <a:pt x="286" y="37"/>
                        <a:pt x="287" y="18"/>
                        <a:pt x="288" y="0"/>
                      </a:cubicBezTo>
                      <a:cubicBezTo>
                        <a:pt x="288" y="0"/>
                        <a:pt x="285" y="0"/>
                        <a:pt x="285" y="0"/>
                      </a:cubicBezTo>
                      <a:cubicBezTo>
                        <a:pt x="198" y="24"/>
                        <a:pt x="96" y="37"/>
                        <a:pt x="6" y="15"/>
                      </a:cubicBezTo>
                      <a:cubicBezTo>
                        <a:pt x="5" y="15"/>
                        <a:pt x="0" y="17"/>
                        <a:pt x="1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53FC4CF8-5D2E-40E6-B2E0-A71C9BA345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1314" y="1843088"/>
                  <a:ext cx="355600" cy="217488"/>
                </a:xfrm>
                <a:custGeom>
                  <a:avLst/>
                  <a:gdLst>
                    <a:gd name="T0" fmla="*/ 78 w 84"/>
                    <a:gd name="T1" fmla="*/ 28 h 51"/>
                    <a:gd name="T2" fmla="*/ 25 w 84"/>
                    <a:gd name="T3" fmla="*/ 2 h 51"/>
                    <a:gd name="T4" fmla="*/ 1 w 84"/>
                    <a:gd name="T5" fmla="*/ 15 h 51"/>
                    <a:gd name="T6" fmla="*/ 24 w 84"/>
                    <a:gd name="T7" fmla="*/ 43 h 51"/>
                    <a:gd name="T8" fmla="*/ 80 w 84"/>
                    <a:gd name="T9" fmla="*/ 40 h 51"/>
                    <a:gd name="T10" fmla="*/ 78 w 84"/>
                    <a:gd name="T11" fmla="*/ 38 h 51"/>
                    <a:gd name="T12" fmla="*/ 7 w 84"/>
                    <a:gd name="T13" fmla="*/ 19 h 51"/>
                    <a:gd name="T14" fmla="*/ 40 w 84"/>
                    <a:gd name="T15" fmla="*/ 10 h 51"/>
                    <a:gd name="T16" fmla="*/ 73 w 84"/>
                    <a:gd name="T17" fmla="*/ 30 h 51"/>
                    <a:gd name="T18" fmla="*/ 78 w 84"/>
                    <a:gd name="T19" fmla="*/ 2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" h="51">
                      <a:moveTo>
                        <a:pt x="78" y="28"/>
                      </a:moveTo>
                      <a:cubicBezTo>
                        <a:pt x="63" y="18"/>
                        <a:pt x="44" y="3"/>
                        <a:pt x="25" y="2"/>
                      </a:cubicBezTo>
                      <a:cubicBezTo>
                        <a:pt x="17" y="2"/>
                        <a:pt x="2" y="4"/>
                        <a:pt x="1" y="15"/>
                      </a:cubicBezTo>
                      <a:cubicBezTo>
                        <a:pt x="0" y="28"/>
                        <a:pt x="13" y="38"/>
                        <a:pt x="24" y="43"/>
                      </a:cubicBezTo>
                      <a:cubicBezTo>
                        <a:pt x="42" y="51"/>
                        <a:pt x="63" y="46"/>
                        <a:pt x="80" y="40"/>
                      </a:cubicBezTo>
                      <a:cubicBezTo>
                        <a:pt x="84" y="38"/>
                        <a:pt x="81" y="38"/>
                        <a:pt x="78" y="38"/>
                      </a:cubicBezTo>
                      <a:cubicBezTo>
                        <a:pt x="56" y="47"/>
                        <a:pt x="16" y="49"/>
                        <a:pt x="7" y="19"/>
                      </a:cubicBezTo>
                      <a:cubicBezTo>
                        <a:pt x="1" y="0"/>
                        <a:pt x="30" y="6"/>
                        <a:pt x="40" y="10"/>
                      </a:cubicBezTo>
                      <a:cubicBezTo>
                        <a:pt x="51" y="15"/>
                        <a:pt x="62" y="23"/>
                        <a:pt x="73" y="30"/>
                      </a:cubicBezTo>
                      <a:cubicBezTo>
                        <a:pt x="74" y="31"/>
                        <a:pt x="79" y="28"/>
                        <a:pt x="78" y="2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4405E682-EFE0-48E2-A723-ECA2472377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3251" y="2366963"/>
                  <a:ext cx="331788" cy="327025"/>
                </a:xfrm>
                <a:custGeom>
                  <a:avLst/>
                  <a:gdLst>
                    <a:gd name="T0" fmla="*/ 36 w 78"/>
                    <a:gd name="T1" fmla="*/ 30 h 77"/>
                    <a:gd name="T2" fmla="*/ 64 w 78"/>
                    <a:gd name="T3" fmla="*/ 16 h 77"/>
                    <a:gd name="T4" fmla="*/ 33 w 78"/>
                    <a:gd name="T5" fmla="*/ 77 h 77"/>
                    <a:gd name="T6" fmla="*/ 5 w 78"/>
                    <a:gd name="T7" fmla="*/ 23 h 77"/>
                    <a:gd name="T8" fmla="*/ 36 w 78"/>
                    <a:gd name="T9" fmla="*/ 3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7">
                      <a:moveTo>
                        <a:pt x="36" y="30"/>
                      </a:moveTo>
                      <a:cubicBezTo>
                        <a:pt x="36" y="30"/>
                        <a:pt x="49" y="0"/>
                        <a:pt x="64" y="16"/>
                      </a:cubicBezTo>
                      <a:cubicBezTo>
                        <a:pt x="78" y="31"/>
                        <a:pt x="47" y="50"/>
                        <a:pt x="33" y="77"/>
                      </a:cubicBezTo>
                      <a:cubicBezTo>
                        <a:pt x="33" y="77"/>
                        <a:pt x="0" y="39"/>
                        <a:pt x="5" y="23"/>
                      </a:cubicBezTo>
                      <a:cubicBezTo>
                        <a:pt x="11" y="6"/>
                        <a:pt x="29" y="7"/>
                        <a:pt x="36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1128CA6D-EEC8-4B87-B2B8-F06CAA547D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6" y="1903413"/>
                  <a:ext cx="238125" cy="204788"/>
                </a:xfrm>
                <a:custGeom>
                  <a:avLst/>
                  <a:gdLst>
                    <a:gd name="T0" fmla="*/ 32 w 56"/>
                    <a:gd name="T1" fmla="*/ 46 h 48"/>
                    <a:gd name="T2" fmla="*/ 16 w 56"/>
                    <a:gd name="T3" fmla="*/ 39 h 48"/>
                    <a:gd name="T4" fmla="*/ 18 w 56"/>
                    <a:gd name="T5" fmla="*/ 6 h 48"/>
                    <a:gd name="T6" fmla="*/ 38 w 56"/>
                    <a:gd name="T7" fmla="*/ 9 h 48"/>
                    <a:gd name="T8" fmla="*/ 41 w 56"/>
                    <a:gd name="T9" fmla="*/ 26 h 48"/>
                    <a:gd name="T10" fmla="*/ 30 w 56"/>
                    <a:gd name="T11" fmla="*/ 33 h 48"/>
                    <a:gd name="T12" fmla="*/ 24 w 56"/>
                    <a:gd name="T13" fmla="*/ 26 h 48"/>
                    <a:gd name="T14" fmla="*/ 24 w 56"/>
                    <a:gd name="T15" fmla="*/ 18 h 48"/>
                    <a:gd name="T16" fmla="*/ 31 w 56"/>
                    <a:gd name="T17" fmla="*/ 18 h 48"/>
                    <a:gd name="T18" fmla="*/ 33 w 56"/>
                    <a:gd name="T19" fmla="*/ 24 h 48"/>
                    <a:gd name="T20" fmla="*/ 29 w 56"/>
                    <a:gd name="T21" fmla="*/ 27 h 48"/>
                    <a:gd name="T22" fmla="*/ 32 w 56"/>
                    <a:gd name="T23" fmla="*/ 12 h 48"/>
                    <a:gd name="T24" fmla="*/ 18 w 56"/>
                    <a:gd name="T25" fmla="*/ 25 h 48"/>
                    <a:gd name="T26" fmla="*/ 46 w 56"/>
                    <a:gd name="T27" fmla="*/ 12 h 48"/>
                    <a:gd name="T28" fmla="*/ 25 w 56"/>
                    <a:gd name="T29" fmla="*/ 1 h 48"/>
                    <a:gd name="T30" fmla="*/ 4 w 56"/>
                    <a:gd name="T31" fmla="*/ 23 h 48"/>
                    <a:gd name="T32" fmla="*/ 27 w 56"/>
                    <a:gd name="T33" fmla="*/ 48 h 48"/>
                    <a:gd name="T34" fmla="*/ 32 w 56"/>
                    <a:gd name="T35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6" h="48">
                      <a:moveTo>
                        <a:pt x="32" y="46"/>
                      </a:moveTo>
                      <a:cubicBezTo>
                        <a:pt x="26" y="45"/>
                        <a:pt x="21" y="43"/>
                        <a:pt x="16" y="39"/>
                      </a:cubicBezTo>
                      <a:cubicBezTo>
                        <a:pt x="5" y="31"/>
                        <a:pt x="9" y="14"/>
                        <a:pt x="18" y="6"/>
                      </a:cubicBezTo>
                      <a:cubicBezTo>
                        <a:pt x="24" y="0"/>
                        <a:pt x="33" y="5"/>
                        <a:pt x="38" y="9"/>
                      </a:cubicBezTo>
                      <a:cubicBezTo>
                        <a:pt x="42" y="14"/>
                        <a:pt x="44" y="20"/>
                        <a:pt x="41" y="26"/>
                      </a:cubicBezTo>
                      <a:cubicBezTo>
                        <a:pt x="39" y="31"/>
                        <a:pt x="35" y="35"/>
                        <a:pt x="30" y="33"/>
                      </a:cubicBezTo>
                      <a:cubicBezTo>
                        <a:pt x="28" y="31"/>
                        <a:pt x="26" y="29"/>
                        <a:pt x="24" y="26"/>
                      </a:cubicBezTo>
                      <a:cubicBezTo>
                        <a:pt x="23" y="23"/>
                        <a:pt x="23" y="21"/>
                        <a:pt x="24" y="18"/>
                      </a:cubicBezTo>
                      <a:cubicBezTo>
                        <a:pt x="26" y="14"/>
                        <a:pt x="29" y="15"/>
                        <a:pt x="31" y="18"/>
                      </a:cubicBezTo>
                      <a:cubicBezTo>
                        <a:pt x="33" y="20"/>
                        <a:pt x="29" y="24"/>
                        <a:pt x="33" y="24"/>
                      </a:cubicBezTo>
                      <a:cubicBezTo>
                        <a:pt x="32" y="24"/>
                        <a:pt x="26" y="26"/>
                        <a:pt x="29" y="27"/>
                      </a:cubicBezTo>
                      <a:cubicBezTo>
                        <a:pt x="38" y="27"/>
                        <a:pt x="41" y="15"/>
                        <a:pt x="32" y="12"/>
                      </a:cubicBezTo>
                      <a:cubicBezTo>
                        <a:pt x="25" y="10"/>
                        <a:pt x="16" y="18"/>
                        <a:pt x="18" y="25"/>
                      </a:cubicBezTo>
                      <a:cubicBezTo>
                        <a:pt x="22" y="47"/>
                        <a:pt x="56" y="32"/>
                        <a:pt x="46" y="12"/>
                      </a:cubicBezTo>
                      <a:cubicBezTo>
                        <a:pt x="42" y="4"/>
                        <a:pt x="33" y="0"/>
                        <a:pt x="25" y="1"/>
                      </a:cubicBezTo>
                      <a:cubicBezTo>
                        <a:pt x="13" y="3"/>
                        <a:pt x="6" y="12"/>
                        <a:pt x="4" y="23"/>
                      </a:cubicBezTo>
                      <a:cubicBezTo>
                        <a:pt x="0" y="37"/>
                        <a:pt x="15" y="46"/>
                        <a:pt x="27" y="48"/>
                      </a:cubicBezTo>
                      <a:cubicBezTo>
                        <a:pt x="29" y="48"/>
                        <a:pt x="34" y="46"/>
                        <a:pt x="32" y="4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5BDFCBD1-843A-4E39-97C4-804E90B757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4276" y="1724025"/>
                  <a:ext cx="195263" cy="192088"/>
                </a:xfrm>
                <a:custGeom>
                  <a:avLst/>
                  <a:gdLst>
                    <a:gd name="T0" fmla="*/ 19 w 46"/>
                    <a:gd name="T1" fmla="*/ 4 h 45"/>
                    <a:gd name="T2" fmla="*/ 31 w 46"/>
                    <a:gd name="T3" fmla="*/ 14 h 45"/>
                    <a:gd name="T4" fmla="*/ 23 w 46"/>
                    <a:gd name="T5" fmla="*/ 40 h 45"/>
                    <a:gd name="T6" fmla="*/ 6 w 46"/>
                    <a:gd name="T7" fmla="*/ 25 h 45"/>
                    <a:gd name="T8" fmla="*/ 21 w 46"/>
                    <a:gd name="T9" fmla="*/ 21 h 45"/>
                    <a:gd name="T10" fmla="*/ 23 w 46"/>
                    <a:gd name="T11" fmla="*/ 28 h 45"/>
                    <a:gd name="T12" fmla="*/ 19 w 46"/>
                    <a:gd name="T13" fmla="*/ 30 h 45"/>
                    <a:gd name="T14" fmla="*/ 16 w 46"/>
                    <a:gd name="T15" fmla="*/ 26 h 45"/>
                    <a:gd name="T16" fmla="*/ 20 w 46"/>
                    <a:gd name="T17" fmla="*/ 22 h 45"/>
                    <a:gd name="T18" fmla="*/ 13 w 46"/>
                    <a:gd name="T19" fmla="*/ 33 h 45"/>
                    <a:gd name="T20" fmla="*/ 29 w 46"/>
                    <a:gd name="T21" fmla="*/ 27 h 45"/>
                    <a:gd name="T22" fmla="*/ 14 w 46"/>
                    <a:gd name="T23" fmla="*/ 14 h 45"/>
                    <a:gd name="T24" fmla="*/ 1 w 46"/>
                    <a:gd name="T25" fmla="*/ 29 h 45"/>
                    <a:gd name="T26" fmla="*/ 15 w 46"/>
                    <a:gd name="T27" fmla="*/ 43 h 45"/>
                    <a:gd name="T28" fmla="*/ 36 w 46"/>
                    <a:gd name="T29" fmla="*/ 35 h 45"/>
                    <a:gd name="T30" fmla="*/ 24 w 46"/>
                    <a:gd name="T31" fmla="*/ 1 h 45"/>
                    <a:gd name="T32" fmla="*/ 19 w 46"/>
                    <a:gd name="T33" fmla="*/ 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" h="45">
                      <a:moveTo>
                        <a:pt x="19" y="4"/>
                      </a:moveTo>
                      <a:cubicBezTo>
                        <a:pt x="24" y="7"/>
                        <a:pt x="28" y="10"/>
                        <a:pt x="31" y="14"/>
                      </a:cubicBezTo>
                      <a:cubicBezTo>
                        <a:pt x="37" y="23"/>
                        <a:pt x="35" y="38"/>
                        <a:pt x="23" y="40"/>
                      </a:cubicBezTo>
                      <a:cubicBezTo>
                        <a:pt x="15" y="42"/>
                        <a:pt x="6" y="33"/>
                        <a:pt x="6" y="25"/>
                      </a:cubicBezTo>
                      <a:cubicBezTo>
                        <a:pt x="7" y="17"/>
                        <a:pt x="16" y="16"/>
                        <a:pt x="21" y="21"/>
                      </a:cubicBezTo>
                      <a:cubicBezTo>
                        <a:pt x="23" y="23"/>
                        <a:pt x="24" y="25"/>
                        <a:pt x="23" y="28"/>
                      </a:cubicBezTo>
                      <a:cubicBezTo>
                        <a:pt x="23" y="30"/>
                        <a:pt x="21" y="31"/>
                        <a:pt x="19" y="30"/>
                      </a:cubicBezTo>
                      <a:cubicBezTo>
                        <a:pt x="16" y="29"/>
                        <a:pt x="19" y="26"/>
                        <a:pt x="16" y="26"/>
                      </a:cubicBezTo>
                      <a:cubicBezTo>
                        <a:pt x="18" y="26"/>
                        <a:pt x="23" y="23"/>
                        <a:pt x="20" y="22"/>
                      </a:cubicBezTo>
                      <a:cubicBezTo>
                        <a:pt x="14" y="21"/>
                        <a:pt x="8" y="29"/>
                        <a:pt x="13" y="33"/>
                      </a:cubicBezTo>
                      <a:cubicBezTo>
                        <a:pt x="19" y="37"/>
                        <a:pt x="27" y="33"/>
                        <a:pt x="29" y="27"/>
                      </a:cubicBezTo>
                      <a:cubicBezTo>
                        <a:pt x="32" y="19"/>
                        <a:pt x="20" y="13"/>
                        <a:pt x="14" y="14"/>
                      </a:cubicBezTo>
                      <a:cubicBezTo>
                        <a:pt x="6" y="14"/>
                        <a:pt x="0" y="22"/>
                        <a:pt x="1" y="29"/>
                      </a:cubicBezTo>
                      <a:cubicBezTo>
                        <a:pt x="2" y="36"/>
                        <a:pt x="9" y="41"/>
                        <a:pt x="15" y="43"/>
                      </a:cubicBezTo>
                      <a:cubicBezTo>
                        <a:pt x="23" y="45"/>
                        <a:pt x="31" y="42"/>
                        <a:pt x="36" y="35"/>
                      </a:cubicBezTo>
                      <a:cubicBezTo>
                        <a:pt x="46" y="22"/>
                        <a:pt x="37" y="8"/>
                        <a:pt x="24" y="1"/>
                      </a:cubicBezTo>
                      <a:cubicBezTo>
                        <a:pt x="22" y="0"/>
                        <a:pt x="17" y="3"/>
                        <a:pt x="19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0BEB019E-A402-4974-8171-4441C9063D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469900"/>
                  <a:ext cx="446088" cy="425450"/>
                </a:xfrm>
                <a:custGeom>
                  <a:avLst/>
                  <a:gdLst>
                    <a:gd name="T0" fmla="*/ 60 w 105"/>
                    <a:gd name="T1" fmla="*/ 7 h 100"/>
                    <a:gd name="T2" fmla="*/ 85 w 105"/>
                    <a:gd name="T3" fmla="*/ 72 h 100"/>
                    <a:gd name="T4" fmla="*/ 6 w 105"/>
                    <a:gd name="T5" fmla="*/ 55 h 100"/>
                    <a:gd name="T6" fmla="*/ 60 w 105"/>
                    <a:gd name="T7" fmla="*/ 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5" h="100">
                      <a:moveTo>
                        <a:pt x="60" y="7"/>
                      </a:moveTo>
                      <a:cubicBezTo>
                        <a:pt x="85" y="14"/>
                        <a:pt x="105" y="45"/>
                        <a:pt x="85" y="72"/>
                      </a:cubicBezTo>
                      <a:cubicBezTo>
                        <a:pt x="65" y="100"/>
                        <a:pt x="11" y="93"/>
                        <a:pt x="6" y="55"/>
                      </a:cubicBezTo>
                      <a:cubicBezTo>
                        <a:pt x="0" y="17"/>
                        <a:pt x="34" y="0"/>
                        <a:pt x="60" y="7"/>
                      </a:cubicBezTo>
                      <a:close/>
                    </a:path>
                  </a:pathLst>
                </a:custGeom>
                <a:solidFill>
                  <a:srgbClr val="FFC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9" name="Freeform 48">
                  <a:extLst>
                    <a:ext uri="{FF2B5EF4-FFF2-40B4-BE49-F238E27FC236}">
                      <a16:creationId xmlns:a16="http://schemas.microsoft.com/office/drawing/2014/main" id="{A4CAB647-F331-4BE3-92D5-3A3B590A15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426" y="439738"/>
                  <a:ext cx="484188" cy="400050"/>
                </a:xfrm>
                <a:custGeom>
                  <a:avLst/>
                  <a:gdLst>
                    <a:gd name="T0" fmla="*/ 64 w 114"/>
                    <a:gd name="T1" fmla="*/ 8 h 94"/>
                    <a:gd name="T2" fmla="*/ 95 w 114"/>
                    <a:gd name="T3" fmla="*/ 59 h 94"/>
                    <a:gd name="T4" fmla="*/ 40 w 114"/>
                    <a:gd name="T5" fmla="*/ 84 h 94"/>
                    <a:gd name="T6" fmla="*/ 15 w 114"/>
                    <a:gd name="T7" fmla="*/ 41 h 94"/>
                    <a:gd name="T8" fmla="*/ 65 w 114"/>
                    <a:gd name="T9" fmla="*/ 8 h 94"/>
                    <a:gd name="T10" fmla="*/ 69 w 114"/>
                    <a:gd name="T11" fmla="*/ 5 h 94"/>
                    <a:gd name="T12" fmla="*/ 15 w 114"/>
                    <a:gd name="T13" fmla="*/ 24 h 94"/>
                    <a:gd name="T14" fmla="*/ 36 w 114"/>
                    <a:gd name="T15" fmla="*/ 86 h 94"/>
                    <a:gd name="T16" fmla="*/ 90 w 114"/>
                    <a:gd name="T17" fmla="*/ 77 h 94"/>
                    <a:gd name="T18" fmla="*/ 69 w 114"/>
                    <a:gd name="T19" fmla="*/ 5 h 94"/>
                    <a:gd name="T20" fmla="*/ 64 w 114"/>
                    <a:gd name="T21" fmla="*/ 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4" h="94">
                      <a:moveTo>
                        <a:pt x="64" y="8"/>
                      </a:moveTo>
                      <a:cubicBezTo>
                        <a:pt x="87" y="15"/>
                        <a:pt x="101" y="36"/>
                        <a:pt x="95" y="59"/>
                      </a:cubicBezTo>
                      <a:cubicBezTo>
                        <a:pt x="90" y="84"/>
                        <a:pt x="62" y="91"/>
                        <a:pt x="40" y="84"/>
                      </a:cubicBezTo>
                      <a:cubicBezTo>
                        <a:pt x="22" y="77"/>
                        <a:pt x="14" y="59"/>
                        <a:pt x="15" y="41"/>
                      </a:cubicBezTo>
                      <a:cubicBezTo>
                        <a:pt x="16" y="16"/>
                        <a:pt x="42" y="3"/>
                        <a:pt x="65" y="8"/>
                      </a:cubicBezTo>
                      <a:cubicBezTo>
                        <a:pt x="67" y="8"/>
                        <a:pt x="72" y="6"/>
                        <a:pt x="69" y="5"/>
                      </a:cubicBezTo>
                      <a:cubicBezTo>
                        <a:pt x="49" y="0"/>
                        <a:pt x="27" y="7"/>
                        <a:pt x="15" y="24"/>
                      </a:cubicBezTo>
                      <a:cubicBezTo>
                        <a:pt x="0" y="47"/>
                        <a:pt x="13" y="76"/>
                        <a:pt x="36" y="86"/>
                      </a:cubicBezTo>
                      <a:cubicBezTo>
                        <a:pt x="52" y="94"/>
                        <a:pt x="77" y="90"/>
                        <a:pt x="90" y="77"/>
                      </a:cubicBezTo>
                      <a:cubicBezTo>
                        <a:pt x="114" y="51"/>
                        <a:pt x="100" y="15"/>
                        <a:pt x="69" y="5"/>
                      </a:cubicBezTo>
                      <a:cubicBezTo>
                        <a:pt x="68" y="5"/>
                        <a:pt x="62" y="7"/>
                        <a:pt x="64" y="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id="{BB4774A6-1D7D-4BD5-8125-2624C46005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5851" y="627063"/>
                  <a:ext cx="66675" cy="33338"/>
                </a:xfrm>
                <a:custGeom>
                  <a:avLst/>
                  <a:gdLst>
                    <a:gd name="T0" fmla="*/ 0 w 16"/>
                    <a:gd name="T1" fmla="*/ 3 h 8"/>
                    <a:gd name="T2" fmla="*/ 7 w 16"/>
                    <a:gd name="T3" fmla="*/ 8 h 8"/>
                    <a:gd name="T4" fmla="*/ 15 w 16"/>
                    <a:gd name="T5" fmla="*/ 5 h 8"/>
                    <a:gd name="T6" fmla="*/ 8 w 16"/>
                    <a:gd name="T7" fmla="*/ 0 h 8"/>
                    <a:gd name="T8" fmla="*/ 0 w 16"/>
                    <a:gd name="T9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8">
                      <a:moveTo>
                        <a:pt x="0" y="3"/>
                      </a:moveTo>
                      <a:cubicBezTo>
                        <a:pt x="0" y="5"/>
                        <a:pt x="3" y="7"/>
                        <a:pt x="7" y="8"/>
                      </a:cubicBezTo>
                      <a:cubicBezTo>
                        <a:pt x="12" y="8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0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1" name="Freeform 50">
                  <a:extLst>
                    <a:ext uri="{FF2B5EF4-FFF2-40B4-BE49-F238E27FC236}">
                      <a16:creationId xmlns:a16="http://schemas.microsoft.com/office/drawing/2014/main" id="{FE1E3B39-1E0F-4EDC-B68A-09FB9E2A8D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657225"/>
                  <a:ext cx="68263" cy="38100"/>
                </a:xfrm>
                <a:custGeom>
                  <a:avLst/>
                  <a:gdLst>
                    <a:gd name="T0" fmla="*/ 0 w 16"/>
                    <a:gd name="T1" fmla="*/ 3 h 9"/>
                    <a:gd name="T2" fmla="*/ 7 w 16"/>
                    <a:gd name="T3" fmla="*/ 8 h 9"/>
                    <a:gd name="T4" fmla="*/ 15 w 16"/>
                    <a:gd name="T5" fmla="*/ 5 h 9"/>
                    <a:gd name="T6" fmla="*/ 8 w 16"/>
                    <a:gd name="T7" fmla="*/ 1 h 9"/>
                    <a:gd name="T8" fmla="*/ 0 w 16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0" y="3"/>
                      </a:moveTo>
                      <a:cubicBezTo>
                        <a:pt x="0" y="5"/>
                        <a:pt x="3" y="8"/>
                        <a:pt x="7" y="8"/>
                      </a:cubicBezTo>
                      <a:cubicBezTo>
                        <a:pt x="12" y="9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1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0E90404C-778A-47D0-A111-A9C6821F7E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3789" y="635000"/>
                  <a:ext cx="258763" cy="161925"/>
                </a:xfrm>
                <a:custGeom>
                  <a:avLst/>
                  <a:gdLst>
                    <a:gd name="T0" fmla="*/ 54 w 61"/>
                    <a:gd name="T1" fmla="*/ 11 h 38"/>
                    <a:gd name="T2" fmla="*/ 9 w 61"/>
                    <a:gd name="T3" fmla="*/ 3 h 38"/>
                    <a:gd name="T4" fmla="*/ 3 w 61"/>
                    <a:gd name="T5" fmla="*/ 4 h 38"/>
                    <a:gd name="T6" fmla="*/ 60 w 61"/>
                    <a:gd name="T7" fmla="*/ 10 h 38"/>
                    <a:gd name="T8" fmla="*/ 54 w 61"/>
                    <a:gd name="T9" fmla="*/ 1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8">
                      <a:moveTo>
                        <a:pt x="54" y="11"/>
                      </a:moveTo>
                      <a:cubicBezTo>
                        <a:pt x="52" y="34"/>
                        <a:pt x="7" y="26"/>
                        <a:pt x="9" y="3"/>
                      </a:cubicBezTo>
                      <a:cubicBezTo>
                        <a:pt x="9" y="0"/>
                        <a:pt x="3" y="1"/>
                        <a:pt x="3" y="4"/>
                      </a:cubicBezTo>
                      <a:cubicBezTo>
                        <a:pt x="0" y="33"/>
                        <a:pt x="57" y="38"/>
                        <a:pt x="60" y="10"/>
                      </a:cubicBezTo>
                      <a:cubicBezTo>
                        <a:pt x="61" y="7"/>
                        <a:pt x="55" y="8"/>
                        <a:pt x="54" y="1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DB87C3CB-1855-4E5B-B174-115ED21174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4451" y="601663"/>
                  <a:ext cx="46038" cy="33338"/>
                </a:xfrm>
                <a:custGeom>
                  <a:avLst/>
                  <a:gdLst>
                    <a:gd name="T0" fmla="*/ 5 w 11"/>
                    <a:gd name="T1" fmla="*/ 1 h 8"/>
                    <a:gd name="T2" fmla="*/ 5 w 11"/>
                    <a:gd name="T3" fmla="*/ 8 h 8"/>
                    <a:gd name="T4" fmla="*/ 5 w 11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8">
                      <a:moveTo>
                        <a:pt x="5" y="1"/>
                      </a:moveTo>
                      <a:cubicBezTo>
                        <a:pt x="9" y="0"/>
                        <a:pt x="11" y="7"/>
                        <a:pt x="5" y="8"/>
                      </a:cubicBezTo>
                      <a:cubicBezTo>
                        <a:pt x="2" y="8"/>
                        <a:pt x="0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973D1EA5-7DB6-4DD9-BFE4-9DECC4580F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3951" y="581025"/>
                  <a:ext cx="41275" cy="33338"/>
                </a:xfrm>
                <a:custGeom>
                  <a:avLst/>
                  <a:gdLst>
                    <a:gd name="T0" fmla="*/ 4 w 10"/>
                    <a:gd name="T1" fmla="*/ 1 h 8"/>
                    <a:gd name="T2" fmla="*/ 5 w 10"/>
                    <a:gd name="T3" fmla="*/ 7 h 8"/>
                    <a:gd name="T4" fmla="*/ 4 w 10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8">
                      <a:moveTo>
                        <a:pt x="4" y="1"/>
                      </a:moveTo>
                      <a:cubicBezTo>
                        <a:pt x="9" y="0"/>
                        <a:pt x="10" y="7"/>
                        <a:pt x="5" y="7"/>
                      </a:cubicBezTo>
                      <a:cubicBezTo>
                        <a:pt x="1" y="8"/>
                        <a:pt x="0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F8E0AEF2-A18A-4A9E-B2D2-D662271172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831850"/>
                  <a:ext cx="76200" cy="114300"/>
                </a:xfrm>
                <a:custGeom>
                  <a:avLst/>
                  <a:gdLst>
                    <a:gd name="T0" fmla="*/ 11 w 18"/>
                    <a:gd name="T1" fmla="*/ 2 h 27"/>
                    <a:gd name="T2" fmla="*/ 1 w 18"/>
                    <a:gd name="T3" fmla="*/ 24 h 27"/>
                    <a:gd name="T4" fmla="*/ 7 w 18"/>
                    <a:gd name="T5" fmla="*/ 25 h 27"/>
                    <a:gd name="T6" fmla="*/ 17 w 18"/>
                    <a:gd name="T7" fmla="*/ 3 h 27"/>
                    <a:gd name="T8" fmla="*/ 11 w 18"/>
                    <a:gd name="T9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7">
                      <a:moveTo>
                        <a:pt x="11" y="2"/>
                      </a:moveTo>
                      <a:cubicBezTo>
                        <a:pt x="8" y="10"/>
                        <a:pt x="5" y="17"/>
                        <a:pt x="1" y="24"/>
                      </a:cubicBezTo>
                      <a:cubicBezTo>
                        <a:pt x="0" y="27"/>
                        <a:pt x="6" y="26"/>
                        <a:pt x="7" y="25"/>
                      </a:cubicBezTo>
                      <a:cubicBezTo>
                        <a:pt x="10" y="17"/>
                        <a:pt x="13" y="10"/>
                        <a:pt x="17" y="3"/>
                      </a:cubicBezTo>
                      <a:cubicBezTo>
                        <a:pt x="18" y="0"/>
                        <a:pt x="12" y="1"/>
                        <a:pt x="1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6" name="Freeform 55">
                  <a:extLst>
                    <a:ext uri="{FF2B5EF4-FFF2-40B4-BE49-F238E27FC236}">
                      <a16:creationId xmlns:a16="http://schemas.microsoft.com/office/drawing/2014/main" id="{3E09A2D4-0FB3-4DBF-B983-9B35652FB2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1864" y="754063"/>
                  <a:ext cx="119063" cy="47625"/>
                </a:xfrm>
                <a:custGeom>
                  <a:avLst/>
                  <a:gdLst>
                    <a:gd name="T0" fmla="*/ 22 w 28"/>
                    <a:gd name="T1" fmla="*/ 1 h 11"/>
                    <a:gd name="T2" fmla="*/ 2 w 28"/>
                    <a:gd name="T3" fmla="*/ 9 h 11"/>
                    <a:gd name="T4" fmla="*/ 1 w 28"/>
                    <a:gd name="T5" fmla="*/ 11 h 11"/>
                    <a:gd name="T6" fmla="*/ 5 w 28"/>
                    <a:gd name="T7" fmla="*/ 10 h 11"/>
                    <a:gd name="T8" fmla="*/ 26 w 28"/>
                    <a:gd name="T9" fmla="*/ 1 h 11"/>
                    <a:gd name="T10" fmla="*/ 26 w 28"/>
                    <a:gd name="T11" fmla="*/ 0 h 11"/>
                    <a:gd name="T12" fmla="*/ 22 w 28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1">
                      <a:moveTo>
                        <a:pt x="22" y="1"/>
                      </a:moveTo>
                      <a:cubicBezTo>
                        <a:pt x="15" y="3"/>
                        <a:pt x="8" y="6"/>
                        <a:pt x="2" y="9"/>
                      </a:cubicBezTo>
                      <a:cubicBezTo>
                        <a:pt x="1" y="10"/>
                        <a:pt x="0" y="11"/>
                        <a:pt x="1" y="11"/>
                      </a:cubicBezTo>
                      <a:cubicBezTo>
                        <a:pt x="2" y="11"/>
                        <a:pt x="4" y="11"/>
                        <a:pt x="5" y="10"/>
                      </a:cubicBezTo>
                      <a:cubicBezTo>
                        <a:pt x="12" y="7"/>
                        <a:pt x="19" y="4"/>
                        <a:pt x="26" y="1"/>
                      </a:cubicBezTo>
                      <a:cubicBezTo>
                        <a:pt x="26" y="1"/>
                        <a:pt x="28" y="0"/>
                        <a:pt x="26" y="0"/>
                      </a:cubicBezTo>
                      <a:cubicBezTo>
                        <a:pt x="25" y="0"/>
                        <a:pt x="24" y="0"/>
                        <a:pt x="22" y="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7" name="Freeform 56">
                  <a:extLst>
                    <a:ext uri="{FF2B5EF4-FFF2-40B4-BE49-F238E27FC236}">
                      <a16:creationId xmlns:a16="http://schemas.microsoft.com/office/drawing/2014/main" id="{A824C353-F4D8-42F9-87BA-A39EFFF81E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3489" y="857250"/>
                  <a:ext cx="42863" cy="119063"/>
                </a:xfrm>
                <a:custGeom>
                  <a:avLst/>
                  <a:gdLst>
                    <a:gd name="T0" fmla="*/ 1 w 10"/>
                    <a:gd name="T1" fmla="*/ 4 h 28"/>
                    <a:gd name="T2" fmla="*/ 4 w 10"/>
                    <a:gd name="T3" fmla="*/ 25 h 28"/>
                    <a:gd name="T4" fmla="*/ 10 w 10"/>
                    <a:gd name="T5" fmla="*/ 24 h 28"/>
                    <a:gd name="T6" fmla="*/ 7 w 10"/>
                    <a:gd name="T7" fmla="*/ 3 h 28"/>
                    <a:gd name="T8" fmla="*/ 1 w 10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8">
                      <a:moveTo>
                        <a:pt x="1" y="4"/>
                      </a:moveTo>
                      <a:cubicBezTo>
                        <a:pt x="2" y="11"/>
                        <a:pt x="3" y="18"/>
                        <a:pt x="4" y="25"/>
                      </a:cubicBezTo>
                      <a:cubicBezTo>
                        <a:pt x="4" y="28"/>
                        <a:pt x="10" y="26"/>
                        <a:pt x="10" y="24"/>
                      </a:cubicBezTo>
                      <a:cubicBezTo>
                        <a:pt x="9" y="17"/>
                        <a:pt x="8" y="10"/>
                        <a:pt x="7" y="3"/>
                      </a:cubicBezTo>
                      <a:cubicBezTo>
                        <a:pt x="6" y="0"/>
                        <a:pt x="0" y="2"/>
                        <a:pt x="1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F797D3B0-728B-4BBD-88EB-3CDF9FA37F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5251" y="801688"/>
                  <a:ext cx="93663" cy="96838"/>
                </a:xfrm>
                <a:custGeom>
                  <a:avLst/>
                  <a:gdLst>
                    <a:gd name="T0" fmla="*/ 1 w 22"/>
                    <a:gd name="T1" fmla="*/ 3 h 23"/>
                    <a:gd name="T2" fmla="*/ 15 w 22"/>
                    <a:gd name="T3" fmla="*/ 22 h 23"/>
                    <a:gd name="T4" fmla="*/ 21 w 22"/>
                    <a:gd name="T5" fmla="*/ 19 h 23"/>
                    <a:gd name="T6" fmla="*/ 7 w 22"/>
                    <a:gd name="T7" fmla="*/ 1 h 23"/>
                    <a:gd name="T8" fmla="*/ 1 w 22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" y="3"/>
                      </a:moveTo>
                      <a:cubicBezTo>
                        <a:pt x="6" y="9"/>
                        <a:pt x="11" y="16"/>
                        <a:pt x="15" y="22"/>
                      </a:cubicBezTo>
                      <a:cubicBezTo>
                        <a:pt x="16" y="23"/>
                        <a:pt x="22" y="21"/>
                        <a:pt x="21" y="19"/>
                      </a:cubicBezTo>
                      <a:cubicBezTo>
                        <a:pt x="16" y="13"/>
                        <a:pt x="11" y="7"/>
                        <a:pt x="7" y="1"/>
                      </a:cubicBezTo>
                      <a:cubicBezTo>
                        <a:pt x="6" y="0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D655F037-87F9-44E9-8336-0F132BA531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5026" y="631825"/>
                  <a:ext cx="169863" cy="28575"/>
                </a:xfrm>
                <a:custGeom>
                  <a:avLst/>
                  <a:gdLst>
                    <a:gd name="T0" fmla="*/ 36 w 40"/>
                    <a:gd name="T1" fmla="*/ 0 h 7"/>
                    <a:gd name="T2" fmla="*/ 5 w 40"/>
                    <a:gd name="T3" fmla="*/ 3 h 7"/>
                    <a:gd name="T4" fmla="*/ 4 w 40"/>
                    <a:gd name="T5" fmla="*/ 7 h 7"/>
                    <a:gd name="T6" fmla="*/ 36 w 40"/>
                    <a:gd name="T7" fmla="*/ 4 h 7"/>
                    <a:gd name="T8" fmla="*/ 36 w 40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6" y="0"/>
                      </a:moveTo>
                      <a:cubicBezTo>
                        <a:pt x="26" y="1"/>
                        <a:pt x="15" y="2"/>
                        <a:pt x="5" y="3"/>
                      </a:cubicBezTo>
                      <a:cubicBezTo>
                        <a:pt x="2" y="3"/>
                        <a:pt x="0" y="7"/>
                        <a:pt x="4" y="7"/>
                      </a:cubicBezTo>
                      <a:cubicBezTo>
                        <a:pt x="15" y="6"/>
                        <a:pt x="25" y="5"/>
                        <a:pt x="36" y="4"/>
                      </a:cubicBezTo>
                      <a:cubicBezTo>
                        <a:pt x="39" y="4"/>
                        <a:pt x="40" y="0"/>
                        <a:pt x="36" y="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ED5739C9-618B-49DD-AD3F-B64D501553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6789" y="414338"/>
                  <a:ext cx="114300" cy="80963"/>
                </a:xfrm>
                <a:custGeom>
                  <a:avLst/>
                  <a:gdLst>
                    <a:gd name="T0" fmla="*/ 26 w 27"/>
                    <a:gd name="T1" fmla="*/ 15 h 19"/>
                    <a:gd name="T2" fmla="*/ 7 w 27"/>
                    <a:gd name="T3" fmla="*/ 1 h 19"/>
                    <a:gd name="T4" fmla="*/ 1 w 27"/>
                    <a:gd name="T5" fmla="*/ 4 h 19"/>
                    <a:gd name="T6" fmla="*/ 20 w 27"/>
                    <a:gd name="T7" fmla="*/ 17 h 19"/>
                    <a:gd name="T8" fmla="*/ 26 w 27"/>
                    <a:gd name="T9" fmla="*/ 1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9">
                      <a:moveTo>
                        <a:pt x="26" y="15"/>
                      </a:moveTo>
                      <a:cubicBezTo>
                        <a:pt x="19" y="11"/>
                        <a:pt x="13" y="6"/>
                        <a:pt x="7" y="1"/>
                      </a:cubicBezTo>
                      <a:cubicBezTo>
                        <a:pt x="5" y="0"/>
                        <a:pt x="0" y="3"/>
                        <a:pt x="1" y="4"/>
                      </a:cubicBezTo>
                      <a:cubicBezTo>
                        <a:pt x="8" y="8"/>
                        <a:pt x="14" y="13"/>
                        <a:pt x="20" y="17"/>
                      </a:cubicBezTo>
                      <a:cubicBezTo>
                        <a:pt x="22" y="19"/>
                        <a:pt x="27" y="16"/>
                        <a:pt x="26" y="1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390A2C40-A59E-4C1D-B8E1-2DBE6D7D14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4751" y="333375"/>
                  <a:ext cx="28575" cy="101600"/>
                </a:xfrm>
                <a:custGeom>
                  <a:avLst/>
                  <a:gdLst>
                    <a:gd name="T0" fmla="*/ 7 w 7"/>
                    <a:gd name="T1" fmla="*/ 20 h 24"/>
                    <a:gd name="T2" fmla="*/ 6 w 7"/>
                    <a:gd name="T3" fmla="*/ 3 h 24"/>
                    <a:gd name="T4" fmla="*/ 0 w 7"/>
                    <a:gd name="T5" fmla="*/ 3 h 24"/>
                    <a:gd name="T6" fmla="*/ 1 w 7"/>
                    <a:gd name="T7" fmla="*/ 21 h 24"/>
                    <a:gd name="T8" fmla="*/ 7 w 7"/>
                    <a:gd name="T9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4">
                      <a:moveTo>
                        <a:pt x="7" y="20"/>
                      </a:moveTo>
                      <a:cubicBezTo>
                        <a:pt x="6" y="15"/>
                        <a:pt x="6" y="9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ubicBezTo>
                        <a:pt x="0" y="9"/>
                        <a:pt x="1" y="15"/>
                        <a:pt x="1" y="21"/>
                      </a:cubicBezTo>
                      <a:cubicBezTo>
                        <a:pt x="1" y="24"/>
                        <a:pt x="7" y="23"/>
                        <a:pt x="7" y="2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2" name="Freeform 61">
                  <a:extLst>
                    <a:ext uri="{FF2B5EF4-FFF2-40B4-BE49-F238E27FC236}">
                      <a16:creationId xmlns:a16="http://schemas.microsoft.com/office/drawing/2014/main" id="{E310F277-9CC9-43CD-A4F3-17645B36C7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338138"/>
                  <a:ext cx="85725" cy="119063"/>
                </a:xfrm>
                <a:custGeom>
                  <a:avLst/>
                  <a:gdLst>
                    <a:gd name="T0" fmla="*/ 6 w 20"/>
                    <a:gd name="T1" fmla="*/ 25 h 28"/>
                    <a:gd name="T2" fmla="*/ 19 w 20"/>
                    <a:gd name="T3" fmla="*/ 1 h 28"/>
                    <a:gd name="T4" fmla="*/ 14 w 20"/>
                    <a:gd name="T5" fmla="*/ 2 h 28"/>
                    <a:gd name="T6" fmla="*/ 0 w 20"/>
                    <a:gd name="T7" fmla="*/ 26 h 28"/>
                    <a:gd name="T8" fmla="*/ 6 w 20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8">
                      <a:moveTo>
                        <a:pt x="6" y="25"/>
                      </a:moveTo>
                      <a:cubicBezTo>
                        <a:pt x="10" y="17"/>
                        <a:pt x="15" y="9"/>
                        <a:pt x="19" y="1"/>
                      </a:cubicBezTo>
                      <a:cubicBezTo>
                        <a:pt x="20" y="0"/>
                        <a:pt x="14" y="0"/>
                        <a:pt x="14" y="2"/>
                      </a:cubicBezTo>
                      <a:cubicBezTo>
                        <a:pt x="9" y="10"/>
                        <a:pt x="5" y="18"/>
                        <a:pt x="0" y="26"/>
                      </a:cubicBezTo>
                      <a:cubicBezTo>
                        <a:pt x="0" y="28"/>
                        <a:pt x="5" y="27"/>
                        <a:pt x="6" y="2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3" name="Freeform 62">
                  <a:extLst>
                    <a:ext uri="{FF2B5EF4-FFF2-40B4-BE49-F238E27FC236}">
                      <a16:creationId xmlns:a16="http://schemas.microsoft.com/office/drawing/2014/main" id="{1C30EAB1-6875-416A-9D10-8824EFF8F7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351" y="465138"/>
                  <a:ext cx="144463" cy="76200"/>
                </a:xfrm>
                <a:custGeom>
                  <a:avLst/>
                  <a:gdLst>
                    <a:gd name="T0" fmla="*/ 7 w 34"/>
                    <a:gd name="T1" fmla="*/ 17 h 18"/>
                    <a:gd name="T2" fmla="*/ 31 w 34"/>
                    <a:gd name="T3" fmla="*/ 3 h 18"/>
                    <a:gd name="T4" fmla="*/ 27 w 34"/>
                    <a:gd name="T5" fmla="*/ 1 h 18"/>
                    <a:gd name="T6" fmla="*/ 3 w 34"/>
                    <a:gd name="T7" fmla="*/ 14 h 18"/>
                    <a:gd name="T8" fmla="*/ 7 w 34"/>
                    <a:gd name="T9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7" y="17"/>
                      </a:moveTo>
                      <a:cubicBezTo>
                        <a:pt x="15" y="12"/>
                        <a:pt x="23" y="8"/>
                        <a:pt x="31" y="3"/>
                      </a:cubicBezTo>
                      <a:cubicBezTo>
                        <a:pt x="34" y="1"/>
                        <a:pt x="29" y="0"/>
                        <a:pt x="27" y="1"/>
                      </a:cubicBezTo>
                      <a:cubicBezTo>
                        <a:pt x="19" y="5"/>
                        <a:pt x="11" y="10"/>
                        <a:pt x="3" y="14"/>
                      </a:cubicBezTo>
                      <a:cubicBezTo>
                        <a:pt x="0" y="16"/>
                        <a:pt x="5" y="18"/>
                        <a:pt x="7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4" name="Freeform 63">
                  <a:extLst>
                    <a:ext uri="{FF2B5EF4-FFF2-40B4-BE49-F238E27FC236}">
                      <a16:creationId xmlns:a16="http://schemas.microsoft.com/office/drawing/2014/main" id="{6AE72D63-DAAD-4AD9-83CD-6CCC1AE418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6214" y="690563"/>
                  <a:ext cx="122238" cy="47625"/>
                </a:xfrm>
                <a:custGeom>
                  <a:avLst/>
                  <a:gdLst>
                    <a:gd name="T0" fmla="*/ 1 w 29"/>
                    <a:gd name="T1" fmla="*/ 2 h 11"/>
                    <a:gd name="T2" fmla="*/ 22 w 29"/>
                    <a:gd name="T3" fmla="*/ 10 h 11"/>
                    <a:gd name="T4" fmla="*/ 26 w 29"/>
                    <a:gd name="T5" fmla="*/ 10 h 11"/>
                    <a:gd name="T6" fmla="*/ 28 w 29"/>
                    <a:gd name="T7" fmla="*/ 8 h 11"/>
                    <a:gd name="T8" fmla="*/ 6 w 29"/>
                    <a:gd name="T9" fmla="*/ 0 h 11"/>
                    <a:gd name="T10" fmla="*/ 2 w 29"/>
                    <a:gd name="T11" fmla="*/ 1 h 11"/>
                    <a:gd name="T12" fmla="*/ 1 w 29"/>
                    <a:gd name="T13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11">
                      <a:moveTo>
                        <a:pt x="1" y="2"/>
                      </a:moveTo>
                      <a:cubicBezTo>
                        <a:pt x="8" y="5"/>
                        <a:pt x="15" y="8"/>
                        <a:pt x="22" y="10"/>
                      </a:cubicBezTo>
                      <a:cubicBezTo>
                        <a:pt x="23" y="11"/>
                        <a:pt x="25" y="10"/>
                        <a:pt x="26" y="10"/>
                      </a:cubicBezTo>
                      <a:cubicBezTo>
                        <a:pt x="26" y="10"/>
                        <a:pt x="29" y="9"/>
                        <a:pt x="28" y="8"/>
                      </a:cubicBezTo>
                      <a:cubicBezTo>
                        <a:pt x="20" y="6"/>
                        <a:pt x="13" y="3"/>
                        <a:pt x="6" y="0"/>
                      </a:cubicBez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2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5" name="Freeform 64">
                  <a:extLst>
                    <a:ext uri="{FF2B5EF4-FFF2-40B4-BE49-F238E27FC236}">
                      <a16:creationId xmlns:a16="http://schemas.microsoft.com/office/drawing/2014/main" id="{D83F7C5F-135F-4F59-8021-0201D7386D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5414" y="1019175"/>
                  <a:ext cx="198438" cy="284163"/>
                </a:xfrm>
                <a:custGeom>
                  <a:avLst/>
                  <a:gdLst>
                    <a:gd name="T0" fmla="*/ 36 w 47"/>
                    <a:gd name="T1" fmla="*/ 0 h 67"/>
                    <a:gd name="T2" fmla="*/ 32 w 47"/>
                    <a:gd name="T3" fmla="*/ 0 h 67"/>
                    <a:gd name="T4" fmla="*/ 9 w 47"/>
                    <a:gd name="T5" fmla="*/ 23 h 67"/>
                    <a:gd name="T6" fmla="*/ 7 w 47"/>
                    <a:gd name="T7" fmla="*/ 60 h 67"/>
                    <a:gd name="T8" fmla="*/ 16 w 47"/>
                    <a:gd name="T9" fmla="*/ 67 h 67"/>
                    <a:gd name="T10" fmla="*/ 16 w 47"/>
                    <a:gd name="T11" fmla="*/ 67 h 67"/>
                    <a:gd name="T12" fmla="*/ 19 w 47"/>
                    <a:gd name="T13" fmla="*/ 66 h 67"/>
                    <a:gd name="T14" fmla="*/ 20 w 47"/>
                    <a:gd name="T15" fmla="*/ 53 h 67"/>
                    <a:gd name="T16" fmla="*/ 32 w 47"/>
                    <a:gd name="T17" fmla="*/ 20 h 67"/>
                    <a:gd name="T18" fmla="*/ 47 w 47"/>
                    <a:gd name="T19" fmla="*/ 5 h 67"/>
                    <a:gd name="T20" fmla="*/ 36 w 47"/>
                    <a:gd name="T2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7" h="67">
                      <a:moveTo>
                        <a:pt x="36" y="0"/>
                      </a:moveTo>
                      <a:cubicBezTo>
                        <a:pt x="34" y="0"/>
                        <a:pt x="33" y="0"/>
                        <a:pt x="32" y="0"/>
                      </a:cubicBezTo>
                      <a:cubicBezTo>
                        <a:pt x="22" y="2"/>
                        <a:pt x="14" y="14"/>
                        <a:pt x="9" y="23"/>
                      </a:cubicBezTo>
                      <a:cubicBezTo>
                        <a:pt x="4" y="33"/>
                        <a:pt x="0" y="50"/>
                        <a:pt x="7" y="60"/>
                      </a:cubicBezTo>
                      <a:cubicBezTo>
                        <a:pt x="9" y="63"/>
                        <a:pt x="12" y="67"/>
                        <a:pt x="16" y="67"/>
                      </a:cubicBezTo>
                      <a:cubicBezTo>
                        <a:pt x="16" y="67"/>
                        <a:pt x="16" y="67"/>
                        <a:pt x="16" y="67"/>
                      </a:cubicBezTo>
                      <a:cubicBezTo>
                        <a:pt x="17" y="67"/>
                        <a:pt x="18" y="67"/>
                        <a:pt x="19" y="66"/>
                      </a:cubicBezTo>
                      <a:cubicBezTo>
                        <a:pt x="23" y="63"/>
                        <a:pt x="20" y="57"/>
                        <a:pt x="20" y="53"/>
                      </a:cubicBezTo>
                      <a:cubicBezTo>
                        <a:pt x="19" y="40"/>
                        <a:pt x="23" y="29"/>
                        <a:pt x="32" y="20"/>
                      </a:cubicBezTo>
                      <a:cubicBezTo>
                        <a:pt x="37" y="15"/>
                        <a:pt x="43" y="11"/>
                        <a:pt x="47" y="5"/>
                      </a:cubicBezTo>
                      <a:cubicBezTo>
                        <a:pt x="45" y="1"/>
                        <a:pt x="40" y="0"/>
                        <a:pt x="3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6" name="Freeform 65">
                  <a:extLst>
                    <a:ext uri="{FF2B5EF4-FFF2-40B4-BE49-F238E27FC236}">
                      <a16:creationId xmlns:a16="http://schemas.microsoft.com/office/drawing/2014/main" id="{B101AF74-7EFD-4AC8-9A79-419F340453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7014" y="1579563"/>
                  <a:ext cx="198438" cy="149225"/>
                </a:xfrm>
                <a:custGeom>
                  <a:avLst/>
                  <a:gdLst>
                    <a:gd name="T0" fmla="*/ 5 w 47"/>
                    <a:gd name="T1" fmla="*/ 0 h 35"/>
                    <a:gd name="T2" fmla="*/ 1 w 47"/>
                    <a:gd name="T3" fmla="*/ 15 h 35"/>
                    <a:gd name="T4" fmla="*/ 19 w 47"/>
                    <a:gd name="T5" fmla="*/ 35 h 35"/>
                    <a:gd name="T6" fmla="*/ 22 w 47"/>
                    <a:gd name="T7" fmla="*/ 34 h 35"/>
                    <a:gd name="T8" fmla="*/ 47 w 47"/>
                    <a:gd name="T9" fmla="*/ 27 h 35"/>
                    <a:gd name="T10" fmla="*/ 21 w 47"/>
                    <a:gd name="T11" fmla="*/ 16 h 35"/>
                    <a:gd name="T12" fmla="*/ 5 w 47"/>
                    <a:gd name="T1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" h="35">
                      <a:moveTo>
                        <a:pt x="5" y="0"/>
                      </a:moveTo>
                      <a:cubicBezTo>
                        <a:pt x="1" y="4"/>
                        <a:pt x="0" y="10"/>
                        <a:pt x="1" y="15"/>
                      </a:cubicBezTo>
                      <a:cubicBezTo>
                        <a:pt x="3" y="24"/>
                        <a:pt x="11" y="30"/>
                        <a:pt x="19" y="35"/>
                      </a:cubicBezTo>
                      <a:cubicBezTo>
                        <a:pt x="21" y="35"/>
                        <a:pt x="22" y="34"/>
                        <a:pt x="22" y="34"/>
                      </a:cubicBezTo>
                      <a:cubicBezTo>
                        <a:pt x="31" y="32"/>
                        <a:pt x="39" y="29"/>
                        <a:pt x="47" y="27"/>
                      </a:cubicBezTo>
                      <a:cubicBezTo>
                        <a:pt x="37" y="26"/>
                        <a:pt x="28" y="23"/>
                        <a:pt x="21" y="16"/>
                      </a:cubicBezTo>
                      <a:cubicBezTo>
                        <a:pt x="15" y="11"/>
                        <a:pt x="11" y="4"/>
                        <a:pt x="5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id="{BF300D3E-C7D7-4781-A19C-94616240B3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6389" y="1690688"/>
                  <a:ext cx="212725" cy="76200"/>
                </a:xfrm>
                <a:custGeom>
                  <a:avLst/>
                  <a:gdLst>
                    <a:gd name="T0" fmla="*/ 44 w 50"/>
                    <a:gd name="T1" fmla="*/ 0 h 18"/>
                    <a:gd name="T2" fmla="*/ 35 w 50"/>
                    <a:gd name="T3" fmla="*/ 1 h 18"/>
                    <a:gd name="T4" fmla="*/ 32 w 50"/>
                    <a:gd name="T5" fmla="*/ 1 h 18"/>
                    <a:gd name="T6" fmla="*/ 28 w 50"/>
                    <a:gd name="T7" fmla="*/ 1 h 18"/>
                    <a:gd name="T8" fmla="*/ 3 w 50"/>
                    <a:gd name="T9" fmla="*/ 8 h 18"/>
                    <a:gd name="T10" fmla="*/ 0 w 50"/>
                    <a:gd name="T11" fmla="*/ 9 h 18"/>
                    <a:gd name="T12" fmla="*/ 5 w 50"/>
                    <a:gd name="T13" fmla="*/ 12 h 18"/>
                    <a:gd name="T14" fmla="*/ 28 w 50"/>
                    <a:gd name="T15" fmla="*/ 18 h 18"/>
                    <a:gd name="T16" fmla="*/ 43 w 50"/>
                    <a:gd name="T17" fmla="*/ 14 h 18"/>
                    <a:gd name="T18" fmla="*/ 50 w 50"/>
                    <a:gd name="T19" fmla="*/ 5 h 18"/>
                    <a:gd name="T20" fmla="*/ 48 w 50"/>
                    <a:gd name="T21" fmla="*/ 1 h 18"/>
                    <a:gd name="T22" fmla="*/ 44 w 50"/>
                    <a:gd name="T2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" h="18">
                      <a:moveTo>
                        <a:pt x="44" y="0"/>
                      </a:moveTo>
                      <a:cubicBezTo>
                        <a:pt x="41" y="0"/>
                        <a:pt x="37" y="1"/>
                        <a:pt x="35" y="1"/>
                      </a:cubicBezTo>
                      <a:cubicBezTo>
                        <a:pt x="34" y="1"/>
                        <a:pt x="33" y="1"/>
                        <a:pt x="32" y="1"/>
                      </a:cubicBezTo>
                      <a:cubicBezTo>
                        <a:pt x="30" y="1"/>
                        <a:pt x="29" y="1"/>
                        <a:pt x="28" y="1"/>
                      </a:cubicBezTo>
                      <a:cubicBezTo>
                        <a:pt x="20" y="3"/>
                        <a:pt x="12" y="6"/>
                        <a:pt x="3" y="8"/>
                      </a:cubicBezTo>
                      <a:cubicBezTo>
                        <a:pt x="3" y="8"/>
                        <a:pt x="2" y="9"/>
                        <a:pt x="0" y="9"/>
                      </a:cubicBezTo>
                      <a:cubicBezTo>
                        <a:pt x="2" y="10"/>
                        <a:pt x="3" y="11"/>
                        <a:pt x="5" y="12"/>
                      </a:cubicBezTo>
                      <a:cubicBezTo>
                        <a:pt x="12" y="15"/>
                        <a:pt x="20" y="18"/>
                        <a:pt x="28" y="18"/>
                      </a:cubicBezTo>
                      <a:cubicBezTo>
                        <a:pt x="34" y="18"/>
                        <a:pt x="39" y="17"/>
                        <a:pt x="43" y="14"/>
                      </a:cubicBezTo>
                      <a:cubicBezTo>
                        <a:pt x="46" y="12"/>
                        <a:pt x="49" y="8"/>
                        <a:pt x="50" y="5"/>
                      </a:cubicBezTo>
                      <a:cubicBezTo>
                        <a:pt x="50" y="3"/>
                        <a:pt x="49" y="2"/>
                        <a:pt x="48" y="1"/>
                      </a:cubicBezTo>
                      <a:cubicBezTo>
                        <a:pt x="47" y="0"/>
                        <a:pt x="45" y="0"/>
                        <a:pt x="4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8" name="Freeform 67">
                  <a:extLst>
                    <a:ext uri="{FF2B5EF4-FFF2-40B4-BE49-F238E27FC236}">
                      <a16:creationId xmlns:a16="http://schemas.microsoft.com/office/drawing/2014/main" id="{A85EA701-8AE9-4D8F-BBDB-2138622B32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7714" y="1655763"/>
                  <a:ext cx="309563" cy="141288"/>
                </a:xfrm>
                <a:custGeom>
                  <a:avLst/>
                  <a:gdLst>
                    <a:gd name="T0" fmla="*/ 67 w 73"/>
                    <a:gd name="T1" fmla="*/ 0 h 33"/>
                    <a:gd name="T2" fmla="*/ 57 w 73"/>
                    <a:gd name="T3" fmla="*/ 7 h 33"/>
                    <a:gd name="T4" fmla="*/ 30 w 73"/>
                    <a:gd name="T5" fmla="*/ 17 h 33"/>
                    <a:gd name="T6" fmla="*/ 23 w 73"/>
                    <a:gd name="T7" fmla="*/ 16 h 33"/>
                    <a:gd name="T8" fmla="*/ 2 w 73"/>
                    <a:gd name="T9" fmla="*/ 12 h 33"/>
                    <a:gd name="T10" fmla="*/ 7 w 73"/>
                    <a:gd name="T11" fmla="*/ 26 h 33"/>
                    <a:gd name="T12" fmla="*/ 28 w 73"/>
                    <a:gd name="T13" fmla="*/ 33 h 33"/>
                    <a:gd name="T14" fmla="*/ 38 w 73"/>
                    <a:gd name="T15" fmla="*/ 33 h 33"/>
                    <a:gd name="T16" fmla="*/ 71 w 73"/>
                    <a:gd name="T17" fmla="*/ 13 h 33"/>
                    <a:gd name="T18" fmla="*/ 71 w 73"/>
                    <a:gd name="T19" fmla="*/ 2 h 33"/>
                    <a:gd name="T20" fmla="*/ 68 w 73"/>
                    <a:gd name="T21" fmla="*/ 0 h 33"/>
                    <a:gd name="T22" fmla="*/ 67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67" y="0"/>
                      </a:moveTo>
                      <a:cubicBezTo>
                        <a:pt x="63" y="0"/>
                        <a:pt x="60" y="5"/>
                        <a:pt x="57" y="7"/>
                      </a:cubicBezTo>
                      <a:cubicBezTo>
                        <a:pt x="49" y="13"/>
                        <a:pt x="40" y="17"/>
                        <a:pt x="30" y="17"/>
                      </a:cubicBezTo>
                      <a:cubicBezTo>
                        <a:pt x="28" y="17"/>
                        <a:pt x="25" y="16"/>
                        <a:pt x="23" y="16"/>
                      </a:cubicBezTo>
                      <a:cubicBezTo>
                        <a:pt x="16" y="15"/>
                        <a:pt x="9" y="12"/>
                        <a:pt x="2" y="12"/>
                      </a:cubicBezTo>
                      <a:cubicBezTo>
                        <a:pt x="0" y="17"/>
                        <a:pt x="3" y="23"/>
                        <a:pt x="7" y="26"/>
                      </a:cubicBezTo>
                      <a:cubicBezTo>
                        <a:pt x="12" y="32"/>
                        <a:pt x="20" y="33"/>
                        <a:pt x="28" y="33"/>
                      </a:cubicBezTo>
                      <a:cubicBezTo>
                        <a:pt x="32" y="33"/>
                        <a:pt x="35" y="33"/>
                        <a:pt x="38" y="33"/>
                      </a:cubicBezTo>
                      <a:cubicBezTo>
                        <a:pt x="50" y="31"/>
                        <a:pt x="66" y="26"/>
                        <a:pt x="71" y="13"/>
                      </a:cubicBezTo>
                      <a:cubicBezTo>
                        <a:pt x="72" y="10"/>
                        <a:pt x="73" y="5"/>
                        <a:pt x="71" y="2"/>
                      </a:cubicBezTo>
                      <a:cubicBezTo>
                        <a:pt x="71" y="1"/>
                        <a:pt x="70" y="1"/>
                        <a:pt x="68" y="0"/>
                      </a:cubicBezTo>
                      <a:cubicBezTo>
                        <a:pt x="68" y="0"/>
                        <a:pt x="68" y="0"/>
                        <a:pt x="67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9" name="Freeform 68">
                  <a:extLst>
                    <a:ext uri="{FF2B5EF4-FFF2-40B4-BE49-F238E27FC236}">
                      <a16:creationId xmlns:a16="http://schemas.microsoft.com/office/drawing/2014/main" id="{23430497-1A24-47C7-9F78-A4C16E1FA2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9201" y="1308100"/>
                  <a:ext cx="211138" cy="280988"/>
                </a:xfrm>
                <a:custGeom>
                  <a:avLst/>
                  <a:gdLst>
                    <a:gd name="T0" fmla="*/ 34 w 50"/>
                    <a:gd name="T1" fmla="*/ 0 h 66"/>
                    <a:gd name="T2" fmla="*/ 31 w 50"/>
                    <a:gd name="T3" fmla="*/ 1 h 66"/>
                    <a:gd name="T4" fmla="*/ 30 w 50"/>
                    <a:gd name="T5" fmla="*/ 14 h 66"/>
                    <a:gd name="T6" fmla="*/ 17 w 50"/>
                    <a:gd name="T7" fmla="*/ 47 h 66"/>
                    <a:gd name="T8" fmla="*/ 0 w 50"/>
                    <a:gd name="T9" fmla="*/ 61 h 66"/>
                    <a:gd name="T10" fmla="*/ 13 w 50"/>
                    <a:gd name="T11" fmla="*/ 66 h 66"/>
                    <a:gd name="T12" fmla="*/ 15 w 50"/>
                    <a:gd name="T13" fmla="*/ 66 h 66"/>
                    <a:gd name="T14" fmla="*/ 39 w 50"/>
                    <a:gd name="T15" fmla="*/ 45 h 66"/>
                    <a:gd name="T16" fmla="*/ 43 w 50"/>
                    <a:gd name="T17" fmla="*/ 7 h 66"/>
                    <a:gd name="T18" fmla="*/ 34 w 50"/>
                    <a:gd name="T19" fmla="*/ 0 h 66"/>
                    <a:gd name="T20" fmla="*/ 34 w 50"/>
                    <a:gd name="T21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" h="66">
                      <a:moveTo>
                        <a:pt x="34" y="0"/>
                      </a:moveTo>
                      <a:cubicBezTo>
                        <a:pt x="33" y="0"/>
                        <a:pt x="32" y="0"/>
                        <a:pt x="31" y="1"/>
                      </a:cubicBezTo>
                      <a:cubicBezTo>
                        <a:pt x="27" y="4"/>
                        <a:pt x="30" y="10"/>
                        <a:pt x="30" y="14"/>
                      </a:cubicBezTo>
                      <a:cubicBezTo>
                        <a:pt x="29" y="26"/>
                        <a:pt x="26" y="38"/>
                        <a:pt x="17" y="47"/>
                      </a:cubicBezTo>
                      <a:cubicBezTo>
                        <a:pt x="11" y="52"/>
                        <a:pt x="5" y="55"/>
                        <a:pt x="0" y="61"/>
                      </a:cubicBezTo>
                      <a:cubicBezTo>
                        <a:pt x="3" y="65"/>
                        <a:pt x="8" y="66"/>
                        <a:pt x="13" y="66"/>
                      </a:cubicBezTo>
                      <a:cubicBezTo>
                        <a:pt x="13" y="66"/>
                        <a:pt x="14" y="66"/>
                        <a:pt x="15" y="66"/>
                      </a:cubicBezTo>
                      <a:cubicBezTo>
                        <a:pt x="26" y="65"/>
                        <a:pt x="34" y="53"/>
                        <a:pt x="39" y="45"/>
                      </a:cubicBezTo>
                      <a:cubicBezTo>
                        <a:pt x="45" y="34"/>
                        <a:pt x="50" y="18"/>
                        <a:pt x="43" y="7"/>
                      </a:cubicBezTo>
                      <a:cubicBezTo>
                        <a:pt x="41" y="4"/>
                        <a:pt x="38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0" name="Freeform 69">
                  <a:extLst>
                    <a:ext uri="{FF2B5EF4-FFF2-40B4-BE49-F238E27FC236}">
                      <a16:creationId xmlns:a16="http://schemas.microsoft.com/office/drawing/2014/main" id="{C704CD49-DD8E-4114-B9D8-14D91B7BC4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9276" y="784225"/>
                  <a:ext cx="309563" cy="141288"/>
                </a:xfrm>
                <a:custGeom>
                  <a:avLst/>
                  <a:gdLst>
                    <a:gd name="T0" fmla="*/ 44 w 73"/>
                    <a:gd name="T1" fmla="*/ 0 h 33"/>
                    <a:gd name="T2" fmla="*/ 36 w 73"/>
                    <a:gd name="T3" fmla="*/ 1 h 33"/>
                    <a:gd name="T4" fmla="*/ 3 w 73"/>
                    <a:gd name="T5" fmla="*/ 19 h 33"/>
                    <a:gd name="T6" fmla="*/ 2 w 73"/>
                    <a:gd name="T7" fmla="*/ 31 h 33"/>
                    <a:gd name="T8" fmla="*/ 5 w 73"/>
                    <a:gd name="T9" fmla="*/ 33 h 33"/>
                    <a:gd name="T10" fmla="*/ 6 w 73"/>
                    <a:gd name="T11" fmla="*/ 33 h 33"/>
                    <a:gd name="T12" fmla="*/ 16 w 73"/>
                    <a:gd name="T13" fmla="*/ 26 h 33"/>
                    <a:gd name="T14" fmla="*/ 43 w 73"/>
                    <a:gd name="T15" fmla="*/ 17 h 33"/>
                    <a:gd name="T16" fmla="*/ 50 w 73"/>
                    <a:gd name="T17" fmla="*/ 18 h 33"/>
                    <a:gd name="T18" fmla="*/ 72 w 73"/>
                    <a:gd name="T19" fmla="*/ 22 h 33"/>
                    <a:gd name="T20" fmla="*/ 67 w 73"/>
                    <a:gd name="T21" fmla="*/ 7 h 33"/>
                    <a:gd name="T22" fmla="*/ 44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44" y="0"/>
                      </a:moveTo>
                      <a:cubicBezTo>
                        <a:pt x="41" y="0"/>
                        <a:pt x="38" y="0"/>
                        <a:pt x="36" y="1"/>
                      </a:cubicBezTo>
                      <a:cubicBezTo>
                        <a:pt x="24" y="2"/>
                        <a:pt x="8" y="7"/>
                        <a:pt x="3" y="19"/>
                      </a:cubicBezTo>
                      <a:cubicBezTo>
                        <a:pt x="1" y="22"/>
                        <a:pt x="0" y="28"/>
                        <a:pt x="2" y="31"/>
                      </a:cubicBezTo>
                      <a:cubicBezTo>
                        <a:pt x="3" y="32"/>
                        <a:pt x="3" y="32"/>
                        <a:pt x="5" y="33"/>
                      </a:cubicBezTo>
                      <a:cubicBezTo>
                        <a:pt x="5" y="33"/>
                        <a:pt x="6" y="33"/>
                        <a:pt x="6" y="33"/>
                      </a:cubicBezTo>
                      <a:cubicBezTo>
                        <a:pt x="10" y="33"/>
                        <a:pt x="14" y="28"/>
                        <a:pt x="16" y="26"/>
                      </a:cubicBezTo>
                      <a:cubicBezTo>
                        <a:pt x="24" y="20"/>
                        <a:pt x="33" y="17"/>
                        <a:pt x="43" y="17"/>
                      </a:cubicBezTo>
                      <a:cubicBezTo>
                        <a:pt x="45" y="17"/>
                        <a:pt x="48" y="17"/>
                        <a:pt x="50" y="18"/>
                      </a:cubicBezTo>
                      <a:cubicBezTo>
                        <a:pt x="57" y="19"/>
                        <a:pt x="64" y="22"/>
                        <a:pt x="72" y="22"/>
                      </a:cubicBezTo>
                      <a:cubicBezTo>
                        <a:pt x="73" y="17"/>
                        <a:pt x="70" y="11"/>
                        <a:pt x="67" y="7"/>
                      </a:cubicBezTo>
                      <a:cubicBezTo>
                        <a:pt x="61" y="2"/>
                        <a:pt x="53" y="0"/>
                        <a:pt x="44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1" name="Freeform 70">
                  <a:extLst>
                    <a:ext uri="{FF2B5EF4-FFF2-40B4-BE49-F238E27FC236}">
                      <a16:creationId xmlns:a16="http://schemas.microsoft.com/office/drawing/2014/main" id="{7101B03E-981A-4D78-833A-4515C6E343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0614" y="890588"/>
                  <a:ext cx="258763" cy="242888"/>
                </a:xfrm>
                <a:custGeom>
                  <a:avLst/>
                  <a:gdLst>
                    <a:gd name="T0" fmla="*/ 16 w 61"/>
                    <a:gd name="T1" fmla="*/ 0 h 57"/>
                    <a:gd name="T2" fmla="*/ 10 w 61"/>
                    <a:gd name="T3" fmla="*/ 1 h 57"/>
                    <a:gd name="T4" fmla="*/ 1 w 61"/>
                    <a:gd name="T5" fmla="*/ 7 h 57"/>
                    <a:gd name="T6" fmla="*/ 1 w 61"/>
                    <a:gd name="T7" fmla="*/ 11 h 57"/>
                    <a:gd name="T8" fmla="*/ 13 w 61"/>
                    <a:gd name="T9" fmla="*/ 16 h 57"/>
                    <a:gd name="T10" fmla="*/ 41 w 61"/>
                    <a:gd name="T11" fmla="*/ 37 h 57"/>
                    <a:gd name="T12" fmla="*/ 50 w 61"/>
                    <a:gd name="T13" fmla="*/ 57 h 57"/>
                    <a:gd name="T14" fmla="*/ 59 w 61"/>
                    <a:gd name="T15" fmla="*/ 44 h 57"/>
                    <a:gd name="T16" fmla="*/ 45 w 61"/>
                    <a:gd name="T17" fmla="*/ 15 h 57"/>
                    <a:gd name="T18" fmla="*/ 16 w 61"/>
                    <a:gd name="T1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57">
                      <a:moveTo>
                        <a:pt x="16" y="0"/>
                      </a:moveTo>
                      <a:cubicBezTo>
                        <a:pt x="14" y="0"/>
                        <a:pt x="12" y="0"/>
                        <a:pt x="10" y="1"/>
                      </a:cubicBezTo>
                      <a:cubicBezTo>
                        <a:pt x="7" y="2"/>
                        <a:pt x="2" y="4"/>
                        <a:pt x="1" y="7"/>
                      </a:cubicBezTo>
                      <a:cubicBezTo>
                        <a:pt x="0" y="8"/>
                        <a:pt x="0" y="9"/>
                        <a:pt x="1" y="11"/>
                      </a:cubicBezTo>
                      <a:cubicBezTo>
                        <a:pt x="2" y="15"/>
                        <a:pt x="9" y="15"/>
                        <a:pt x="13" y="16"/>
                      </a:cubicBezTo>
                      <a:cubicBezTo>
                        <a:pt x="25" y="19"/>
                        <a:pt x="35" y="26"/>
                        <a:pt x="41" y="37"/>
                      </a:cubicBezTo>
                      <a:cubicBezTo>
                        <a:pt x="44" y="44"/>
                        <a:pt x="46" y="51"/>
                        <a:pt x="50" y="57"/>
                      </a:cubicBezTo>
                      <a:cubicBezTo>
                        <a:pt x="55" y="55"/>
                        <a:pt x="58" y="49"/>
                        <a:pt x="59" y="44"/>
                      </a:cubicBezTo>
                      <a:cubicBezTo>
                        <a:pt x="61" y="33"/>
                        <a:pt x="52" y="23"/>
                        <a:pt x="45" y="15"/>
                      </a:cubicBezTo>
                      <a:cubicBezTo>
                        <a:pt x="38" y="8"/>
                        <a:pt x="27" y="0"/>
                        <a:pt x="1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2" name="文本框 558">
              <a:extLst>
                <a:ext uri="{FF2B5EF4-FFF2-40B4-BE49-F238E27FC236}">
                  <a16:creationId xmlns:a16="http://schemas.microsoft.com/office/drawing/2014/main" id="{A880DFBD-7074-4FA4-B8CF-750C87C4584C}"/>
                </a:ext>
              </a:extLst>
            </p:cNvPr>
            <p:cNvSpPr txBox="1"/>
            <p:nvPr/>
          </p:nvSpPr>
          <p:spPr>
            <a:xfrm>
              <a:off x="2156121" y="2356864"/>
              <a:ext cx="1035239" cy="36784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Nhà</a:t>
              </a:r>
              <a:r>
                <a:rPr kumimoji="0" lang="en-US" altLang="zh-CN" sz="320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xuất</a:t>
              </a:r>
              <a:r>
                <a:rPr kumimoji="0" lang="en-US" altLang="zh-CN" sz="320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bản</a:t>
              </a:r>
              <a:r>
                <a:rPr kumimoji="0" lang="en-US" altLang="zh-CN" sz="320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:</a:t>
              </a:r>
              <a:endPara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005229" y="1409749"/>
            <a:ext cx="6936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Cơ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quan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xuất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bản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sách</a:t>
            </a:r>
            <a:r>
              <a:rPr lang="en-US" sz="3200" dirty="0" smtClean="0">
                <a:solidFill>
                  <a:srgbClr val="002060"/>
                </a:solidFill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</a:rPr>
              <a:t>báo</a:t>
            </a:r>
            <a:r>
              <a:rPr lang="en-US" sz="3200" dirty="0" smtClean="0">
                <a:solidFill>
                  <a:srgbClr val="002060"/>
                </a:solidFill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</a:rPr>
              <a:t>tranh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ảnh</a:t>
            </a:r>
            <a:r>
              <a:rPr lang="en-US" sz="3200" dirty="0" smtClean="0">
                <a:solidFill>
                  <a:srgbClr val="002060"/>
                </a:solidFill>
              </a:rPr>
              <a:t>…</a:t>
            </a:r>
            <a:endParaRPr lang="en-US" sz="3200" dirty="0">
              <a:solidFill>
                <a:srgbClr val="002060"/>
              </a:solidFill>
            </a:endParaRPr>
          </a:p>
        </p:txBody>
      </p:sp>
      <p:grpSp>
        <p:nvGrpSpPr>
          <p:cNvPr id="72" name="组合 567">
            <a:extLst>
              <a:ext uri="{FF2B5EF4-FFF2-40B4-BE49-F238E27FC236}">
                <a16:creationId xmlns:a16="http://schemas.microsoft.com/office/drawing/2014/main" id="{52AA80A8-2133-44C9-B991-D7E5CD44A546}"/>
              </a:ext>
            </a:extLst>
          </p:cNvPr>
          <p:cNvGrpSpPr/>
          <p:nvPr/>
        </p:nvGrpSpPr>
        <p:grpSpPr>
          <a:xfrm>
            <a:off x="144362" y="1657230"/>
            <a:ext cx="12047638" cy="3100907"/>
            <a:chOff x="1330899" y="1678703"/>
            <a:chExt cx="4506713" cy="1211173"/>
          </a:xfrm>
        </p:grpSpPr>
        <p:grpSp>
          <p:nvGrpSpPr>
            <p:cNvPr id="73" name="组合 376">
              <a:extLst>
                <a:ext uri="{FF2B5EF4-FFF2-40B4-BE49-F238E27FC236}">
                  <a16:creationId xmlns:a16="http://schemas.microsoft.com/office/drawing/2014/main" id="{DDD3E264-E15C-4FC8-A727-6282DD12666F}"/>
                </a:ext>
              </a:extLst>
            </p:cNvPr>
            <p:cNvGrpSpPr/>
            <p:nvPr/>
          </p:nvGrpSpPr>
          <p:grpSpPr>
            <a:xfrm>
              <a:off x="1330899" y="1678703"/>
              <a:ext cx="4506713" cy="1211173"/>
              <a:chOff x="2972472" y="1362075"/>
              <a:chExt cx="5830217" cy="1566863"/>
            </a:xfrm>
          </p:grpSpPr>
          <p:sp>
            <p:nvSpPr>
              <p:cNvPr id="75" name="Freeform 5">
                <a:extLst>
                  <a:ext uri="{FF2B5EF4-FFF2-40B4-BE49-F238E27FC236}">
                    <a16:creationId xmlns:a16="http://schemas.microsoft.com/office/drawing/2014/main" id="{618BBAC1-D141-424B-A320-AD96D9320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214" y="1920875"/>
                <a:ext cx="5197475" cy="995363"/>
              </a:xfrm>
              <a:custGeom>
                <a:avLst/>
                <a:gdLst>
                  <a:gd name="T0" fmla="*/ 4 w 1226"/>
                  <a:gd name="T1" fmla="*/ 50 h 234"/>
                  <a:gd name="T2" fmla="*/ 61 w 1226"/>
                  <a:gd name="T3" fmla="*/ 44 h 234"/>
                  <a:gd name="T4" fmla="*/ 73 w 1226"/>
                  <a:gd name="T5" fmla="*/ 44 h 234"/>
                  <a:gd name="T6" fmla="*/ 427 w 1226"/>
                  <a:gd name="T7" fmla="*/ 55 h 234"/>
                  <a:gd name="T8" fmla="*/ 530 w 1226"/>
                  <a:gd name="T9" fmla="*/ 58 h 234"/>
                  <a:gd name="T10" fmla="*/ 1036 w 1226"/>
                  <a:gd name="T11" fmla="*/ 18 h 234"/>
                  <a:gd name="T12" fmla="*/ 1161 w 1226"/>
                  <a:gd name="T13" fmla="*/ 22 h 234"/>
                  <a:gd name="T14" fmla="*/ 1135 w 1226"/>
                  <a:gd name="T15" fmla="*/ 177 h 234"/>
                  <a:gd name="T16" fmla="*/ 1021 w 1226"/>
                  <a:gd name="T17" fmla="*/ 209 h 234"/>
                  <a:gd name="T18" fmla="*/ 868 w 1226"/>
                  <a:gd name="T19" fmla="*/ 217 h 234"/>
                  <a:gd name="T20" fmla="*/ 691 w 1226"/>
                  <a:gd name="T21" fmla="*/ 231 h 234"/>
                  <a:gd name="T22" fmla="*/ 554 w 1226"/>
                  <a:gd name="T23" fmla="*/ 233 h 234"/>
                  <a:gd name="T24" fmla="*/ 613 w 1226"/>
                  <a:gd name="T25" fmla="*/ 234 h 234"/>
                  <a:gd name="T26" fmla="*/ 459 w 1226"/>
                  <a:gd name="T27" fmla="*/ 233 h 234"/>
                  <a:gd name="T28" fmla="*/ 314 w 1226"/>
                  <a:gd name="T29" fmla="*/ 233 h 234"/>
                  <a:gd name="T30" fmla="*/ 148 w 1226"/>
                  <a:gd name="T31" fmla="*/ 226 h 234"/>
                  <a:gd name="T32" fmla="*/ 68 w 1226"/>
                  <a:gd name="T33" fmla="*/ 219 h 234"/>
                  <a:gd name="T34" fmla="*/ 10 w 1226"/>
                  <a:gd name="T35" fmla="*/ 203 h 234"/>
                  <a:gd name="T36" fmla="*/ 7 w 1226"/>
                  <a:gd name="T37" fmla="*/ 166 h 234"/>
                  <a:gd name="T38" fmla="*/ 4 w 1226"/>
                  <a:gd name="T39" fmla="*/ 5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26" h="234">
                    <a:moveTo>
                      <a:pt x="4" y="50"/>
                    </a:moveTo>
                    <a:cubicBezTo>
                      <a:pt x="9" y="42"/>
                      <a:pt x="42" y="43"/>
                      <a:pt x="61" y="44"/>
                    </a:cubicBezTo>
                    <a:cubicBezTo>
                      <a:pt x="66" y="44"/>
                      <a:pt x="71" y="44"/>
                      <a:pt x="73" y="44"/>
                    </a:cubicBezTo>
                    <a:cubicBezTo>
                      <a:pt x="191" y="44"/>
                      <a:pt x="309" y="52"/>
                      <a:pt x="427" y="55"/>
                    </a:cubicBezTo>
                    <a:cubicBezTo>
                      <a:pt x="461" y="56"/>
                      <a:pt x="496" y="57"/>
                      <a:pt x="530" y="58"/>
                    </a:cubicBezTo>
                    <a:cubicBezTo>
                      <a:pt x="643" y="63"/>
                      <a:pt x="979" y="30"/>
                      <a:pt x="1036" y="18"/>
                    </a:cubicBezTo>
                    <a:cubicBezTo>
                      <a:pt x="1075" y="10"/>
                      <a:pt x="1125" y="0"/>
                      <a:pt x="1161" y="22"/>
                    </a:cubicBezTo>
                    <a:cubicBezTo>
                      <a:pt x="1226" y="61"/>
                      <a:pt x="1184" y="144"/>
                      <a:pt x="1135" y="177"/>
                    </a:cubicBezTo>
                    <a:cubicBezTo>
                      <a:pt x="1101" y="199"/>
                      <a:pt x="1060" y="205"/>
                      <a:pt x="1021" y="209"/>
                    </a:cubicBezTo>
                    <a:cubicBezTo>
                      <a:pt x="970" y="213"/>
                      <a:pt x="919" y="214"/>
                      <a:pt x="868" y="217"/>
                    </a:cubicBezTo>
                    <a:cubicBezTo>
                      <a:pt x="809" y="220"/>
                      <a:pt x="750" y="228"/>
                      <a:pt x="691" y="231"/>
                    </a:cubicBezTo>
                    <a:cubicBezTo>
                      <a:pt x="645" y="233"/>
                      <a:pt x="600" y="233"/>
                      <a:pt x="554" y="233"/>
                    </a:cubicBezTo>
                    <a:cubicBezTo>
                      <a:pt x="574" y="233"/>
                      <a:pt x="593" y="233"/>
                      <a:pt x="613" y="234"/>
                    </a:cubicBezTo>
                    <a:cubicBezTo>
                      <a:pt x="562" y="233"/>
                      <a:pt x="510" y="233"/>
                      <a:pt x="459" y="233"/>
                    </a:cubicBezTo>
                    <a:cubicBezTo>
                      <a:pt x="411" y="233"/>
                      <a:pt x="362" y="234"/>
                      <a:pt x="314" y="233"/>
                    </a:cubicBezTo>
                    <a:cubicBezTo>
                      <a:pt x="259" y="232"/>
                      <a:pt x="203" y="230"/>
                      <a:pt x="148" y="226"/>
                    </a:cubicBezTo>
                    <a:cubicBezTo>
                      <a:pt x="121" y="223"/>
                      <a:pt x="95" y="221"/>
                      <a:pt x="68" y="219"/>
                    </a:cubicBezTo>
                    <a:cubicBezTo>
                      <a:pt x="49" y="217"/>
                      <a:pt x="23" y="220"/>
                      <a:pt x="10" y="203"/>
                    </a:cubicBezTo>
                    <a:cubicBezTo>
                      <a:pt x="4" y="196"/>
                      <a:pt x="9" y="186"/>
                      <a:pt x="7" y="166"/>
                    </a:cubicBezTo>
                    <a:cubicBezTo>
                      <a:pt x="7" y="152"/>
                      <a:pt x="0" y="51"/>
                      <a:pt x="4" y="5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76" name="Freeform 6">
                <a:extLst>
                  <a:ext uri="{FF2B5EF4-FFF2-40B4-BE49-F238E27FC236}">
                    <a16:creationId xmlns:a16="http://schemas.microsoft.com/office/drawing/2014/main" id="{91CCA6C6-47F6-48D6-9628-07837B33E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339" y="1946275"/>
                <a:ext cx="5124450" cy="982663"/>
              </a:xfrm>
              <a:custGeom>
                <a:avLst/>
                <a:gdLst>
                  <a:gd name="T0" fmla="*/ 11 w 1209"/>
                  <a:gd name="T1" fmla="*/ 45 h 231"/>
                  <a:gd name="T2" fmla="*/ 66 w 1209"/>
                  <a:gd name="T3" fmla="*/ 40 h 231"/>
                  <a:gd name="T4" fmla="*/ 146 w 1209"/>
                  <a:gd name="T5" fmla="*/ 41 h 231"/>
                  <a:gd name="T6" fmla="*/ 343 w 1209"/>
                  <a:gd name="T7" fmla="*/ 48 h 231"/>
                  <a:gd name="T8" fmla="*/ 623 w 1209"/>
                  <a:gd name="T9" fmla="*/ 53 h 231"/>
                  <a:gd name="T10" fmla="*/ 864 w 1209"/>
                  <a:gd name="T11" fmla="*/ 35 h 231"/>
                  <a:gd name="T12" fmla="*/ 1036 w 1209"/>
                  <a:gd name="T13" fmla="*/ 15 h 231"/>
                  <a:gd name="T14" fmla="*/ 1135 w 1209"/>
                  <a:gd name="T15" fmla="*/ 7 h 231"/>
                  <a:gd name="T16" fmla="*/ 1196 w 1209"/>
                  <a:gd name="T17" fmla="*/ 74 h 231"/>
                  <a:gd name="T18" fmla="*/ 1161 w 1209"/>
                  <a:gd name="T19" fmla="*/ 149 h 231"/>
                  <a:gd name="T20" fmla="*/ 1058 w 1209"/>
                  <a:gd name="T21" fmla="*/ 197 h 231"/>
                  <a:gd name="T22" fmla="*/ 818 w 1209"/>
                  <a:gd name="T23" fmla="*/ 213 h 231"/>
                  <a:gd name="T24" fmla="*/ 559 w 1209"/>
                  <a:gd name="T25" fmla="*/ 225 h 231"/>
                  <a:gd name="T26" fmla="*/ 557 w 1209"/>
                  <a:gd name="T27" fmla="*/ 228 h 231"/>
                  <a:gd name="T28" fmla="*/ 586 w 1209"/>
                  <a:gd name="T29" fmla="*/ 229 h 231"/>
                  <a:gd name="T30" fmla="*/ 601 w 1209"/>
                  <a:gd name="T31" fmla="*/ 229 h 231"/>
                  <a:gd name="T32" fmla="*/ 610 w 1209"/>
                  <a:gd name="T33" fmla="*/ 226 h 231"/>
                  <a:gd name="T34" fmla="*/ 547 w 1209"/>
                  <a:gd name="T35" fmla="*/ 225 h 231"/>
                  <a:gd name="T36" fmla="*/ 422 w 1209"/>
                  <a:gd name="T37" fmla="*/ 226 h 231"/>
                  <a:gd name="T38" fmla="*/ 168 w 1209"/>
                  <a:gd name="T39" fmla="*/ 219 h 231"/>
                  <a:gd name="T40" fmla="*/ 53 w 1209"/>
                  <a:gd name="T41" fmla="*/ 210 h 231"/>
                  <a:gd name="T42" fmla="*/ 14 w 1209"/>
                  <a:gd name="T43" fmla="*/ 178 h 231"/>
                  <a:gd name="T44" fmla="*/ 14 w 1209"/>
                  <a:gd name="T45" fmla="*/ 152 h 231"/>
                  <a:gd name="T46" fmla="*/ 11 w 1209"/>
                  <a:gd name="T47" fmla="*/ 94 h 231"/>
                  <a:gd name="T48" fmla="*/ 10 w 1209"/>
                  <a:gd name="T49" fmla="*/ 61 h 231"/>
                  <a:gd name="T50" fmla="*/ 10 w 1209"/>
                  <a:gd name="T51" fmla="*/ 45 h 231"/>
                  <a:gd name="T52" fmla="*/ 7 w 1209"/>
                  <a:gd name="T53" fmla="*/ 43 h 231"/>
                  <a:gd name="T54" fmla="*/ 4 w 1209"/>
                  <a:gd name="T55" fmla="*/ 75 h 231"/>
                  <a:gd name="T56" fmla="*/ 7 w 1209"/>
                  <a:gd name="T57" fmla="*/ 139 h 231"/>
                  <a:gd name="T58" fmla="*/ 8 w 1209"/>
                  <a:gd name="T59" fmla="*/ 160 h 231"/>
                  <a:gd name="T60" fmla="*/ 10 w 1209"/>
                  <a:gd name="T61" fmla="*/ 195 h 231"/>
                  <a:gd name="T62" fmla="*/ 79 w 1209"/>
                  <a:gd name="T63" fmla="*/ 215 h 231"/>
                  <a:gd name="T64" fmla="*/ 349 w 1209"/>
                  <a:gd name="T65" fmla="*/ 229 h 231"/>
                  <a:gd name="T66" fmla="*/ 465 w 1209"/>
                  <a:gd name="T67" fmla="*/ 229 h 231"/>
                  <a:gd name="T68" fmla="*/ 616 w 1209"/>
                  <a:gd name="T69" fmla="*/ 229 h 231"/>
                  <a:gd name="T70" fmla="*/ 618 w 1209"/>
                  <a:gd name="T71" fmla="*/ 226 h 231"/>
                  <a:gd name="T72" fmla="*/ 574 w 1209"/>
                  <a:gd name="T73" fmla="*/ 225 h 231"/>
                  <a:gd name="T74" fmla="*/ 572 w 1209"/>
                  <a:gd name="T75" fmla="*/ 229 h 231"/>
                  <a:gd name="T76" fmla="*/ 595 w 1209"/>
                  <a:gd name="T77" fmla="*/ 229 h 231"/>
                  <a:gd name="T78" fmla="*/ 687 w 1209"/>
                  <a:gd name="T79" fmla="*/ 227 h 231"/>
                  <a:gd name="T80" fmla="*/ 879 w 1209"/>
                  <a:gd name="T81" fmla="*/ 212 h 231"/>
                  <a:gd name="T82" fmla="*/ 1064 w 1209"/>
                  <a:gd name="T83" fmla="*/ 200 h 231"/>
                  <a:gd name="T84" fmla="*/ 1172 w 1209"/>
                  <a:gd name="T85" fmla="*/ 143 h 231"/>
                  <a:gd name="T86" fmla="*/ 1197 w 1209"/>
                  <a:gd name="T87" fmla="*/ 47 h 231"/>
                  <a:gd name="T88" fmla="*/ 1101 w 1209"/>
                  <a:gd name="T89" fmla="*/ 1 h 231"/>
                  <a:gd name="T90" fmla="*/ 1010 w 1209"/>
                  <a:gd name="T91" fmla="*/ 15 h 231"/>
                  <a:gd name="T92" fmla="*/ 920 w 1209"/>
                  <a:gd name="T93" fmla="*/ 26 h 231"/>
                  <a:gd name="T94" fmla="*/ 538 w 1209"/>
                  <a:gd name="T95" fmla="*/ 51 h 231"/>
                  <a:gd name="T96" fmla="*/ 212 w 1209"/>
                  <a:gd name="T97" fmla="*/ 39 h 231"/>
                  <a:gd name="T98" fmla="*/ 69 w 1209"/>
                  <a:gd name="T99" fmla="*/ 36 h 231"/>
                  <a:gd name="T100" fmla="*/ 6 w 1209"/>
                  <a:gd name="T101" fmla="*/ 43 h 231"/>
                  <a:gd name="T102" fmla="*/ 11 w 1209"/>
                  <a:gd name="T103" fmla="*/ 4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09" h="231">
                    <a:moveTo>
                      <a:pt x="11" y="45"/>
                    </a:moveTo>
                    <a:cubicBezTo>
                      <a:pt x="20" y="33"/>
                      <a:pt x="54" y="39"/>
                      <a:pt x="66" y="40"/>
                    </a:cubicBezTo>
                    <a:cubicBezTo>
                      <a:pt x="93" y="41"/>
                      <a:pt x="120" y="40"/>
                      <a:pt x="146" y="41"/>
                    </a:cubicBezTo>
                    <a:cubicBezTo>
                      <a:pt x="212" y="42"/>
                      <a:pt x="278" y="45"/>
                      <a:pt x="343" y="48"/>
                    </a:cubicBezTo>
                    <a:cubicBezTo>
                      <a:pt x="436" y="52"/>
                      <a:pt x="530" y="57"/>
                      <a:pt x="623" y="53"/>
                    </a:cubicBezTo>
                    <a:cubicBezTo>
                      <a:pt x="703" y="49"/>
                      <a:pt x="784" y="43"/>
                      <a:pt x="864" y="35"/>
                    </a:cubicBezTo>
                    <a:cubicBezTo>
                      <a:pt x="921" y="30"/>
                      <a:pt x="980" y="25"/>
                      <a:pt x="1036" y="15"/>
                    </a:cubicBezTo>
                    <a:cubicBezTo>
                      <a:pt x="1069" y="8"/>
                      <a:pt x="1102" y="1"/>
                      <a:pt x="1135" y="7"/>
                    </a:cubicBezTo>
                    <a:cubicBezTo>
                      <a:pt x="1169" y="13"/>
                      <a:pt x="1195" y="39"/>
                      <a:pt x="1196" y="74"/>
                    </a:cubicBezTo>
                    <a:cubicBezTo>
                      <a:pt x="1196" y="102"/>
                      <a:pt x="1179" y="129"/>
                      <a:pt x="1161" y="149"/>
                    </a:cubicBezTo>
                    <a:cubicBezTo>
                      <a:pt x="1135" y="179"/>
                      <a:pt x="1096" y="191"/>
                      <a:pt x="1058" y="197"/>
                    </a:cubicBezTo>
                    <a:cubicBezTo>
                      <a:pt x="979" y="210"/>
                      <a:pt x="898" y="206"/>
                      <a:pt x="818" y="213"/>
                    </a:cubicBezTo>
                    <a:cubicBezTo>
                      <a:pt x="732" y="220"/>
                      <a:pt x="646" y="226"/>
                      <a:pt x="559" y="225"/>
                    </a:cubicBezTo>
                    <a:cubicBezTo>
                      <a:pt x="556" y="225"/>
                      <a:pt x="553" y="228"/>
                      <a:pt x="557" y="228"/>
                    </a:cubicBezTo>
                    <a:cubicBezTo>
                      <a:pt x="567" y="229"/>
                      <a:pt x="576" y="229"/>
                      <a:pt x="586" y="229"/>
                    </a:cubicBezTo>
                    <a:cubicBezTo>
                      <a:pt x="591" y="229"/>
                      <a:pt x="596" y="229"/>
                      <a:pt x="601" y="229"/>
                    </a:cubicBezTo>
                    <a:cubicBezTo>
                      <a:pt x="606" y="231"/>
                      <a:pt x="610" y="230"/>
                      <a:pt x="610" y="226"/>
                    </a:cubicBezTo>
                    <a:cubicBezTo>
                      <a:pt x="589" y="225"/>
                      <a:pt x="568" y="225"/>
                      <a:pt x="547" y="225"/>
                    </a:cubicBezTo>
                    <a:cubicBezTo>
                      <a:pt x="505" y="225"/>
                      <a:pt x="464" y="225"/>
                      <a:pt x="422" y="226"/>
                    </a:cubicBezTo>
                    <a:cubicBezTo>
                      <a:pt x="337" y="226"/>
                      <a:pt x="253" y="225"/>
                      <a:pt x="168" y="219"/>
                    </a:cubicBezTo>
                    <a:cubicBezTo>
                      <a:pt x="130" y="216"/>
                      <a:pt x="91" y="212"/>
                      <a:pt x="53" y="210"/>
                    </a:cubicBezTo>
                    <a:cubicBezTo>
                      <a:pt x="32" y="209"/>
                      <a:pt x="13" y="202"/>
                      <a:pt x="14" y="178"/>
                    </a:cubicBezTo>
                    <a:cubicBezTo>
                      <a:pt x="15" y="170"/>
                      <a:pt x="14" y="161"/>
                      <a:pt x="14" y="152"/>
                    </a:cubicBezTo>
                    <a:cubicBezTo>
                      <a:pt x="13" y="133"/>
                      <a:pt x="12" y="114"/>
                      <a:pt x="11" y="94"/>
                    </a:cubicBezTo>
                    <a:cubicBezTo>
                      <a:pt x="10" y="83"/>
                      <a:pt x="10" y="72"/>
                      <a:pt x="10" y="61"/>
                    </a:cubicBezTo>
                    <a:cubicBezTo>
                      <a:pt x="10" y="59"/>
                      <a:pt x="9" y="46"/>
                      <a:pt x="10" y="45"/>
                    </a:cubicBezTo>
                    <a:cubicBezTo>
                      <a:pt x="13" y="43"/>
                      <a:pt x="9" y="42"/>
                      <a:pt x="7" y="43"/>
                    </a:cubicBezTo>
                    <a:cubicBezTo>
                      <a:pt x="0" y="48"/>
                      <a:pt x="4" y="69"/>
                      <a:pt x="4" y="75"/>
                    </a:cubicBezTo>
                    <a:cubicBezTo>
                      <a:pt x="5" y="97"/>
                      <a:pt x="6" y="118"/>
                      <a:pt x="7" y="139"/>
                    </a:cubicBezTo>
                    <a:cubicBezTo>
                      <a:pt x="8" y="146"/>
                      <a:pt x="8" y="153"/>
                      <a:pt x="8" y="160"/>
                    </a:cubicBezTo>
                    <a:cubicBezTo>
                      <a:pt x="9" y="168"/>
                      <a:pt x="5" y="187"/>
                      <a:pt x="10" y="195"/>
                    </a:cubicBezTo>
                    <a:cubicBezTo>
                      <a:pt x="23" y="218"/>
                      <a:pt x="57" y="214"/>
                      <a:pt x="79" y="215"/>
                    </a:cubicBezTo>
                    <a:cubicBezTo>
                      <a:pt x="169" y="222"/>
                      <a:pt x="258" y="228"/>
                      <a:pt x="349" y="229"/>
                    </a:cubicBezTo>
                    <a:cubicBezTo>
                      <a:pt x="387" y="229"/>
                      <a:pt x="426" y="229"/>
                      <a:pt x="465" y="229"/>
                    </a:cubicBezTo>
                    <a:cubicBezTo>
                      <a:pt x="516" y="229"/>
                      <a:pt x="566" y="229"/>
                      <a:pt x="616" y="229"/>
                    </a:cubicBezTo>
                    <a:cubicBezTo>
                      <a:pt x="619" y="229"/>
                      <a:pt x="622" y="226"/>
                      <a:pt x="618" y="226"/>
                    </a:cubicBezTo>
                    <a:cubicBezTo>
                      <a:pt x="603" y="225"/>
                      <a:pt x="589" y="225"/>
                      <a:pt x="574" y="225"/>
                    </a:cubicBezTo>
                    <a:cubicBezTo>
                      <a:pt x="567" y="225"/>
                      <a:pt x="557" y="228"/>
                      <a:pt x="572" y="229"/>
                    </a:cubicBezTo>
                    <a:cubicBezTo>
                      <a:pt x="580" y="229"/>
                      <a:pt x="587" y="229"/>
                      <a:pt x="595" y="229"/>
                    </a:cubicBezTo>
                    <a:cubicBezTo>
                      <a:pt x="626" y="229"/>
                      <a:pt x="656" y="228"/>
                      <a:pt x="687" y="227"/>
                    </a:cubicBezTo>
                    <a:cubicBezTo>
                      <a:pt x="751" y="224"/>
                      <a:pt x="815" y="216"/>
                      <a:pt x="879" y="212"/>
                    </a:cubicBezTo>
                    <a:cubicBezTo>
                      <a:pt x="941" y="209"/>
                      <a:pt x="1003" y="209"/>
                      <a:pt x="1064" y="200"/>
                    </a:cubicBezTo>
                    <a:cubicBezTo>
                      <a:pt x="1106" y="193"/>
                      <a:pt x="1145" y="176"/>
                      <a:pt x="1172" y="143"/>
                    </a:cubicBezTo>
                    <a:cubicBezTo>
                      <a:pt x="1194" y="117"/>
                      <a:pt x="1209" y="80"/>
                      <a:pt x="1197" y="47"/>
                    </a:cubicBezTo>
                    <a:cubicBezTo>
                      <a:pt x="1183" y="9"/>
                      <a:pt x="1136" y="0"/>
                      <a:pt x="1101" y="1"/>
                    </a:cubicBezTo>
                    <a:cubicBezTo>
                      <a:pt x="1070" y="2"/>
                      <a:pt x="1040" y="11"/>
                      <a:pt x="1010" y="15"/>
                    </a:cubicBezTo>
                    <a:cubicBezTo>
                      <a:pt x="980" y="19"/>
                      <a:pt x="950" y="23"/>
                      <a:pt x="920" y="26"/>
                    </a:cubicBezTo>
                    <a:cubicBezTo>
                      <a:pt x="794" y="39"/>
                      <a:pt x="665" y="54"/>
                      <a:pt x="538" y="51"/>
                    </a:cubicBezTo>
                    <a:cubicBezTo>
                      <a:pt x="429" y="47"/>
                      <a:pt x="320" y="43"/>
                      <a:pt x="212" y="39"/>
                    </a:cubicBezTo>
                    <a:cubicBezTo>
                      <a:pt x="164" y="37"/>
                      <a:pt x="116" y="38"/>
                      <a:pt x="69" y="36"/>
                    </a:cubicBezTo>
                    <a:cubicBezTo>
                      <a:pt x="53" y="35"/>
                      <a:pt x="18" y="29"/>
                      <a:pt x="6" y="43"/>
                    </a:cubicBezTo>
                    <a:cubicBezTo>
                      <a:pt x="4" y="46"/>
                      <a:pt x="9" y="46"/>
                      <a:pt x="11" y="45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grpSp>
            <p:nvGrpSpPr>
              <p:cNvPr id="77" name="组合 375">
                <a:extLst>
                  <a:ext uri="{FF2B5EF4-FFF2-40B4-BE49-F238E27FC236}">
                    <a16:creationId xmlns:a16="http://schemas.microsoft.com/office/drawing/2014/main" id="{E33C33EA-DA17-475D-BC71-4FC8CB16E784}"/>
                  </a:ext>
                </a:extLst>
              </p:cNvPr>
              <p:cNvGrpSpPr/>
              <p:nvPr/>
            </p:nvGrpSpPr>
            <p:grpSpPr>
              <a:xfrm>
                <a:off x="2972472" y="1362075"/>
                <a:ext cx="1164099" cy="1506537"/>
                <a:chOff x="2105026" y="333375"/>
                <a:chExt cx="1958975" cy="2535238"/>
              </a:xfrm>
            </p:grpSpPr>
            <p:sp>
              <p:nvSpPr>
                <p:cNvPr id="78" name="Freeform 77">
                  <a:extLst>
                    <a:ext uri="{FF2B5EF4-FFF2-40B4-BE49-F238E27FC236}">
                      <a16:creationId xmlns:a16="http://schemas.microsoft.com/office/drawing/2014/main" id="{02832FAA-E067-469D-A672-F258C6C6A5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827213"/>
                  <a:ext cx="350838" cy="296863"/>
                </a:xfrm>
                <a:custGeom>
                  <a:avLst/>
                  <a:gdLst>
                    <a:gd name="T0" fmla="*/ 83 w 83"/>
                    <a:gd name="T1" fmla="*/ 41 h 70"/>
                    <a:gd name="T2" fmla="*/ 9 w 83"/>
                    <a:gd name="T3" fmla="*/ 20 h 70"/>
                    <a:gd name="T4" fmla="*/ 83 w 83"/>
                    <a:gd name="T5" fmla="*/ 48 h 70"/>
                    <a:gd name="T6" fmla="*/ 83 w 83"/>
                    <a:gd name="T7" fmla="*/ 41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70">
                      <a:moveTo>
                        <a:pt x="83" y="41"/>
                      </a:moveTo>
                      <a:cubicBezTo>
                        <a:pt x="64" y="28"/>
                        <a:pt x="23" y="0"/>
                        <a:pt x="9" y="20"/>
                      </a:cubicBezTo>
                      <a:cubicBezTo>
                        <a:pt x="0" y="31"/>
                        <a:pt x="26" y="70"/>
                        <a:pt x="83" y="48"/>
                      </a:cubicBezTo>
                      <a:lnTo>
                        <a:pt x="83" y="41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9" name="Freeform 78">
                  <a:extLst>
                    <a:ext uri="{FF2B5EF4-FFF2-40B4-BE49-F238E27FC236}">
                      <a16:creationId xmlns:a16="http://schemas.microsoft.com/office/drawing/2014/main" id="{C5682189-9FD0-4D41-8AF5-3F01B2B5D6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8976" y="1830388"/>
                  <a:ext cx="376238" cy="315913"/>
                </a:xfrm>
                <a:custGeom>
                  <a:avLst/>
                  <a:gdLst>
                    <a:gd name="T0" fmla="*/ 0 w 89"/>
                    <a:gd name="T1" fmla="*/ 50 h 74"/>
                    <a:gd name="T2" fmla="*/ 84 w 89"/>
                    <a:gd name="T3" fmla="*/ 28 h 74"/>
                    <a:gd name="T4" fmla="*/ 1 w 89"/>
                    <a:gd name="T5" fmla="*/ 60 h 74"/>
                    <a:gd name="T6" fmla="*/ 0 w 89"/>
                    <a:gd name="T7" fmla="*/ 5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9" h="74">
                      <a:moveTo>
                        <a:pt x="0" y="50"/>
                      </a:moveTo>
                      <a:cubicBezTo>
                        <a:pt x="16" y="34"/>
                        <a:pt x="70" y="0"/>
                        <a:pt x="84" y="28"/>
                      </a:cubicBezTo>
                      <a:cubicBezTo>
                        <a:pt x="89" y="40"/>
                        <a:pt x="47" y="74"/>
                        <a:pt x="1" y="60"/>
                      </a:cubicBez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0" name="Freeform 79">
                  <a:extLst>
                    <a:ext uri="{FF2B5EF4-FFF2-40B4-BE49-F238E27FC236}">
                      <a16:creationId xmlns:a16="http://schemas.microsoft.com/office/drawing/2014/main" id="{E9D9A634-5FD6-4EBB-8F9A-5D27C5FDEE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6751" y="1809750"/>
                  <a:ext cx="423863" cy="284163"/>
                </a:xfrm>
                <a:custGeom>
                  <a:avLst/>
                  <a:gdLst>
                    <a:gd name="T0" fmla="*/ 7 w 100"/>
                    <a:gd name="T1" fmla="*/ 50 h 67"/>
                    <a:gd name="T2" fmla="*/ 78 w 100"/>
                    <a:gd name="T3" fmla="*/ 20 h 67"/>
                    <a:gd name="T4" fmla="*/ 78 w 100"/>
                    <a:gd name="T5" fmla="*/ 45 h 67"/>
                    <a:gd name="T6" fmla="*/ 7 w 100"/>
                    <a:gd name="T7" fmla="*/ 59 h 67"/>
                    <a:gd name="T8" fmla="*/ 3 w 100"/>
                    <a:gd name="T9" fmla="*/ 61 h 67"/>
                    <a:gd name="T10" fmla="*/ 68 w 100"/>
                    <a:gd name="T11" fmla="*/ 55 h 67"/>
                    <a:gd name="T12" fmla="*/ 87 w 100"/>
                    <a:gd name="T13" fmla="*/ 21 h 67"/>
                    <a:gd name="T14" fmla="*/ 1 w 100"/>
                    <a:gd name="T15" fmla="*/ 50 h 67"/>
                    <a:gd name="T16" fmla="*/ 7 w 100"/>
                    <a:gd name="T17" fmla="*/ 5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0" h="67">
                      <a:moveTo>
                        <a:pt x="7" y="50"/>
                      </a:moveTo>
                      <a:cubicBezTo>
                        <a:pt x="21" y="35"/>
                        <a:pt x="57" y="10"/>
                        <a:pt x="78" y="20"/>
                      </a:cubicBezTo>
                      <a:cubicBezTo>
                        <a:pt x="89" y="25"/>
                        <a:pt x="84" y="38"/>
                        <a:pt x="78" y="45"/>
                      </a:cubicBezTo>
                      <a:cubicBezTo>
                        <a:pt x="62" y="64"/>
                        <a:pt x="30" y="65"/>
                        <a:pt x="7" y="59"/>
                      </a:cubicBezTo>
                      <a:cubicBezTo>
                        <a:pt x="6" y="59"/>
                        <a:pt x="1" y="61"/>
                        <a:pt x="3" y="61"/>
                      </a:cubicBezTo>
                      <a:cubicBezTo>
                        <a:pt x="25" y="67"/>
                        <a:pt x="47" y="66"/>
                        <a:pt x="68" y="55"/>
                      </a:cubicBezTo>
                      <a:cubicBezTo>
                        <a:pt x="79" y="50"/>
                        <a:pt x="100" y="34"/>
                        <a:pt x="87" y="21"/>
                      </a:cubicBezTo>
                      <a:cubicBezTo>
                        <a:pt x="66" y="0"/>
                        <a:pt x="16" y="35"/>
                        <a:pt x="1" y="50"/>
                      </a:cubicBezTo>
                      <a:cubicBezTo>
                        <a:pt x="0" y="51"/>
                        <a:pt x="6" y="51"/>
                        <a:pt x="7" y="5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1" name="Freeform 80">
                  <a:extLst>
                    <a:ext uri="{FF2B5EF4-FFF2-40B4-BE49-F238E27FC236}">
                      <a16:creationId xmlns:a16="http://schemas.microsoft.com/office/drawing/2014/main" id="{3C977752-D72E-4FA1-B0BB-85E1850971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8651" y="1673225"/>
                  <a:ext cx="76200" cy="476250"/>
                </a:xfrm>
                <a:custGeom>
                  <a:avLst/>
                  <a:gdLst>
                    <a:gd name="T0" fmla="*/ 7 w 18"/>
                    <a:gd name="T1" fmla="*/ 4 h 112"/>
                    <a:gd name="T2" fmla="*/ 11 w 18"/>
                    <a:gd name="T3" fmla="*/ 109 h 112"/>
                    <a:gd name="T4" fmla="*/ 17 w 18"/>
                    <a:gd name="T5" fmla="*/ 107 h 112"/>
                    <a:gd name="T6" fmla="*/ 13 w 18"/>
                    <a:gd name="T7" fmla="*/ 3 h 112"/>
                    <a:gd name="T8" fmla="*/ 7 w 18"/>
                    <a:gd name="T9" fmla="*/ 4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12">
                      <a:moveTo>
                        <a:pt x="7" y="4"/>
                      </a:moveTo>
                      <a:cubicBezTo>
                        <a:pt x="0" y="38"/>
                        <a:pt x="6" y="75"/>
                        <a:pt x="11" y="109"/>
                      </a:cubicBezTo>
                      <a:cubicBezTo>
                        <a:pt x="12" y="112"/>
                        <a:pt x="18" y="110"/>
                        <a:pt x="17" y="107"/>
                      </a:cubicBezTo>
                      <a:cubicBezTo>
                        <a:pt x="11" y="74"/>
                        <a:pt x="6" y="37"/>
                        <a:pt x="13" y="3"/>
                      </a:cubicBezTo>
                      <a:cubicBezTo>
                        <a:pt x="13" y="0"/>
                        <a:pt x="7" y="1"/>
                        <a:pt x="7" y="4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2" name="Freeform 81">
                  <a:extLst>
                    <a:ext uri="{FF2B5EF4-FFF2-40B4-BE49-F238E27FC236}">
                      <a16:creationId xmlns:a16="http://schemas.microsoft.com/office/drawing/2014/main" id="{715EC238-8F6B-475E-94BA-2F15C498F9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7151" y="708025"/>
                  <a:ext cx="1466850" cy="1160463"/>
                </a:xfrm>
                <a:custGeom>
                  <a:avLst/>
                  <a:gdLst>
                    <a:gd name="T0" fmla="*/ 106 w 346"/>
                    <a:gd name="T1" fmla="*/ 70 h 273"/>
                    <a:gd name="T2" fmla="*/ 145 w 346"/>
                    <a:gd name="T3" fmla="*/ 10 h 273"/>
                    <a:gd name="T4" fmla="*/ 223 w 346"/>
                    <a:gd name="T5" fmla="*/ 53 h 273"/>
                    <a:gd name="T6" fmla="*/ 301 w 346"/>
                    <a:gd name="T7" fmla="*/ 46 h 273"/>
                    <a:gd name="T8" fmla="*/ 300 w 346"/>
                    <a:gd name="T9" fmla="*/ 123 h 273"/>
                    <a:gd name="T10" fmla="*/ 337 w 346"/>
                    <a:gd name="T11" fmla="*/ 167 h 273"/>
                    <a:gd name="T12" fmla="*/ 260 w 346"/>
                    <a:gd name="T13" fmla="*/ 205 h 273"/>
                    <a:gd name="T14" fmla="*/ 212 w 346"/>
                    <a:gd name="T15" fmla="*/ 266 h 273"/>
                    <a:gd name="T16" fmla="*/ 154 w 346"/>
                    <a:gd name="T17" fmla="*/ 224 h 273"/>
                    <a:gd name="T18" fmla="*/ 139 w 346"/>
                    <a:gd name="T19" fmla="*/ 241 h 273"/>
                    <a:gd name="T20" fmla="*/ 63 w 346"/>
                    <a:gd name="T21" fmla="*/ 248 h 273"/>
                    <a:gd name="T22" fmla="*/ 53 w 346"/>
                    <a:gd name="T23" fmla="*/ 174 h 273"/>
                    <a:gd name="T24" fmla="*/ 14 w 346"/>
                    <a:gd name="T25" fmla="*/ 103 h 273"/>
                    <a:gd name="T26" fmla="*/ 106 w 346"/>
                    <a:gd name="T27" fmla="*/ 7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6" h="273">
                      <a:moveTo>
                        <a:pt x="106" y="70"/>
                      </a:moveTo>
                      <a:cubicBezTo>
                        <a:pt x="106" y="70"/>
                        <a:pt x="94" y="21"/>
                        <a:pt x="145" y="10"/>
                      </a:cubicBezTo>
                      <a:cubicBezTo>
                        <a:pt x="195" y="0"/>
                        <a:pt x="220" y="24"/>
                        <a:pt x="223" y="53"/>
                      </a:cubicBezTo>
                      <a:cubicBezTo>
                        <a:pt x="223" y="53"/>
                        <a:pt x="262" y="9"/>
                        <a:pt x="301" y="46"/>
                      </a:cubicBezTo>
                      <a:cubicBezTo>
                        <a:pt x="346" y="89"/>
                        <a:pt x="307" y="116"/>
                        <a:pt x="300" y="123"/>
                      </a:cubicBezTo>
                      <a:cubicBezTo>
                        <a:pt x="300" y="123"/>
                        <a:pt x="342" y="133"/>
                        <a:pt x="337" y="167"/>
                      </a:cubicBezTo>
                      <a:cubicBezTo>
                        <a:pt x="332" y="210"/>
                        <a:pt x="299" y="236"/>
                        <a:pt x="260" y="205"/>
                      </a:cubicBezTo>
                      <a:cubicBezTo>
                        <a:pt x="260" y="205"/>
                        <a:pt x="271" y="257"/>
                        <a:pt x="212" y="266"/>
                      </a:cubicBezTo>
                      <a:cubicBezTo>
                        <a:pt x="156" y="273"/>
                        <a:pt x="155" y="226"/>
                        <a:pt x="154" y="224"/>
                      </a:cubicBezTo>
                      <a:cubicBezTo>
                        <a:pt x="154" y="224"/>
                        <a:pt x="148" y="233"/>
                        <a:pt x="139" y="241"/>
                      </a:cubicBezTo>
                      <a:cubicBezTo>
                        <a:pt x="124" y="255"/>
                        <a:pt x="98" y="268"/>
                        <a:pt x="63" y="248"/>
                      </a:cubicBezTo>
                      <a:cubicBezTo>
                        <a:pt x="14" y="220"/>
                        <a:pt x="44" y="172"/>
                        <a:pt x="53" y="174"/>
                      </a:cubicBezTo>
                      <a:cubicBezTo>
                        <a:pt x="53" y="174"/>
                        <a:pt x="0" y="155"/>
                        <a:pt x="14" y="103"/>
                      </a:cubicBezTo>
                      <a:cubicBezTo>
                        <a:pt x="26" y="58"/>
                        <a:pt x="84" y="50"/>
                        <a:pt x="106" y="70"/>
                      </a:cubicBezTo>
                    </a:path>
                  </a:pathLst>
                </a:custGeom>
                <a:solidFill>
                  <a:srgbClr val="FCC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3" name="Freeform 82">
                  <a:extLst>
                    <a:ext uri="{FF2B5EF4-FFF2-40B4-BE49-F238E27FC236}">
                      <a16:creationId xmlns:a16="http://schemas.microsoft.com/office/drawing/2014/main" id="{6FF378D2-C3D9-474B-BDFB-393C2912B2A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38576" y="1231900"/>
                  <a:ext cx="187325" cy="403225"/>
                </a:xfrm>
                <a:custGeom>
                  <a:avLst/>
                  <a:gdLst>
                    <a:gd name="T0" fmla="*/ 0 w 44"/>
                    <a:gd name="T1" fmla="*/ 95 h 95"/>
                    <a:gd name="T2" fmla="*/ 0 w 44"/>
                    <a:gd name="T3" fmla="*/ 95 h 95"/>
                    <a:gd name="T4" fmla="*/ 0 w 44"/>
                    <a:gd name="T5" fmla="*/ 95 h 95"/>
                    <a:gd name="T6" fmla="*/ 0 w 44"/>
                    <a:gd name="T7" fmla="*/ 95 h 95"/>
                    <a:gd name="T8" fmla="*/ 44 w 44"/>
                    <a:gd name="T9" fmla="*/ 46 h 95"/>
                    <a:gd name="T10" fmla="*/ 0 w 44"/>
                    <a:gd name="T11" fmla="*/ 95 h 95"/>
                    <a:gd name="T12" fmla="*/ 44 w 44"/>
                    <a:gd name="T13" fmla="*/ 46 h 95"/>
                    <a:gd name="T14" fmla="*/ 44 w 44"/>
                    <a:gd name="T15" fmla="*/ 45 h 95"/>
                    <a:gd name="T16" fmla="*/ 44 w 44"/>
                    <a:gd name="T17" fmla="*/ 45 h 95"/>
                    <a:gd name="T18" fmla="*/ 44 w 44"/>
                    <a:gd name="T19" fmla="*/ 45 h 95"/>
                    <a:gd name="T20" fmla="*/ 44 w 44"/>
                    <a:gd name="T21" fmla="*/ 45 h 95"/>
                    <a:gd name="T22" fmla="*/ 44 w 44"/>
                    <a:gd name="T23" fmla="*/ 45 h 95"/>
                    <a:gd name="T24" fmla="*/ 44 w 44"/>
                    <a:gd name="T25" fmla="*/ 45 h 95"/>
                    <a:gd name="T26" fmla="*/ 7 w 44"/>
                    <a:gd name="T27" fmla="*/ 0 h 95"/>
                    <a:gd name="T28" fmla="*/ 7 w 44"/>
                    <a:gd name="T29" fmla="*/ 0 h 95"/>
                    <a:gd name="T30" fmla="*/ 7 w 44"/>
                    <a:gd name="T3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95">
                      <a:moveTo>
                        <a:pt x="0" y="95"/>
                      </a:move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moveTo>
                        <a:pt x="44" y="46"/>
                      </a:moveTo>
                      <a:cubicBezTo>
                        <a:pt x="40" y="75"/>
                        <a:pt x="23" y="95"/>
                        <a:pt x="0" y="95"/>
                      </a:cubicBezTo>
                      <a:cubicBezTo>
                        <a:pt x="23" y="95"/>
                        <a:pt x="40" y="75"/>
                        <a:pt x="44" y="46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4" name="Freeform 83">
                  <a:extLst>
                    <a:ext uri="{FF2B5EF4-FFF2-40B4-BE49-F238E27FC236}">
                      <a16:creationId xmlns:a16="http://schemas.microsoft.com/office/drawing/2014/main" id="{3167A417-F0C8-41A2-92B7-46D51BDE3E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5876" y="1027113"/>
                  <a:ext cx="203200" cy="608013"/>
                </a:xfrm>
                <a:custGeom>
                  <a:avLst/>
                  <a:gdLst>
                    <a:gd name="T0" fmla="*/ 31 w 48"/>
                    <a:gd name="T1" fmla="*/ 0 h 143"/>
                    <a:gd name="T2" fmla="*/ 24 w 48"/>
                    <a:gd name="T3" fmla="*/ 9 h 143"/>
                    <a:gd name="T4" fmla="*/ 7 w 48"/>
                    <a:gd name="T5" fmla="*/ 45 h 143"/>
                    <a:gd name="T6" fmla="*/ 14 w 48"/>
                    <a:gd name="T7" fmla="*/ 50 h 143"/>
                    <a:gd name="T8" fmla="*/ 30 w 48"/>
                    <a:gd name="T9" fmla="*/ 62 h 143"/>
                    <a:gd name="T10" fmla="*/ 36 w 48"/>
                    <a:gd name="T11" fmla="*/ 113 h 143"/>
                    <a:gd name="T12" fmla="*/ 0 w 48"/>
                    <a:gd name="T13" fmla="*/ 143 h 143"/>
                    <a:gd name="T14" fmla="*/ 3 w 48"/>
                    <a:gd name="T15" fmla="*/ 143 h 143"/>
                    <a:gd name="T16" fmla="*/ 3 w 48"/>
                    <a:gd name="T17" fmla="*/ 143 h 143"/>
                    <a:gd name="T18" fmla="*/ 3 w 48"/>
                    <a:gd name="T19" fmla="*/ 143 h 143"/>
                    <a:gd name="T20" fmla="*/ 47 w 48"/>
                    <a:gd name="T21" fmla="*/ 94 h 143"/>
                    <a:gd name="T22" fmla="*/ 47 w 48"/>
                    <a:gd name="T23" fmla="*/ 93 h 143"/>
                    <a:gd name="T24" fmla="*/ 47 w 48"/>
                    <a:gd name="T25" fmla="*/ 93 h 143"/>
                    <a:gd name="T26" fmla="*/ 47 w 48"/>
                    <a:gd name="T27" fmla="*/ 93 h 143"/>
                    <a:gd name="T28" fmla="*/ 47 w 48"/>
                    <a:gd name="T29" fmla="*/ 93 h 143"/>
                    <a:gd name="T30" fmla="*/ 47 w 48"/>
                    <a:gd name="T31" fmla="*/ 92 h 143"/>
                    <a:gd name="T32" fmla="*/ 48 w 48"/>
                    <a:gd name="T33" fmla="*/ 87 h 143"/>
                    <a:gd name="T34" fmla="*/ 10 w 48"/>
                    <a:gd name="T35" fmla="*/ 48 h 143"/>
                    <a:gd name="T36" fmla="*/ 10 w 48"/>
                    <a:gd name="T37" fmla="*/ 48 h 143"/>
                    <a:gd name="T38" fmla="*/ 10 w 48"/>
                    <a:gd name="T39" fmla="*/ 48 h 143"/>
                    <a:gd name="T40" fmla="*/ 10 w 48"/>
                    <a:gd name="T41" fmla="*/ 48 h 143"/>
                    <a:gd name="T42" fmla="*/ 10 w 48"/>
                    <a:gd name="T43" fmla="*/ 48 h 143"/>
                    <a:gd name="T44" fmla="*/ 31 w 48"/>
                    <a:gd name="T45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143">
                      <a:moveTo>
                        <a:pt x="31" y="0"/>
                      </a:moveTo>
                      <a:cubicBezTo>
                        <a:pt x="29" y="3"/>
                        <a:pt x="27" y="6"/>
                        <a:pt x="24" y="9"/>
                      </a:cubicBezTo>
                      <a:cubicBezTo>
                        <a:pt x="25" y="22"/>
                        <a:pt x="19" y="34"/>
                        <a:pt x="7" y="45"/>
                      </a:cubicBezTo>
                      <a:cubicBezTo>
                        <a:pt x="1" y="49"/>
                        <a:pt x="8" y="48"/>
                        <a:pt x="14" y="50"/>
                      </a:cubicBezTo>
                      <a:cubicBezTo>
                        <a:pt x="20" y="53"/>
                        <a:pt x="26" y="57"/>
                        <a:pt x="30" y="62"/>
                      </a:cubicBezTo>
                      <a:cubicBezTo>
                        <a:pt x="44" y="76"/>
                        <a:pt x="44" y="96"/>
                        <a:pt x="36" y="113"/>
                      </a:cubicBezTo>
                      <a:cubicBezTo>
                        <a:pt x="27" y="131"/>
                        <a:pt x="14" y="141"/>
                        <a:pt x="0" y="143"/>
                      </a:cubicBezTo>
                      <a:cubicBezTo>
                        <a:pt x="1" y="143"/>
                        <a:pt x="2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26" y="143"/>
                        <a:pt x="43" y="123"/>
                        <a:pt x="47" y="94"/>
                      </a:cubicBezTo>
                      <a:cubicBezTo>
                        <a:pt x="47" y="94"/>
                        <a:pt x="47" y="94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2"/>
                        <a:pt x="47" y="92"/>
                      </a:cubicBezTo>
                      <a:cubicBezTo>
                        <a:pt x="48" y="91"/>
                        <a:pt x="48" y="89"/>
                        <a:pt x="48" y="87"/>
                      </a:cubicBezTo>
                      <a:cubicBezTo>
                        <a:pt x="48" y="57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5" y="43"/>
                        <a:pt x="39" y="26"/>
                        <a:pt x="31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5" name="Freeform 84">
                  <a:extLst>
                    <a:ext uri="{FF2B5EF4-FFF2-40B4-BE49-F238E27FC236}">
                      <a16:creationId xmlns:a16="http://schemas.microsoft.com/office/drawing/2014/main" id="{50859252-1C89-4F73-8E85-A90571AE2EE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00351" y="1660525"/>
                  <a:ext cx="449263" cy="128588"/>
                </a:xfrm>
                <a:custGeom>
                  <a:avLst/>
                  <a:gdLst>
                    <a:gd name="T0" fmla="*/ 5 w 106"/>
                    <a:gd name="T1" fmla="*/ 17 h 30"/>
                    <a:gd name="T2" fmla="*/ 0 w 106"/>
                    <a:gd name="T3" fmla="*/ 18 h 30"/>
                    <a:gd name="T4" fmla="*/ 20 w 106"/>
                    <a:gd name="T5" fmla="*/ 29 h 30"/>
                    <a:gd name="T6" fmla="*/ 27 w 106"/>
                    <a:gd name="T7" fmla="*/ 30 h 30"/>
                    <a:gd name="T8" fmla="*/ 15 w 106"/>
                    <a:gd name="T9" fmla="*/ 24 h 30"/>
                    <a:gd name="T10" fmla="*/ 5 w 106"/>
                    <a:gd name="T11" fmla="*/ 17 h 30"/>
                    <a:gd name="T12" fmla="*/ 106 w 106"/>
                    <a:gd name="T13" fmla="*/ 0 h 30"/>
                    <a:gd name="T14" fmla="*/ 106 w 106"/>
                    <a:gd name="T15" fmla="*/ 0 h 30"/>
                    <a:gd name="T16" fmla="*/ 106 w 106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30">
                      <a:moveTo>
                        <a:pt x="5" y="17"/>
                      </a:moveTo>
                      <a:cubicBezTo>
                        <a:pt x="3" y="17"/>
                        <a:pt x="2" y="18"/>
                        <a:pt x="0" y="18"/>
                      </a:cubicBezTo>
                      <a:cubicBezTo>
                        <a:pt x="6" y="23"/>
                        <a:pt x="13" y="26"/>
                        <a:pt x="20" y="29"/>
                      </a:cubicBezTo>
                      <a:cubicBezTo>
                        <a:pt x="22" y="29"/>
                        <a:pt x="25" y="30"/>
                        <a:pt x="27" y="30"/>
                      </a:cubicBezTo>
                      <a:cubicBezTo>
                        <a:pt x="23" y="28"/>
                        <a:pt x="19" y="26"/>
                        <a:pt x="15" y="24"/>
                      </a:cubicBezTo>
                      <a:cubicBezTo>
                        <a:pt x="11" y="22"/>
                        <a:pt x="8" y="19"/>
                        <a:pt x="5" y="17"/>
                      </a:cubicBezTo>
                      <a:moveTo>
                        <a:pt x="106" y="0"/>
                      </a:move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106" y="0"/>
                        <a:pt x="106" y="0"/>
                        <a:pt x="10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6" name="Freeform 85">
                  <a:extLst>
                    <a:ext uri="{FF2B5EF4-FFF2-40B4-BE49-F238E27FC236}">
                      <a16:creationId xmlns:a16="http://schemas.microsoft.com/office/drawing/2014/main" id="{25E9DBFD-8F5E-489F-B758-019204B17EC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20989" y="1095375"/>
                  <a:ext cx="1169988" cy="739775"/>
                </a:xfrm>
                <a:custGeom>
                  <a:avLst/>
                  <a:gdLst>
                    <a:gd name="T0" fmla="*/ 167 w 276"/>
                    <a:gd name="T1" fmla="*/ 139 h 174"/>
                    <a:gd name="T2" fmla="*/ 178 w 276"/>
                    <a:gd name="T3" fmla="*/ 132 h 174"/>
                    <a:gd name="T4" fmla="*/ 181 w 276"/>
                    <a:gd name="T5" fmla="*/ 145 h 174"/>
                    <a:gd name="T6" fmla="*/ 138 w 276"/>
                    <a:gd name="T7" fmla="*/ 165 h 174"/>
                    <a:gd name="T8" fmla="*/ 112 w 276"/>
                    <a:gd name="T9" fmla="*/ 144 h 174"/>
                    <a:gd name="T10" fmla="*/ 140 w 276"/>
                    <a:gd name="T11" fmla="*/ 149 h 174"/>
                    <a:gd name="T12" fmla="*/ 221 w 276"/>
                    <a:gd name="T13" fmla="*/ 111 h 174"/>
                    <a:gd name="T14" fmla="*/ 251 w 276"/>
                    <a:gd name="T15" fmla="*/ 64 h 174"/>
                    <a:gd name="T16" fmla="*/ 255 w 276"/>
                    <a:gd name="T17" fmla="*/ 50 h 174"/>
                    <a:gd name="T18" fmla="*/ 264 w 276"/>
                    <a:gd name="T19" fmla="*/ 57 h 174"/>
                    <a:gd name="T20" fmla="*/ 236 w 276"/>
                    <a:gd name="T21" fmla="*/ 116 h 174"/>
                    <a:gd name="T22" fmla="*/ 257 w 276"/>
                    <a:gd name="T23" fmla="*/ 0 h 174"/>
                    <a:gd name="T24" fmla="*/ 38 w 276"/>
                    <a:gd name="T25" fmla="*/ 141 h 174"/>
                    <a:gd name="T26" fmla="*/ 50 w 276"/>
                    <a:gd name="T27" fmla="*/ 140 h 174"/>
                    <a:gd name="T28" fmla="*/ 56 w 276"/>
                    <a:gd name="T29" fmla="*/ 145 h 174"/>
                    <a:gd name="T30" fmla="*/ 34 w 276"/>
                    <a:gd name="T31" fmla="*/ 158 h 174"/>
                    <a:gd name="T32" fmla="*/ 6 w 276"/>
                    <a:gd name="T33" fmla="*/ 149 h 174"/>
                    <a:gd name="T34" fmla="*/ 10 w 276"/>
                    <a:gd name="T35" fmla="*/ 157 h 174"/>
                    <a:gd name="T36" fmla="*/ 28 w 276"/>
                    <a:gd name="T37" fmla="*/ 163 h 174"/>
                    <a:gd name="T38" fmla="*/ 84 w 276"/>
                    <a:gd name="T39" fmla="*/ 140 h 174"/>
                    <a:gd name="T40" fmla="*/ 93 w 276"/>
                    <a:gd name="T41" fmla="*/ 132 h 174"/>
                    <a:gd name="T42" fmla="*/ 96 w 276"/>
                    <a:gd name="T43" fmla="*/ 137 h 174"/>
                    <a:gd name="T44" fmla="*/ 101 w 276"/>
                    <a:gd name="T45" fmla="*/ 133 h 174"/>
                    <a:gd name="T46" fmla="*/ 101 w 276"/>
                    <a:gd name="T47" fmla="*/ 133 h 174"/>
                    <a:gd name="T48" fmla="*/ 139 w 276"/>
                    <a:gd name="T49" fmla="*/ 174 h 174"/>
                    <a:gd name="T50" fmla="*/ 195 w 276"/>
                    <a:gd name="T51" fmla="*/ 115 h 174"/>
                    <a:gd name="T52" fmla="*/ 200 w 276"/>
                    <a:gd name="T53" fmla="*/ 113 h 174"/>
                    <a:gd name="T54" fmla="*/ 207 w 276"/>
                    <a:gd name="T55" fmla="*/ 114 h 174"/>
                    <a:gd name="T56" fmla="*/ 207 w 276"/>
                    <a:gd name="T57" fmla="*/ 114 h 174"/>
                    <a:gd name="T58" fmla="*/ 232 w 276"/>
                    <a:gd name="T59" fmla="*/ 124 h 174"/>
                    <a:gd name="T60" fmla="*/ 270 w 276"/>
                    <a:gd name="T61" fmla="*/ 60 h 174"/>
                    <a:gd name="T62" fmla="*/ 235 w 276"/>
                    <a:gd name="T63" fmla="*/ 32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76" h="174">
                      <a:moveTo>
                        <a:pt x="140" y="149"/>
                      </a:moveTo>
                      <a:cubicBezTo>
                        <a:pt x="150" y="149"/>
                        <a:pt x="159" y="145"/>
                        <a:pt x="167" y="139"/>
                      </a:cubicBezTo>
                      <a:cubicBezTo>
                        <a:pt x="170" y="137"/>
                        <a:pt x="173" y="132"/>
                        <a:pt x="177" y="132"/>
                      </a:cubicBezTo>
                      <a:cubicBezTo>
                        <a:pt x="178" y="132"/>
                        <a:pt x="178" y="132"/>
                        <a:pt x="178" y="132"/>
                      </a:cubicBezTo>
                      <a:cubicBezTo>
                        <a:pt x="180" y="133"/>
                        <a:pt x="181" y="133"/>
                        <a:pt x="181" y="134"/>
                      </a:cubicBezTo>
                      <a:cubicBezTo>
                        <a:pt x="183" y="137"/>
                        <a:pt x="182" y="142"/>
                        <a:pt x="181" y="145"/>
                      </a:cubicBezTo>
                      <a:cubicBezTo>
                        <a:pt x="176" y="158"/>
                        <a:pt x="160" y="163"/>
                        <a:pt x="148" y="165"/>
                      </a:cubicBezTo>
                      <a:cubicBezTo>
                        <a:pt x="145" y="165"/>
                        <a:pt x="142" y="165"/>
                        <a:pt x="138" y="165"/>
                      </a:cubicBezTo>
                      <a:cubicBezTo>
                        <a:pt x="130" y="165"/>
                        <a:pt x="122" y="164"/>
                        <a:pt x="117" y="158"/>
                      </a:cubicBezTo>
                      <a:cubicBezTo>
                        <a:pt x="113" y="155"/>
                        <a:pt x="110" y="149"/>
                        <a:pt x="112" y="144"/>
                      </a:cubicBezTo>
                      <a:cubicBezTo>
                        <a:pt x="119" y="144"/>
                        <a:pt x="126" y="147"/>
                        <a:pt x="133" y="148"/>
                      </a:cubicBezTo>
                      <a:cubicBezTo>
                        <a:pt x="135" y="148"/>
                        <a:pt x="138" y="149"/>
                        <a:pt x="140" y="149"/>
                      </a:cubicBezTo>
                      <a:moveTo>
                        <a:pt x="234" y="116"/>
                      </a:moveTo>
                      <a:cubicBezTo>
                        <a:pt x="229" y="116"/>
                        <a:pt x="224" y="115"/>
                        <a:pt x="221" y="111"/>
                      </a:cubicBezTo>
                      <a:cubicBezTo>
                        <a:pt x="226" y="105"/>
                        <a:pt x="232" y="102"/>
                        <a:pt x="238" y="97"/>
                      </a:cubicBezTo>
                      <a:cubicBezTo>
                        <a:pt x="247" y="88"/>
                        <a:pt x="250" y="76"/>
                        <a:pt x="251" y="64"/>
                      </a:cubicBezTo>
                      <a:cubicBezTo>
                        <a:pt x="251" y="60"/>
                        <a:pt x="248" y="54"/>
                        <a:pt x="252" y="51"/>
                      </a:cubicBezTo>
                      <a:cubicBezTo>
                        <a:pt x="253" y="50"/>
                        <a:pt x="254" y="50"/>
                        <a:pt x="255" y="50"/>
                      </a:cubicBezTo>
                      <a:cubicBezTo>
                        <a:pt x="255" y="50"/>
                        <a:pt x="255" y="50"/>
                        <a:pt x="255" y="50"/>
                      </a:cubicBezTo>
                      <a:cubicBezTo>
                        <a:pt x="259" y="50"/>
                        <a:pt x="262" y="54"/>
                        <a:pt x="264" y="57"/>
                      </a:cubicBezTo>
                      <a:cubicBezTo>
                        <a:pt x="271" y="68"/>
                        <a:pt x="266" y="84"/>
                        <a:pt x="260" y="95"/>
                      </a:cubicBezTo>
                      <a:cubicBezTo>
                        <a:pt x="255" y="103"/>
                        <a:pt x="247" y="115"/>
                        <a:pt x="236" y="116"/>
                      </a:cubicBezTo>
                      <a:cubicBezTo>
                        <a:pt x="235" y="116"/>
                        <a:pt x="234" y="116"/>
                        <a:pt x="234" y="116"/>
                      </a:cubicBezTo>
                      <a:moveTo>
                        <a:pt x="257" y="0"/>
                      </a:moveTo>
                      <a:cubicBezTo>
                        <a:pt x="204" y="74"/>
                        <a:pt x="132" y="110"/>
                        <a:pt x="34" y="141"/>
                      </a:cubicBezTo>
                      <a:cubicBezTo>
                        <a:pt x="35" y="141"/>
                        <a:pt x="36" y="141"/>
                        <a:pt x="38" y="141"/>
                      </a:cubicBezTo>
                      <a:cubicBezTo>
                        <a:pt x="39" y="141"/>
                        <a:pt x="40" y="141"/>
                        <a:pt x="41" y="141"/>
                      </a:cubicBezTo>
                      <a:cubicBezTo>
                        <a:pt x="43" y="141"/>
                        <a:pt x="47" y="140"/>
                        <a:pt x="50" y="140"/>
                      </a:cubicBezTo>
                      <a:cubicBezTo>
                        <a:pt x="51" y="140"/>
                        <a:pt x="53" y="140"/>
                        <a:pt x="54" y="141"/>
                      </a:cubicBezTo>
                      <a:cubicBezTo>
                        <a:pt x="55" y="142"/>
                        <a:pt x="56" y="143"/>
                        <a:pt x="56" y="145"/>
                      </a:cubicBezTo>
                      <a:cubicBezTo>
                        <a:pt x="55" y="148"/>
                        <a:pt x="52" y="152"/>
                        <a:pt x="49" y="154"/>
                      </a:cubicBezTo>
                      <a:cubicBezTo>
                        <a:pt x="45" y="157"/>
                        <a:pt x="40" y="158"/>
                        <a:pt x="34" y="158"/>
                      </a:cubicBezTo>
                      <a:cubicBezTo>
                        <a:pt x="26" y="158"/>
                        <a:pt x="18" y="155"/>
                        <a:pt x="11" y="152"/>
                      </a:cubicBezTo>
                      <a:cubicBezTo>
                        <a:pt x="9" y="151"/>
                        <a:pt x="8" y="150"/>
                        <a:pt x="6" y="149"/>
                      </a:cubicBezTo>
                      <a:cubicBezTo>
                        <a:pt x="4" y="149"/>
                        <a:pt x="2" y="150"/>
                        <a:pt x="0" y="150"/>
                      </a:cubicBezTo>
                      <a:cubicBezTo>
                        <a:pt x="3" y="152"/>
                        <a:pt x="6" y="155"/>
                        <a:pt x="10" y="157"/>
                      </a:cubicBezTo>
                      <a:cubicBezTo>
                        <a:pt x="14" y="159"/>
                        <a:pt x="18" y="161"/>
                        <a:pt x="22" y="163"/>
                      </a:cubicBezTo>
                      <a:cubicBezTo>
                        <a:pt x="24" y="163"/>
                        <a:pt x="26" y="163"/>
                        <a:pt x="28" y="163"/>
                      </a:cubicBezTo>
                      <a:cubicBezTo>
                        <a:pt x="45" y="163"/>
                        <a:pt x="60" y="158"/>
                        <a:pt x="72" y="152"/>
                      </a:cubicBezTo>
                      <a:cubicBezTo>
                        <a:pt x="76" y="149"/>
                        <a:pt x="80" y="145"/>
                        <a:pt x="84" y="140"/>
                      </a:cubicBezTo>
                      <a:cubicBezTo>
                        <a:pt x="86" y="137"/>
                        <a:pt x="88" y="133"/>
                        <a:pt x="91" y="132"/>
                      </a:cubicBezTo>
                      <a:cubicBezTo>
                        <a:pt x="92" y="132"/>
                        <a:pt x="93" y="132"/>
                        <a:pt x="93" y="132"/>
                      </a:cubicBezTo>
                      <a:cubicBezTo>
                        <a:pt x="94" y="132"/>
                        <a:pt x="94" y="132"/>
                        <a:pt x="95" y="133"/>
                      </a:cubicBezTo>
                      <a:cubicBezTo>
                        <a:pt x="95" y="134"/>
                        <a:pt x="96" y="136"/>
                        <a:pt x="96" y="137"/>
                      </a:cubicBezTo>
                      <a:cubicBezTo>
                        <a:pt x="99" y="135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2" y="135"/>
                        <a:pt x="103" y="168"/>
                        <a:pt x="135" y="174"/>
                      </a:cubicBezTo>
                      <a:cubicBezTo>
                        <a:pt x="136" y="174"/>
                        <a:pt x="137" y="174"/>
                        <a:pt x="139" y="174"/>
                      </a:cubicBezTo>
                      <a:cubicBezTo>
                        <a:pt x="142" y="174"/>
                        <a:pt x="146" y="174"/>
                        <a:pt x="150" y="173"/>
                      </a:cubicBezTo>
                      <a:cubicBezTo>
                        <a:pt x="180" y="168"/>
                        <a:pt x="201" y="145"/>
                        <a:pt x="195" y="115"/>
                      </a:cubicBezTo>
                      <a:cubicBezTo>
                        <a:pt x="194" y="114"/>
                        <a:pt x="197" y="113"/>
                        <a:pt x="199" y="113"/>
                      </a:cubicBezTo>
                      <a:cubicBezTo>
                        <a:pt x="200" y="113"/>
                        <a:pt x="200" y="113"/>
                        <a:pt x="200" y="113"/>
                      </a:cubicBezTo>
                      <a:cubicBezTo>
                        <a:pt x="203" y="115"/>
                        <a:pt x="205" y="116"/>
                        <a:pt x="207" y="118"/>
                      </a:cubicBezTo>
                      <a:cubicBezTo>
                        <a:pt x="207" y="115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12" y="118"/>
                        <a:pt x="217" y="121"/>
                        <a:pt x="222" y="123"/>
                      </a:cubicBezTo>
                      <a:cubicBezTo>
                        <a:pt x="225" y="124"/>
                        <a:pt x="229" y="124"/>
                        <a:pt x="232" y="124"/>
                      </a:cubicBezTo>
                      <a:cubicBezTo>
                        <a:pt x="245" y="124"/>
                        <a:pt x="258" y="118"/>
                        <a:pt x="265" y="103"/>
                      </a:cubicBezTo>
                      <a:cubicBezTo>
                        <a:pt x="270" y="90"/>
                        <a:pt x="276" y="73"/>
                        <a:pt x="270" y="60"/>
                      </a:cubicBezTo>
                      <a:cubicBezTo>
                        <a:pt x="264" y="46"/>
                        <a:pt x="250" y="37"/>
                        <a:pt x="235" y="33"/>
                      </a:cubicBezTo>
                      <a:cubicBezTo>
                        <a:pt x="235" y="33"/>
                        <a:pt x="234" y="32"/>
                        <a:pt x="235" y="32"/>
                      </a:cubicBezTo>
                      <a:cubicBezTo>
                        <a:pt x="245" y="23"/>
                        <a:pt x="254" y="12"/>
                        <a:pt x="25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7" name="Freeform 86">
                  <a:extLst>
                    <a:ext uri="{FF2B5EF4-FFF2-40B4-BE49-F238E27FC236}">
                      <a16:creationId xmlns:a16="http://schemas.microsoft.com/office/drawing/2014/main" id="{9864F768-C92B-47FB-9F8F-D6216226F1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2339" y="1839913"/>
                  <a:ext cx="33338" cy="0"/>
                </a:xfrm>
                <a:custGeom>
                  <a:avLst/>
                  <a:gdLst>
                    <a:gd name="T0" fmla="*/ 8 w 8"/>
                    <a:gd name="T1" fmla="*/ 0 w 8"/>
                    <a:gd name="T2" fmla="*/ 0 w 8"/>
                    <a:gd name="T3" fmla="*/ 8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8">
                      <a:moveTo>
                        <a:pt x="8" y="0"/>
                      </a:move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5" y="0"/>
                        <a:pt x="8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8" name="Freeform 87">
                  <a:extLst>
                    <a:ext uri="{FF2B5EF4-FFF2-40B4-BE49-F238E27FC236}">
                      <a16:creationId xmlns:a16="http://schemas.microsoft.com/office/drawing/2014/main" id="{1A51BC03-96FA-4717-B564-95E8DFCEF97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78176" y="1601788"/>
                  <a:ext cx="525463" cy="238125"/>
                </a:xfrm>
                <a:custGeom>
                  <a:avLst/>
                  <a:gdLst>
                    <a:gd name="T0" fmla="*/ 6 w 124"/>
                    <a:gd name="T1" fmla="*/ 20 h 56"/>
                    <a:gd name="T2" fmla="*/ 0 w 124"/>
                    <a:gd name="T3" fmla="*/ 26 h 56"/>
                    <a:gd name="T4" fmla="*/ 6 w 124"/>
                    <a:gd name="T5" fmla="*/ 22 h 56"/>
                    <a:gd name="T6" fmla="*/ 6 w 124"/>
                    <a:gd name="T7" fmla="*/ 20 h 56"/>
                    <a:gd name="T8" fmla="*/ 117 w 124"/>
                    <a:gd name="T9" fmla="*/ 0 h 56"/>
                    <a:gd name="T10" fmla="*/ 117 w 124"/>
                    <a:gd name="T11" fmla="*/ 6 h 56"/>
                    <a:gd name="T12" fmla="*/ 77 w 124"/>
                    <a:gd name="T13" fmla="*/ 55 h 56"/>
                    <a:gd name="T14" fmla="*/ 67 w 124"/>
                    <a:gd name="T15" fmla="*/ 56 h 56"/>
                    <a:gd name="T16" fmla="*/ 75 w 124"/>
                    <a:gd name="T17" fmla="*/ 56 h 56"/>
                    <a:gd name="T18" fmla="*/ 75 w 124"/>
                    <a:gd name="T19" fmla="*/ 56 h 56"/>
                    <a:gd name="T20" fmla="*/ 124 w 124"/>
                    <a:gd name="T21" fmla="*/ 4 h 56"/>
                    <a:gd name="T22" fmla="*/ 124 w 124"/>
                    <a:gd name="T23" fmla="*/ 4 h 56"/>
                    <a:gd name="T24" fmla="*/ 117 w 124"/>
                    <a:gd name="T25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4" h="56">
                      <a:moveTo>
                        <a:pt x="6" y="20"/>
                      </a:moveTo>
                      <a:cubicBezTo>
                        <a:pt x="4" y="22"/>
                        <a:pt x="2" y="24"/>
                        <a:pt x="0" y="26"/>
                      </a:cubicBezTo>
                      <a:cubicBezTo>
                        <a:pt x="3" y="25"/>
                        <a:pt x="4" y="23"/>
                        <a:pt x="6" y="22"/>
                      </a:cubicBezTo>
                      <a:cubicBezTo>
                        <a:pt x="6" y="21"/>
                        <a:pt x="6" y="21"/>
                        <a:pt x="6" y="20"/>
                      </a:cubicBezTo>
                      <a:moveTo>
                        <a:pt x="117" y="0"/>
                      </a:moveTo>
                      <a:cubicBezTo>
                        <a:pt x="117" y="2"/>
                        <a:pt x="117" y="4"/>
                        <a:pt x="117" y="6"/>
                      </a:cubicBezTo>
                      <a:cubicBezTo>
                        <a:pt x="116" y="30"/>
                        <a:pt x="101" y="49"/>
                        <a:pt x="77" y="55"/>
                      </a:cubicBezTo>
                      <a:cubicBezTo>
                        <a:pt x="74" y="55"/>
                        <a:pt x="70" y="56"/>
                        <a:pt x="67" y="56"/>
                      </a:cubicBezTo>
                      <a:cubicBezTo>
                        <a:pt x="69" y="56"/>
                        <a:pt x="72" y="56"/>
                        <a:pt x="75" y="56"/>
                      </a:cubicBezTo>
                      <a:cubicBezTo>
                        <a:pt x="75" y="56"/>
                        <a:pt x="75" y="56"/>
                        <a:pt x="75" y="56"/>
                      </a:cubicBezTo>
                      <a:cubicBezTo>
                        <a:pt x="118" y="50"/>
                        <a:pt x="124" y="20"/>
                        <a:pt x="124" y="4"/>
                      </a:cubicBezTo>
                      <a:cubicBezTo>
                        <a:pt x="124" y="4"/>
                        <a:pt x="124" y="4"/>
                        <a:pt x="124" y="4"/>
                      </a:cubicBezTo>
                      <a:cubicBezTo>
                        <a:pt x="122" y="3"/>
                        <a:pt x="119" y="1"/>
                        <a:pt x="11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9" name="Freeform 88">
                  <a:extLst>
                    <a:ext uri="{FF2B5EF4-FFF2-40B4-BE49-F238E27FC236}">
                      <a16:creationId xmlns:a16="http://schemas.microsoft.com/office/drawing/2014/main" id="{EEE785D5-B857-4BE4-A2B5-30F95A5854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189" y="1741488"/>
                  <a:ext cx="17463" cy="7938"/>
                </a:xfrm>
                <a:custGeom>
                  <a:avLst/>
                  <a:gdLst>
                    <a:gd name="T0" fmla="*/ 1 w 4"/>
                    <a:gd name="T1" fmla="*/ 0 h 2"/>
                    <a:gd name="T2" fmla="*/ 1 w 4"/>
                    <a:gd name="T3" fmla="*/ 0 h 2"/>
                    <a:gd name="T4" fmla="*/ 4 w 4"/>
                    <a:gd name="T5" fmla="*/ 2 h 2"/>
                    <a:gd name="T6" fmla="*/ 1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3" y="1"/>
                        <a:pt x="2" y="1"/>
                        <a:pt x="1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0" name="Freeform 89">
                  <a:extLst>
                    <a:ext uri="{FF2B5EF4-FFF2-40B4-BE49-F238E27FC236}">
                      <a16:creationId xmlns:a16="http://schemas.microsoft.com/office/drawing/2014/main" id="{ED9CD061-098C-456A-AFEE-5C6F1E3793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851" y="622300"/>
                  <a:ext cx="1530350" cy="1233488"/>
                </a:xfrm>
                <a:custGeom>
                  <a:avLst/>
                  <a:gdLst>
                    <a:gd name="T0" fmla="*/ 126 w 361"/>
                    <a:gd name="T1" fmla="*/ 89 h 290"/>
                    <a:gd name="T2" fmla="*/ 137 w 361"/>
                    <a:gd name="T3" fmla="*/ 45 h 290"/>
                    <a:gd name="T4" fmla="*/ 217 w 361"/>
                    <a:gd name="T5" fmla="*/ 38 h 290"/>
                    <a:gd name="T6" fmla="*/ 237 w 361"/>
                    <a:gd name="T7" fmla="*/ 74 h 290"/>
                    <a:gd name="T8" fmla="*/ 243 w 361"/>
                    <a:gd name="T9" fmla="*/ 73 h 290"/>
                    <a:gd name="T10" fmla="*/ 261 w 361"/>
                    <a:gd name="T11" fmla="*/ 59 h 290"/>
                    <a:gd name="T12" fmla="*/ 332 w 361"/>
                    <a:gd name="T13" fmla="*/ 87 h 290"/>
                    <a:gd name="T14" fmla="*/ 315 w 361"/>
                    <a:gd name="T15" fmla="*/ 143 h 290"/>
                    <a:gd name="T16" fmla="*/ 315 w 361"/>
                    <a:gd name="T17" fmla="*/ 144 h 290"/>
                    <a:gd name="T18" fmla="*/ 350 w 361"/>
                    <a:gd name="T19" fmla="*/ 171 h 290"/>
                    <a:gd name="T20" fmla="*/ 345 w 361"/>
                    <a:gd name="T21" fmla="*/ 214 h 290"/>
                    <a:gd name="T22" fmla="*/ 280 w 361"/>
                    <a:gd name="T23" fmla="*/ 224 h 290"/>
                    <a:gd name="T24" fmla="*/ 275 w 361"/>
                    <a:gd name="T25" fmla="*/ 226 h 290"/>
                    <a:gd name="T26" fmla="*/ 230 w 361"/>
                    <a:gd name="T27" fmla="*/ 284 h 290"/>
                    <a:gd name="T28" fmla="*/ 175 w 361"/>
                    <a:gd name="T29" fmla="*/ 244 h 290"/>
                    <a:gd name="T30" fmla="*/ 171 w 361"/>
                    <a:gd name="T31" fmla="*/ 243 h 290"/>
                    <a:gd name="T32" fmla="*/ 164 w 361"/>
                    <a:gd name="T33" fmla="*/ 251 h 290"/>
                    <a:gd name="T34" fmla="*/ 104 w 361"/>
                    <a:gd name="T35" fmla="*/ 275 h 290"/>
                    <a:gd name="T36" fmla="*/ 58 w 361"/>
                    <a:gd name="T37" fmla="*/ 235 h 290"/>
                    <a:gd name="T38" fmla="*/ 71 w 361"/>
                    <a:gd name="T39" fmla="*/ 195 h 290"/>
                    <a:gd name="T40" fmla="*/ 73 w 361"/>
                    <a:gd name="T41" fmla="*/ 193 h 290"/>
                    <a:gd name="T42" fmla="*/ 33 w 361"/>
                    <a:gd name="T43" fmla="*/ 147 h 290"/>
                    <a:gd name="T44" fmla="*/ 121 w 361"/>
                    <a:gd name="T45" fmla="*/ 91 h 290"/>
                    <a:gd name="T46" fmla="*/ 126 w 361"/>
                    <a:gd name="T47" fmla="*/ 89 h 290"/>
                    <a:gd name="T48" fmla="*/ 36 w 361"/>
                    <a:gd name="T49" fmla="*/ 171 h 290"/>
                    <a:gd name="T50" fmla="*/ 62 w 361"/>
                    <a:gd name="T51" fmla="*/ 192 h 290"/>
                    <a:gd name="T52" fmla="*/ 68 w 361"/>
                    <a:gd name="T53" fmla="*/ 194 h 290"/>
                    <a:gd name="T54" fmla="*/ 65 w 361"/>
                    <a:gd name="T55" fmla="*/ 196 h 290"/>
                    <a:gd name="T56" fmla="*/ 73 w 361"/>
                    <a:gd name="T57" fmla="*/ 266 h 290"/>
                    <a:gd name="T58" fmla="*/ 151 w 361"/>
                    <a:gd name="T59" fmla="*/ 267 h 290"/>
                    <a:gd name="T60" fmla="*/ 172 w 361"/>
                    <a:gd name="T61" fmla="*/ 246 h 290"/>
                    <a:gd name="T62" fmla="*/ 169 w 361"/>
                    <a:gd name="T63" fmla="*/ 248 h 290"/>
                    <a:gd name="T64" fmla="*/ 173 w 361"/>
                    <a:gd name="T65" fmla="*/ 262 h 290"/>
                    <a:gd name="T66" fmla="*/ 241 w 361"/>
                    <a:gd name="T67" fmla="*/ 285 h 290"/>
                    <a:gd name="T68" fmla="*/ 281 w 361"/>
                    <a:gd name="T69" fmla="*/ 236 h 290"/>
                    <a:gd name="T70" fmla="*/ 281 w 361"/>
                    <a:gd name="T71" fmla="*/ 224 h 290"/>
                    <a:gd name="T72" fmla="*/ 275 w 361"/>
                    <a:gd name="T73" fmla="*/ 226 h 290"/>
                    <a:gd name="T74" fmla="*/ 353 w 361"/>
                    <a:gd name="T75" fmla="*/ 208 h 290"/>
                    <a:gd name="T76" fmla="*/ 347 w 361"/>
                    <a:gd name="T77" fmla="*/ 157 h 290"/>
                    <a:gd name="T78" fmla="*/ 331 w 361"/>
                    <a:gd name="T79" fmla="*/ 145 h 290"/>
                    <a:gd name="T80" fmla="*/ 324 w 361"/>
                    <a:gd name="T81" fmla="*/ 140 h 290"/>
                    <a:gd name="T82" fmla="*/ 306 w 361"/>
                    <a:gd name="T83" fmla="*/ 54 h 290"/>
                    <a:gd name="T84" fmla="*/ 238 w 361"/>
                    <a:gd name="T85" fmla="*/ 73 h 290"/>
                    <a:gd name="T86" fmla="*/ 243 w 361"/>
                    <a:gd name="T87" fmla="*/ 72 h 290"/>
                    <a:gd name="T88" fmla="*/ 120 w 361"/>
                    <a:gd name="T89" fmla="*/ 91 h 290"/>
                    <a:gd name="T90" fmla="*/ 126 w 361"/>
                    <a:gd name="T91" fmla="*/ 89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61" h="290">
                      <a:moveTo>
                        <a:pt x="126" y="89"/>
                      </a:moveTo>
                      <a:cubicBezTo>
                        <a:pt x="123" y="74"/>
                        <a:pt x="126" y="57"/>
                        <a:pt x="137" y="45"/>
                      </a:cubicBezTo>
                      <a:cubicBezTo>
                        <a:pt x="155" y="24"/>
                        <a:pt x="195" y="25"/>
                        <a:pt x="217" y="38"/>
                      </a:cubicBezTo>
                      <a:cubicBezTo>
                        <a:pt x="230" y="46"/>
                        <a:pt x="236" y="60"/>
                        <a:pt x="237" y="74"/>
                      </a:cubicBezTo>
                      <a:cubicBezTo>
                        <a:pt x="238" y="75"/>
                        <a:pt x="242" y="73"/>
                        <a:pt x="243" y="73"/>
                      </a:cubicBezTo>
                      <a:cubicBezTo>
                        <a:pt x="248" y="67"/>
                        <a:pt x="255" y="63"/>
                        <a:pt x="261" y="59"/>
                      </a:cubicBezTo>
                      <a:cubicBezTo>
                        <a:pt x="290" y="42"/>
                        <a:pt x="317" y="63"/>
                        <a:pt x="332" y="87"/>
                      </a:cubicBezTo>
                      <a:cubicBezTo>
                        <a:pt x="345" y="109"/>
                        <a:pt x="331" y="128"/>
                        <a:pt x="315" y="143"/>
                      </a:cubicBezTo>
                      <a:cubicBezTo>
                        <a:pt x="314" y="143"/>
                        <a:pt x="315" y="144"/>
                        <a:pt x="315" y="144"/>
                      </a:cubicBezTo>
                      <a:cubicBezTo>
                        <a:pt x="330" y="148"/>
                        <a:pt x="344" y="157"/>
                        <a:pt x="350" y="171"/>
                      </a:cubicBezTo>
                      <a:cubicBezTo>
                        <a:pt x="356" y="184"/>
                        <a:pt x="350" y="201"/>
                        <a:pt x="345" y="214"/>
                      </a:cubicBezTo>
                      <a:cubicBezTo>
                        <a:pt x="332" y="242"/>
                        <a:pt x="302" y="240"/>
                        <a:pt x="280" y="224"/>
                      </a:cubicBezTo>
                      <a:cubicBezTo>
                        <a:pt x="279" y="223"/>
                        <a:pt x="274" y="224"/>
                        <a:pt x="275" y="226"/>
                      </a:cubicBezTo>
                      <a:cubicBezTo>
                        <a:pt x="281" y="256"/>
                        <a:pt x="260" y="279"/>
                        <a:pt x="230" y="284"/>
                      </a:cubicBezTo>
                      <a:cubicBezTo>
                        <a:pt x="196" y="290"/>
                        <a:pt x="183" y="271"/>
                        <a:pt x="175" y="244"/>
                      </a:cubicBezTo>
                      <a:cubicBezTo>
                        <a:pt x="174" y="243"/>
                        <a:pt x="172" y="243"/>
                        <a:pt x="171" y="243"/>
                      </a:cubicBezTo>
                      <a:cubicBezTo>
                        <a:pt x="168" y="244"/>
                        <a:pt x="166" y="248"/>
                        <a:pt x="164" y="251"/>
                      </a:cubicBezTo>
                      <a:cubicBezTo>
                        <a:pt x="149" y="269"/>
                        <a:pt x="128" y="280"/>
                        <a:pt x="104" y="275"/>
                      </a:cubicBezTo>
                      <a:cubicBezTo>
                        <a:pt x="83" y="271"/>
                        <a:pt x="62" y="256"/>
                        <a:pt x="58" y="235"/>
                      </a:cubicBezTo>
                      <a:cubicBezTo>
                        <a:pt x="56" y="226"/>
                        <a:pt x="60" y="198"/>
                        <a:pt x="71" y="195"/>
                      </a:cubicBezTo>
                      <a:cubicBezTo>
                        <a:pt x="72" y="195"/>
                        <a:pt x="75" y="194"/>
                        <a:pt x="73" y="193"/>
                      </a:cubicBezTo>
                      <a:cubicBezTo>
                        <a:pt x="53" y="185"/>
                        <a:pt x="37" y="168"/>
                        <a:pt x="33" y="147"/>
                      </a:cubicBezTo>
                      <a:cubicBezTo>
                        <a:pt x="24" y="101"/>
                        <a:pt x="83" y="60"/>
                        <a:pt x="121" y="91"/>
                      </a:cubicBezTo>
                      <a:cubicBezTo>
                        <a:pt x="122" y="92"/>
                        <a:pt x="127" y="90"/>
                        <a:pt x="126" y="89"/>
                      </a:cubicBezTo>
                      <a:cubicBezTo>
                        <a:pt x="77" y="48"/>
                        <a:pt x="0" y="116"/>
                        <a:pt x="36" y="171"/>
                      </a:cubicBezTo>
                      <a:cubicBezTo>
                        <a:pt x="42" y="180"/>
                        <a:pt x="52" y="187"/>
                        <a:pt x="62" y="192"/>
                      </a:cubicBezTo>
                      <a:cubicBezTo>
                        <a:pt x="65" y="194"/>
                        <a:pt x="67" y="194"/>
                        <a:pt x="68" y="194"/>
                      </a:cubicBezTo>
                      <a:cubicBezTo>
                        <a:pt x="69" y="194"/>
                        <a:pt x="68" y="193"/>
                        <a:pt x="65" y="196"/>
                      </a:cubicBezTo>
                      <a:cubicBezTo>
                        <a:pt x="43" y="217"/>
                        <a:pt x="50" y="249"/>
                        <a:pt x="73" y="266"/>
                      </a:cubicBezTo>
                      <a:cubicBezTo>
                        <a:pt x="97" y="283"/>
                        <a:pt x="127" y="283"/>
                        <a:pt x="151" y="267"/>
                      </a:cubicBezTo>
                      <a:cubicBezTo>
                        <a:pt x="160" y="262"/>
                        <a:pt x="166" y="254"/>
                        <a:pt x="172" y="246"/>
                      </a:cubicBezTo>
                      <a:cubicBezTo>
                        <a:pt x="175" y="243"/>
                        <a:pt x="169" y="244"/>
                        <a:pt x="169" y="248"/>
                      </a:cubicBezTo>
                      <a:cubicBezTo>
                        <a:pt x="170" y="253"/>
                        <a:pt x="172" y="258"/>
                        <a:pt x="173" y="262"/>
                      </a:cubicBezTo>
                      <a:cubicBezTo>
                        <a:pt x="184" y="290"/>
                        <a:pt x="216" y="290"/>
                        <a:pt x="241" y="285"/>
                      </a:cubicBezTo>
                      <a:cubicBezTo>
                        <a:pt x="265" y="279"/>
                        <a:pt x="280" y="260"/>
                        <a:pt x="281" y="236"/>
                      </a:cubicBezTo>
                      <a:cubicBezTo>
                        <a:pt x="281" y="232"/>
                        <a:pt x="281" y="228"/>
                        <a:pt x="281" y="224"/>
                      </a:cubicBezTo>
                      <a:cubicBezTo>
                        <a:pt x="279" y="225"/>
                        <a:pt x="277" y="226"/>
                        <a:pt x="275" y="226"/>
                      </a:cubicBezTo>
                      <a:cubicBezTo>
                        <a:pt x="304" y="247"/>
                        <a:pt x="337" y="242"/>
                        <a:pt x="353" y="208"/>
                      </a:cubicBezTo>
                      <a:cubicBezTo>
                        <a:pt x="361" y="191"/>
                        <a:pt x="361" y="171"/>
                        <a:pt x="347" y="157"/>
                      </a:cubicBezTo>
                      <a:cubicBezTo>
                        <a:pt x="343" y="152"/>
                        <a:pt x="337" y="148"/>
                        <a:pt x="331" y="145"/>
                      </a:cubicBezTo>
                      <a:cubicBezTo>
                        <a:pt x="325" y="143"/>
                        <a:pt x="318" y="144"/>
                        <a:pt x="324" y="140"/>
                      </a:cubicBezTo>
                      <a:cubicBezTo>
                        <a:pt x="356" y="112"/>
                        <a:pt x="341" y="73"/>
                        <a:pt x="306" y="54"/>
                      </a:cubicBezTo>
                      <a:cubicBezTo>
                        <a:pt x="283" y="42"/>
                        <a:pt x="254" y="56"/>
                        <a:pt x="238" y="73"/>
                      </a:cubicBezTo>
                      <a:cubicBezTo>
                        <a:pt x="239" y="73"/>
                        <a:pt x="241" y="72"/>
                        <a:pt x="243" y="72"/>
                      </a:cubicBezTo>
                      <a:cubicBezTo>
                        <a:pt x="235" y="0"/>
                        <a:pt x="104" y="17"/>
                        <a:pt x="120" y="91"/>
                      </a:cubicBezTo>
                      <a:cubicBezTo>
                        <a:pt x="121" y="92"/>
                        <a:pt x="127" y="91"/>
                        <a:pt x="126" y="89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1" name="Freeform 90">
                  <a:extLst>
                    <a:ext uri="{FF2B5EF4-FFF2-40B4-BE49-F238E27FC236}">
                      <a16:creationId xmlns:a16="http://schemas.microsoft.com/office/drawing/2014/main" id="{56A71468-BF51-4AF9-A055-22D510E789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004888"/>
                  <a:ext cx="1008063" cy="655638"/>
                </a:xfrm>
                <a:custGeom>
                  <a:avLst/>
                  <a:gdLst>
                    <a:gd name="T0" fmla="*/ 105 w 238"/>
                    <a:gd name="T1" fmla="*/ 3 h 154"/>
                    <a:gd name="T2" fmla="*/ 6 w 238"/>
                    <a:gd name="T3" fmla="*/ 74 h 154"/>
                    <a:gd name="T4" fmla="*/ 123 w 238"/>
                    <a:gd name="T5" fmla="*/ 149 h 154"/>
                    <a:gd name="T6" fmla="*/ 222 w 238"/>
                    <a:gd name="T7" fmla="*/ 100 h 154"/>
                    <a:gd name="T8" fmla="*/ 177 w 238"/>
                    <a:gd name="T9" fmla="*/ 9 h 154"/>
                    <a:gd name="T10" fmla="*/ 105 w 238"/>
                    <a:gd name="T11" fmla="*/ 3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8" h="154">
                      <a:moveTo>
                        <a:pt x="105" y="3"/>
                      </a:moveTo>
                      <a:cubicBezTo>
                        <a:pt x="68" y="7"/>
                        <a:pt x="11" y="26"/>
                        <a:pt x="6" y="74"/>
                      </a:cubicBezTo>
                      <a:cubicBezTo>
                        <a:pt x="0" y="139"/>
                        <a:pt x="79" y="154"/>
                        <a:pt x="123" y="149"/>
                      </a:cubicBezTo>
                      <a:cubicBezTo>
                        <a:pt x="159" y="144"/>
                        <a:pt x="206" y="141"/>
                        <a:pt x="222" y="100"/>
                      </a:cubicBezTo>
                      <a:cubicBezTo>
                        <a:pt x="238" y="61"/>
                        <a:pt x="211" y="20"/>
                        <a:pt x="177" y="9"/>
                      </a:cubicBezTo>
                      <a:cubicBezTo>
                        <a:pt x="155" y="1"/>
                        <a:pt x="128" y="0"/>
                        <a:pt x="105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2" name="Freeform 91">
                  <a:extLst>
                    <a:ext uri="{FF2B5EF4-FFF2-40B4-BE49-F238E27FC236}">
                      <a16:creationId xmlns:a16="http://schemas.microsoft.com/office/drawing/2014/main" id="{CA26BA9D-B856-40D0-9D24-AE893C23AA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5114" y="958850"/>
                  <a:ext cx="1017588" cy="668338"/>
                </a:xfrm>
                <a:custGeom>
                  <a:avLst/>
                  <a:gdLst>
                    <a:gd name="T0" fmla="*/ 108 w 240"/>
                    <a:gd name="T1" fmla="*/ 4 h 157"/>
                    <a:gd name="T2" fmla="*/ 5 w 240"/>
                    <a:gd name="T3" fmla="*/ 82 h 157"/>
                    <a:gd name="T4" fmla="*/ 106 w 240"/>
                    <a:gd name="T5" fmla="*/ 156 h 157"/>
                    <a:gd name="T6" fmla="*/ 228 w 240"/>
                    <a:gd name="T7" fmla="*/ 102 h 157"/>
                    <a:gd name="T8" fmla="*/ 205 w 240"/>
                    <a:gd name="T9" fmla="*/ 23 h 157"/>
                    <a:gd name="T10" fmla="*/ 108 w 240"/>
                    <a:gd name="T11" fmla="*/ 4 h 157"/>
                    <a:gd name="T12" fmla="*/ 106 w 240"/>
                    <a:gd name="T13" fmla="*/ 6 h 157"/>
                    <a:gd name="T14" fmla="*/ 226 w 240"/>
                    <a:gd name="T15" fmla="*/ 81 h 157"/>
                    <a:gd name="T16" fmla="*/ 102 w 240"/>
                    <a:gd name="T17" fmla="*/ 153 h 157"/>
                    <a:gd name="T18" fmla="*/ 12 w 240"/>
                    <a:gd name="T19" fmla="*/ 94 h 157"/>
                    <a:gd name="T20" fmla="*/ 107 w 240"/>
                    <a:gd name="T21" fmla="*/ 6 h 157"/>
                    <a:gd name="T22" fmla="*/ 108 w 240"/>
                    <a:gd name="T23" fmla="*/ 4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0" h="157">
                      <a:moveTo>
                        <a:pt x="108" y="4"/>
                      </a:moveTo>
                      <a:cubicBezTo>
                        <a:pt x="63" y="10"/>
                        <a:pt x="9" y="31"/>
                        <a:pt x="5" y="82"/>
                      </a:cubicBezTo>
                      <a:cubicBezTo>
                        <a:pt x="2" y="135"/>
                        <a:pt x="64" y="155"/>
                        <a:pt x="106" y="156"/>
                      </a:cubicBezTo>
                      <a:cubicBezTo>
                        <a:pt x="150" y="157"/>
                        <a:pt x="208" y="146"/>
                        <a:pt x="228" y="102"/>
                      </a:cubicBezTo>
                      <a:cubicBezTo>
                        <a:pt x="240" y="74"/>
                        <a:pt x="226" y="42"/>
                        <a:pt x="205" y="23"/>
                      </a:cubicBezTo>
                      <a:cubicBezTo>
                        <a:pt x="180" y="0"/>
                        <a:pt x="140" y="1"/>
                        <a:pt x="108" y="4"/>
                      </a:cubicBezTo>
                      <a:cubicBezTo>
                        <a:pt x="107" y="4"/>
                        <a:pt x="102" y="7"/>
                        <a:pt x="106" y="6"/>
                      </a:cubicBezTo>
                      <a:cubicBezTo>
                        <a:pt x="159" y="1"/>
                        <a:pt x="225" y="16"/>
                        <a:pt x="226" y="81"/>
                      </a:cubicBezTo>
                      <a:cubicBezTo>
                        <a:pt x="228" y="142"/>
                        <a:pt x="148" y="156"/>
                        <a:pt x="102" y="153"/>
                      </a:cubicBezTo>
                      <a:cubicBezTo>
                        <a:pt x="64" y="151"/>
                        <a:pt x="21" y="134"/>
                        <a:pt x="12" y="94"/>
                      </a:cubicBezTo>
                      <a:cubicBezTo>
                        <a:pt x="0" y="39"/>
                        <a:pt x="63" y="12"/>
                        <a:pt x="107" y="6"/>
                      </a:cubicBezTo>
                      <a:cubicBezTo>
                        <a:pt x="109" y="6"/>
                        <a:pt x="112" y="3"/>
                        <a:pt x="108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3" name="Freeform 92">
                  <a:extLst>
                    <a:ext uri="{FF2B5EF4-FFF2-40B4-BE49-F238E27FC236}">
                      <a16:creationId xmlns:a16="http://schemas.microsoft.com/office/drawing/2014/main" id="{7E85183E-1B27-425D-92EC-69B4AD3EE1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6714" y="1052513"/>
                  <a:ext cx="771525" cy="136525"/>
                </a:xfrm>
                <a:custGeom>
                  <a:avLst/>
                  <a:gdLst>
                    <a:gd name="T0" fmla="*/ 3 w 182"/>
                    <a:gd name="T1" fmla="*/ 17 h 32"/>
                    <a:gd name="T2" fmla="*/ 179 w 182"/>
                    <a:gd name="T3" fmla="*/ 2 h 32"/>
                    <a:gd name="T4" fmla="*/ 175 w 182"/>
                    <a:gd name="T5" fmla="*/ 1 h 32"/>
                    <a:gd name="T6" fmla="*/ 7 w 182"/>
                    <a:gd name="T7" fmla="*/ 14 h 32"/>
                    <a:gd name="T8" fmla="*/ 3 w 182"/>
                    <a:gd name="T9" fmla="*/ 1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32">
                      <a:moveTo>
                        <a:pt x="3" y="17"/>
                      </a:moveTo>
                      <a:cubicBezTo>
                        <a:pt x="60" y="32"/>
                        <a:pt x="126" y="28"/>
                        <a:pt x="179" y="2"/>
                      </a:cubicBezTo>
                      <a:cubicBezTo>
                        <a:pt x="182" y="1"/>
                        <a:pt x="177" y="0"/>
                        <a:pt x="175" y="1"/>
                      </a:cubicBezTo>
                      <a:cubicBezTo>
                        <a:pt x="125" y="26"/>
                        <a:pt x="61" y="28"/>
                        <a:pt x="7" y="14"/>
                      </a:cubicBezTo>
                      <a:cubicBezTo>
                        <a:pt x="5" y="13"/>
                        <a:pt x="0" y="16"/>
                        <a:pt x="3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4" name="Freeform 93">
                  <a:extLst>
                    <a:ext uri="{FF2B5EF4-FFF2-40B4-BE49-F238E27FC236}">
                      <a16:creationId xmlns:a16="http://schemas.microsoft.com/office/drawing/2014/main" id="{7201BC39-BEB6-4784-8453-BB20D5BF3A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8451" y="1163638"/>
                  <a:ext cx="928688" cy="215900"/>
                </a:xfrm>
                <a:custGeom>
                  <a:avLst/>
                  <a:gdLst>
                    <a:gd name="T0" fmla="*/ 0 w 219"/>
                    <a:gd name="T1" fmla="*/ 26 h 51"/>
                    <a:gd name="T2" fmla="*/ 216 w 219"/>
                    <a:gd name="T3" fmla="*/ 1 h 51"/>
                    <a:gd name="T4" fmla="*/ 212 w 219"/>
                    <a:gd name="T5" fmla="*/ 1 h 51"/>
                    <a:gd name="T6" fmla="*/ 6 w 219"/>
                    <a:gd name="T7" fmla="*/ 24 h 51"/>
                    <a:gd name="T8" fmla="*/ 0 w 219"/>
                    <a:gd name="T9" fmla="*/ 2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1">
                      <a:moveTo>
                        <a:pt x="0" y="26"/>
                      </a:moveTo>
                      <a:cubicBezTo>
                        <a:pt x="70" y="51"/>
                        <a:pt x="155" y="44"/>
                        <a:pt x="216" y="1"/>
                      </a:cubicBezTo>
                      <a:cubicBezTo>
                        <a:pt x="219" y="0"/>
                        <a:pt x="213" y="0"/>
                        <a:pt x="212" y="1"/>
                      </a:cubicBezTo>
                      <a:cubicBezTo>
                        <a:pt x="153" y="42"/>
                        <a:pt x="72" y="48"/>
                        <a:pt x="6" y="24"/>
                      </a:cubicBezTo>
                      <a:cubicBezTo>
                        <a:pt x="4" y="23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5" name="Freeform 94">
                  <a:extLst>
                    <a:ext uri="{FF2B5EF4-FFF2-40B4-BE49-F238E27FC236}">
                      <a16:creationId xmlns:a16="http://schemas.microsoft.com/office/drawing/2014/main" id="{EF6C751A-F6C2-4456-A7E5-6728E7F606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1316038"/>
                  <a:ext cx="928688" cy="233363"/>
                </a:xfrm>
                <a:custGeom>
                  <a:avLst/>
                  <a:gdLst>
                    <a:gd name="T0" fmla="*/ 4 w 219"/>
                    <a:gd name="T1" fmla="*/ 34 h 55"/>
                    <a:gd name="T2" fmla="*/ 216 w 219"/>
                    <a:gd name="T3" fmla="*/ 5 h 55"/>
                    <a:gd name="T4" fmla="*/ 212 w 219"/>
                    <a:gd name="T5" fmla="*/ 2 h 55"/>
                    <a:gd name="T6" fmla="*/ 7 w 219"/>
                    <a:gd name="T7" fmla="*/ 30 h 55"/>
                    <a:gd name="T8" fmla="*/ 4 w 219"/>
                    <a:gd name="T9" fmla="*/ 3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5">
                      <a:moveTo>
                        <a:pt x="4" y="34"/>
                      </a:moveTo>
                      <a:cubicBezTo>
                        <a:pt x="74" y="55"/>
                        <a:pt x="156" y="45"/>
                        <a:pt x="216" y="5"/>
                      </a:cubicBezTo>
                      <a:cubicBezTo>
                        <a:pt x="219" y="2"/>
                        <a:pt x="215" y="0"/>
                        <a:pt x="212" y="2"/>
                      </a:cubicBezTo>
                      <a:cubicBezTo>
                        <a:pt x="154" y="41"/>
                        <a:pt x="74" y="50"/>
                        <a:pt x="7" y="30"/>
                      </a:cubicBezTo>
                      <a:cubicBezTo>
                        <a:pt x="5" y="29"/>
                        <a:pt x="0" y="33"/>
                        <a:pt x="4" y="3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6" name="Freeform 95">
                  <a:extLst>
                    <a:ext uri="{FF2B5EF4-FFF2-40B4-BE49-F238E27FC236}">
                      <a16:creationId xmlns:a16="http://schemas.microsoft.com/office/drawing/2014/main" id="{AF7DB0B6-3C5E-41AB-AA00-A68E569904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7989" y="1019175"/>
                  <a:ext cx="230188" cy="595313"/>
                </a:xfrm>
                <a:custGeom>
                  <a:avLst/>
                  <a:gdLst>
                    <a:gd name="T0" fmla="*/ 27 w 54"/>
                    <a:gd name="T1" fmla="*/ 3 h 140"/>
                    <a:gd name="T2" fmla="*/ 47 w 54"/>
                    <a:gd name="T3" fmla="*/ 139 h 140"/>
                    <a:gd name="T4" fmla="*/ 51 w 54"/>
                    <a:gd name="T5" fmla="*/ 135 h 140"/>
                    <a:gd name="T6" fmla="*/ 32 w 54"/>
                    <a:gd name="T7" fmla="*/ 3 h 140"/>
                    <a:gd name="T8" fmla="*/ 27 w 54"/>
                    <a:gd name="T9" fmla="*/ 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40">
                      <a:moveTo>
                        <a:pt x="27" y="3"/>
                      </a:moveTo>
                      <a:cubicBezTo>
                        <a:pt x="0" y="48"/>
                        <a:pt x="2" y="106"/>
                        <a:pt x="47" y="139"/>
                      </a:cubicBezTo>
                      <a:cubicBezTo>
                        <a:pt x="49" y="140"/>
                        <a:pt x="54" y="137"/>
                        <a:pt x="51" y="135"/>
                      </a:cubicBezTo>
                      <a:cubicBezTo>
                        <a:pt x="8" y="103"/>
                        <a:pt x="6" y="47"/>
                        <a:pt x="32" y="3"/>
                      </a:cubicBezTo>
                      <a:cubicBezTo>
                        <a:pt x="34" y="0"/>
                        <a:pt x="28" y="1"/>
                        <a:pt x="27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7" name="Freeform 96">
                  <a:extLst>
                    <a:ext uri="{FF2B5EF4-FFF2-40B4-BE49-F238E27FC236}">
                      <a16:creationId xmlns:a16="http://schemas.microsoft.com/office/drawing/2014/main" id="{779F96C7-8605-4006-9EC0-B2C6478177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1351" y="971550"/>
                  <a:ext cx="179388" cy="655638"/>
                </a:xfrm>
                <a:custGeom>
                  <a:avLst/>
                  <a:gdLst>
                    <a:gd name="T0" fmla="*/ 10 w 42"/>
                    <a:gd name="T1" fmla="*/ 4 h 154"/>
                    <a:gd name="T2" fmla="*/ 35 w 42"/>
                    <a:gd name="T3" fmla="*/ 152 h 154"/>
                    <a:gd name="T4" fmla="*/ 40 w 42"/>
                    <a:gd name="T5" fmla="*/ 149 h 154"/>
                    <a:gd name="T6" fmla="*/ 16 w 42"/>
                    <a:gd name="T7" fmla="*/ 3 h 154"/>
                    <a:gd name="T8" fmla="*/ 10 w 42"/>
                    <a:gd name="T9" fmla="*/ 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154">
                      <a:moveTo>
                        <a:pt x="10" y="4"/>
                      </a:moveTo>
                      <a:cubicBezTo>
                        <a:pt x="0" y="52"/>
                        <a:pt x="0" y="114"/>
                        <a:pt x="35" y="152"/>
                      </a:cubicBezTo>
                      <a:cubicBezTo>
                        <a:pt x="36" y="154"/>
                        <a:pt x="42" y="152"/>
                        <a:pt x="40" y="149"/>
                      </a:cubicBezTo>
                      <a:cubicBezTo>
                        <a:pt x="6" y="112"/>
                        <a:pt x="6" y="50"/>
                        <a:pt x="16" y="3"/>
                      </a:cubicBezTo>
                      <a:cubicBezTo>
                        <a:pt x="16" y="0"/>
                        <a:pt x="10" y="1"/>
                        <a:pt x="10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8" name="Freeform 97">
                  <a:extLst>
                    <a:ext uri="{FF2B5EF4-FFF2-40B4-BE49-F238E27FC236}">
                      <a16:creationId xmlns:a16="http://schemas.microsoft.com/office/drawing/2014/main" id="{2ADF6C5E-349E-4994-A3C4-C4957AB8DB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3439" y="971550"/>
                  <a:ext cx="142875" cy="620713"/>
                </a:xfrm>
                <a:custGeom>
                  <a:avLst/>
                  <a:gdLst>
                    <a:gd name="T0" fmla="*/ 9 w 34"/>
                    <a:gd name="T1" fmla="*/ 3 h 146"/>
                    <a:gd name="T2" fmla="*/ 28 w 34"/>
                    <a:gd name="T3" fmla="*/ 145 h 146"/>
                    <a:gd name="T4" fmla="*/ 34 w 34"/>
                    <a:gd name="T5" fmla="*/ 143 h 146"/>
                    <a:gd name="T6" fmla="*/ 14 w 34"/>
                    <a:gd name="T7" fmla="*/ 2 h 146"/>
                    <a:gd name="T8" fmla="*/ 9 w 34"/>
                    <a:gd name="T9" fmla="*/ 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46">
                      <a:moveTo>
                        <a:pt x="9" y="3"/>
                      </a:moveTo>
                      <a:cubicBezTo>
                        <a:pt x="0" y="50"/>
                        <a:pt x="7" y="102"/>
                        <a:pt x="28" y="145"/>
                      </a:cubicBezTo>
                      <a:cubicBezTo>
                        <a:pt x="29" y="146"/>
                        <a:pt x="34" y="145"/>
                        <a:pt x="34" y="143"/>
                      </a:cubicBezTo>
                      <a:cubicBezTo>
                        <a:pt x="13" y="101"/>
                        <a:pt x="6" y="49"/>
                        <a:pt x="14" y="2"/>
                      </a:cubicBezTo>
                      <a:cubicBezTo>
                        <a:pt x="15" y="0"/>
                        <a:pt x="9" y="1"/>
                        <a:pt x="9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9" name="Freeform 98">
                  <a:extLst>
                    <a:ext uri="{FF2B5EF4-FFF2-40B4-BE49-F238E27FC236}">
                      <a16:creationId xmlns:a16="http://schemas.microsoft.com/office/drawing/2014/main" id="{3C17C7B6-B54B-43F7-95DF-BF8D38FE82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476" y="992188"/>
                  <a:ext cx="157163" cy="519113"/>
                </a:xfrm>
                <a:custGeom>
                  <a:avLst/>
                  <a:gdLst>
                    <a:gd name="T0" fmla="*/ 0 w 37"/>
                    <a:gd name="T1" fmla="*/ 3 h 122"/>
                    <a:gd name="T2" fmla="*/ 29 w 37"/>
                    <a:gd name="T3" fmla="*/ 120 h 122"/>
                    <a:gd name="T4" fmla="*/ 35 w 37"/>
                    <a:gd name="T5" fmla="*/ 117 h 122"/>
                    <a:gd name="T6" fmla="*/ 6 w 37"/>
                    <a:gd name="T7" fmla="*/ 3 h 122"/>
                    <a:gd name="T8" fmla="*/ 0 w 37"/>
                    <a:gd name="T9" fmla="*/ 3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22">
                      <a:moveTo>
                        <a:pt x="0" y="3"/>
                      </a:moveTo>
                      <a:cubicBezTo>
                        <a:pt x="1" y="40"/>
                        <a:pt x="3" y="92"/>
                        <a:pt x="29" y="120"/>
                      </a:cubicBezTo>
                      <a:cubicBezTo>
                        <a:pt x="31" y="122"/>
                        <a:pt x="37" y="119"/>
                        <a:pt x="35" y="117"/>
                      </a:cubicBezTo>
                      <a:cubicBezTo>
                        <a:pt x="9" y="90"/>
                        <a:pt x="7" y="38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0" name="Freeform 99">
                  <a:extLst>
                    <a:ext uri="{FF2B5EF4-FFF2-40B4-BE49-F238E27FC236}">
                      <a16:creationId xmlns:a16="http://schemas.microsoft.com/office/drawing/2014/main" id="{24B3B0C9-C976-4787-A079-2E6973D2AF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0A8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1" name="Freeform 100">
                  <a:extLst>
                    <a:ext uri="{FF2B5EF4-FFF2-40B4-BE49-F238E27FC236}">
                      <a16:creationId xmlns:a16="http://schemas.microsoft.com/office/drawing/2014/main" id="{09C35AA2-454B-45F4-BFD8-E4B70AB563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2" name="Freeform 101">
                  <a:extLst>
                    <a:ext uri="{FF2B5EF4-FFF2-40B4-BE49-F238E27FC236}">
                      <a16:creationId xmlns:a16="http://schemas.microsoft.com/office/drawing/2014/main" id="{6997AF59-B9DF-4FFE-B696-9E550283C0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814" y="2303463"/>
                  <a:ext cx="885825" cy="565150"/>
                </a:xfrm>
                <a:custGeom>
                  <a:avLst/>
                  <a:gdLst>
                    <a:gd name="T0" fmla="*/ 209 w 209"/>
                    <a:gd name="T1" fmla="*/ 0 h 133"/>
                    <a:gd name="T2" fmla="*/ 188 w 209"/>
                    <a:gd name="T3" fmla="*/ 1 h 133"/>
                    <a:gd name="T4" fmla="*/ 0 w 209"/>
                    <a:gd name="T5" fmla="*/ 114 h 133"/>
                    <a:gd name="T6" fmla="*/ 3 w 209"/>
                    <a:gd name="T7" fmla="*/ 133 h 133"/>
                    <a:gd name="T8" fmla="*/ 184 w 209"/>
                    <a:gd name="T9" fmla="*/ 133 h 133"/>
                    <a:gd name="T10" fmla="*/ 209 w 209"/>
                    <a:gd name="T11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9" h="133">
                      <a:moveTo>
                        <a:pt x="209" y="0"/>
                      </a:moveTo>
                      <a:cubicBezTo>
                        <a:pt x="188" y="1"/>
                        <a:pt x="188" y="1"/>
                        <a:pt x="188" y="1"/>
                      </a:cubicBezTo>
                      <a:cubicBezTo>
                        <a:pt x="132" y="47"/>
                        <a:pt x="68" y="93"/>
                        <a:pt x="0" y="114"/>
                      </a:cubicBezTo>
                      <a:cubicBezTo>
                        <a:pt x="3" y="133"/>
                        <a:pt x="3" y="133"/>
                        <a:pt x="3" y="133"/>
                      </a:cubicBezTo>
                      <a:cubicBezTo>
                        <a:pt x="184" y="133"/>
                        <a:pt x="184" y="133"/>
                        <a:pt x="184" y="133"/>
                      </a:cubicBezTo>
                      <a:cubicBezTo>
                        <a:pt x="209" y="0"/>
                        <a:pt x="209" y="0"/>
                        <a:pt x="209" y="0"/>
                      </a:cubicBezTo>
                    </a:path>
                  </a:pathLst>
                </a:custGeom>
                <a:solidFill>
                  <a:srgbClr val="D7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3" name="Freeform 102">
                  <a:extLst>
                    <a:ext uri="{FF2B5EF4-FFF2-40B4-BE49-F238E27FC236}">
                      <a16:creationId xmlns:a16="http://schemas.microsoft.com/office/drawing/2014/main" id="{F561DA6E-C2DE-4E06-B52B-841130ECC4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5589" y="2268538"/>
                  <a:ext cx="996950" cy="582613"/>
                </a:xfrm>
                <a:custGeom>
                  <a:avLst/>
                  <a:gdLst>
                    <a:gd name="T0" fmla="*/ 0 w 235"/>
                    <a:gd name="T1" fmla="*/ 9 h 137"/>
                    <a:gd name="T2" fmla="*/ 23 w 235"/>
                    <a:gd name="T3" fmla="*/ 136 h 137"/>
                    <a:gd name="T4" fmla="*/ 25 w 235"/>
                    <a:gd name="T5" fmla="*/ 137 h 137"/>
                    <a:gd name="T6" fmla="*/ 206 w 235"/>
                    <a:gd name="T7" fmla="*/ 137 h 137"/>
                    <a:gd name="T8" fmla="*/ 210 w 235"/>
                    <a:gd name="T9" fmla="*/ 135 h 137"/>
                    <a:gd name="T10" fmla="*/ 235 w 235"/>
                    <a:gd name="T11" fmla="*/ 2 h 137"/>
                    <a:gd name="T12" fmla="*/ 229 w 235"/>
                    <a:gd name="T13" fmla="*/ 3 h 137"/>
                    <a:gd name="T14" fmla="*/ 207 w 235"/>
                    <a:gd name="T15" fmla="*/ 123 h 137"/>
                    <a:gd name="T16" fmla="*/ 205 w 235"/>
                    <a:gd name="T17" fmla="*/ 132 h 137"/>
                    <a:gd name="T18" fmla="*/ 208 w 235"/>
                    <a:gd name="T19" fmla="*/ 134 h 137"/>
                    <a:gd name="T20" fmla="*/ 193 w 235"/>
                    <a:gd name="T21" fmla="*/ 134 h 137"/>
                    <a:gd name="T22" fmla="*/ 122 w 235"/>
                    <a:gd name="T23" fmla="*/ 134 h 137"/>
                    <a:gd name="T24" fmla="*/ 50 w 235"/>
                    <a:gd name="T25" fmla="*/ 134 h 137"/>
                    <a:gd name="T26" fmla="*/ 30 w 235"/>
                    <a:gd name="T27" fmla="*/ 134 h 137"/>
                    <a:gd name="T28" fmla="*/ 29 w 235"/>
                    <a:gd name="T29" fmla="*/ 134 h 137"/>
                    <a:gd name="T30" fmla="*/ 27 w 235"/>
                    <a:gd name="T31" fmla="*/ 127 h 137"/>
                    <a:gd name="T32" fmla="*/ 6 w 235"/>
                    <a:gd name="T33" fmla="*/ 8 h 137"/>
                    <a:gd name="T34" fmla="*/ 0 w 235"/>
                    <a:gd name="T35" fmla="*/ 9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5" h="137">
                      <a:moveTo>
                        <a:pt x="0" y="9"/>
                      </a:moveTo>
                      <a:cubicBezTo>
                        <a:pt x="8" y="52"/>
                        <a:pt x="15" y="94"/>
                        <a:pt x="23" y="136"/>
                      </a:cubicBezTo>
                      <a:cubicBezTo>
                        <a:pt x="23" y="137"/>
                        <a:pt x="24" y="137"/>
                        <a:pt x="25" y="137"/>
                      </a:cubicBezTo>
                      <a:cubicBezTo>
                        <a:pt x="85" y="137"/>
                        <a:pt x="145" y="137"/>
                        <a:pt x="206" y="137"/>
                      </a:cubicBezTo>
                      <a:cubicBezTo>
                        <a:pt x="207" y="137"/>
                        <a:pt x="210" y="136"/>
                        <a:pt x="210" y="135"/>
                      </a:cubicBezTo>
                      <a:cubicBezTo>
                        <a:pt x="218" y="91"/>
                        <a:pt x="226" y="46"/>
                        <a:pt x="235" y="2"/>
                      </a:cubicBezTo>
                      <a:cubicBezTo>
                        <a:pt x="235" y="0"/>
                        <a:pt x="229" y="1"/>
                        <a:pt x="229" y="3"/>
                      </a:cubicBezTo>
                      <a:cubicBezTo>
                        <a:pt x="221" y="43"/>
                        <a:pt x="214" y="83"/>
                        <a:pt x="207" y="123"/>
                      </a:cubicBezTo>
                      <a:cubicBezTo>
                        <a:pt x="206" y="126"/>
                        <a:pt x="205" y="129"/>
                        <a:pt x="205" y="132"/>
                      </a:cubicBezTo>
                      <a:cubicBezTo>
                        <a:pt x="204" y="137"/>
                        <a:pt x="204" y="134"/>
                        <a:pt x="208" y="134"/>
                      </a:cubicBezTo>
                      <a:cubicBezTo>
                        <a:pt x="203" y="134"/>
                        <a:pt x="198" y="134"/>
                        <a:pt x="193" y="134"/>
                      </a:cubicBezTo>
                      <a:cubicBezTo>
                        <a:pt x="169" y="134"/>
                        <a:pt x="145" y="134"/>
                        <a:pt x="122" y="134"/>
                      </a:cubicBezTo>
                      <a:cubicBezTo>
                        <a:pt x="98" y="134"/>
                        <a:pt x="74" y="134"/>
                        <a:pt x="50" y="134"/>
                      </a:cubicBezTo>
                      <a:cubicBezTo>
                        <a:pt x="43" y="134"/>
                        <a:pt x="36" y="134"/>
                        <a:pt x="30" y="134"/>
                      </a:cubicBezTo>
                      <a:cubicBezTo>
                        <a:pt x="26" y="134"/>
                        <a:pt x="28" y="134"/>
                        <a:pt x="29" y="134"/>
                      </a:cubicBezTo>
                      <a:cubicBezTo>
                        <a:pt x="28" y="132"/>
                        <a:pt x="28" y="130"/>
                        <a:pt x="27" y="127"/>
                      </a:cubicBezTo>
                      <a:cubicBezTo>
                        <a:pt x="20" y="88"/>
                        <a:pt x="13" y="48"/>
                        <a:pt x="6" y="8"/>
                      </a:cubicBezTo>
                      <a:cubicBezTo>
                        <a:pt x="6" y="6"/>
                        <a:pt x="0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4" name="Freeform 103">
                  <a:extLst>
                    <a:ext uri="{FF2B5EF4-FFF2-40B4-BE49-F238E27FC236}">
                      <a16:creationId xmlns:a16="http://schemas.microsoft.com/office/drawing/2014/main" id="{1AB24A3F-697D-4F09-BD66-EC0F948123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4789" y="2055813"/>
                  <a:ext cx="1195388" cy="344488"/>
                </a:xfrm>
                <a:custGeom>
                  <a:avLst/>
                  <a:gdLst>
                    <a:gd name="T0" fmla="*/ 0 w 282"/>
                    <a:gd name="T1" fmla="*/ 15 h 81"/>
                    <a:gd name="T2" fmla="*/ 282 w 282"/>
                    <a:gd name="T3" fmla="*/ 0 h 81"/>
                    <a:gd name="T4" fmla="*/ 278 w 282"/>
                    <a:gd name="T5" fmla="*/ 54 h 81"/>
                    <a:gd name="T6" fmla="*/ 6 w 282"/>
                    <a:gd name="T7" fmla="*/ 60 h 81"/>
                    <a:gd name="T8" fmla="*/ 0 w 282"/>
                    <a:gd name="T9" fmla="*/ 15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2" h="81">
                      <a:moveTo>
                        <a:pt x="0" y="15"/>
                      </a:moveTo>
                      <a:cubicBezTo>
                        <a:pt x="0" y="15"/>
                        <a:pt x="121" y="44"/>
                        <a:pt x="282" y="0"/>
                      </a:cubicBezTo>
                      <a:cubicBezTo>
                        <a:pt x="278" y="54"/>
                        <a:pt x="278" y="54"/>
                        <a:pt x="278" y="54"/>
                      </a:cubicBezTo>
                      <a:cubicBezTo>
                        <a:pt x="278" y="54"/>
                        <a:pt x="110" y="81"/>
                        <a:pt x="6" y="60"/>
                      </a:cubicBezTo>
                      <a:cubicBezTo>
                        <a:pt x="6" y="60"/>
                        <a:pt x="0" y="38"/>
                        <a:pt x="0" y="15"/>
                      </a:cubicBezTo>
                      <a:close/>
                    </a:path>
                  </a:pathLst>
                </a:custGeom>
                <a:solidFill>
                  <a:srgbClr val="B591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5" name="Freeform 104">
                  <a:extLst>
                    <a:ext uri="{FF2B5EF4-FFF2-40B4-BE49-F238E27FC236}">
                      <a16:creationId xmlns:a16="http://schemas.microsoft.com/office/drawing/2014/main" id="{650D0AF8-5B91-4E0A-902A-3FBF154866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0814" y="2030413"/>
                  <a:ext cx="1220788" cy="336550"/>
                </a:xfrm>
                <a:custGeom>
                  <a:avLst/>
                  <a:gdLst>
                    <a:gd name="T0" fmla="*/ 1 w 288"/>
                    <a:gd name="T1" fmla="*/ 17 h 79"/>
                    <a:gd name="T2" fmla="*/ 116 w 288"/>
                    <a:gd name="T3" fmla="*/ 27 h 79"/>
                    <a:gd name="T4" fmla="*/ 226 w 288"/>
                    <a:gd name="T5" fmla="*/ 16 h 79"/>
                    <a:gd name="T6" fmla="*/ 282 w 288"/>
                    <a:gd name="T7" fmla="*/ 3 h 79"/>
                    <a:gd name="T8" fmla="*/ 280 w 288"/>
                    <a:gd name="T9" fmla="*/ 35 h 79"/>
                    <a:gd name="T10" fmla="*/ 279 w 288"/>
                    <a:gd name="T11" fmla="*/ 48 h 79"/>
                    <a:gd name="T12" fmla="*/ 282 w 288"/>
                    <a:gd name="T13" fmla="*/ 55 h 79"/>
                    <a:gd name="T14" fmla="*/ 267 w 288"/>
                    <a:gd name="T15" fmla="*/ 57 h 79"/>
                    <a:gd name="T16" fmla="*/ 186 w 288"/>
                    <a:gd name="T17" fmla="*/ 65 h 79"/>
                    <a:gd name="T18" fmla="*/ 76 w 288"/>
                    <a:gd name="T19" fmla="*/ 67 h 79"/>
                    <a:gd name="T20" fmla="*/ 17 w 288"/>
                    <a:gd name="T21" fmla="*/ 61 h 79"/>
                    <a:gd name="T22" fmla="*/ 7 w 288"/>
                    <a:gd name="T23" fmla="*/ 15 h 79"/>
                    <a:gd name="T24" fmla="*/ 1 w 288"/>
                    <a:gd name="T25" fmla="*/ 17 h 79"/>
                    <a:gd name="T26" fmla="*/ 7 w 288"/>
                    <a:gd name="T27" fmla="*/ 62 h 79"/>
                    <a:gd name="T28" fmla="*/ 8 w 288"/>
                    <a:gd name="T29" fmla="*/ 63 h 79"/>
                    <a:gd name="T30" fmla="*/ 281 w 288"/>
                    <a:gd name="T31" fmla="*/ 56 h 79"/>
                    <a:gd name="T32" fmla="*/ 284 w 288"/>
                    <a:gd name="T33" fmla="*/ 55 h 79"/>
                    <a:gd name="T34" fmla="*/ 288 w 288"/>
                    <a:gd name="T35" fmla="*/ 0 h 79"/>
                    <a:gd name="T36" fmla="*/ 285 w 288"/>
                    <a:gd name="T37" fmla="*/ 0 h 79"/>
                    <a:gd name="T38" fmla="*/ 6 w 288"/>
                    <a:gd name="T39" fmla="*/ 15 h 79"/>
                    <a:gd name="T40" fmla="*/ 1 w 288"/>
                    <a:gd name="T41" fmla="*/ 17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8" h="79">
                      <a:moveTo>
                        <a:pt x="1" y="17"/>
                      </a:moveTo>
                      <a:cubicBezTo>
                        <a:pt x="38" y="26"/>
                        <a:pt x="78" y="27"/>
                        <a:pt x="116" y="27"/>
                      </a:cubicBezTo>
                      <a:cubicBezTo>
                        <a:pt x="153" y="26"/>
                        <a:pt x="190" y="22"/>
                        <a:pt x="226" y="16"/>
                      </a:cubicBezTo>
                      <a:cubicBezTo>
                        <a:pt x="232" y="15"/>
                        <a:pt x="282" y="5"/>
                        <a:pt x="282" y="3"/>
                      </a:cubicBezTo>
                      <a:cubicBezTo>
                        <a:pt x="282" y="14"/>
                        <a:pt x="281" y="24"/>
                        <a:pt x="280" y="35"/>
                      </a:cubicBezTo>
                      <a:cubicBezTo>
                        <a:pt x="280" y="39"/>
                        <a:pt x="280" y="44"/>
                        <a:pt x="279" y="48"/>
                      </a:cubicBezTo>
                      <a:cubicBezTo>
                        <a:pt x="279" y="54"/>
                        <a:pt x="277" y="55"/>
                        <a:pt x="282" y="55"/>
                      </a:cubicBezTo>
                      <a:cubicBezTo>
                        <a:pt x="277" y="55"/>
                        <a:pt x="272" y="56"/>
                        <a:pt x="267" y="57"/>
                      </a:cubicBezTo>
                      <a:cubicBezTo>
                        <a:pt x="240" y="60"/>
                        <a:pt x="213" y="63"/>
                        <a:pt x="186" y="65"/>
                      </a:cubicBezTo>
                      <a:cubicBezTo>
                        <a:pt x="149" y="68"/>
                        <a:pt x="112" y="69"/>
                        <a:pt x="76" y="67"/>
                      </a:cubicBezTo>
                      <a:cubicBezTo>
                        <a:pt x="56" y="67"/>
                        <a:pt x="37" y="65"/>
                        <a:pt x="17" y="61"/>
                      </a:cubicBezTo>
                      <a:cubicBezTo>
                        <a:pt x="6" y="59"/>
                        <a:pt x="7" y="24"/>
                        <a:pt x="7" y="15"/>
                      </a:cubicBezTo>
                      <a:cubicBezTo>
                        <a:pt x="7" y="14"/>
                        <a:pt x="1" y="15"/>
                        <a:pt x="1" y="17"/>
                      </a:cubicBezTo>
                      <a:cubicBezTo>
                        <a:pt x="1" y="32"/>
                        <a:pt x="3" y="47"/>
                        <a:pt x="7" y="62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96" y="79"/>
                        <a:pt x="192" y="70"/>
                        <a:pt x="281" y="56"/>
                      </a:cubicBezTo>
                      <a:cubicBezTo>
                        <a:pt x="282" y="56"/>
                        <a:pt x="284" y="56"/>
                        <a:pt x="284" y="55"/>
                      </a:cubicBezTo>
                      <a:cubicBezTo>
                        <a:pt x="286" y="37"/>
                        <a:pt x="287" y="18"/>
                        <a:pt x="288" y="0"/>
                      </a:cubicBezTo>
                      <a:cubicBezTo>
                        <a:pt x="288" y="0"/>
                        <a:pt x="285" y="0"/>
                        <a:pt x="285" y="0"/>
                      </a:cubicBezTo>
                      <a:cubicBezTo>
                        <a:pt x="198" y="24"/>
                        <a:pt x="96" y="37"/>
                        <a:pt x="6" y="15"/>
                      </a:cubicBezTo>
                      <a:cubicBezTo>
                        <a:pt x="5" y="15"/>
                        <a:pt x="0" y="17"/>
                        <a:pt x="1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6" name="Freeform 105">
                  <a:extLst>
                    <a:ext uri="{FF2B5EF4-FFF2-40B4-BE49-F238E27FC236}">
                      <a16:creationId xmlns:a16="http://schemas.microsoft.com/office/drawing/2014/main" id="{53FC4CF8-5D2E-40E6-B2E0-A71C9BA345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1314" y="1843088"/>
                  <a:ext cx="355600" cy="217488"/>
                </a:xfrm>
                <a:custGeom>
                  <a:avLst/>
                  <a:gdLst>
                    <a:gd name="T0" fmla="*/ 78 w 84"/>
                    <a:gd name="T1" fmla="*/ 28 h 51"/>
                    <a:gd name="T2" fmla="*/ 25 w 84"/>
                    <a:gd name="T3" fmla="*/ 2 h 51"/>
                    <a:gd name="T4" fmla="*/ 1 w 84"/>
                    <a:gd name="T5" fmla="*/ 15 h 51"/>
                    <a:gd name="T6" fmla="*/ 24 w 84"/>
                    <a:gd name="T7" fmla="*/ 43 h 51"/>
                    <a:gd name="T8" fmla="*/ 80 w 84"/>
                    <a:gd name="T9" fmla="*/ 40 h 51"/>
                    <a:gd name="T10" fmla="*/ 78 w 84"/>
                    <a:gd name="T11" fmla="*/ 38 h 51"/>
                    <a:gd name="T12" fmla="*/ 7 w 84"/>
                    <a:gd name="T13" fmla="*/ 19 h 51"/>
                    <a:gd name="T14" fmla="*/ 40 w 84"/>
                    <a:gd name="T15" fmla="*/ 10 h 51"/>
                    <a:gd name="T16" fmla="*/ 73 w 84"/>
                    <a:gd name="T17" fmla="*/ 30 h 51"/>
                    <a:gd name="T18" fmla="*/ 78 w 84"/>
                    <a:gd name="T19" fmla="*/ 2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" h="51">
                      <a:moveTo>
                        <a:pt x="78" y="28"/>
                      </a:moveTo>
                      <a:cubicBezTo>
                        <a:pt x="63" y="18"/>
                        <a:pt x="44" y="3"/>
                        <a:pt x="25" y="2"/>
                      </a:cubicBezTo>
                      <a:cubicBezTo>
                        <a:pt x="17" y="2"/>
                        <a:pt x="2" y="4"/>
                        <a:pt x="1" y="15"/>
                      </a:cubicBezTo>
                      <a:cubicBezTo>
                        <a:pt x="0" y="28"/>
                        <a:pt x="13" y="38"/>
                        <a:pt x="24" y="43"/>
                      </a:cubicBezTo>
                      <a:cubicBezTo>
                        <a:pt x="42" y="51"/>
                        <a:pt x="63" y="46"/>
                        <a:pt x="80" y="40"/>
                      </a:cubicBezTo>
                      <a:cubicBezTo>
                        <a:pt x="84" y="38"/>
                        <a:pt x="81" y="38"/>
                        <a:pt x="78" y="38"/>
                      </a:cubicBezTo>
                      <a:cubicBezTo>
                        <a:pt x="56" y="47"/>
                        <a:pt x="16" y="49"/>
                        <a:pt x="7" y="19"/>
                      </a:cubicBezTo>
                      <a:cubicBezTo>
                        <a:pt x="1" y="0"/>
                        <a:pt x="30" y="6"/>
                        <a:pt x="40" y="10"/>
                      </a:cubicBezTo>
                      <a:cubicBezTo>
                        <a:pt x="51" y="15"/>
                        <a:pt x="62" y="23"/>
                        <a:pt x="73" y="30"/>
                      </a:cubicBezTo>
                      <a:cubicBezTo>
                        <a:pt x="74" y="31"/>
                        <a:pt x="79" y="28"/>
                        <a:pt x="78" y="2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7" name="Freeform 106">
                  <a:extLst>
                    <a:ext uri="{FF2B5EF4-FFF2-40B4-BE49-F238E27FC236}">
                      <a16:creationId xmlns:a16="http://schemas.microsoft.com/office/drawing/2014/main" id="{4405E682-EFE0-48E2-A723-ECA2472377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3251" y="2366963"/>
                  <a:ext cx="331788" cy="327025"/>
                </a:xfrm>
                <a:custGeom>
                  <a:avLst/>
                  <a:gdLst>
                    <a:gd name="T0" fmla="*/ 36 w 78"/>
                    <a:gd name="T1" fmla="*/ 30 h 77"/>
                    <a:gd name="T2" fmla="*/ 64 w 78"/>
                    <a:gd name="T3" fmla="*/ 16 h 77"/>
                    <a:gd name="T4" fmla="*/ 33 w 78"/>
                    <a:gd name="T5" fmla="*/ 77 h 77"/>
                    <a:gd name="T6" fmla="*/ 5 w 78"/>
                    <a:gd name="T7" fmla="*/ 23 h 77"/>
                    <a:gd name="T8" fmla="*/ 36 w 78"/>
                    <a:gd name="T9" fmla="*/ 3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7">
                      <a:moveTo>
                        <a:pt x="36" y="30"/>
                      </a:moveTo>
                      <a:cubicBezTo>
                        <a:pt x="36" y="30"/>
                        <a:pt x="49" y="0"/>
                        <a:pt x="64" y="16"/>
                      </a:cubicBezTo>
                      <a:cubicBezTo>
                        <a:pt x="78" y="31"/>
                        <a:pt x="47" y="50"/>
                        <a:pt x="33" y="77"/>
                      </a:cubicBezTo>
                      <a:cubicBezTo>
                        <a:pt x="33" y="77"/>
                        <a:pt x="0" y="39"/>
                        <a:pt x="5" y="23"/>
                      </a:cubicBezTo>
                      <a:cubicBezTo>
                        <a:pt x="11" y="6"/>
                        <a:pt x="29" y="7"/>
                        <a:pt x="36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8" name="Freeform 107">
                  <a:extLst>
                    <a:ext uri="{FF2B5EF4-FFF2-40B4-BE49-F238E27FC236}">
                      <a16:creationId xmlns:a16="http://schemas.microsoft.com/office/drawing/2014/main" id="{1128CA6D-EEC8-4B87-B2B8-F06CAA547D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6" y="1903413"/>
                  <a:ext cx="238125" cy="204788"/>
                </a:xfrm>
                <a:custGeom>
                  <a:avLst/>
                  <a:gdLst>
                    <a:gd name="T0" fmla="*/ 32 w 56"/>
                    <a:gd name="T1" fmla="*/ 46 h 48"/>
                    <a:gd name="T2" fmla="*/ 16 w 56"/>
                    <a:gd name="T3" fmla="*/ 39 h 48"/>
                    <a:gd name="T4" fmla="*/ 18 w 56"/>
                    <a:gd name="T5" fmla="*/ 6 h 48"/>
                    <a:gd name="T6" fmla="*/ 38 w 56"/>
                    <a:gd name="T7" fmla="*/ 9 h 48"/>
                    <a:gd name="T8" fmla="*/ 41 w 56"/>
                    <a:gd name="T9" fmla="*/ 26 h 48"/>
                    <a:gd name="T10" fmla="*/ 30 w 56"/>
                    <a:gd name="T11" fmla="*/ 33 h 48"/>
                    <a:gd name="T12" fmla="*/ 24 w 56"/>
                    <a:gd name="T13" fmla="*/ 26 h 48"/>
                    <a:gd name="T14" fmla="*/ 24 w 56"/>
                    <a:gd name="T15" fmla="*/ 18 h 48"/>
                    <a:gd name="T16" fmla="*/ 31 w 56"/>
                    <a:gd name="T17" fmla="*/ 18 h 48"/>
                    <a:gd name="T18" fmla="*/ 33 w 56"/>
                    <a:gd name="T19" fmla="*/ 24 h 48"/>
                    <a:gd name="T20" fmla="*/ 29 w 56"/>
                    <a:gd name="T21" fmla="*/ 27 h 48"/>
                    <a:gd name="T22" fmla="*/ 32 w 56"/>
                    <a:gd name="T23" fmla="*/ 12 h 48"/>
                    <a:gd name="T24" fmla="*/ 18 w 56"/>
                    <a:gd name="T25" fmla="*/ 25 h 48"/>
                    <a:gd name="T26" fmla="*/ 46 w 56"/>
                    <a:gd name="T27" fmla="*/ 12 h 48"/>
                    <a:gd name="T28" fmla="*/ 25 w 56"/>
                    <a:gd name="T29" fmla="*/ 1 h 48"/>
                    <a:gd name="T30" fmla="*/ 4 w 56"/>
                    <a:gd name="T31" fmla="*/ 23 h 48"/>
                    <a:gd name="T32" fmla="*/ 27 w 56"/>
                    <a:gd name="T33" fmla="*/ 48 h 48"/>
                    <a:gd name="T34" fmla="*/ 32 w 56"/>
                    <a:gd name="T35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6" h="48">
                      <a:moveTo>
                        <a:pt x="32" y="46"/>
                      </a:moveTo>
                      <a:cubicBezTo>
                        <a:pt x="26" y="45"/>
                        <a:pt x="21" y="43"/>
                        <a:pt x="16" y="39"/>
                      </a:cubicBezTo>
                      <a:cubicBezTo>
                        <a:pt x="5" y="31"/>
                        <a:pt x="9" y="14"/>
                        <a:pt x="18" y="6"/>
                      </a:cubicBezTo>
                      <a:cubicBezTo>
                        <a:pt x="24" y="0"/>
                        <a:pt x="33" y="5"/>
                        <a:pt x="38" y="9"/>
                      </a:cubicBezTo>
                      <a:cubicBezTo>
                        <a:pt x="42" y="14"/>
                        <a:pt x="44" y="20"/>
                        <a:pt x="41" y="26"/>
                      </a:cubicBezTo>
                      <a:cubicBezTo>
                        <a:pt x="39" y="31"/>
                        <a:pt x="35" y="35"/>
                        <a:pt x="30" y="33"/>
                      </a:cubicBezTo>
                      <a:cubicBezTo>
                        <a:pt x="28" y="31"/>
                        <a:pt x="26" y="29"/>
                        <a:pt x="24" y="26"/>
                      </a:cubicBezTo>
                      <a:cubicBezTo>
                        <a:pt x="23" y="23"/>
                        <a:pt x="23" y="21"/>
                        <a:pt x="24" y="18"/>
                      </a:cubicBezTo>
                      <a:cubicBezTo>
                        <a:pt x="26" y="14"/>
                        <a:pt x="29" y="15"/>
                        <a:pt x="31" y="18"/>
                      </a:cubicBezTo>
                      <a:cubicBezTo>
                        <a:pt x="33" y="20"/>
                        <a:pt x="29" y="24"/>
                        <a:pt x="33" y="24"/>
                      </a:cubicBezTo>
                      <a:cubicBezTo>
                        <a:pt x="32" y="24"/>
                        <a:pt x="26" y="26"/>
                        <a:pt x="29" y="27"/>
                      </a:cubicBezTo>
                      <a:cubicBezTo>
                        <a:pt x="38" y="27"/>
                        <a:pt x="41" y="15"/>
                        <a:pt x="32" y="12"/>
                      </a:cubicBezTo>
                      <a:cubicBezTo>
                        <a:pt x="25" y="10"/>
                        <a:pt x="16" y="18"/>
                        <a:pt x="18" y="25"/>
                      </a:cubicBezTo>
                      <a:cubicBezTo>
                        <a:pt x="22" y="47"/>
                        <a:pt x="56" y="32"/>
                        <a:pt x="46" y="12"/>
                      </a:cubicBezTo>
                      <a:cubicBezTo>
                        <a:pt x="42" y="4"/>
                        <a:pt x="33" y="0"/>
                        <a:pt x="25" y="1"/>
                      </a:cubicBezTo>
                      <a:cubicBezTo>
                        <a:pt x="13" y="3"/>
                        <a:pt x="6" y="12"/>
                        <a:pt x="4" y="23"/>
                      </a:cubicBezTo>
                      <a:cubicBezTo>
                        <a:pt x="0" y="37"/>
                        <a:pt x="15" y="46"/>
                        <a:pt x="27" y="48"/>
                      </a:cubicBezTo>
                      <a:cubicBezTo>
                        <a:pt x="29" y="48"/>
                        <a:pt x="34" y="46"/>
                        <a:pt x="32" y="4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9" name="Freeform 108">
                  <a:extLst>
                    <a:ext uri="{FF2B5EF4-FFF2-40B4-BE49-F238E27FC236}">
                      <a16:creationId xmlns:a16="http://schemas.microsoft.com/office/drawing/2014/main" id="{5BDFCBD1-843A-4E39-97C4-804E90B757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4276" y="1724025"/>
                  <a:ext cx="195263" cy="192088"/>
                </a:xfrm>
                <a:custGeom>
                  <a:avLst/>
                  <a:gdLst>
                    <a:gd name="T0" fmla="*/ 19 w 46"/>
                    <a:gd name="T1" fmla="*/ 4 h 45"/>
                    <a:gd name="T2" fmla="*/ 31 w 46"/>
                    <a:gd name="T3" fmla="*/ 14 h 45"/>
                    <a:gd name="T4" fmla="*/ 23 w 46"/>
                    <a:gd name="T5" fmla="*/ 40 h 45"/>
                    <a:gd name="T6" fmla="*/ 6 w 46"/>
                    <a:gd name="T7" fmla="*/ 25 h 45"/>
                    <a:gd name="T8" fmla="*/ 21 w 46"/>
                    <a:gd name="T9" fmla="*/ 21 h 45"/>
                    <a:gd name="T10" fmla="*/ 23 w 46"/>
                    <a:gd name="T11" fmla="*/ 28 h 45"/>
                    <a:gd name="T12" fmla="*/ 19 w 46"/>
                    <a:gd name="T13" fmla="*/ 30 h 45"/>
                    <a:gd name="T14" fmla="*/ 16 w 46"/>
                    <a:gd name="T15" fmla="*/ 26 h 45"/>
                    <a:gd name="T16" fmla="*/ 20 w 46"/>
                    <a:gd name="T17" fmla="*/ 22 h 45"/>
                    <a:gd name="T18" fmla="*/ 13 w 46"/>
                    <a:gd name="T19" fmla="*/ 33 h 45"/>
                    <a:gd name="T20" fmla="*/ 29 w 46"/>
                    <a:gd name="T21" fmla="*/ 27 h 45"/>
                    <a:gd name="T22" fmla="*/ 14 w 46"/>
                    <a:gd name="T23" fmla="*/ 14 h 45"/>
                    <a:gd name="T24" fmla="*/ 1 w 46"/>
                    <a:gd name="T25" fmla="*/ 29 h 45"/>
                    <a:gd name="T26" fmla="*/ 15 w 46"/>
                    <a:gd name="T27" fmla="*/ 43 h 45"/>
                    <a:gd name="T28" fmla="*/ 36 w 46"/>
                    <a:gd name="T29" fmla="*/ 35 h 45"/>
                    <a:gd name="T30" fmla="*/ 24 w 46"/>
                    <a:gd name="T31" fmla="*/ 1 h 45"/>
                    <a:gd name="T32" fmla="*/ 19 w 46"/>
                    <a:gd name="T33" fmla="*/ 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" h="45">
                      <a:moveTo>
                        <a:pt x="19" y="4"/>
                      </a:moveTo>
                      <a:cubicBezTo>
                        <a:pt x="24" y="7"/>
                        <a:pt x="28" y="10"/>
                        <a:pt x="31" y="14"/>
                      </a:cubicBezTo>
                      <a:cubicBezTo>
                        <a:pt x="37" y="23"/>
                        <a:pt x="35" y="38"/>
                        <a:pt x="23" y="40"/>
                      </a:cubicBezTo>
                      <a:cubicBezTo>
                        <a:pt x="15" y="42"/>
                        <a:pt x="6" y="33"/>
                        <a:pt x="6" y="25"/>
                      </a:cubicBezTo>
                      <a:cubicBezTo>
                        <a:pt x="7" y="17"/>
                        <a:pt x="16" y="16"/>
                        <a:pt x="21" y="21"/>
                      </a:cubicBezTo>
                      <a:cubicBezTo>
                        <a:pt x="23" y="23"/>
                        <a:pt x="24" y="25"/>
                        <a:pt x="23" y="28"/>
                      </a:cubicBezTo>
                      <a:cubicBezTo>
                        <a:pt x="23" y="30"/>
                        <a:pt x="21" y="31"/>
                        <a:pt x="19" y="30"/>
                      </a:cubicBezTo>
                      <a:cubicBezTo>
                        <a:pt x="16" y="29"/>
                        <a:pt x="19" y="26"/>
                        <a:pt x="16" y="26"/>
                      </a:cubicBezTo>
                      <a:cubicBezTo>
                        <a:pt x="18" y="26"/>
                        <a:pt x="23" y="23"/>
                        <a:pt x="20" y="22"/>
                      </a:cubicBezTo>
                      <a:cubicBezTo>
                        <a:pt x="14" y="21"/>
                        <a:pt x="8" y="29"/>
                        <a:pt x="13" y="33"/>
                      </a:cubicBezTo>
                      <a:cubicBezTo>
                        <a:pt x="19" y="37"/>
                        <a:pt x="27" y="33"/>
                        <a:pt x="29" y="27"/>
                      </a:cubicBezTo>
                      <a:cubicBezTo>
                        <a:pt x="32" y="19"/>
                        <a:pt x="20" y="13"/>
                        <a:pt x="14" y="14"/>
                      </a:cubicBezTo>
                      <a:cubicBezTo>
                        <a:pt x="6" y="14"/>
                        <a:pt x="0" y="22"/>
                        <a:pt x="1" y="29"/>
                      </a:cubicBezTo>
                      <a:cubicBezTo>
                        <a:pt x="2" y="36"/>
                        <a:pt x="9" y="41"/>
                        <a:pt x="15" y="43"/>
                      </a:cubicBezTo>
                      <a:cubicBezTo>
                        <a:pt x="23" y="45"/>
                        <a:pt x="31" y="42"/>
                        <a:pt x="36" y="35"/>
                      </a:cubicBezTo>
                      <a:cubicBezTo>
                        <a:pt x="46" y="22"/>
                        <a:pt x="37" y="8"/>
                        <a:pt x="24" y="1"/>
                      </a:cubicBezTo>
                      <a:cubicBezTo>
                        <a:pt x="22" y="0"/>
                        <a:pt x="17" y="3"/>
                        <a:pt x="19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0" name="Freeform 109">
                  <a:extLst>
                    <a:ext uri="{FF2B5EF4-FFF2-40B4-BE49-F238E27FC236}">
                      <a16:creationId xmlns:a16="http://schemas.microsoft.com/office/drawing/2014/main" id="{0BEB019E-A402-4974-8171-4441C9063D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469900"/>
                  <a:ext cx="446088" cy="425450"/>
                </a:xfrm>
                <a:custGeom>
                  <a:avLst/>
                  <a:gdLst>
                    <a:gd name="T0" fmla="*/ 60 w 105"/>
                    <a:gd name="T1" fmla="*/ 7 h 100"/>
                    <a:gd name="T2" fmla="*/ 85 w 105"/>
                    <a:gd name="T3" fmla="*/ 72 h 100"/>
                    <a:gd name="T4" fmla="*/ 6 w 105"/>
                    <a:gd name="T5" fmla="*/ 55 h 100"/>
                    <a:gd name="T6" fmla="*/ 60 w 105"/>
                    <a:gd name="T7" fmla="*/ 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5" h="100">
                      <a:moveTo>
                        <a:pt x="60" y="7"/>
                      </a:moveTo>
                      <a:cubicBezTo>
                        <a:pt x="85" y="14"/>
                        <a:pt x="105" y="45"/>
                        <a:pt x="85" y="72"/>
                      </a:cubicBezTo>
                      <a:cubicBezTo>
                        <a:pt x="65" y="100"/>
                        <a:pt x="11" y="93"/>
                        <a:pt x="6" y="55"/>
                      </a:cubicBezTo>
                      <a:cubicBezTo>
                        <a:pt x="0" y="17"/>
                        <a:pt x="34" y="0"/>
                        <a:pt x="60" y="7"/>
                      </a:cubicBezTo>
                      <a:close/>
                    </a:path>
                  </a:pathLst>
                </a:custGeom>
                <a:solidFill>
                  <a:srgbClr val="FFC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1" name="Freeform 110">
                  <a:extLst>
                    <a:ext uri="{FF2B5EF4-FFF2-40B4-BE49-F238E27FC236}">
                      <a16:creationId xmlns:a16="http://schemas.microsoft.com/office/drawing/2014/main" id="{A4CAB647-F331-4BE3-92D5-3A3B590A15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426" y="439738"/>
                  <a:ext cx="484188" cy="400050"/>
                </a:xfrm>
                <a:custGeom>
                  <a:avLst/>
                  <a:gdLst>
                    <a:gd name="T0" fmla="*/ 64 w 114"/>
                    <a:gd name="T1" fmla="*/ 8 h 94"/>
                    <a:gd name="T2" fmla="*/ 95 w 114"/>
                    <a:gd name="T3" fmla="*/ 59 h 94"/>
                    <a:gd name="T4" fmla="*/ 40 w 114"/>
                    <a:gd name="T5" fmla="*/ 84 h 94"/>
                    <a:gd name="T6" fmla="*/ 15 w 114"/>
                    <a:gd name="T7" fmla="*/ 41 h 94"/>
                    <a:gd name="T8" fmla="*/ 65 w 114"/>
                    <a:gd name="T9" fmla="*/ 8 h 94"/>
                    <a:gd name="T10" fmla="*/ 69 w 114"/>
                    <a:gd name="T11" fmla="*/ 5 h 94"/>
                    <a:gd name="T12" fmla="*/ 15 w 114"/>
                    <a:gd name="T13" fmla="*/ 24 h 94"/>
                    <a:gd name="T14" fmla="*/ 36 w 114"/>
                    <a:gd name="T15" fmla="*/ 86 h 94"/>
                    <a:gd name="T16" fmla="*/ 90 w 114"/>
                    <a:gd name="T17" fmla="*/ 77 h 94"/>
                    <a:gd name="T18" fmla="*/ 69 w 114"/>
                    <a:gd name="T19" fmla="*/ 5 h 94"/>
                    <a:gd name="T20" fmla="*/ 64 w 114"/>
                    <a:gd name="T21" fmla="*/ 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4" h="94">
                      <a:moveTo>
                        <a:pt x="64" y="8"/>
                      </a:moveTo>
                      <a:cubicBezTo>
                        <a:pt x="87" y="15"/>
                        <a:pt x="101" y="36"/>
                        <a:pt x="95" y="59"/>
                      </a:cubicBezTo>
                      <a:cubicBezTo>
                        <a:pt x="90" y="84"/>
                        <a:pt x="62" y="91"/>
                        <a:pt x="40" y="84"/>
                      </a:cubicBezTo>
                      <a:cubicBezTo>
                        <a:pt x="22" y="77"/>
                        <a:pt x="14" y="59"/>
                        <a:pt x="15" y="41"/>
                      </a:cubicBezTo>
                      <a:cubicBezTo>
                        <a:pt x="16" y="16"/>
                        <a:pt x="42" y="3"/>
                        <a:pt x="65" y="8"/>
                      </a:cubicBezTo>
                      <a:cubicBezTo>
                        <a:pt x="67" y="8"/>
                        <a:pt x="72" y="6"/>
                        <a:pt x="69" y="5"/>
                      </a:cubicBezTo>
                      <a:cubicBezTo>
                        <a:pt x="49" y="0"/>
                        <a:pt x="27" y="7"/>
                        <a:pt x="15" y="24"/>
                      </a:cubicBezTo>
                      <a:cubicBezTo>
                        <a:pt x="0" y="47"/>
                        <a:pt x="13" y="76"/>
                        <a:pt x="36" y="86"/>
                      </a:cubicBezTo>
                      <a:cubicBezTo>
                        <a:pt x="52" y="94"/>
                        <a:pt x="77" y="90"/>
                        <a:pt x="90" y="77"/>
                      </a:cubicBezTo>
                      <a:cubicBezTo>
                        <a:pt x="114" y="51"/>
                        <a:pt x="100" y="15"/>
                        <a:pt x="69" y="5"/>
                      </a:cubicBezTo>
                      <a:cubicBezTo>
                        <a:pt x="68" y="5"/>
                        <a:pt x="62" y="7"/>
                        <a:pt x="64" y="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2" name="Freeform 111">
                  <a:extLst>
                    <a:ext uri="{FF2B5EF4-FFF2-40B4-BE49-F238E27FC236}">
                      <a16:creationId xmlns:a16="http://schemas.microsoft.com/office/drawing/2014/main" id="{BB4774A6-1D7D-4BD5-8125-2624C46005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5851" y="627063"/>
                  <a:ext cx="66675" cy="33338"/>
                </a:xfrm>
                <a:custGeom>
                  <a:avLst/>
                  <a:gdLst>
                    <a:gd name="T0" fmla="*/ 0 w 16"/>
                    <a:gd name="T1" fmla="*/ 3 h 8"/>
                    <a:gd name="T2" fmla="*/ 7 w 16"/>
                    <a:gd name="T3" fmla="*/ 8 h 8"/>
                    <a:gd name="T4" fmla="*/ 15 w 16"/>
                    <a:gd name="T5" fmla="*/ 5 h 8"/>
                    <a:gd name="T6" fmla="*/ 8 w 16"/>
                    <a:gd name="T7" fmla="*/ 0 h 8"/>
                    <a:gd name="T8" fmla="*/ 0 w 16"/>
                    <a:gd name="T9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8">
                      <a:moveTo>
                        <a:pt x="0" y="3"/>
                      </a:moveTo>
                      <a:cubicBezTo>
                        <a:pt x="0" y="5"/>
                        <a:pt x="3" y="7"/>
                        <a:pt x="7" y="8"/>
                      </a:cubicBezTo>
                      <a:cubicBezTo>
                        <a:pt x="12" y="8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0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3" name="Freeform 112">
                  <a:extLst>
                    <a:ext uri="{FF2B5EF4-FFF2-40B4-BE49-F238E27FC236}">
                      <a16:creationId xmlns:a16="http://schemas.microsoft.com/office/drawing/2014/main" id="{FE1E3B39-1E0F-4EDC-B68A-09FB9E2A8D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657225"/>
                  <a:ext cx="68263" cy="38100"/>
                </a:xfrm>
                <a:custGeom>
                  <a:avLst/>
                  <a:gdLst>
                    <a:gd name="T0" fmla="*/ 0 w 16"/>
                    <a:gd name="T1" fmla="*/ 3 h 9"/>
                    <a:gd name="T2" fmla="*/ 7 w 16"/>
                    <a:gd name="T3" fmla="*/ 8 h 9"/>
                    <a:gd name="T4" fmla="*/ 15 w 16"/>
                    <a:gd name="T5" fmla="*/ 5 h 9"/>
                    <a:gd name="T6" fmla="*/ 8 w 16"/>
                    <a:gd name="T7" fmla="*/ 1 h 9"/>
                    <a:gd name="T8" fmla="*/ 0 w 16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0" y="3"/>
                      </a:moveTo>
                      <a:cubicBezTo>
                        <a:pt x="0" y="5"/>
                        <a:pt x="3" y="8"/>
                        <a:pt x="7" y="8"/>
                      </a:cubicBezTo>
                      <a:cubicBezTo>
                        <a:pt x="12" y="9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1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4" name="Freeform 113">
                  <a:extLst>
                    <a:ext uri="{FF2B5EF4-FFF2-40B4-BE49-F238E27FC236}">
                      <a16:creationId xmlns:a16="http://schemas.microsoft.com/office/drawing/2014/main" id="{0E90404C-778A-47D0-A111-A9C6821F7E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3789" y="635000"/>
                  <a:ext cx="258763" cy="161925"/>
                </a:xfrm>
                <a:custGeom>
                  <a:avLst/>
                  <a:gdLst>
                    <a:gd name="T0" fmla="*/ 54 w 61"/>
                    <a:gd name="T1" fmla="*/ 11 h 38"/>
                    <a:gd name="T2" fmla="*/ 9 w 61"/>
                    <a:gd name="T3" fmla="*/ 3 h 38"/>
                    <a:gd name="T4" fmla="*/ 3 w 61"/>
                    <a:gd name="T5" fmla="*/ 4 h 38"/>
                    <a:gd name="T6" fmla="*/ 60 w 61"/>
                    <a:gd name="T7" fmla="*/ 10 h 38"/>
                    <a:gd name="T8" fmla="*/ 54 w 61"/>
                    <a:gd name="T9" fmla="*/ 1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8">
                      <a:moveTo>
                        <a:pt x="54" y="11"/>
                      </a:moveTo>
                      <a:cubicBezTo>
                        <a:pt x="52" y="34"/>
                        <a:pt x="7" y="26"/>
                        <a:pt x="9" y="3"/>
                      </a:cubicBezTo>
                      <a:cubicBezTo>
                        <a:pt x="9" y="0"/>
                        <a:pt x="3" y="1"/>
                        <a:pt x="3" y="4"/>
                      </a:cubicBezTo>
                      <a:cubicBezTo>
                        <a:pt x="0" y="33"/>
                        <a:pt x="57" y="38"/>
                        <a:pt x="60" y="10"/>
                      </a:cubicBezTo>
                      <a:cubicBezTo>
                        <a:pt x="61" y="7"/>
                        <a:pt x="55" y="8"/>
                        <a:pt x="54" y="1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5" name="Freeform 114">
                  <a:extLst>
                    <a:ext uri="{FF2B5EF4-FFF2-40B4-BE49-F238E27FC236}">
                      <a16:creationId xmlns:a16="http://schemas.microsoft.com/office/drawing/2014/main" id="{DB87C3CB-1855-4E5B-B174-115ED21174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4451" y="601663"/>
                  <a:ext cx="46038" cy="33338"/>
                </a:xfrm>
                <a:custGeom>
                  <a:avLst/>
                  <a:gdLst>
                    <a:gd name="T0" fmla="*/ 5 w 11"/>
                    <a:gd name="T1" fmla="*/ 1 h 8"/>
                    <a:gd name="T2" fmla="*/ 5 w 11"/>
                    <a:gd name="T3" fmla="*/ 8 h 8"/>
                    <a:gd name="T4" fmla="*/ 5 w 11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8">
                      <a:moveTo>
                        <a:pt x="5" y="1"/>
                      </a:moveTo>
                      <a:cubicBezTo>
                        <a:pt x="9" y="0"/>
                        <a:pt x="11" y="7"/>
                        <a:pt x="5" y="8"/>
                      </a:cubicBezTo>
                      <a:cubicBezTo>
                        <a:pt x="2" y="8"/>
                        <a:pt x="0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6" name="Freeform 115">
                  <a:extLst>
                    <a:ext uri="{FF2B5EF4-FFF2-40B4-BE49-F238E27FC236}">
                      <a16:creationId xmlns:a16="http://schemas.microsoft.com/office/drawing/2014/main" id="{973D1EA5-7DB6-4DD9-BFE4-9DECC4580F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3951" y="581025"/>
                  <a:ext cx="41275" cy="33338"/>
                </a:xfrm>
                <a:custGeom>
                  <a:avLst/>
                  <a:gdLst>
                    <a:gd name="T0" fmla="*/ 4 w 10"/>
                    <a:gd name="T1" fmla="*/ 1 h 8"/>
                    <a:gd name="T2" fmla="*/ 5 w 10"/>
                    <a:gd name="T3" fmla="*/ 7 h 8"/>
                    <a:gd name="T4" fmla="*/ 4 w 10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8">
                      <a:moveTo>
                        <a:pt x="4" y="1"/>
                      </a:moveTo>
                      <a:cubicBezTo>
                        <a:pt x="9" y="0"/>
                        <a:pt x="10" y="7"/>
                        <a:pt x="5" y="7"/>
                      </a:cubicBezTo>
                      <a:cubicBezTo>
                        <a:pt x="1" y="8"/>
                        <a:pt x="0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7" name="Freeform 116">
                  <a:extLst>
                    <a:ext uri="{FF2B5EF4-FFF2-40B4-BE49-F238E27FC236}">
                      <a16:creationId xmlns:a16="http://schemas.microsoft.com/office/drawing/2014/main" id="{F8E0AEF2-A18A-4A9E-B2D2-D662271172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831850"/>
                  <a:ext cx="76200" cy="114300"/>
                </a:xfrm>
                <a:custGeom>
                  <a:avLst/>
                  <a:gdLst>
                    <a:gd name="T0" fmla="*/ 11 w 18"/>
                    <a:gd name="T1" fmla="*/ 2 h 27"/>
                    <a:gd name="T2" fmla="*/ 1 w 18"/>
                    <a:gd name="T3" fmla="*/ 24 h 27"/>
                    <a:gd name="T4" fmla="*/ 7 w 18"/>
                    <a:gd name="T5" fmla="*/ 25 h 27"/>
                    <a:gd name="T6" fmla="*/ 17 w 18"/>
                    <a:gd name="T7" fmla="*/ 3 h 27"/>
                    <a:gd name="T8" fmla="*/ 11 w 18"/>
                    <a:gd name="T9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7">
                      <a:moveTo>
                        <a:pt x="11" y="2"/>
                      </a:moveTo>
                      <a:cubicBezTo>
                        <a:pt x="8" y="10"/>
                        <a:pt x="5" y="17"/>
                        <a:pt x="1" y="24"/>
                      </a:cubicBezTo>
                      <a:cubicBezTo>
                        <a:pt x="0" y="27"/>
                        <a:pt x="6" y="26"/>
                        <a:pt x="7" y="25"/>
                      </a:cubicBezTo>
                      <a:cubicBezTo>
                        <a:pt x="10" y="17"/>
                        <a:pt x="13" y="10"/>
                        <a:pt x="17" y="3"/>
                      </a:cubicBezTo>
                      <a:cubicBezTo>
                        <a:pt x="18" y="0"/>
                        <a:pt x="12" y="1"/>
                        <a:pt x="1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8" name="Freeform 117">
                  <a:extLst>
                    <a:ext uri="{FF2B5EF4-FFF2-40B4-BE49-F238E27FC236}">
                      <a16:creationId xmlns:a16="http://schemas.microsoft.com/office/drawing/2014/main" id="{3E09A2D4-0FB3-4DBF-B983-9B35652FB2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1864" y="754063"/>
                  <a:ext cx="119063" cy="47625"/>
                </a:xfrm>
                <a:custGeom>
                  <a:avLst/>
                  <a:gdLst>
                    <a:gd name="T0" fmla="*/ 22 w 28"/>
                    <a:gd name="T1" fmla="*/ 1 h 11"/>
                    <a:gd name="T2" fmla="*/ 2 w 28"/>
                    <a:gd name="T3" fmla="*/ 9 h 11"/>
                    <a:gd name="T4" fmla="*/ 1 w 28"/>
                    <a:gd name="T5" fmla="*/ 11 h 11"/>
                    <a:gd name="T6" fmla="*/ 5 w 28"/>
                    <a:gd name="T7" fmla="*/ 10 h 11"/>
                    <a:gd name="T8" fmla="*/ 26 w 28"/>
                    <a:gd name="T9" fmla="*/ 1 h 11"/>
                    <a:gd name="T10" fmla="*/ 26 w 28"/>
                    <a:gd name="T11" fmla="*/ 0 h 11"/>
                    <a:gd name="T12" fmla="*/ 22 w 28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1">
                      <a:moveTo>
                        <a:pt x="22" y="1"/>
                      </a:moveTo>
                      <a:cubicBezTo>
                        <a:pt x="15" y="3"/>
                        <a:pt x="8" y="6"/>
                        <a:pt x="2" y="9"/>
                      </a:cubicBezTo>
                      <a:cubicBezTo>
                        <a:pt x="1" y="10"/>
                        <a:pt x="0" y="11"/>
                        <a:pt x="1" y="11"/>
                      </a:cubicBezTo>
                      <a:cubicBezTo>
                        <a:pt x="2" y="11"/>
                        <a:pt x="4" y="11"/>
                        <a:pt x="5" y="10"/>
                      </a:cubicBezTo>
                      <a:cubicBezTo>
                        <a:pt x="12" y="7"/>
                        <a:pt x="19" y="4"/>
                        <a:pt x="26" y="1"/>
                      </a:cubicBezTo>
                      <a:cubicBezTo>
                        <a:pt x="26" y="1"/>
                        <a:pt x="28" y="0"/>
                        <a:pt x="26" y="0"/>
                      </a:cubicBezTo>
                      <a:cubicBezTo>
                        <a:pt x="25" y="0"/>
                        <a:pt x="24" y="0"/>
                        <a:pt x="22" y="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9" name="Freeform 118">
                  <a:extLst>
                    <a:ext uri="{FF2B5EF4-FFF2-40B4-BE49-F238E27FC236}">
                      <a16:creationId xmlns:a16="http://schemas.microsoft.com/office/drawing/2014/main" id="{A824C353-F4D8-42F9-87BA-A39EFFF81E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3489" y="857250"/>
                  <a:ext cx="42863" cy="119063"/>
                </a:xfrm>
                <a:custGeom>
                  <a:avLst/>
                  <a:gdLst>
                    <a:gd name="T0" fmla="*/ 1 w 10"/>
                    <a:gd name="T1" fmla="*/ 4 h 28"/>
                    <a:gd name="T2" fmla="*/ 4 w 10"/>
                    <a:gd name="T3" fmla="*/ 25 h 28"/>
                    <a:gd name="T4" fmla="*/ 10 w 10"/>
                    <a:gd name="T5" fmla="*/ 24 h 28"/>
                    <a:gd name="T6" fmla="*/ 7 w 10"/>
                    <a:gd name="T7" fmla="*/ 3 h 28"/>
                    <a:gd name="T8" fmla="*/ 1 w 10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8">
                      <a:moveTo>
                        <a:pt x="1" y="4"/>
                      </a:moveTo>
                      <a:cubicBezTo>
                        <a:pt x="2" y="11"/>
                        <a:pt x="3" y="18"/>
                        <a:pt x="4" y="25"/>
                      </a:cubicBezTo>
                      <a:cubicBezTo>
                        <a:pt x="4" y="28"/>
                        <a:pt x="10" y="26"/>
                        <a:pt x="10" y="24"/>
                      </a:cubicBezTo>
                      <a:cubicBezTo>
                        <a:pt x="9" y="17"/>
                        <a:pt x="8" y="10"/>
                        <a:pt x="7" y="3"/>
                      </a:cubicBezTo>
                      <a:cubicBezTo>
                        <a:pt x="6" y="0"/>
                        <a:pt x="0" y="2"/>
                        <a:pt x="1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0" name="Freeform 119">
                  <a:extLst>
                    <a:ext uri="{FF2B5EF4-FFF2-40B4-BE49-F238E27FC236}">
                      <a16:creationId xmlns:a16="http://schemas.microsoft.com/office/drawing/2014/main" id="{F797D3B0-728B-4BBD-88EB-3CDF9FA37F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5251" y="801688"/>
                  <a:ext cx="93663" cy="96838"/>
                </a:xfrm>
                <a:custGeom>
                  <a:avLst/>
                  <a:gdLst>
                    <a:gd name="T0" fmla="*/ 1 w 22"/>
                    <a:gd name="T1" fmla="*/ 3 h 23"/>
                    <a:gd name="T2" fmla="*/ 15 w 22"/>
                    <a:gd name="T3" fmla="*/ 22 h 23"/>
                    <a:gd name="T4" fmla="*/ 21 w 22"/>
                    <a:gd name="T5" fmla="*/ 19 h 23"/>
                    <a:gd name="T6" fmla="*/ 7 w 22"/>
                    <a:gd name="T7" fmla="*/ 1 h 23"/>
                    <a:gd name="T8" fmla="*/ 1 w 22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" y="3"/>
                      </a:moveTo>
                      <a:cubicBezTo>
                        <a:pt x="6" y="9"/>
                        <a:pt x="11" y="16"/>
                        <a:pt x="15" y="22"/>
                      </a:cubicBezTo>
                      <a:cubicBezTo>
                        <a:pt x="16" y="23"/>
                        <a:pt x="22" y="21"/>
                        <a:pt x="21" y="19"/>
                      </a:cubicBezTo>
                      <a:cubicBezTo>
                        <a:pt x="16" y="13"/>
                        <a:pt x="11" y="7"/>
                        <a:pt x="7" y="1"/>
                      </a:cubicBezTo>
                      <a:cubicBezTo>
                        <a:pt x="6" y="0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1" name="Freeform 120">
                  <a:extLst>
                    <a:ext uri="{FF2B5EF4-FFF2-40B4-BE49-F238E27FC236}">
                      <a16:creationId xmlns:a16="http://schemas.microsoft.com/office/drawing/2014/main" id="{D655F037-87F9-44E9-8336-0F132BA531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5026" y="631825"/>
                  <a:ext cx="169863" cy="28575"/>
                </a:xfrm>
                <a:custGeom>
                  <a:avLst/>
                  <a:gdLst>
                    <a:gd name="T0" fmla="*/ 36 w 40"/>
                    <a:gd name="T1" fmla="*/ 0 h 7"/>
                    <a:gd name="T2" fmla="*/ 5 w 40"/>
                    <a:gd name="T3" fmla="*/ 3 h 7"/>
                    <a:gd name="T4" fmla="*/ 4 w 40"/>
                    <a:gd name="T5" fmla="*/ 7 h 7"/>
                    <a:gd name="T6" fmla="*/ 36 w 40"/>
                    <a:gd name="T7" fmla="*/ 4 h 7"/>
                    <a:gd name="T8" fmla="*/ 36 w 40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6" y="0"/>
                      </a:moveTo>
                      <a:cubicBezTo>
                        <a:pt x="26" y="1"/>
                        <a:pt x="15" y="2"/>
                        <a:pt x="5" y="3"/>
                      </a:cubicBezTo>
                      <a:cubicBezTo>
                        <a:pt x="2" y="3"/>
                        <a:pt x="0" y="7"/>
                        <a:pt x="4" y="7"/>
                      </a:cubicBezTo>
                      <a:cubicBezTo>
                        <a:pt x="15" y="6"/>
                        <a:pt x="25" y="5"/>
                        <a:pt x="36" y="4"/>
                      </a:cubicBezTo>
                      <a:cubicBezTo>
                        <a:pt x="39" y="4"/>
                        <a:pt x="40" y="0"/>
                        <a:pt x="36" y="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2" name="Freeform 121">
                  <a:extLst>
                    <a:ext uri="{FF2B5EF4-FFF2-40B4-BE49-F238E27FC236}">
                      <a16:creationId xmlns:a16="http://schemas.microsoft.com/office/drawing/2014/main" id="{ED5739C9-618B-49DD-AD3F-B64D501553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6789" y="414338"/>
                  <a:ext cx="114300" cy="80963"/>
                </a:xfrm>
                <a:custGeom>
                  <a:avLst/>
                  <a:gdLst>
                    <a:gd name="T0" fmla="*/ 26 w 27"/>
                    <a:gd name="T1" fmla="*/ 15 h 19"/>
                    <a:gd name="T2" fmla="*/ 7 w 27"/>
                    <a:gd name="T3" fmla="*/ 1 h 19"/>
                    <a:gd name="T4" fmla="*/ 1 w 27"/>
                    <a:gd name="T5" fmla="*/ 4 h 19"/>
                    <a:gd name="T6" fmla="*/ 20 w 27"/>
                    <a:gd name="T7" fmla="*/ 17 h 19"/>
                    <a:gd name="T8" fmla="*/ 26 w 27"/>
                    <a:gd name="T9" fmla="*/ 1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9">
                      <a:moveTo>
                        <a:pt x="26" y="15"/>
                      </a:moveTo>
                      <a:cubicBezTo>
                        <a:pt x="19" y="11"/>
                        <a:pt x="13" y="6"/>
                        <a:pt x="7" y="1"/>
                      </a:cubicBezTo>
                      <a:cubicBezTo>
                        <a:pt x="5" y="0"/>
                        <a:pt x="0" y="3"/>
                        <a:pt x="1" y="4"/>
                      </a:cubicBezTo>
                      <a:cubicBezTo>
                        <a:pt x="8" y="8"/>
                        <a:pt x="14" y="13"/>
                        <a:pt x="20" y="17"/>
                      </a:cubicBezTo>
                      <a:cubicBezTo>
                        <a:pt x="22" y="19"/>
                        <a:pt x="27" y="16"/>
                        <a:pt x="26" y="1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3" name="Freeform 122">
                  <a:extLst>
                    <a:ext uri="{FF2B5EF4-FFF2-40B4-BE49-F238E27FC236}">
                      <a16:creationId xmlns:a16="http://schemas.microsoft.com/office/drawing/2014/main" id="{390A2C40-A59E-4C1D-B8E1-2DBE6D7D14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4751" y="333375"/>
                  <a:ext cx="28575" cy="101600"/>
                </a:xfrm>
                <a:custGeom>
                  <a:avLst/>
                  <a:gdLst>
                    <a:gd name="T0" fmla="*/ 7 w 7"/>
                    <a:gd name="T1" fmla="*/ 20 h 24"/>
                    <a:gd name="T2" fmla="*/ 6 w 7"/>
                    <a:gd name="T3" fmla="*/ 3 h 24"/>
                    <a:gd name="T4" fmla="*/ 0 w 7"/>
                    <a:gd name="T5" fmla="*/ 3 h 24"/>
                    <a:gd name="T6" fmla="*/ 1 w 7"/>
                    <a:gd name="T7" fmla="*/ 21 h 24"/>
                    <a:gd name="T8" fmla="*/ 7 w 7"/>
                    <a:gd name="T9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4">
                      <a:moveTo>
                        <a:pt x="7" y="20"/>
                      </a:moveTo>
                      <a:cubicBezTo>
                        <a:pt x="6" y="15"/>
                        <a:pt x="6" y="9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ubicBezTo>
                        <a:pt x="0" y="9"/>
                        <a:pt x="1" y="15"/>
                        <a:pt x="1" y="21"/>
                      </a:cubicBezTo>
                      <a:cubicBezTo>
                        <a:pt x="1" y="24"/>
                        <a:pt x="7" y="23"/>
                        <a:pt x="7" y="2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4" name="Freeform 123">
                  <a:extLst>
                    <a:ext uri="{FF2B5EF4-FFF2-40B4-BE49-F238E27FC236}">
                      <a16:creationId xmlns:a16="http://schemas.microsoft.com/office/drawing/2014/main" id="{E310F277-9CC9-43CD-A4F3-17645B36C7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338138"/>
                  <a:ext cx="85725" cy="119063"/>
                </a:xfrm>
                <a:custGeom>
                  <a:avLst/>
                  <a:gdLst>
                    <a:gd name="T0" fmla="*/ 6 w 20"/>
                    <a:gd name="T1" fmla="*/ 25 h 28"/>
                    <a:gd name="T2" fmla="*/ 19 w 20"/>
                    <a:gd name="T3" fmla="*/ 1 h 28"/>
                    <a:gd name="T4" fmla="*/ 14 w 20"/>
                    <a:gd name="T5" fmla="*/ 2 h 28"/>
                    <a:gd name="T6" fmla="*/ 0 w 20"/>
                    <a:gd name="T7" fmla="*/ 26 h 28"/>
                    <a:gd name="T8" fmla="*/ 6 w 20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8">
                      <a:moveTo>
                        <a:pt x="6" y="25"/>
                      </a:moveTo>
                      <a:cubicBezTo>
                        <a:pt x="10" y="17"/>
                        <a:pt x="15" y="9"/>
                        <a:pt x="19" y="1"/>
                      </a:cubicBezTo>
                      <a:cubicBezTo>
                        <a:pt x="20" y="0"/>
                        <a:pt x="14" y="0"/>
                        <a:pt x="14" y="2"/>
                      </a:cubicBezTo>
                      <a:cubicBezTo>
                        <a:pt x="9" y="10"/>
                        <a:pt x="5" y="18"/>
                        <a:pt x="0" y="26"/>
                      </a:cubicBezTo>
                      <a:cubicBezTo>
                        <a:pt x="0" y="28"/>
                        <a:pt x="5" y="27"/>
                        <a:pt x="6" y="2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5" name="Freeform 124">
                  <a:extLst>
                    <a:ext uri="{FF2B5EF4-FFF2-40B4-BE49-F238E27FC236}">
                      <a16:creationId xmlns:a16="http://schemas.microsoft.com/office/drawing/2014/main" id="{1C30EAB1-6875-416A-9D10-8824EFF8F7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351" y="465138"/>
                  <a:ext cx="144463" cy="76200"/>
                </a:xfrm>
                <a:custGeom>
                  <a:avLst/>
                  <a:gdLst>
                    <a:gd name="T0" fmla="*/ 7 w 34"/>
                    <a:gd name="T1" fmla="*/ 17 h 18"/>
                    <a:gd name="T2" fmla="*/ 31 w 34"/>
                    <a:gd name="T3" fmla="*/ 3 h 18"/>
                    <a:gd name="T4" fmla="*/ 27 w 34"/>
                    <a:gd name="T5" fmla="*/ 1 h 18"/>
                    <a:gd name="T6" fmla="*/ 3 w 34"/>
                    <a:gd name="T7" fmla="*/ 14 h 18"/>
                    <a:gd name="T8" fmla="*/ 7 w 34"/>
                    <a:gd name="T9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7" y="17"/>
                      </a:moveTo>
                      <a:cubicBezTo>
                        <a:pt x="15" y="12"/>
                        <a:pt x="23" y="8"/>
                        <a:pt x="31" y="3"/>
                      </a:cubicBezTo>
                      <a:cubicBezTo>
                        <a:pt x="34" y="1"/>
                        <a:pt x="29" y="0"/>
                        <a:pt x="27" y="1"/>
                      </a:cubicBezTo>
                      <a:cubicBezTo>
                        <a:pt x="19" y="5"/>
                        <a:pt x="11" y="10"/>
                        <a:pt x="3" y="14"/>
                      </a:cubicBezTo>
                      <a:cubicBezTo>
                        <a:pt x="0" y="16"/>
                        <a:pt x="5" y="18"/>
                        <a:pt x="7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6" name="Freeform 125">
                  <a:extLst>
                    <a:ext uri="{FF2B5EF4-FFF2-40B4-BE49-F238E27FC236}">
                      <a16:creationId xmlns:a16="http://schemas.microsoft.com/office/drawing/2014/main" id="{6AE72D63-DAAD-4AD9-83CD-6CCC1AE418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6214" y="690563"/>
                  <a:ext cx="122238" cy="47625"/>
                </a:xfrm>
                <a:custGeom>
                  <a:avLst/>
                  <a:gdLst>
                    <a:gd name="T0" fmla="*/ 1 w 29"/>
                    <a:gd name="T1" fmla="*/ 2 h 11"/>
                    <a:gd name="T2" fmla="*/ 22 w 29"/>
                    <a:gd name="T3" fmla="*/ 10 h 11"/>
                    <a:gd name="T4" fmla="*/ 26 w 29"/>
                    <a:gd name="T5" fmla="*/ 10 h 11"/>
                    <a:gd name="T6" fmla="*/ 28 w 29"/>
                    <a:gd name="T7" fmla="*/ 8 h 11"/>
                    <a:gd name="T8" fmla="*/ 6 w 29"/>
                    <a:gd name="T9" fmla="*/ 0 h 11"/>
                    <a:gd name="T10" fmla="*/ 2 w 29"/>
                    <a:gd name="T11" fmla="*/ 1 h 11"/>
                    <a:gd name="T12" fmla="*/ 1 w 29"/>
                    <a:gd name="T13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11">
                      <a:moveTo>
                        <a:pt x="1" y="2"/>
                      </a:moveTo>
                      <a:cubicBezTo>
                        <a:pt x="8" y="5"/>
                        <a:pt x="15" y="8"/>
                        <a:pt x="22" y="10"/>
                      </a:cubicBezTo>
                      <a:cubicBezTo>
                        <a:pt x="23" y="11"/>
                        <a:pt x="25" y="10"/>
                        <a:pt x="26" y="10"/>
                      </a:cubicBezTo>
                      <a:cubicBezTo>
                        <a:pt x="26" y="10"/>
                        <a:pt x="29" y="9"/>
                        <a:pt x="28" y="8"/>
                      </a:cubicBezTo>
                      <a:cubicBezTo>
                        <a:pt x="20" y="6"/>
                        <a:pt x="13" y="3"/>
                        <a:pt x="6" y="0"/>
                      </a:cubicBez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2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7" name="Freeform 126">
                  <a:extLst>
                    <a:ext uri="{FF2B5EF4-FFF2-40B4-BE49-F238E27FC236}">
                      <a16:creationId xmlns:a16="http://schemas.microsoft.com/office/drawing/2014/main" id="{D83F7C5F-135F-4F59-8021-0201D7386D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5414" y="1019175"/>
                  <a:ext cx="198438" cy="284163"/>
                </a:xfrm>
                <a:custGeom>
                  <a:avLst/>
                  <a:gdLst>
                    <a:gd name="T0" fmla="*/ 36 w 47"/>
                    <a:gd name="T1" fmla="*/ 0 h 67"/>
                    <a:gd name="T2" fmla="*/ 32 w 47"/>
                    <a:gd name="T3" fmla="*/ 0 h 67"/>
                    <a:gd name="T4" fmla="*/ 9 w 47"/>
                    <a:gd name="T5" fmla="*/ 23 h 67"/>
                    <a:gd name="T6" fmla="*/ 7 w 47"/>
                    <a:gd name="T7" fmla="*/ 60 h 67"/>
                    <a:gd name="T8" fmla="*/ 16 w 47"/>
                    <a:gd name="T9" fmla="*/ 67 h 67"/>
                    <a:gd name="T10" fmla="*/ 16 w 47"/>
                    <a:gd name="T11" fmla="*/ 67 h 67"/>
                    <a:gd name="T12" fmla="*/ 19 w 47"/>
                    <a:gd name="T13" fmla="*/ 66 h 67"/>
                    <a:gd name="T14" fmla="*/ 20 w 47"/>
                    <a:gd name="T15" fmla="*/ 53 h 67"/>
                    <a:gd name="T16" fmla="*/ 32 w 47"/>
                    <a:gd name="T17" fmla="*/ 20 h 67"/>
                    <a:gd name="T18" fmla="*/ 47 w 47"/>
                    <a:gd name="T19" fmla="*/ 5 h 67"/>
                    <a:gd name="T20" fmla="*/ 36 w 47"/>
                    <a:gd name="T2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7" h="67">
                      <a:moveTo>
                        <a:pt x="36" y="0"/>
                      </a:moveTo>
                      <a:cubicBezTo>
                        <a:pt x="34" y="0"/>
                        <a:pt x="33" y="0"/>
                        <a:pt x="32" y="0"/>
                      </a:cubicBezTo>
                      <a:cubicBezTo>
                        <a:pt x="22" y="2"/>
                        <a:pt x="14" y="14"/>
                        <a:pt x="9" y="23"/>
                      </a:cubicBezTo>
                      <a:cubicBezTo>
                        <a:pt x="4" y="33"/>
                        <a:pt x="0" y="50"/>
                        <a:pt x="7" y="60"/>
                      </a:cubicBezTo>
                      <a:cubicBezTo>
                        <a:pt x="9" y="63"/>
                        <a:pt x="12" y="67"/>
                        <a:pt x="16" y="67"/>
                      </a:cubicBezTo>
                      <a:cubicBezTo>
                        <a:pt x="16" y="67"/>
                        <a:pt x="16" y="67"/>
                        <a:pt x="16" y="67"/>
                      </a:cubicBezTo>
                      <a:cubicBezTo>
                        <a:pt x="17" y="67"/>
                        <a:pt x="18" y="67"/>
                        <a:pt x="19" y="66"/>
                      </a:cubicBezTo>
                      <a:cubicBezTo>
                        <a:pt x="23" y="63"/>
                        <a:pt x="20" y="57"/>
                        <a:pt x="20" y="53"/>
                      </a:cubicBezTo>
                      <a:cubicBezTo>
                        <a:pt x="19" y="40"/>
                        <a:pt x="23" y="29"/>
                        <a:pt x="32" y="20"/>
                      </a:cubicBezTo>
                      <a:cubicBezTo>
                        <a:pt x="37" y="15"/>
                        <a:pt x="43" y="11"/>
                        <a:pt x="47" y="5"/>
                      </a:cubicBezTo>
                      <a:cubicBezTo>
                        <a:pt x="45" y="1"/>
                        <a:pt x="40" y="0"/>
                        <a:pt x="3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8" name="Freeform 127">
                  <a:extLst>
                    <a:ext uri="{FF2B5EF4-FFF2-40B4-BE49-F238E27FC236}">
                      <a16:creationId xmlns:a16="http://schemas.microsoft.com/office/drawing/2014/main" id="{B101AF74-7EFD-4AC8-9A79-419F340453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7014" y="1579563"/>
                  <a:ext cx="198438" cy="149225"/>
                </a:xfrm>
                <a:custGeom>
                  <a:avLst/>
                  <a:gdLst>
                    <a:gd name="T0" fmla="*/ 5 w 47"/>
                    <a:gd name="T1" fmla="*/ 0 h 35"/>
                    <a:gd name="T2" fmla="*/ 1 w 47"/>
                    <a:gd name="T3" fmla="*/ 15 h 35"/>
                    <a:gd name="T4" fmla="*/ 19 w 47"/>
                    <a:gd name="T5" fmla="*/ 35 h 35"/>
                    <a:gd name="T6" fmla="*/ 22 w 47"/>
                    <a:gd name="T7" fmla="*/ 34 h 35"/>
                    <a:gd name="T8" fmla="*/ 47 w 47"/>
                    <a:gd name="T9" fmla="*/ 27 h 35"/>
                    <a:gd name="T10" fmla="*/ 21 w 47"/>
                    <a:gd name="T11" fmla="*/ 16 h 35"/>
                    <a:gd name="T12" fmla="*/ 5 w 47"/>
                    <a:gd name="T1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" h="35">
                      <a:moveTo>
                        <a:pt x="5" y="0"/>
                      </a:moveTo>
                      <a:cubicBezTo>
                        <a:pt x="1" y="4"/>
                        <a:pt x="0" y="10"/>
                        <a:pt x="1" y="15"/>
                      </a:cubicBezTo>
                      <a:cubicBezTo>
                        <a:pt x="3" y="24"/>
                        <a:pt x="11" y="30"/>
                        <a:pt x="19" y="35"/>
                      </a:cubicBezTo>
                      <a:cubicBezTo>
                        <a:pt x="21" y="35"/>
                        <a:pt x="22" y="34"/>
                        <a:pt x="22" y="34"/>
                      </a:cubicBezTo>
                      <a:cubicBezTo>
                        <a:pt x="31" y="32"/>
                        <a:pt x="39" y="29"/>
                        <a:pt x="47" y="27"/>
                      </a:cubicBezTo>
                      <a:cubicBezTo>
                        <a:pt x="37" y="26"/>
                        <a:pt x="28" y="23"/>
                        <a:pt x="21" y="16"/>
                      </a:cubicBezTo>
                      <a:cubicBezTo>
                        <a:pt x="15" y="11"/>
                        <a:pt x="11" y="4"/>
                        <a:pt x="5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9" name="Freeform 128">
                  <a:extLst>
                    <a:ext uri="{FF2B5EF4-FFF2-40B4-BE49-F238E27FC236}">
                      <a16:creationId xmlns:a16="http://schemas.microsoft.com/office/drawing/2014/main" id="{BF300D3E-C7D7-4781-A19C-94616240B3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6389" y="1690688"/>
                  <a:ext cx="212725" cy="76200"/>
                </a:xfrm>
                <a:custGeom>
                  <a:avLst/>
                  <a:gdLst>
                    <a:gd name="T0" fmla="*/ 44 w 50"/>
                    <a:gd name="T1" fmla="*/ 0 h 18"/>
                    <a:gd name="T2" fmla="*/ 35 w 50"/>
                    <a:gd name="T3" fmla="*/ 1 h 18"/>
                    <a:gd name="T4" fmla="*/ 32 w 50"/>
                    <a:gd name="T5" fmla="*/ 1 h 18"/>
                    <a:gd name="T6" fmla="*/ 28 w 50"/>
                    <a:gd name="T7" fmla="*/ 1 h 18"/>
                    <a:gd name="T8" fmla="*/ 3 w 50"/>
                    <a:gd name="T9" fmla="*/ 8 h 18"/>
                    <a:gd name="T10" fmla="*/ 0 w 50"/>
                    <a:gd name="T11" fmla="*/ 9 h 18"/>
                    <a:gd name="T12" fmla="*/ 5 w 50"/>
                    <a:gd name="T13" fmla="*/ 12 h 18"/>
                    <a:gd name="T14" fmla="*/ 28 w 50"/>
                    <a:gd name="T15" fmla="*/ 18 h 18"/>
                    <a:gd name="T16" fmla="*/ 43 w 50"/>
                    <a:gd name="T17" fmla="*/ 14 h 18"/>
                    <a:gd name="T18" fmla="*/ 50 w 50"/>
                    <a:gd name="T19" fmla="*/ 5 h 18"/>
                    <a:gd name="T20" fmla="*/ 48 w 50"/>
                    <a:gd name="T21" fmla="*/ 1 h 18"/>
                    <a:gd name="T22" fmla="*/ 44 w 50"/>
                    <a:gd name="T2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" h="18">
                      <a:moveTo>
                        <a:pt x="44" y="0"/>
                      </a:moveTo>
                      <a:cubicBezTo>
                        <a:pt x="41" y="0"/>
                        <a:pt x="37" y="1"/>
                        <a:pt x="35" y="1"/>
                      </a:cubicBezTo>
                      <a:cubicBezTo>
                        <a:pt x="34" y="1"/>
                        <a:pt x="33" y="1"/>
                        <a:pt x="32" y="1"/>
                      </a:cubicBezTo>
                      <a:cubicBezTo>
                        <a:pt x="30" y="1"/>
                        <a:pt x="29" y="1"/>
                        <a:pt x="28" y="1"/>
                      </a:cubicBezTo>
                      <a:cubicBezTo>
                        <a:pt x="20" y="3"/>
                        <a:pt x="12" y="6"/>
                        <a:pt x="3" y="8"/>
                      </a:cubicBezTo>
                      <a:cubicBezTo>
                        <a:pt x="3" y="8"/>
                        <a:pt x="2" y="9"/>
                        <a:pt x="0" y="9"/>
                      </a:cubicBezTo>
                      <a:cubicBezTo>
                        <a:pt x="2" y="10"/>
                        <a:pt x="3" y="11"/>
                        <a:pt x="5" y="12"/>
                      </a:cubicBezTo>
                      <a:cubicBezTo>
                        <a:pt x="12" y="15"/>
                        <a:pt x="20" y="18"/>
                        <a:pt x="28" y="18"/>
                      </a:cubicBezTo>
                      <a:cubicBezTo>
                        <a:pt x="34" y="18"/>
                        <a:pt x="39" y="17"/>
                        <a:pt x="43" y="14"/>
                      </a:cubicBezTo>
                      <a:cubicBezTo>
                        <a:pt x="46" y="12"/>
                        <a:pt x="49" y="8"/>
                        <a:pt x="50" y="5"/>
                      </a:cubicBezTo>
                      <a:cubicBezTo>
                        <a:pt x="50" y="3"/>
                        <a:pt x="49" y="2"/>
                        <a:pt x="48" y="1"/>
                      </a:cubicBezTo>
                      <a:cubicBezTo>
                        <a:pt x="47" y="0"/>
                        <a:pt x="45" y="0"/>
                        <a:pt x="4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0" name="Freeform 129">
                  <a:extLst>
                    <a:ext uri="{FF2B5EF4-FFF2-40B4-BE49-F238E27FC236}">
                      <a16:creationId xmlns:a16="http://schemas.microsoft.com/office/drawing/2014/main" id="{A85EA701-8AE9-4D8F-BBDB-2138622B32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7714" y="1655763"/>
                  <a:ext cx="309563" cy="141288"/>
                </a:xfrm>
                <a:custGeom>
                  <a:avLst/>
                  <a:gdLst>
                    <a:gd name="T0" fmla="*/ 67 w 73"/>
                    <a:gd name="T1" fmla="*/ 0 h 33"/>
                    <a:gd name="T2" fmla="*/ 57 w 73"/>
                    <a:gd name="T3" fmla="*/ 7 h 33"/>
                    <a:gd name="T4" fmla="*/ 30 w 73"/>
                    <a:gd name="T5" fmla="*/ 17 h 33"/>
                    <a:gd name="T6" fmla="*/ 23 w 73"/>
                    <a:gd name="T7" fmla="*/ 16 h 33"/>
                    <a:gd name="T8" fmla="*/ 2 w 73"/>
                    <a:gd name="T9" fmla="*/ 12 h 33"/>
                    <a:gd name="T10" fmla="*/ 7 w 73"/>
                    <a:gd name="T11" fmla="*/ 26 h 33"/>
                    <a:gd name="T12" fmla="*/ 28 w 73"/>
                    <a:gd name="T13" fmla="*/ 33 h 33"/>
                    <a:gd name="T14" fmla="*/ 38 w 73"/>
                    <a:gd name="T15" fmla="*/ 33 h 33"/>
                    <a:gd name="T16" fmla="*/ 71 w 73"/>
                    <a:gd name="T17" fmla="*/ 13 h 33"/>
                    <a:gd name="T18" fmla="*/ 71 w 73"/>
                    <a:gd name="T19" fmla="*/ 2 h 33"/>
                    <a:gd name="T20" fmla="*/ 68 w 73"/>
                    <a:gd name="T21" fmla="*/ 0 h 33"/>
                    <a:gd name="T22" fmla="*/ 67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67" y="0"/>
                      </a:moveTo>
                      <a:cubicBezTo>
                        <a:pt x="63" y="0"/>
                        <a:pt x="60" y="5"/>
                        <a:pt x="57" y="7"/>
                      </a:cubicBezTo>
                      <a:cubicBezTo>
                        <a:pt x="49" y="13"/>
                        <a:pt x="40" y="17"/>
                        <a:pt x="30" y="17"/>
                      </a:cubicBezTo>
                      <a:cubicBezTo>
                        <a:pt x="28" y="17"/>
                        <a:pt x="25" y="16"/>
                        <a:pt x="23" y="16"/>
                      </a:cubicBezTo>
                      <a:cubicBezTo>
                        <a:pt x="16" y="15"/>
                        <a:pt x="9" y="12"/>
                        <a:pt x="2" y="12"/>
                      </a:cubicBezTo>
                      <a:cubicBezTo>
                        <a:pt x="0" y="17"/>
                        <a:pt x="3" y="23"/>
                        <a:pt x="7" y="26"/>
                      </a:cubicBezTo>
                      <a:cubicBezTo>
                        <a:pt x="12" y="32"/>
                        <a:pt x="20" y="33"/>
                        <a:pt x="28" y="33"/>
                      </a:cubicBezTo>
                      <a:cubicBezTo>
                        <a:pt x="32" y="33"/>
                        <a:pt x="35" y="33"/>
                        <a:pt x="38" y="33"/>
                      </a:cubicBezTo>
                      <a:cubicBezTo>
                        <a:pt x="50" y="31"/>
                        <a:pt x="66" y="26"/>
                        <a:pt x="71" y="13"/>
                      </a:cubicBezTo>
                      <a:cubicBezTo>
                        <a:pt x="72" y="10"/>
                        <a:pt x="73" y="5"/>
                        <a:pt x="71" y="2"/>
                      </a:cubicBezTo>
                      <a:cubicBezTo>
                        <a:pt x="71" y="1"/>
                        <a:pt x="70" y="1"/>
                        <a:pt x="68" y="0"/>
                      </a:cubicBezTo>
                      <a:cubicBezTo>
                        <a:pt x="68" y="0"/>
                        <a:pt x="68" y="0"/>
                        <a:pt x="67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1" name="Freeform 130">
                  <a:extLst>
                    <a:ext uri="{FF2B5EF4-FFF2-40B4-BE49-F238E27FC236}">
                      <a16:creationId xmlns:a16="http://schemas.microsoft.com/office/drawing/2014/main" id="{23430497-1A24-47C7-9F78-A4C16E1FA2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9201" y="1308100"/>
                  <a:ext cx="211138" cy="280988"/>
                </a:xfrm>
                <a:custGeom>
                  <a:avLst/>
                  <a:gdLst>
                    <a:gd name="T0" fmla="*/ 34 w 50"/>
                    <a:gd name="T1" fmla="*/ 0 h 66"/>
                    <a:gd name="T2" fmla="*/ 31 w 50"/>
                    <a:gd name="T3" fmla="*/ 1 h 66"/>
                    <a:gd name="T4" fmla="*/ 30 w 50"/>
                    <a:gd name="T5" fmla="*/ 14 h 66"/>
                    <a:gd name="T6" fmla="*/ 17 w 50"/>
                    <a:gd name="T7" fmla="*/ 47 h 66"/>
                    <a:gd name="T8" fmla="*/ 0 w 50"/>
                    <a:gd name="T9" fmla="*/ 61 h 66"/>
                    <a:gd name="T10" fmla="*/ 13 w 50"/>
                    <a:gd name="T11" fmla="*/ 66 h 66"/>
                    <a:gd name="T12" fmla="*/ 15 w 50"/>
                    <a:gd name="T13" fmla="*/ 66 h 66"/>
                    <a:gd name="T14" fmla="*/ 39 w 50"/>
                    <a:gd name="T15" fmla="*/ 45 h 66"/>
                    <a:gd name="T16" fmla="*/ 43 w 50"/>
                    <a:gd name="T17" fmla="*/ 7 h 66"/>
                    <a:gd name="T18" fmla="*/ 34 w 50"/>
                    <a:gd name="T19" fmla="*/ 0 h 66"/>
                    <a:gd name="T20" fmla="*/ 34 w 50"/>
                    <a:gd name="T21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" h="66">
                      <a:moveTo>
                        <a:pt x="34" y="0"/>
                      </a:moveTo>
                      <a:cubicBezTo>
                        <a:pt x="33" y="0"/>
                        <a:pt x="32" y="0"/>
                        <a:pt x="31" y="1"/>
                      </a:cubicBezTo>
                      <a:cubicBezTo>
                        <a:pt x="27" y="4"/>
                        <a:pt x="30" y="10"/>
                        <a:pt x="30" y="14"/>
                      </a:cubicBezTo>
                      <a:cubicBezTo>
                        <a:pt x="29" y="26"/>
                        <a:pt x="26" y="38"/>
                        <a:pt x="17" y="47"/>
                      </a:cubicBezTo>
                      <a:cubicBezTo>
                        <a:pt x="11" y="52"/>
                        <a:pt x="5" y="55"/>
                        <a:pt x="0" y="61"/>
                      </a:cubicBezTo>
                      <a:cubicBezTo>
                        <a:pt x="3" y="65"/>
                        <a:pt x="8" y="66"/>
                        <a:pt x="13" y="66"/>
                      </a:cubicBezTo>
                      <a:cubicBezTo>
                        <a:pt x="13" y="66"/>
                        <a:pt x="14" y="66"/>
                        <a:pt x="15" y="66"/>
                      </a:cubicBezTo>
                      <a:cubicBezTo>
                        <a:pt x="26" y="65"/>
                        <a:pt x="34" y="53"/>
                        <a:pt x="39" y="45"/>
                      </a:cubicBezTo>
                      <a:cubicBezTo>
                        <a:pt x="45" y="34"/>
                        <a:pt x="50" y="18"/>
                        <a:pt x="43" y="7"/>
                      </a:cubicBezTo>
                      <a:cubicBezTo>
                        <a:pt x="41" y="4"/>
                        <a:pt x="38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2" name="Freeform 131">
                  <a:extLst>
                    <a:ext uri="{FF2B5EF4-FFF2-40B4-BE49-F238E27FC236}">
                      <a16:creationId xmlns:a16="http://schemas.microsoft.com/office/drawing/2014/main" id="{C704CD49-DD8E-4114-B9D8-14D91B7BC4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9276" y="784225"/>
                  <a:ext cx="309563" cy="141288"/>
                </a:xfrm>
                <a:custGeom>
                  <a:avLst/>
                  <a:gdLst>
                    <a:gd name="T0" fmla="*/ 44 w 73"/>
                    <a:gd name="T1" fmla="*/ 0 h 33"/>
                    <a:gd name="T2" fmla="*/ 36 w 73"/>
                    <a:gd name="T3" fmla="*/ 1 h 33"/>
                    <a:gd name="T4" fmla="*/ 3 w 73"/>
                    <a:gd name="T5" fmla="*/ 19 h 33"/>
                    <a:gd name="T6" fmla="*/ 2 w 73"/>
                    <a:gd name="T7" fmla="*/ 31 h 33"/>
                    <a:gd name="T8" fmla="*/ 5 w 73"/>
                    <a:gd name="T9" fmla="*/ 33 h 33"/>
                    <a:gd name="T10" fmla="*/ 6 w 73"/>
                    <a:gd name="T11" fmla="*/ 33 h 33"/>
                    <a:gd name="T12" fmla="*/ 16 w 73"/>
                    <a:gd name="T13" fmla="*/ 26 h 33"/>
                    <a:gd name="T14" fmla="*/ 43 w 73"/>
                    <a:gd name="T15" fmla="*/ 17 h 33"/>
                    <a:gd name="T16" fmla="*/ 50 w 73"/>
                    <a:gd name="T17" fmla="*/ 18 h 33"/>
                    <a:gd name="T18" fmla="*/ 72 w 73"/>
                    <a:gd name="T19" fmla="*/ 22 h 33"/>
                    <a:gd name="T20" fmla="*/ 67 w 73"/>
                    <a:gd name="T21" fmla="*/ 7 h 33"/>
                    <a:gd name="T22" fmla="*/ 44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44" y="0"/>
                      </a:moveTo>
                      <a:cubicBezTo>
                        <a:pt x="41" y="0"/>
                        <a:pt x="38" y="0"/>
                        <a:pt x="36" y="1"/>
                      </a:cubicBezTo>
                      <a:cubicBezTo>
                        <a:pt x="24" y="2"/>
                        <a:pt x="8" y="7"/>
                        <a:pt x="3" y="19"/>
                      </a:cubicBezTo>
                      <a:cubicBezTo>
                        <a:pt x="1" y="22"/>
                        <a:pt x="0" y="28"/>
                        <a:pt x="2" y="31"/>
                      </a:cubicBezTo>
                      <a:cubicBezTo>
                        <a:pt x="3" y="32"/>
                        <a:pt x="3" y="32"/>
                        <a:pt x="5" y="33"/>
                      </a:cubicBezTo>
                      <a:cubicBezTo>
                        <a:pt x="5" y="33"/>
                        <a:pt x="6" y="33"/>
                        <a:pt x="6" y="33"/>
                      </a:cubicBezTo>
                      <a:cubicBezTo>
                        <a:pt x="10" y="33"/>
                        <a:pt x="14" y="28"/>
                        <a:pt x="16" y="26"/>
                      </a:cubicBezTo>
                      <a:cubicBezTo>
                        <a:pt x="24" y="20"/>
                        <a:pt x="33" y="17"/>
                        <a:pt x="43" y="17"/>
                      </a:cubicBezTo>
                      <a:cubicBezTo>
                        <a:pt x="45" y="17"/>
                        <a:pt x="48" y="17"/>
                        <a:pt x="50" y="18"/>
                      </a:cubicBezTo>
                      <a:cubicBezTo>
                        <a:pt x="57" y="19"/>
                        <a:pt x="64" y="22"/>
                        <a:pt x="72" y="22"/>
                      </a:cubicBezTo>
                      <a:cubicBezTo>
                        <a:pt x="73" y="17"/>
                        <a:pt x="70" y="11"/>
                        <a:pt x="67" y="7"/>
                      </a:cubicBezTo>
                      <a:cubicBezTo>
                        <a:pt x="61" y="2"/>
                        <a:pt x="53" y="0"/>
                        <a:pt x="44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3" name="Freeform 132">
                  <a:extLst>
                    <a:ext uri="{FF2B5EF4-FFF2-40B4-BE49-F238E27FC236}">
                      <a16:creationId xmlns:a16="http://schemas.microsoft.com/office/drawing/2014/main" id="{7101B03E-981A-4D78-833A-4515C6E343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0614" y="890588"/>
                  <a:ext cx="258763" cy="242888"/>
                </a:xfrm>
                <a:custGeom>
                  <a:avLst/>
                  <a:gdLst>
                    <a:gd name="T0" fmla="*/ 16 w 61"/>
                    <a:gd name="T1" fmla="*/ 0 h 57"/>
                    <a:gd name="T2" fmla="*/ 10 w 61"/>
                    <a:gd name="T3" fmla="*/ 1 h 57"/>
                    <a:gd name="T4" fmla="*/ 1 w 61"/>
                    <a:gd name="T5" fmla="*/ 7 h 57"/>
                    <a:gd name="T6" fmla="*/ 1 w 61"/>
                    <a:gd name="T7" fmla="*/ 11 h 57"/>
                    <a:gd name="T8" fmla="*/ 13 w 61"/>
                    <a:gd name="T9" fmla="*/ 16 h 57"/>
                    <a:gd name="T10" fmla="*/ 41 w 61"/>
                    <a:gd name="T11" fmla="*/ 37 h 57"/>
                    <a:gd name="T12" fmla="*/ 50 w 61"/>
                    <a:gd name="T13" fmla="*/ 57 h 57"/>
                    <a:gd name="T14" fmla="*/ 59 w 61"/>
                    <a:gd name="T15" fmla="*/ 44 h 57"/>
                    <a:gd name="T16" fmla="*/ 45 w 61"/>
                    <a:gd name="T17" fmla="*/ 15 h 57"/>
                    <a:gd name="T18" fmla="*/ 16 w 61"/>
                    <a:gd name="T1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57">
                      <a:moveTo>
                        <a:pt x="16" y="0"/>
                      </a:moveTo>
                      <a:cubicBezTo>
                        <a:pt x="14" y="0"/>
                        <a:pt x="12" y="0"/>
                        <a:pt x="10" y="1"/>
                      </a:cubicBezTo>
                      <a:cubicBezTo>
                        <a:pt x="7" y="2"/>
                        <a:pt x="2" y="4"/>
                        <a:pt x="1" y="7"/>
                      </a:cubicBezTo>
                      <a:cubicBezTo>
                        <a:pt x="0" y="8"/>
                        <a:pt x="0" y="9"/>
                        <a:pt x="1" y="11"/>
                      </a:cubicBezTo>
                      <a:cubicBezTo>
                        <a:pt x="2" y="15"/>
                        <a:pt x="9" y="15"/>
                        <a:pt x="13" y="16"/>
                      </a:cubicBezTo>
                      <a:cubicBezTo>
                        <a:pt x="25" y="19"/>
                        <a:pt x="35" y="26"/>
                        <a:pt x="41" y="37"/>
                      </a:cubicBezTo>
                      <a:cubicBezTo>
                        <a:pt x="44" y="44"/>
                        <a:pt x="46" y="51"/>
                        <a:pt x="50" y="57"/>
                      </a:cubicBezTo>
                      <a:cubicBezTo>
                        <a:pt x="55" y="55"/>
                        <a:pt x="58" y="49"/>
                        <a:pt x="59" y="44"/>
                      </a:cubicBezTo>
                      <a:cubicBezTo>
                        <a:pt x="61" y="33"/>
                        <a:pt x="52" y="23"/>
                        <a:pt x="45" y="15"/>
                      </a:cubicBezTo>
                      <a:cubicBezTo>
                        <a:pt x="38" y="8"/>
                        <a:pt x="27" y="0"/>
                        <a:pt x="1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74" name="文本框 558">
              <a:extLst>
                <a:ext uri="{FF2B5EF4-FFF2-40B4-BE49-F238E27FC236}">
                  <a16:creationId xmlns:a16="http://schemas.microsoft.com/office/drawing/2014/main" id="{A880DFBD-7074-4FA4-B8CF-750C87C4584C}"/>
                </a:ext>
              </a:extLst>
            </p:cNvPr>
            <p:cNvSpPr txBox="1"/>
            <p:nvPr/>
          </p:nvSpPr>
          <p:spPr>
            <a:xfrm>
              <a:off x="1997942" y="2342635"/>
              <a:ext cx="1035239" cy="36784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Mục</a:t>
              </a:r>
              <a:r>
                <a:rPr kumimoji="0" lang="en-US" altLang="zh-CN" sz="320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lục</a:t>
              </a:r>
              <a:r>
                <a:rPr kumimoji="0" lang="en-US" altLang="zh-CN" sz="320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:</a:t>
              </a:r>
              <a:endPara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4030595" y="3402121"/>
            <a:ext cx="78399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</a:rPr>
              <a:t>Là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vi-VN" sz="2800" dirty="0" smtClean="0">
                <a:solidFill>
                  <a:srgbClr val="002060"/>
                </a:solidFill>
              </a:rPr>
              <a:t>danh </a:t>
            </a:r>
            <a:r>
              <a:rPr lang="vi-VN" sz="2800" dirty="0">
                <a:solidFill>
                  <a:srgbClr val="002060"/>
                </a:solidFill>
              </a:rPr>
              <a:t>sách </a:t>
            </a:r>
            <a:r>
              <a:rPr lang="vi-VN" sz="2800" dirty="0" smtClean="0">
                <a:solidFill>
                  <a:srgbClr val="002060"/>
                </a:solidFill>
              </a:rPr>
              <a:t>liệt </a:t>
            </a:r>
            <a:r>
              <a:rPr lang="vi-VN" sz="2800" dirty="0">
                <a:solidFill>
                  <a:srgbClr val="002060"/>
                </a:solidFill>
              </a:rPr>
              <a:t>kê các tiêu đề, nội dung chính của quyển sách kèm với số trang tương ứng.</a:t>
            </a:r>
            <a:r>
              <a:rPr lang="vi-VN" sz="2800" b="1" dirty="0">
                <a:solidFill>
                  <a:srgbClr val="002060"/>
                </a:solidFill>
              </a:rPr>
              <a:t> </a:t>
            </a:r>
            <a:endParaRPr lang="en-US" sz="2800" b="1" dirty="0">
              <a:solidFill>
                <a:srgbClr val="002060"/>
              </a:solidFill>
            </a:endParaRP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grpSp>
        <p:nvGrpSpPr>
          <p:cNvPr id="135" name="组合 567">
            <a:extLst>
              <a:ext uri="{FF2B5EF4-FFF2-40B4-BE49-F238E27FC236}">
                <a16:creationId xmlns:a16="http://schemas.microsoft.com/office/drawing/2014/main" id="{52AA80A8-2133-44C9-B991-D7E5CD44A546}"/>
              </a:ext>
            </a:extLst>
          </p:cNvPr>
          <p:cNvGrpSpPr/>
          <p:nvPr/>
        </p:nvGrpSpPr>
        <p:grpSpPr>
          <a:xfrm>
            <a:off x="139596" y="4236388"/>
            <a:ext cx="12047638" cy="2348804"/>
            <a:chOff x="1330899" y="1678703"/>
            <a:chExt cx="4506713" cy="1211173"/>
          </a:xfrm>
        </p:grpSpPr>
        <p:grpSp>
          <p:nvGrpSpPr>
            <p:cNvPr id="136" name="组合 376">
              <a:extLst>
                <a:ext uri="{FF2B5EF4-FFF2-40B4-BE49-F238E27FC236}">
                  <a16:creationId xmlns:a16="http://schemas.microsoft.com/office/drawing/2014/main" id="{DDD3E264-E15C-4FC8-A727-6282DD12666F}"/>
                </a:ext>
              </a:extLst>
            </p:cNvPr>
            <p:cNvGrpSpPr/>
            <p:nvPr/>
          </p:nvGrpSpPr>
          <p:grpSpPr>
            <a:xfrm>
              <a:off x="1330899" y="1678703"/>
              <a:ext cx="4506713" cy="1211173"/>
              <a:chOff x="2972472" y="1362075"/>
              <a:chExt cx="5830217" cy="1566863"/>
            </a:xfrm>
          </p:grpSpPr>
          <p:sp>
            <p:nvSpPr>
              <p:cNvPr id="138" name="Freeform 5">
                <a:extLst>
                  <a:ext uri="{FF2B5EF4-FFF2-40B4-BE49-F238E27FC236}">
                    <a16:creationId xmlns:a16="http://schemas.microsoft.com/office/drawing/2014/main" id="{618BBAC1-D141-424B-A320-AD96D9320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214" y="1920875"/>
                <a:ext cx="5197475" cy="995363"/>
              </a:xfrm>
              <a:custGeom>
                <a:avLst/>
                <a:gdLst>
                  <a:gd name="T0" fmla="*/ 4 w 1226"/>
                  <a:gd name="T1" fmla="*/ 50 h 234"/>
                  <a:gd name="T2" fmla="*/ 61 w 1226"/>
                  <a:gd name="T3" fmla="*/ 44 h 234"/>
                  <a:gd name="T4" fmla="*/ 73 w 1226"/>
                  <a:gd name="T5" fmla="*/ 44 h 234"/>
                  <a:gd name="T6" fmla="*/ 427 w 1226"/>
                  <a:gd name="T7" fmla="*/ 55 h 234"/>
                  <a:gd name="T8" fmla="*/ 530 w 1226"/>
                  <a:gd name="T9" fmla="*/ 58 h 234"/>
                  <a:gd name="T10" fmla="*/ 1036 w 1226"/>
                  <a:gd name="T11" fmla="*/ 18 h 234"/>
                  <a:gd name="T12" fmla="*/ 1161 w 1226"/>
                  <a:gd name="T13" fmla="*/ 22 h 234"/>
                  <a:gd name="T14" fmla="*/ 1135 w 1226"/>
                  <a:gd name="T15" fmla="*/ 177 h 234"/>
                  <a:gd name="T16" fmla="*/ 1021 w 1226"/>
                  <a:gd name="T17" fmla="*/ 209 h 234"/>
                  <a:gd name="T18" fmla="*/ 868 w 1226"/>
                  <a:gd name="T19" fmla="*/ 217 h 234"/>
                  <a:gd name="T20" fmla="*/ 691 w 1226"/>
                  <a:gd name="T21" fmla="*/ 231 h 234"/>
                  <a:gd name="T22" fmla="*/ 554 w 1226"/>
                  <a:gd name="T23" fmla="*/ 233 h 234"/>
                  <a:gd name="T24" fmla="*/ 613 w 1226"/>
                  <a:gd name="T25" fmla="*/ 234 h 234"/>
                  <a:gd name="T26" fmla="*/ 459 w 1226"/>
                  <a:gd name="T27" fmla="*/ 233 h 234"/>
                  <a:gd name="T28" fmla="*/ 314 w 1226"/>
                  <a:gd name="T29" fmla="*/ 233 h 234"/>
                  <a:gd name="T30" fmla="*/ 148 w 1226"/>
                  <a:gd name="T31" fmla="*/ 226 h 234"/>
                  <a:gd name="T32" fmla="*/ 68 w 1226"/>
                  <a:gd name="T33" fmla="*/ 219 h 234"/>
                  <a:gd name="T34" fmla="*/ 10 w 1226"/>
                  <a:gd name="T35" fmla="*/ 203 h 234"/>
                  <a:gd name="T36" fmla="*/ 7 w 1226"/>
                  <a:gd name="T37" fmla="*/ 166 h 234"/>
                  <a:gd name="T38" fmla="*/ 4 w 1226"/>
                  <a:gd name="T39" fmla="*/ 5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26" h="234">
                    <a:moveTo>
                      <a:pt x="4" y="50"/>
                    </a:moveTo>
                    <a:cubicBezTo>
                      <a:pt x="9" y="42"/>
                      <a:pt x="42" y="43"/>
                      <a:pt x="61" y="44"/>
                    </a:cubicBezTo>
                    <a:cubicBezTo>
                      <a:pt x="66" y="44"/>
                      <a:pt x="71" y="44"/>
                      <a:pt x="73" y="44"/>
                    </a:cubicBezTo>
                    <a:cubicBezTo>
                      <a:pt x="191" y="44"/>
                      <a:pt x="309" y="52"/>
                      <a:pt x="427" y="55"/>
                    </a:cubicBezTo>
                    <a:cubicBezTo>
                      <a:pt x="461" y="56"/>
                      <a:pt x="496" y="57"/>
                      <a:pt x="530" y="58"/>
                    </a:cubicBezTo>
                    <a:cubicBezTo>
                      <a:pt x="643" y="63"/>
                      <a:pt x="979" y="30"/>
                      <a:pt x="1036" y="18"/>
                    </a:cubicBezTo>
                    <a:cubicBezTo>
                      <a:pt x="1075" y="10"/>
                      <a:pt x="1125" y="0"/>
                      <a:pt x="1161" y="22"/>
                    </a:cubicBezTo>
                    <a:cubicBezTo>
                      <a:pt x="1226" y="61"/>
                      <a:pt x="1184" y="144"/>
                      <a:pt x="1135" y="177"/>
                    </a:cubicBezTo>
                    <a:cubicBezTo>
                      <a:pt x="1101" y="199"/>
                      <a:pt x="1060" y="205"/>
                      <a:pt x="1021" y="209"/>
                    </a:cubicBezTo>
                    <a:cubicBezTo>
                      <a:pt x="970" y="213"/>
                      <a:pt x="919" y="214"/>
                      <a:pt x="868" y="217"/>
                    </a:cubicBezTo>
                    <a:cubicBezTo>
                      <a:pt x="809" y="220"/>
                      <a:pt x="750" y="228"/>
                      <a:pt x="691" y="231"/>
                    </a:cubicBezTo>
                    <a:cubicBezTo>
                      <a:pt x="645" y="233"/>
                      <a:pt x="600" y="233"/>
                      <a:pt x="554" y="233"/>
                    </a:cubicBezTo>
                    <a:cubicBezTo>
                      <a:pt x="574" y="233"/>
                      <a:pt x="593" y="233"/>
                      <a:pt x="613" y="234"/>
                    </a:cubicBezTo>
                    <a:cubicBezTo>
                      <a:pt x="562" y="233"/>
                      <a:pt x="510" y="233"/>
                      <a:pt x="459" y="233"/>
                    </a:cubicBezTo>
                    <a:cubicBezTo>
                      <a:pt x="411" y="233"/>
                      <a:pt x="362" y="234"/>
                      <a:pt x="314" y="233"/>
                    </a:cubicBezTo>
                    <a:cubicBezTo>
                      <a:pt x="259" y="232"/>
                      <a:pt x="203" y="230"/>
                      <a:pt x="148" y="226"/>
                    </a:cubicBezTo>
                    <a:cubicBezTo>
                      <a:pt x="121" y="223"/>
                      <a:pt x="95" y="221"/>
                      <a:pt x="68" y="219"/>
                    </a:cubicBezTo>
                    <a:cubicBezTo>
                      <a:pt x="49" y="217"/>
                      <a:pt x="23" y="220"/>
                      <a:pt x="10" y="203"/>
                    </a:cubicBezTo>
                    <a:cubicBezTo>
                      <a:pt x="4" y="196"/>
                      <a:pt x="9" y="186"/>
                      <a:pt x="7" y="166"/>
                    </a:cubicBezTo>
                    <a:cubicBezTo>
                      <a:pt x="7" y="152"/>
                      <a:pt x="0" y="51"/>
                      <a:pt x="4" y="5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139" name="Freeform 6">
                <a:extLst>
                  <a:ext uri="{FF2B5EF4-FFF2-40B4-BE49-F238E27FC236}">
                    <a16:creationId xmlns:a16="http://schemas.microsoft.com/office/drawing/2014/main" id="{91CCA6C6-47F6-48D6-9628-07837B33E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339" y="1946275"/>
                <a:ext cx="5124450" cy="982663"/>
              </a:xfrm>
              <a:custGeom>
                <a:avLst/>
                <a:gdLst>
                  <a:gd name="T0" fmla="*/ 11 w 1209"/>
                  <a:gd name="T1" fmla="*/ 45 h 231"/>
                  <a:gd name="T2" fmla="*/ 66 w 1209"/>
                  <a:gd name="T3" fmla="*/ 40 h 231"/>
                  <a:gd name="T4" fmla="*/ 146 w 1209"/>
                  <a:gd name="T5" fmla="*/ 41 h 231"/>
                  <a:gd name="T6" fmla="*/ 343 w 1209"/>
                  <a:gd name="T7" fmla="*/ 48 h 231"/>
                  <a:gd name="T8" fmla="*/ 623 w 1209"/>
                  <a:gd name="T9" fmla="*/ 53 h 231"/>
                  <a:gd name="T10" fmla="*/ 864 w 1209"/>
                  <a:gd name="T11" fmla="*/ 35 h 231"/>
                  <a:gd name="T12" fmla="*/ 1036 w 1209"/>
                  <a:gd name="T13" fmla="*/ 15 h 231"/>
                  <a:gd name="T14" fmla="*/ 1135 w 1209"/>
                  <a:gd name="T15" fmla="*/ 7 h 231"/>
                  <a:gd name="T16" fmla="*/ 1196 w 1209"/>
                  <a:gd name="T17" fmla="*/ 74 h 231"/>
                  <a:gd name="T18" fmla="*/ 1161 w 1209"/>
                  <a:gd name="T19" fmla="*/ 149 h 231"/>
                  <a:gd name="T20" fmla="*/ 1058 w 1209"/>
                  <a:gd name="T21" fmla="*/ 197 h 231"/>
                  <a:gd name="T22" fmla="*/ 818 w 1209"/>
                  <a:gd name="T23" fmla="*/ 213 h 231"/>
                  <a:gd name="T24" fmla="*/ 559 w 1209"/>
                  <a:gd name="T25" fmla="*/ 225 h 231"/>
                  <a:gd name="T26" fmla="*/ 557 w 1209"/>
                  <a:gd name="T27" fmla="*/ 228 h 231"/>
                  <a:gd name="T28" fmla="*/ 586 w 1209"/>
                  <a:gd name="T29" fmla="*/ 229 h 231"/>
                  <a:gd name="T30" fmla="*/ 601 w 1209"/>
                  <a:gd name="T31" fmla="*/ 229 h 231"/>
                  <a:gd name="T32" fmla="*/ 610 w 1209"/>
                  <a:gd name="T33" fmla="*/ 226 h 231"/>
                  <a:gd name="T34" fmla="*/ 547 w 1209"/>
                  <a:gd name="T35" fmla="*/ 225 h 231"/>
                  <a:gd name="T36" fmla="*/ 422 w 1209"/>
                  <a:gd name="T37" fmla="*/ 226 h 231"/>
                  <a:gd name="T38" fmla="*/ 168 w 1209"/>
                  <a:gd name="T39" fmla="*/ 219 h 231"/>
                  <a:gd name="T40" fmla="*/ 53 w 1209"/>
                  <a:gd name="T41" fmla="*/ 210 h 231"/>
                  <a:gd name="T42" fmla="*/ 14 w 1209"/>
                  <a:gd name="T43" fmla="*/ 178 h 231"/>
                  <a:gd name="T44" fmla="*/ 14 w 1209"/>
                  <a:gd name="T45" fmla="*/ 152 h 231"/>
                  <a:gd name="T46" fmla="*/ 11 w 1209"/>
                  <a:gd name="T47" fmla="*/ 94 h 231"/>
                  <a:gd name="T48" fmla="*/ 10 w 1209"/>
                  <a:gd name="T49" fmla="*/ 61 h 231"/>
                  <a:gd name="T50" fmla="*/ 10 w 1209"/>
                  <a:gd name="T51" fmla="*/ 45 h 231"/>
                  <a:gd name="T52" fmla="*/ 7 w 1209"/>
                  <a:gd name="T53" fmla="*/ 43 h 231"/>
                  <a:gd name="T54" fmla="*/ 4 w 1209"/>
                  <a:gd name="T55" fmla="*/ 75 h 231"/>
                  <a:gd name="T56" fmla="*/ 7 w 1209"/>
                  <a:gd name="T57" fmla="*/ 139 h 231"/>
                  <a:gd name="T58" fmla="*/ 8 w 1209"/>
                  <a:gd name="T59" fmla="*/ 160 h 231"/>
                  <a:gd name="T60" fmla="*/ 10 w 1209"/>
                  <a:gd name="T61" fmla="*/ 195 h 231"/>
                  <a:gd name="T62" fmla="*/ 79 w 1209"/>
                  <a:gd name="T63" fmla="*/ 215 h 231"/>
                  <a:gd name="T64" fmla="*/ 349 w 1209"/>
                  <a:gd name="T65" fmla="*/ 229 h 231"/>
                  <a:gd name="T66" fmla="*/ 465 w 1209"/>
                  <a:gd name="T67" fmla="*/ 229 h 231"/>
                  <a:gd name="T68" fmla="*/ 616 w 1209"/>
                  <a:gd name="T69" fmla="*/ 229 h 231"/>
                  <a:gd name="T70" fmla="*/ 618 w 1209"/>
                  <a:gd name="T71" fmla="*/ 226 h 231"/>
                  <a:gd name="T72" fmla="*/ 574 w 1209"/>
                  <a:gd name="T73" fmla="*/ 225 h 231"/>
                  <a:gd name="T74" fmla="*/ 572 w 1209"/>
                  <a:gd name="T75" fmla="*/ 229 h 231"/>
                  <a:gd name="T76" fmla="*/ 595 w 1209"/>
                  <a:gd name="T77" fmla="*/ 229 h 231"/>
                  <a:gd name="T78" fmla="*/ 687 w 1209"/>
                  <a:gd name="T79" fmla="*/ 227 h 231"/>
                  <a:gd name="T80" fmla="*/ 879 w 1209"/>
                  <a:gd name="T81" fmla="*/ 212 h 231"/>
                  <a:gd name="T82" fmla="*/ 1064 w 1209"/>
                  <a:gd name="T83" fmla="*/ 200 h 231"/>
                  <a:gd name="T84" fmla="*/ 1172 w 1209"/>
                  <a:gd name="T85" fmla="*/ 143 h 231"/>
                  <a:gd name="T86" fmla="*/ 1197 w 1209"/>
                  <a:gd name="T87" fmla="*/ 47 h 231"/>
                  <a:gd name="T88" fmla="*/ 1101 w 1209"/>
                  <a:gd name="T89" fmla="*/ 1 h 231"/>
                  <a:gd name="T90" fmla="*/ 1010 w 1209"/>
                  <a:gd name="T91" fmla="*/ 15 h 231"/>
                  <a:gd name="T92" fmla="*/ 920 w 1209"/>
                  <a:gd name="T93" fmla="*/ 26 h 231"/>
                  <a:gd name="T94" fmla="*/ 538 w 1209"/>
                  <a:gd name="T95" fmla="*/ 51 h 231"/>
                  <a:gd name="T96" fmla="*/ 212 w 1209"/>
                  <a:gd name="T97" fmla="*/ 39 h 231"/>
                  <a:gd name="T98" fmla="*/ 69 w 1209"/>
                  <a:gd name="T99" fmla="*/ 36 h 231"/>
                  <a:gd name="T100" fmla="*/ 6 w 1209"/>
                  <a:gd name="T101" fmla="*/ 43 h 231"/>
                  <a:gd name="T102" fmla="*/ 11 w 1209"/>
                  <a:gd name="T103" fmla="*/ 4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09" h="231">
                    <a:moveTo>
                      <a:pt x="11" y="45"/>
                    </a:moveTo>
                    <a:cubicBezTo>
                      <a:pt x="20" y="33"/>
                      <a:pt x="54" y="39"/>
                      <a:pt x="66" y="40"/>
                    </a:cubicBezTo>
                    <a:cubicBezTo>
                      <a:pt x="93" y="41"/>
                      <a:pt x="120" y="40"/>
                      <a:pt x="146" y="41"/>
                    </a:cubicBezTo>
                    <a:cubicBezTo>
                      <a:pt x="212" y="42"/>
                      <a:pt x="278" y="45"/>
                      <a:pt x="343" y="48"/>
                    </a:cubicBezTo>
                    <a:cubicBezTo>
                      <a:pt x="436" y="52"/>
                      <a:pt x="530" y="57"/>
                      <a:pt x="623" y="53"/>
                    </a:cubicBezTo>
                    <a:cubicBezTo>
                      <a:pt x="703" y="49"/>
                      <a:pt x="784" y="43"/>
                      <a:pt x="864" y="35"/>
                    </a:cubicBezTo>
                    <a:cubicBezTo>
                      <a:pt x="921" y="30"/>
                      <a:pt x="980" y="25"/>
                      <a:pt x="1036" y="15"/>
                    </a:cubicBezTo>
                    <a:cubicBezTo>
                      <a:pt x="1069" y="8"/>
                      <a:pt x="1102" y="1"/>
                      <a:pt x="1135" y="7"/>
                    </a:cubicBezTo>
                    <a:cubicBezTo>
                      <a:pt x="1169" y="13"/>
                      <a:pt x="1195" y="39"/>
                      <a:pt x="1196" y="74"/>
                    </a:cubicBezTo>
                    <a:cubicBezTo>
                      <a:pt x="1196" y="102"/>
                      <a:pt x="1179" y="129"/>
                      <a:pt x="1161" y="149"/>
                    </a:cubicBezTo>
                    <a:cubicBezTo>
                      <a:pt x="1135" y="179"/>
                      <a:pt x="1096" y="191"/>
                      <a:pt x="1058" y="197"/>
                    </a:cubicBezTo>
                    <a:cubicBezTo>
                      <a:pt x="979" y="210"/>
                      <a:pt x="898" y="206"/>
                      <a:pt x="818" y="213"/>
                    </a:cubicBezTo>
                    <a:cubicBezTo>
                      <a:pt x="732" y="220"/>
                      <a:pt x="646" y="226"/>
                      <a:pt x="559" y="225"/>
                    </a:cubicBezTo>
                    <a:cubicBezTo>
                      <a:pt x="556" y="225"/>
                      <a:pt x="553" y="228"/>
                      <a:pt x="557" y="228"/>
                    </a:cubicBezTo>
                    <a:cubicBezTo>
                      <a:pt x="567" y="229"/>
                      <a:pt x="576" y="229"/>
                      <a:pt x="586" y="229"/>
                    </a:cubicBezTo>
                    <a:cubicBezTo>
                      <a:pt x="591" y="229"/>
                      <a:pt x="596" y="229"/>
                      <a:pt x="601" y="229"/>
                    </a:cubicBezTo>
                    <a:cubicBezTo>
                      <a:pt x="606" y="231"/>
                      <a:pt x="610" y="230"/>
                      <a:pt x="610" y="226"/>
                    </a:cubicBezTo>
                    <a:cubicBezTo>
                      <a:pt x="589" y="225"/>
                      <a:pt x="568" y="225"/>
                      <a:pt x="547" y="225"/>
                    </a:cubicBezTo>
                    <a:cubicBezTo>
                      <a:pt x="505" y="225"/>
                      <a:pt x="464" y="225"/>
                      <a:pt x="422" y="226"/>
                    </a:cubicBezTo>
                    <a:cubicBezTo>
                      <a:pt x="337" y="226"/>
                      <a:pt x="253" y="225"/>
                      <a:pt x="168" y="219"/>
                    </a:cubicBezTo>
                    <a:cubicBezTo>
                      <a:pt x="130" y="216"/>
                      <a:pt x="91" y="212"/>
                      <a:pt x="53" y="210"/>
                    </a:cubicBezTo>
                    <a:cubicBezTo>
                      <a:pt x="32" y="209"/>
                      <a:pt x="13" y="202"/>
                      <a:pt x="14" y="178"/>
                    </a:cubicBezTo>
                    <a:cubicBezTo>
                      <a:pt x="15" y="170"/>
                      <a:pt x="14" y="161"/>
                      <a:pt x="14" y="152"/>
                    </a:cubicBezTo>
                    <a:cubicBezTo>
                      <a:pt x="13" y="133"/>
                      <a:pt x="12" y="114"/>
                      <a:pt x="11" y="94"/>
                    </a:cubicBezTo>
                    <a:cubicBezTo>
                      <a:pt x="10" y="83"/>
                      <a:pt x="10" y="72"/>
                      <a:pt x="10" y="61"/>
                    </a:cubicBezTo>
                    <a:cubicBezTo>
                      <a:pt x="10" y="59"/>
                      <a:pt x="9" y="46"/>
                      <a:pt x="10" y="45"/>
                    </a:cubicBezTo>
                    <a:cubicBezTo>
                      <a:pt x="13" y="43"/>
                      <a:pt x="9" y="42"/>
                      <a:pt x="7" y="43"/>
                    </a:cubicBezTo>
                    <a:cubicBezTo>
                      <a:pt x="0" y="48"/>
                      <a:pt x="4" y="69"/>
                      <a:pt x="4" y="75"/>
                    </a:cubicBezTo>
                    <a:cubicBezTo>
                      <a:pt x="5" y="97"/>
                      <a:pt x="6" y="118"/>
                      <a:pt x="7" y="139"/>
                    </a:cubicBezTo>
                    <a:cubicBezTo>
                      <a:pt x="8" y="146"/>
                      <a:pt x="8" y="153"/>
                      <a:pt x="8" y="160"/>
                    </a:cubicBezTo>
                    <a:cubicBezTo>
                      <a:pt x="9" y="168"/>
                      <a:pt x="5" y="187"/>
                      <a:pt x="10" y="195"/>
                    </a:cubicBezTo>
                    <a:cubicBezTo>
                      <a:pt x="23" y="218"/>
                      <a:pt x="57" y="214"/>
                      <a:pt x="79" y="215"/>
                    </a:cubicBezTo>
                    <a:cubicBezTo>
                      <a:pt x="169" y="222"/>
                      <a:pt x="258" y="228"/>
                      <a:pt x="349" y="229"/>
                    </a:cubicBezTo>
                    <a:cubicBezTo>
                      <a:pt x="387" y="229"/>
                      <a:pt x="426" y="229"/>
                      <a:pt x="465" y="229"/>
                    </a:cubicBezTo>
                    <a:cubicBezTo>
                      <a:pt x="516" y="229"/>
                      <a:pt x="566" y="229"/>
                      <a:pt x="616" y="229"/>
                    </a:cubicBezTo>
                    <a:cubicBezTo>
                      <a:pt x="619" y="229"/>
                      <a:pt x="622" y="226"/>
                      <a:pt x="618" y="226"/>
                    </a:cubicBezTo>
                    <a:cubicBezTo>
                      <a:pt x="603" y="225"/>
                      <a:pt x="589" y="225"/>
                      <a:pt x="574" y="225"/>
                    </a:cubicBezTo>
                    <a:cubicBezTo>
                      <a:pt x="567" y="225"/>
                      <a:pt x="557" y="228"/>
                      <a:pt x="572" y="229"/>
                    </a:cubicBezTo>
                    <a:cubicBezTo>
                      <a:pt x="580" y="229"/>
                      <a:pt x="587" y="229"/>
                      <a:pt x="595" y="229"/>
                    </a:cubicBezTo>
                    <a:cubicBezTo>
                      <a:pt x="626" y="229"/>
                      <a:pt x="656" y="228"/>
                      <a:pt x="687" y="227"/>
                    </a:cubicBezTo>
                    <a:cubicBezTo>
                      <a:pt x="751" y="224"/>
                      <a:pt x="815" y="216"/>
                      <a:pt x="879" y="212"/>
                    </a:cubicBezTo>
                    <a:cubicBezTo>
                      <a:pt x="941" y="209"/>
                      <a:pt x="1003" y="209"/>
                      <a:pt x="1064" y="200"/>
                    </a:cubicBezTo>
                    <a:cubicBezTo>
                      <a:pt x="1106" y="193"/>
                      <a:pt x="1145" y="176"/>
                      <a:pt x="1172" y="143"/>
                    </a:cubicBezTo>
                    <a:cubicBezTo>
                      <a:pt x="1194" y="117"/>
                      <a:pt x="1209" y="80"/>
                      <a:pt x="1197" y="47"/>
                    </a:cubicBezTo>
                    <a:cubicBezTo>
                      <a:pt x="1183" y="9"/>
                      <a:pt x="1136" y="0"/>
                      <a:pt x="1101" y="1"/>
                    </a:cubicBezTo>
                    <a:cubicBezTo>
                      <a:pt x="1070" y="2"/>
                      <a:pt x="1040" y="11"/>
                      <a:pt x="1010" y="15"/>
                    </a:cubicBezTo>
                    <a:cubicBezTo>
                      <a:pt x="980" y="19"/>
                      <a:pt x="950" y="23"/>
                      <a:pt x="920" y="26"/>
                    </a:cubicBezTo>
                    <a:cubicBezTo>
                      <a:pt x="794" y="39"/>
                      <a:pt x="665" y="54"/>
                      <a:pt x="538" y="51"/>
                    </a:cubicBezTo>
                    <a:cubicBezTo>
                      <a:pt x="429" y="47"/>
                      <a:pt x="320" y="43"/>
                      <a:pt x="212" y="39"/>
                    </a:cubicBezTo>
                    <a:cubicBezTo>
                      <a:pt x="164" y="37"/>
                      <a:pt x="116" y="38"/>
                      <a:pt x="69" y="36"/>
                    </a:cubicBezTo>
                    <a:cubicBezTo>
                      <a:pt x="53" y="35"/>
                      <a:pt x="18" y="29"/>
                      <a:pt x="6" y="43"/>
                    </a:cubicBezTo>
                    <a:cubicBezTo>
                      <a:pt x="4" y="46"/>
                      <a:pt x="9" y="46"/>
                      <a:pt x="11" y="45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grpSp>
            <p:nvGrpSpPr>
              <p:cNvPr id="140" name="组合 375">
                <a:extLst>
                  <a:ext uri="{FF2B5EF4-FFF2-40B4-BE49-F238E27FC236}">
                    <a16:creationId xmlns:a16="http://schemas.microsoft.com/office/drawing/2014/main" id="{E33C33EA-DA17-475D-BC71-4FC8CB16E784}"/>
                  </a:ext>
                </a:extLst>
              </p:cNvPr>
              <p:cNvGrpSpPr/>
              <p:nvPr/>
            </p:nvGrpSpPr>
            <p:grpSpPr>
              <a:xfrm>
                <a:off x="2972472" y="1362075"/>
                <a:ext cx="1164099" cy="1506537"/>
                <a:chOff x="2105026" y="333375"/>
                <a:chExt cx="1958975" cy="2535238"/>
              </a:xfrm>
            </p:grpSpPr>
            <p:sp>
              <p:nvSpPr>
                <p:cNvPr id="141" name="Freeform 140">
                  <a:extLst>
                    <a:ext uri="{FF2B5EF4-FFF2-40B4-BE49-F238E27FC236}">
                      <a16:creationId xmlns:a16="http://schemas.microsoft.com/office/drawing/2014/main" id="{02832FAA-E067-469D-A672-F258C6C6A5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827213"/>
                  <a:ext cx="350838" cy="296863"/>
                </a:xfrm>
                <a:custGeom>
                  <a:avLst/>
                  <a:gdLst>
                    <a:gd name="T0" fmla="*/ 83 w 83"/>
                    <a:gd name="T1" fmla="*/ 41 h 70"/>
                    <a:gd name="T2" fmla="*/ 9 w 83"/>
                    <a:gd name="T3" fmla="*/ 20 h 70"/>
                    <a:gd name="T4" fmla="*/ 83 w 83"/>
                    <a:gd name="T5" fmla="*/ 48 h 70"/>
                    <a:gd name="T6" fmla="*/ 83 w 83"/>
                    <a:gd name="T7" fmla="*/ 41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70">
                      <a:moveTo>
                        <a:pt x="83" y="41"/>
                      </a:moveTo>
                      <a:cubicBezTo>
                        <a:pt x="64" y="28"/>
                        <a:pt x="23" y="0"/>
                        <a:pt x="9" y="20"/>
                      </a:cubicBezTo>
                      <a:cubicBezTo>
                        <a:pt x="0" y="31"/>
                        <a:pt x="26" y="70"/>
                        <a:pt x="83" y="48"/>
                      </a:cubicBezTo>
                      <a:lnTo>
                        <a:pt x="83" y="41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2" name="Freeform 141">
                  <a:extLst>
                    <a:ext uri="{FF2B5EF4-FFF2-40B4-BE49-F238E27FC236}">
                      <a16:creationId xmlns:a16="http://schemas.microsoft.com/office/drawing/2014/main" id="{C5682189-9FD0-4D41-8AF5-3F01B2B5D6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8976" y="1830388"/>
                  <a:ext cx="376238" cy="315913"/>
                </a:xfrm>
                <a:custGeom>
                  <a:avLst/>
                  <a:gdLst>
                    <a:gd name="T0" fmla="*/ 0 w 89"/>
                    <a:gd name="T1" fmla="*/ 50 h 74"/>
                    <a:gd name="T2" fmla="*/ 84 w 89"/>
                    <a:gd name="T3" fmla="*/ 28 h 74"/>
                    <a:gd name="T4" fmla="*/ 1 w 89"/>
                    <a:gd name="T5" fmla="*/ 60 h 74"/>
                    <a:gd name="T6" fmla="*/ 0 w 89"/>
                    <a:gd name="T7" fmla="*/ 5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9" h="74">
                      <a:moveTo>
                        <a:pt x="0" y="50"/>
                      </a:moveTo>
                      <a:cubicBezTo>
                        <a:pt x="16" y="34"/>
                        <a:pt x="70" y="0"/>
                        <a:pt x="84" y="28"/>
                      </a:cubicBezTo>
                      <a:cubicBezTo>
                        <a:pt x="89" y="40"/>
                        <a:pt x="47" y="74"/>
                        <a:pt x="1" y="60"/>
                      </a:cubicBez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3" name="Freeform 142">
                  <a:extLst>
                    <a:ext uri="{FF2B5EF4-FFF2-40B4-BE49-F238E27FC236}">
                      <a16:creationId xmlns:a16="http://schemas.microsoft.com/office/drawing/2014/main" id="{E9D9A634-5FD6-4EBB-8F9A-5D27C5FDEE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6751" y="1809750"/>
                  <a:ext cx="423863" cy="284163"/>
                </a:xfrm>
                <a:custGeom>
                  <a:avLst/>
                  <a:gdLst>
                    <a:gd name="T0" fmla="*/ 7 w 100"/>
                    <a:gd name="T1" fmla="*/ 50 h 67"/>
                    <a:gd name="T2" fmla="*/ 78 w 100"/>
                    <a:gd name="T3" fmla="*/ 20 h 67"/>
                    <a:gd name="T4" fmla="*/ 78 w 100"/>
                    <a:gd name="T5" fmla="*/ 45 h 67"/>
                    <a:gd name="T6" fmla="*/ 7 w 100"/>
                    <a:gd name="T7" fmla="*/ 59 h 67"/>
                    <a:gd name="T8" fmla="*/ 3 w 100"/>
                    <a:gd name="T9" fmla="*/ 61 h 67"/>
                    <a:gd name="T10" fmla="*/ 68 w 100"/>
                    <a:gd name="T11" fmla="*/ 55 h 67"/>
                    <a:gd name="T12" fmla="*/ 87 w 100"/>
                    <a:gd name="T13" fmla="*/ 21 h 67"/>
                    <a:gd name="T14" fmla="*/ 1 w 100"/>
                    <a:gd name="T15" fmla="*/ 50 h 67"/>
                    <a:gd name="T16" fmla="*/ 7 w 100"/>
                    <a:gd name="T17" fmla="*/ 5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0" h="67">
                      <a:moveTo>
                        <a:pt x="7" y="50"/>
                      </a:moveTo>
                      <a:cubicBezTo>
                        <a:pt x="21" y="35"/>
                        <a:pt x="57" y="10"/>
                        <a:pt x="78" y="20"/>
                      </a:cubicBezTo>
                      <a:cubicBezTo>
                        <a:pt x="89" y="25"/>
                        <a:pt x="84" y="38"/>
                        <a:pt x="78" y="45"/>
                      </a:cubicBezTo>
                      <a:cubicBezTo>
                        <a:pt x="62" y="64"/>
                        <a:pt x="30" y="65"/>
                        <a:pt x="7" y="59"/>
                      </a:cubicBezTo>
                      <a:cubicBezTo>
                        <a:pt x="6" y="59"/>
                        <a:pt x="1" y="61"/>
                        <a:pt x="3" y="61"/>
                      </a:cubicBezTo>
                      <a:cubicBezTo>
                        <a:pt x="25" y="67"/>
                        <a:pt x="47" y="66"/>
                        <a:pt x="68" y="55"/>
                      </a:cubicBezTo>
                      <a:cubicBezTo>
                        <a:pt x="79" y="50"/>
                        <a:pt x="100" y="34"/>
                        <a:pt x="87" y="21"/>
                      </a:cubicBezTo>
                      <a:cubicBezTo>
                        <a:pt x="66" y="0"/>
                        <a:pt x="16" y="35"/>
                        <a:pt x="1" y="50"/>
                      </a:cubicBezTo>
                      <a:cubicBezTo>
                        <a:pt x="0" y="51"/>
                        <a:pt x="6" y="51"/>
                        <a:pt x="7" y="5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4" name="Freeform 143">
                  <a:extLst>
                    <a:ext uri="{FF2B5EF4-FFF2-40B4-BE49-F238E27FC236}">
                      <a16:creationId xmlns:a16="http://schemas.microsoft.com/office/drawing/2014/main" id="{3C977752-D72E-4FA1-B0BB-85E1850971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8651" y="1673225"/>
                  <a:ext cx="76200" cy="476250"/>
                </a:xfrm>
                <a:custGeom>
                  <a:avLst/>
                  <a:gdLst>
                    <a:gd name="T0" fmla="*/ 7 w 18"/>
                    <a:gd name="T1" fmla="*/ 4 h 112"/>
                    <a:gd name="T2" fmla="*/ 11 w 18"/>
                    <a:gd name="T3" fmla="*/ 109 h 112"/>
                    <a:gd name="T4" fmla="*/ 17 w 18"/>
                    <a:gd name="T5" fmla="*/ 107 h 112"/>
                    <a:gd name="T6" fmla="*/ 13 w 18"/>
                    <a:gd name="T7" fmla="*/ 3 h 112"/>
                    <a:gd name="T8" fmla="*/ 7 w 18"/>
                    <a:gd name="T9" fmla="*/ 4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12">
                      <a:moveTo>
                        <a:pt x="7" y="4"/>
                      </a:moveTo>
                      <a:cubicBezTo>
                        <a:pt x="0" y="38"/>
                        <a:pt x="6" y="75"/>
                        <a:pt x="11" y="109"/>
                      </a:cubicBezTo>
                      <a:cubicBezTo>
                        <a:pt x="12" y="112"/>
                        <a:pt x="18" y="110"/>
                        <a:pt x="17" y="107"/>
                      </a:cubicBezTo>
                      <a:cubicBezTo>
                        <a:pt x="11" y="74"/>
                        <a:pt x="6" y="37"/>
                        <a:pt x="13" y="3"/>
                      </a:cubicBezTo>
                      <a:cubicBezTo>
                        <a:pt x="13" y="0"/>
                        <a:pt x="7" y="1"/>
                        <a:pt x="7" y="4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5" name="Freeform 144">
                  <a:extLst>
                    <a:ext uri="{FF2B5EF4-FFF2-40B4-BE49-F238E27FC236}">
                      <a16:creationId xmlns:a16="http://schemas.microsoft.com/office/drawing/2014/main" id="{715EC238-8F6B-475E-94BA-2F15C498F9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7151" y="708025"/>
                  <a:ext cx="1466850" cy="1160463"/>
                </a:xfrm>
                <a:custGeom>
                  <a:avLst/>
                  <a:gdLst>
                    <a:gd name="T0" fmla="*/ 106 w 346"/>
                    <a:gd name="T1" fmla="*/ 70 h 273"/>
                    <a:gd name="T2" fmla="*/ 145 w 346"/>
                    <a:gd name="T3" fmla="*/ 10 h 273"/>
                    <a:gd name="T4" fmla="*/ 223 w 346"/>
                    <a:gd name="T5" fmla="*/ 53 h 273"/>
                    <a:gd name="T6" fmla="*/ 301 w 346"/>
                    <a:gd name="T7" fmla="*/ 46 h 273"/>
                    <a:gd name="T8" fmla="*/ 300 w 346"/>
                    <a:gd name="T9" fmla="*/ 123 h 273"/>
                    <a:gd name="T10" fmla="*/ 337 w 346"/>
                    <a:gd name="T11" fmla="*/ 167 h 273"/>
                    <a:gd name="T12" fmla="*/ 260 w 346"/>
                    <a:gd name="T13" fmla="*/ 205 h 273"/>
                    <a:gd name="T14" fmla="*/ 212 w 346"/>
                    <a:gd name="T15" fmla="*/ 266 h 273"/>
                    <a:gd name="T16" fmla="*/ 154 w 346"/>
                    <a:gd name="T17" fmla="*/ 224 h 273"/>
                    <a:gd name="T18" fmla="*/ 139 w 346"/>
                    <a:gd name="T19" fmla="*/ 241 h 273"/>
                    <a:gd name="T20" fmla="*/ 63 w 346"/>
                    <a:gd name="T21" fmla="*/ 248 h 273"/>
                    <a:gd name="T22" fmla="*/ 53 w 346"/>
                    <a:gd name="T23" fmla="*/ 174 h 273"/>
                    <a:gd name="T24" fmla="*/ 14 w 346"/>
                    <a:gd name="T25" fmla="*/ 103 h 273"/>
                    <a:gd name="T26" fmla="*/ 106 w 346"/>
                    <a:gd name="T27" fmla="*/ 7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6" h="273">
                      <a:moveTo>
                        <a:pt x="106" y="70"/>
                      </a:moveTo>
                      <a:cubicBezTo>
                        <a:pt x="106" y="70"/>
                        <a:pt x="94" y="21"/>
                        <a:pt x="145" y="10"/>
                      </a:cubicBezTo>
                      <a:cubicBezTo>
                        <a:pt x="195" y="0"/>
                        <a:pt x="220" y="24"/>
                        <a:pt x="223" y="53"/>
                      </a:cubicBezTo>
                      <a:cubicBezTo>
                        <a:pt x="223" y="53"/>
                        <a:pt x="262" y="9"/>
                        <a:pt x="301" y="46"/>
                      </a:cubicBezTo>
                      <a:cubicBezTo>
                        <a:pt x="346" y="89"/>
                        <a:pt x="307" y="116"/>
                        <a:pt x="300" y="123"/>
                      </a:cubicBezTo>
                      <a:cubicBezTo>
                        <a:pt x="300" y="123"/>
                        <a:pt x="342" y="133"/>
                        <a:pt x="337" y="167"/>
                      </a:cubicBezTo>
                      <a:cubicBezTo>
                        <a:pt x="332" y="210"/>
                        <a:pt x="299" y="236"/>
                        <a:pt x="260" y="205"/>
                      </a:cubicBezTo>
                      <a:cubicBezTo>
                        <a:pt x="260" y="205"/>
                        <a:pt x="271" y="257"/>
                        <a:pt x="212" y="266"/>
                      </a:cubicBezTo>
                      <a:cubicBezTo>
                        <a:pt x="156" y="273"/>
                        <a:pt x="155" y="226"/>
                        <a:pt x="154" y="224"/>
                      </a:cubicBezTo>
                      <a:cubicBezTo>
                        <a:pt x="154" y="224"/>
                        <a:pt x="148" y="233"/>
                        <a:pt x="139" y="241"/>
                      </a:cubicBezTo>
                      <a:cubicBezTo>
                        <a:pt x="124" y="255"/>
                        <a:pt x="98" y="268"/>
                        <a:pt x="63" y="248"/>
                      </a:cubicBezTo>
                      <a:cubicBezTo>
                        <a:pt x="14" y="220"/>
                        <a:pt x="44" y="172"/>
                        <a:pt x="53" y="174"/>
                      </a:cubicBezTo>
                      <a:cubicBezTo>
                        <a:pt x="53" y="174"/>
                        <a:pt x="0" y="155"/>
                        <a:pt x="14" y="103"/>
                      </a:cubicBezTo>
                      <a:cubicBezTo>
                        <a:pt x="26" y="58"/>
                        <a:pt x="84" y="50"/>
                        <a:pt x="106" y="70"/>
                      </a:cubicBezTo>
                    </a:path>
                  </a:pathLst>
                </a:custGeom>
                <a:solidFill>
                  <a:srgbClr val="FCC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6" name="Freeform 145">
                  <a:extLst>
                    <a:ext uri="{FF2B5EF4-FFF2-40B4-BE49-F238E27FC236}">
                      <a16:creationId xmlns:a16="http://schemas.microsoft.com/office/drawing/2014/main" id="{6FF378D2-C3D9-474B-BDFB-393C2912B2A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38576" y="1231900"/>
                  <a:ext cx="187325" cy="403225"/>
                </a:xfrm>
                <a:custGeom>
                  <a:avLst/>
                  <a:gdLst>
                    <a:gd name="T0" fmla="*/ 0 w 44"/>
                    <a:gd name="T1" fmla="*/ 95 h 95"/>
                    <a:gd name="T2" fmla="*/ 0 w 44"/>
                    <a:gd name="T3" fmla="*/ 95 h 95"/>
                    <a:gd name="T4" fmla="*/ 0 w 44"/>
                    <a:gd name="T5" fmla="*/ 95 h 95"/>
                    <a:gd name="T6" fmla="*/ 0 w 44"/>
                    <a:gd name="T7" fmla="*/ 95 h 95"/>
                    <a:gd name="T8" fmla="*/ 44 w 44"/>
                    <a:gd name="T9" fmla="*/ 46 h 95"/>
                    <a:gd name="T10" fmla="*/ 0 w 44"/>
                    <a:gd name="T11" fmla="*/ 95 h 95"/>
                    <a:gd name="T12" fmla="*/ 44 w 44"/>
                    <a:gd name="T13" fmla="*/ 46 h 95"/>
                    <a:gd name="T14" fmla="*/ 44 w 44"/>
                    <a:gd name="T15" fmla="*/ 45 h 95"/>
                    <a:gd name="T16" fmla="*/ 44 w 44"/>
                    <a:gd name="T17" fmla="*/ 45 h 95"/>
                    <a:gd name="T18" fmla="*/ 44 w 44"/>
                    <a:gd name="T19" fmla="*/ 45 h 95"/>
                    <a:gd name="T20" fmla="*/ 44 w 44"/>
                    <a:gd name="T21" fmla="*/ 45 h 95"/>
                    <a:gd name="T22" fmla="*/ 44 w 44"/>
                    <a:gd name="T23" fmla="*/ 45 h 95"/>
                    <a:gd name="T24" fmla="*/ 44 w 44"/>
                    <a:gd name="T25" fmla="*/ 45 h 95"/>
                    <a:gd name="T26" fmla="*/ 7 w 44"/>
                    <a:gd name="T27" fmla="*/ 0 h 95"/>
                    <a:gd name="T28" fmla="*/ 7 w 44"/>
                    <a:gd name="T29" fmla="*/ 0 h 95"/>
                    <a:gd name="T30" fmla="*/ 7 w 44"/>
                    <a:gd name="T3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95">
                      <a:moveTo>
                        <a:pt x="0" y="95"/>
                      </a:move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moveTo>
                        <a:pt x="44" y="46"/>
                      </a:moveTo>
                      <a:cubicBezTo>
                        <a:pt x="40" y="75"/>
                        <a:pt x="23" y="95"/>
                        <a:pt x="0" y="95"/>
                      </a:cubicBezTo>
                      <a:cubicBezTo>
                        <a:pt x="23" y="95"/>
                        <a:pt x="40" y="75"/>
                        <a:pt x="44" y="46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7" name="Freeform 146">
                  <a:extLst>
                    <a:ext uri="{FF2B5EF4-FFF2-40B4-BE49-F238E27FC236}">
                      <a16:creationId xmlns:a16="http://schemas.microsoft.com/office/drawing/2014/main" id="{3167A417-F0C8-41A2-92B7-46D51BDE3E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5876" y="1027113"/>
                  <a:ext cx="203200" cy="608013"/>
                </a:xfrm>
                <a:custGeom>
                  <a:avLst/>
                  <a:gdLst>
                    <a:gd name="T0" fmla="*/ 31 w 48"/>
                    <a:gd name="T1" fmla="*/ 0 h 143"/>
                    <a:gd name="T2" fmla="*/ 24 w 48"/>
                    <a:gd name="T3" fmla="*/ 9 h 143"/>
                    <a:gd name="T4" fmla="*/ 7 w 48"/>
                    <a:gd name="T5" fmla="*/ 45 h 143"/>
                    <a:gd name="T6" fmla="*/ 14 w 48"/>
                    <a:gd name="T7" fmla="*/ 50 h 143"/>
                    <a:gd name="T8" fmla="*/ 30 w 48"/>
                    <a:gd name="T9" fmla="*/ 62 h 143"/>
                    <a:gd name="T10" fmla="*/ 36 w 48"/>
                    <a:gd name="T11" fmla="*/ 113 h 143"/>
                    <a:gd name="T12" fmla="*/ 0 w 48"/>
                    <a:gd name="T13" fmla="*/ 143 h 143"/>
                    <a:gd name="T14" fmla="*/ 3 w 48"/>
                    <a:gd name="T15" fmla="*/ 143 h 143"/>
                    <a:gd name="T16" fmla="*/ 3 w 48"/>
                    <a:gd name="T17" fmla="*/ 143 h 143"/>
                    <a:gd name="T18" fmla="*/ 3 w 48"/>
                    <a:gd name="T19" fmla="*/ 143 h 143"/>
                    <a:gd name="T20" fmla="*/ 47 w 48"/>
                    <a:gd name="T21" fmla="*/ 94 h 143"/>
                    <a:gd name="T22" fmla="*/ 47 w 48"/>
                    <a:gd name="T23" fmla="*/ 93 h 143"/>
                    <a:gd name="T24" fmla="*/ 47 w 48"/>
                    <a:gd name="T25" fmla="*/ 93 h 143"/>
                    <a:gd name="T26" fmla="*/ 47 w 48"/>
                    <a:gd name="T27" fmla="*/ 93 h 143"/>
                    <a:gd name="T28" fmla="*/ 47 w 48"/>
                    <a:gd name="T29" fmla="*/ 93 h 143"/>
                    <a:gd name="T30" fmla="*/ 47 w 48"/>
                    <a:gd name="T31" fmla="*/ 92 h 143"/>
                    <a:gd name="T32" fmla="*/ 48 w 48"/>
                    <a:gd name="T33" fmla="*/ 87 h 143"/>
                    <a:gd name="T34" fmla="*/ 10 w 48"/>
                    <a:gd name="T35" fmla="*/ 48 h 143"/>
                    <a:gd name="T36" fmla="*/ 10 w 48"/>
                    <a:gd name="T37" fmla="*/ 48 h 143"/>
                    <a:gd name="T38" fmla="*/ 10 w 48"/>
                    <a:gd name="T39" fmla="*/ 48 h 143"/>
                    <a:gd name="T40" fmla="*/ 10 w 48"/>
                    <a:gd name="T41" fmla="*/ 48 h 143"/>
                    <a:gd name="T42" fmla="*/ 10 w 48"/>
                    <a:gd name="T43" fmla="*/ 48 h 143"/>
                    <a:gd name="T44" fmla="*/ 31 w 48"/>
                    <a:gd name="T45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143">
                      <a:moveTo>
                        <a:pt x="31" y="0"/>
                      </a:moveTo>
                      <a:cubicBezTo>
                        <a:pt x="29" y="3"/>
                        <a:pt x="27" y="6"/>
                        <a:pt x="24" y="9"/>
                      </a:cubicBezTo>
                      <a:cubicBezTo>
                        <a:pt x="25" y="22"/>
                        <a:pt x="19" y="34"/>
                        <a:pt x="7" y="45"/>
                      </a:cubicBezTo>
                      <a:cubicBezTo>
                        <a:pt x="1" y="49"/>
                        <a:pt x="8" y="48"/>
                        <a:pt x="14" y="50"/>
                      </a:cubicBezTo>
                      <a:cubicBezTo>
                        <a:pt x="20" y="53"/>
                        <a:pt x="26" y="57"/>
                        <a:pt x="30" y="62"/>
                      </a:cubicBezTo>
                      <a:cubicBezTo>
                        <a:pt x="44" y="76"/>
                        <a:pt x="44" y="96"/>
                        <a:pt x="36" y="113"/>
                      </a:cubicBezTo>
                      <a:cubicBezTo>
                        <a:pt x="27" y="131"/>
                        <a:pt x="14" y="141"/>
                        <a:pt x="0" y="143"/>
                      </a:cubicBezTo>
                      <a:cubicBezTo>
                        <a:pt x="1" y="143"/>
                        <a:pt x="2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26" y="143"/>
                        <a:pt x="43" y="123"/>
                        <a:pt x="47" y="94"/>
                      </a:cubicBezTo>
                      <a:cubicBezTo>
                        <a:pt x="47" y="94"/>
                        <a:pt x="47" y="94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2"/>
                        <a:pt x="47" y="92"/>
                      </a:cubicBezTo>
                      <a:cubicBezTo>
                        <a:pt x="48" y="91"/>
                        <a:pt x="48" y="89"/>
                        <a:pt x="48" y="87"/>
                      </a:cubicBezTo>
                      <a:cubicBezTo>
                        <a:pt x="48" y="57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5" y="43"/>
                        <a:pt x="39" y="26"/>
                        <a:pt x="31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8" name="Freeform 147">
                  <a:extLst>
                    <a:ext uri="{FF2B5EF4-FFF2-40B4-BE49-F238E27FC236}">
                      <a16:creationId xmlns:a16="http://schemas.microsoft.com/office/drawing/2014/main" id="{50859252-1C89-4F73-8E85-A90571AE2EE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00351" y="1660525"/>
                  <a:ext cx="449263" cy="128588"/>
                </a:xfrm>
                <a:custGeom>
                  <a:avLst/>
                  <a:gdLst>
                    <a:gd name="T0" fmla="*/ 5 w 106"/>
                    <a:gd name="T1" fmla="*/ 17 h 30"/>
                    <a:gd name="T2" fmla="*/ 0 w 106"/>
                    <a:gd name="T3" fmla="*/ 18 h 30"/>
                    <a:gd name="T4" fmla="*/ 20 w 106"/>
                    <a:gd name="T5" fmla="*/ 29 h 30"/>
                    <a:gd name="T6" fmla="*/ 27 w 106"/>
                    <a:gd name="T7" fmla="*/ 30 h 30"/>
                    <a:gd name="T8" fmla="*/ 15 w 106"/>
                    <a:gd name="T9" fmla="*/ 24 h 30"/>
                    <a:gd name="T10" fmla="*/ 5 w 106"/>
                    <a:gd name="T11" fmla="*/ 17 h 30"/>
                    <a:gd name="T12" fmla="*/ 106 w 106"/>
                    <a:gd name="T13" fmla="*/ 0 h 30"/>
                    <a:gd name="T14" fmla="*/ 106 w 106"/>
                    <a:gd name="T15" fmla="*/ 0 h 30"/>
                    <a:gd name="T16" fmla="*/ 106 w 106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30">
                      <a:moveTo>
                        <a:pt x="5" y="17"/>
                      </a:moveTo>
                      <a:cubicBezTo>
                        <a:pt x="3" y="17"/>
                        <a:pt x="2" y="18"/>
                        <a:pt x="0" y="18"/>
                      </a:cubicBezTo>
                      <a:cubicBezTo>
                        <a:pt x="6" y="23"/>
                        <a:pt x="13" y="26"/>
                        <a:pt x="20" y="29"/>
                      </a:cubicBezTo>
                      <a:cubicBezTo>
                        <a:pt x="22" y="29"/>
                        <a:pt x="25" y="30"/>
                        <a:pt x="27" y="30"/>
                      </a:cubicBezTo>
                      <a:cubicBezTo>
                        <a:pt x="23" y="28"/>
                        <a:pt x="19" y="26"/>
                        <a:pt x="15" y="24"/>
                      </a:cubicBezTo>
                      <a:cubicBezTo>
                        <a:pt x="11" y="22"/>
                        <a:pt x="8" y="19"/>
                        <a:pt x="5" y="17"/>
                      </a:cubicBezTo>
                      <a:moveTo>
                        <a:pt x="106" y="0"/>
                      </a:move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106" y="0"/>
                        <a:pt x="106" y="0"/>
                        <a:pt x="10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9" name="Freeform 148">
                  <a:extLst>
                    <a:ext uri="{FF2B5EF4-FFF2-40B4-BE49-F238E27FC236}">
                      <a16:creationId xmlns:a16="http://schemas.microsoft.com/office/drawing/2014/main" id="{25E9DBFD-8F5E-489F-B758-019204B17EC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20989" y="1095375"/>
                  <a:ext cx="1169988" cy="739775"/>
                </a:xfrm>
                <a:custGeom>
                  <a:avLst/>
                  <a:gdLst>
                    <a:gd name="T0" fmla="*/ 167 w 276"/>
                    <a:gd name="T1" fmla="*/ 139 h 174"/>
                    <a:gd name="T2" fmla="*/ 178 w 276"/>
                    <a:gd name="T3" fmla="*/ 132 h 174"/>
                    <a:gd name="T4" fmla="*/ 181 w 276"/>
                    <a:gd name="T5" fmla="*/ 145 h 174"/>
                    <a:gd name="T6" fmla="*/ 138 w 276"/>
                    <a:gd name="T7" fmla="*/ 165 h 174"/>
                    <a:gd name="T8" fmla="*/ 112 w 276"/>
                    <a:gd name="T9" fmla="*/ 144 h 174"/>
                    <a:gd name="T10" fmla="*/ 140 w 276"/>
                    <a:gd name="T11" fmla="*/ 149 h 174"/>
                    <a:gd name="T12" fmla="*/ 221 w 276"/>
                    <a:gd name="T13" fmla="*/ 111 h 174"/>
                    <a:gd name="T14" fmla="*/ 251 w 276"/>
                    <a:gd name="T15" fmla="*/ 64 h 174"/>
                    <a:gd name="T16" fmla="*/ 255 w 276"/>
                    <a:gd name="T17" fmla="*/ 50 h 174"/>
                    <a:gd name="T18" fmla="*/ 264 w 276"/>
                    <a:gd name="T19" fmla="*/ 57 h 174"/>
                    <a:gd name="T20" fmla="*/ 236 w 276"/>
                    <a:gd name="T21" fmla="*/ 116 h 174"/>
                    <a:gd name="T22" fmla="*/ 257 w 276"/>
                    <a:gd name="T23" fmla="*/ 0 h 174"/>
                    <a:gd name="T24" fmla="*/ 38 w 276"/>
                    <a:gd name="T25" fmla="*/ 141 h 174"/>
                    <a:gd name="T26" fmla="*/ 50 w 276"/>
                    <a:gd name="T27" fmla="*/ 140 h 174"/>
                    <a:gd name="T28" fmla="*/ 56 w 276"/>
                    <a:gd name="T29" fmla="*/ 145 h 174"/>
                    <a:gd name="T30" fmla="*/ 34 w 276"/>
                    <a:gd name="T31" fmla="*/ 158 h 174"/>
                    <a:gd name="T32" fmla="*/ 6 w 276"/>
                    <a:gd name="T33" fmla="*/ 149 h 174"/>
                    <a:gd name="T34" fmla="*/ 10 w 276"/>
                    <a:gd name="T35" fmla="*/ 157 h 174"/>
                    <a:gd name="T36" fmla="*/ 28 w 276"/>
                    <a:gd name="T37" fmla="*/ 163 h 174"/>
                    <a:gd name="T38" fmla="*/ 84 w 276"/>
                    <a:gd name="T39" fmla="*/ 140 h 174"/>
                    <a:gd name="T40" fmla="*/ 93 w 276"/>
                    <a:gd name="T41" fmla="*/ 132 h 174"/>
                    <a:gd name="T42" fmla="*/ 96 w 276"/>
                    <a:gd name="T43" fmla="*/ 137 h 174"/>
                    <a:gd name="T44" fmla="*/ 101 w 276"/>
                    <a:gd name="T45" fmla="*/ 133 h 174"/>
                    <a:gd name="T46" fmla="*/ 101 w 276"/>
                    <a:gd name="T47" fmla="*/ 133 h 174"/>
                    <a:gd name="T48" fmla="*/ 139 w 276"/>
                    <a:gd name="T49" fmla="*/ 174 h 174"/>
                    <a:gd name="T50" fmla="*/ 195 w 276"/>
                    <a:gd name="T51" fmla="*/ 115 h 174"/>
                    <a:gd name="T52" fmla="*/ 200 w 276"/>
                    <a:gd name="T53" fmla="*/ 113 h 174"/>
                    <a:gd name="T54" fmla="*/ 207 w 276"/>
                    <a:gd name="T55" fmla="*/ 114 h 174"/>
                    <a:gd name="T56" fmla="*/ 207 w 276"/>
                    <a:gd name="T57" fmla="*/ 114 h 174"/>
                    <a:gd name="T58" fmla="*/ 232 w 276"/>
                    <a:gd name="T59" fmla="*/ 124 h 174"/>
                    <a:gd name="T60" fmla="*/ 270 w 276"/>
                    <a:gd name="T61" fmla="*/ 60 h 174"/>
                    <a:gd name="T62" fmla="*/ 235 w 276"/>
                    <a:gd name="T63" fmla="*/ 32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76" h="174">
                      <a:moveTo>
                        <a:pt x="140" y="149"/>
                      </a:moveTo>
                      <a:cubicBezTo>
                        <a:pt x="150" y="149"/>
                        <a:pt x="159" y="145"/>
                        <a:pt x="167" y="139"/>
                      </a:cubicBezTo>
                      <a:cubicBezTo>
                        <a:pt x="170" y="137"/>
                        <a:pt x="173" y="132"/>
                        <a:pt x="177" y="132"/>
                      </a:cubicBezTo>
                      <a:cubicBezTo>
                        <a:pt x="178" y="132"/>
                        <a:pt x="178" y="132"/>
                        <a:pt x="178" y="132"/>
                      </a:cubicBezTo>
                      <a:cubicBezTo>
                        <a:pt x="180" y="133"/>
                        <a:pt x="181" y="133"/>
                        <a:pt x="181" y="134"/>
                      </a:cubicBezTo>
                      <a:cubicBezTo>
                        <a:pt x="183" y="137"/>
                        <a:pt x="182" y="142"/>
                        <a:pt x="181" y="145"/>
                      </a:cubicBezTo>
                      <a:cubicBezTo>
                        <a:pt x="176" y="158"/>
                        <a:pt x="160" y="163"/>
                        <a:pt x="148" y="165"/>
                      </a:cubicBezTo>
                      <a:cubicBezTo>
                        <a:pt x="145" y="165"/>
                        <a:pt x="142" y="165"/>
                        <a:pt x="138" y="165"/>
                      </a:cubicBezTo>
                      <a:cubicBezTo>
                        <a:pt x="130" y="165"/>
                        <a:pt x="122" y="164"/>
                        <a:pt x="117" y="158"/>
                      </a:cubicBezTo>
                      <a:cubicBezTo>
                        <a:pt x="113" y="155"/>
                        <a:pt x="110" y="149"/>
                        <a:pt x="112" y="144"/>
                      </a:cubicBezTo>
                      <a:cubicBezTo>
                        <a:pt x="119" y="144"/>
                        <a:pt x="126" y="147"/>
                        <a:pt x="133" y="148"/>
                      </a:cubicBezTo>
                      <a:cubicBezTo>
                        <a:pt x="135" y="148"/>
                        <a:pt x="138" y="149"/>
                        <a:pt x="140" y="149"/>
                      </a:cubicBezTo>
                      <a:moveTo>
                        <a:pt x="234" y="116"/>
                      </a:moveTo>
                      <a:cubicBezTo>
                        <a:pt x="229" y="116"/>
                        <a:pt x="224" y="115"/>
                        <a:pt x="221" y="111"/>
                      </a:cubicBezTo>
                      <a:cubicBezTo>
                        <a:pt x="226" y="105"/>
                        <a:pt x="232" y="102"/>
                        <a:pt x="238" y="97"/>
                      </a:cubicBezTo>
                      <a:cubicBezTo>
                        <a:pt x="247" y="88"/>
                        <a:pt x="250" y="76"/>
                        <a:pt x="251" y="64"/>
                      </a:cubicBezTo>
                      <a:cubicBezTo>
                        <a:pt x="251" y="60"/>
                        <a:pt x="248" y="54"/>
                        <a:pt x="252" y="51"/>
                      </a:cubicBezTo>
                      <a:cubicBezTo>
                        <a:pt x="253" y="50"/>
                        <a:pt x="254" y="50"/>
                        <a:pt x="255" y="50"/>
                      </a:cubicBezTo>
                      <a:cubicBezTo>
                        <a:pt x="255" y="50"/>
                        <a:pt x="255" y="50"/>
                        <a:pt x="255" y="50"/>
                      </a:cubicBezTo>
                      <a:cubicBezTo>
                        <a:pt x="259" y="50"/>
                        <a:pt x="262" y="54"/>
                        <a:pt x="264" y="57"/>
                      </a:cubicBezTo>
                      <a:cubicBezTo>
                        <a:pt x="271" y="68"/>
                        <a:pt x="266" y="84"/>
                        <a:pt x="260" y="95"/>
                      </a:cubicBezTo>
                      <a:cubicBezTo>
                        <a:pt x="255" y="103"/>
                        <a:pt x="247" y="115"/>
                        <a:pt x="236" y="116"/>
                      </a:cubicBezTo>
                      <a:cubicBezTo>
                        <a:pt x="235" y="116"/>
                        <a:pt x="234" y="116"/>
                        <a:pt x="234" y="116"/>
                      </a:cubicBezTo>
                      <a:moveTo>
                        <a:pt x="257" y="0"/>
                      </a:moveTo>
                      <a:cubicBezTo>
                        <a:pt x="204" y="74"/>
                        <a:pt x="132" y="110"/>
                        <a:pt x="34" y="141"/>
                      </a:cubicBezTo>
                      <a:cubicBezTo>
                        <a:pt x="35" y="141"/>
                        <a:pt x="36" y="141"/>
                        <a:pt x="38" y="141"/>
                      </a:cubicBezTo>
                      <a:cubicBezTo>
                        <a:pt x="39" y="141"/>
                        <a:pt x="40" y="141"/>
                        <a:pt x="41" y="141"/>
                      </a:cubicBezTo>
                      <a:cubicBezTo>
                        <a:pt x="43" y="141"/>
                        <a:pt x="47" y="140"/>
                        <a:pt x="50" y="140"/>
                      </a:cubicBezTo>
                      <a:cubicBezTo>
                        <a:pt x="51" y="140"/>
                        <a:pt x="53" y="140"/>
                        <a:pt x="54" y="141"/>
                      </a:cubicBezTo>
                      <a:cubicBezTo>
                        <a:pt x="55" y="142"/>
                        <a:pt x="56" y="143"/>
                        <a:pt x="56" y="145"/>
                      </a:cubicBezTo>
                      <a:cubicBezTo>
                        <a:pt x="55" y="148"/>
                        <a:pt x="52" y="152"/>
                        <a:pt x="49" y="154"/>
                      </a:cubicBezTo>
                      <a:cubicBezTo>
                        <a:pt x="45" y="157"/>
                        <a:pt x="40" y="158"/>
                        <a:pt x="34" y="158"/>
                      </a:cubicBezTo>
                      <a:cubicBezTo>
                        <a:pt x="26" y="158"/>
                        <a:pt x="18" y="155"/>
                        <a:pt x="11" y="152"/>
                      </a:cubicBezTo>
                      <a:cubicBezTo>
                        <a:pt x="9" y="151"/>
                        <a:pt x="8" y="150"/>
                        <a:pt x="6" y="149"/>
                      </a:cubicBezTo>
                      <a:cubicBezTo>
                        <a:pt x="4" y="149"/>
                        <a:pt x="2" y="150"/>
                        <a:pt x="0" y="150"/>
                      </a:cubicBezTo>
                      <a:cubicBezTo>
                        <a:pt x="3" y="152"/>
                        <a:pt x="6" y="155"/>
                        <a:pt x="10" y="157"/>
                      </a:cubicBezTo>
                      <a:cubicBezTo>
                        <a:pt x="14" y="159"/>
                        <a:pt x="18" y="161"/>
                        <a:pt x="22" y="163"/>
                      </a:cubicBezTo>
                      <a:cubicBezTo>
                        <a:pt x="24" y="163"/>
                        <a:pt x="26" y="163"/>
                        <a:pt x="28" y="163"/>
                      </a:cubicBezTo>
                      <a:cubicBezTo>
                        <a:pt x="45" y="163"/>
                        <a:pt x="60" y="158"/>
                        <a:pt x="72" y="152"/>
                      </a:cubicBezTo>
                      <a:cubicBezTo>
                        <a:pt x="76" y="149"/>
                        <a:pt x="80" y="145"/>
                        <a:pt x="84" y="140"/>
                      </a:cubicBezTo>
                      <a:cubicBezTo>
                        <a:pt x="86" y="137"/>
                        <a:pt x="88" y="133"/>
                        <a:pt x="91" y="132"/>
                      </a:cubicBezTo>
                      <a:cubicBezTo>
                        <a:pt x="92" y="132"/>
                        <a:pt x="93" y="132"/>
                        <a:pt x="93" y="132"/>
                      </a:cubicBezTo>
                      <a:cubicBezTo>
                        <a:pt x="94" y="132"/>
                        <a:pt x="94" y="132"/>
                        <a:pt x="95" y="133"/>
                      </a:cubicBezTo>
                      <a:cubicBezTo>
                        <a:pt x="95" y="134"/>
                        <a:pt x="96" y="136"/>
                        <a:pt x="96" y="137"/>
                      </a:cubicBezTo>
                      <a:cubicBezTo>
                        <a:pt x="99" y="135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2" y="135"/>
                        <a:pt x="103" y="168"/>
                        <a:pt x="135" y="174"/>
                      </a:cubicBezTo>
                      <a:cubicBezTo>
                        <a:pt x="136" y="174"/>
                        <a:pt x="137" y="174"/>
                        <a:pt x="139" y="174"/>
                      </a:cubicBezTo>
                      <a:cubicBezTo>
                        <a:pt x="142" y="174"/>
                        <a:pt x="146" y="174"/>
                        <a:pt x="150" y="173"/>
                      </a:cubicBezTo>
                      <a:cubicBezTo>
                        <a:pt x="180" y="168"/>
                        <a:pt x="201" y="145"/>
                        <a:pt x="195" y="115"/>
                      </a:cubicBezTo>
                      <a:cubicBezTo>
                        <a:pt x="194" y="114"/>
                        <a:pt x="197" y="113"/>
                        <a:pt x="199" y="113"/>
                      </a:cubicBezTo>
                      <a:cubicBezTo>
                        <a:pt x="200" y="113"/>
                        <a:pt x="200" y="113"/>
                        <a:pt x="200" y="113"/>
                      </a:cubicBezTo>
                      <a:cubicBezTo>
                        <a:pt x="203" y="115"/>
                        <a:pt x="205" y="116"/>
                        <a:pt x="207" y="118"/>
                      </a:cubicBezTo>
                      <a:cubicBezTo>
                        <a:pt x="207" y="115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12" y="118"/>
                        <a:pt x="217" y="121"/>
                        <a:pt x="222" y="123"/>
                      </a:cubicBezTo>
                      <a:cubicBezTo>
                        <a:pt x="225" y="124"/>
                        <a:pt x="229" y="124"/>
                        <a:pt x="232" y="124"/>
                      </a:cubicBezTo>
                      <a:cubicBezTo>
                        <a:pt x="245" y="124"/>
                        <a:pt x="258" y="118"/>
                        <a:pt x="265" y="103"/>
                      </a:cubicBezTo>
                      <a:cubicBezTo>
                        <a:pt x="270" y="90"/>
                        <a:pt x="276" y="73"/>
                        <a:pt x="270" y="60"/>
                      </a:cubicBezTo>
                      <a:cubicBezTo>
                        <a:pt x="264" y="46"/>
                        <a:pt x="250" y="37"/>
                        <a:pt x="235" y="33"/>
                      </a:cubicBezTo>
                      <a:cubicBezTo>
                        <a:pt x="235" y="33"/>
                        <a:pt x="234" y="32"/>
                        <a:pt x="235" y="32"/>
                      </a:cubicBezTo>
                      <a:cubicBezTo>
                        <a:pt x="245" y="23"/>
                        <a:pt x="254" y="12"/>
                        <a:pt x="25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0" name="Freeform 149">
                  <a:extLst>
                    <a:ext uri="{FF2B5EF4-FFF2-40B4-BE49-F238E27FC236}">
                      <a16:creationId xmlns:a16="http://schemas.microsoft.com/office/drawing/2014/main" id="{9864F768-C92B-47FB-9F8F-D6216226F1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2339" y="1839913"/>
                  <a:ext cx="33338" cy="0"/>
                </a:xfrm>
                <a:custGeom>
                  <a:avLst/>
                  <a:gdLst>
                    <a:gd name="T0" fmla="*/ 8 w 8"/>
                    <a:gd name="T1" fmla="*/ 0 w 8"/>
                    <a:gd name="T2" fmla="*/ 0 w 8"/>
                    <a:gd name="T3" fmla="*/ 8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8">
                      <a:moveTo>
                        <a:pt x="8" y="0"/>
                      </a:move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5" y="0"/>
                        <a:pt x="8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1" name="Freeform 150">
                  <a:extLst>
                    <a:ext uri="{FF2B5EF4-FFF2-40B4-BE49-F238E27FC236}">
                      <a16:creationId xmlns:a16="http://schemas.microsoft.com/office/drawing/2014/main" id="{1A51BC03-96FA-4717-B564-95E8DFCEF97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78176" y="1601788"/>
                  <a:ext cx="525463" cy="238125"/>
                </a:xfrm>
                <a:custGeom>
                  <a:avLst/>
                  <a:gdLst>
                    <a:gd name="T0" fmla="*/ 6 w 124"/>
                    <a:gd name="T1" fmla="*/ 20 h 56"/>
                    <a:gd name="T2" fmla="*/ 0 w 124"/>
                    <a:gd name="T3" fmla="*/ 26 h 56"/>
                    <a:gd name="T4" fmla="*/ 6 w 124"/>
                    <a:gd name="T5" fmla="*/ 22 h 56"/>
                    <a:gd name="T6" fmla="*/ 6 w 124"/>
                    <a:gd name="T7" fmla="*/ 20 h 56"/>
                    <a:gd name="T8" fmla="*/ 117 w 124"/>
                    <a:gd name="T9" fmla="*/ 0 h 56"/>
                    <a:gd name="T10" fmla="*/ 117 w 124"/>
                    <a:gd name="T11" fmla="*/ 6 h 56"/>
                    <a:gd name="T12" fmla="*/ 77 w 124"/>
                    <a:gd name="T13" fmla="*/ 55 h 56"/>
                    <a:gd name="T14" fmla="*/ 67 w 124"/>
                    <a:gd name="T15" fmla="*/ 56 h 56"/>
                    <a:gd name="T16" fmla="*/ 75 w 124"/>
                    <a:gd name="T17" fmla="*/ 56 h 56"/>
                    <a:gd name="T18" fmla="*/ 75 w 124"/>
                    <a:gd name="T19" fmla="*/ 56 h 56"/>
                    <a:gd name="T20" fmla="*/ 124 w 124"/>
                    <a:gd name="T21" fmla="*/ 4 h 56"/>
                    <a:gd name="T22" fmla="*/ 124 w 124"/>
                    <a:gd name="T23" fmla="*/ 4 h 56"/>
                    <a:gd name="T24" fmla="*/ 117 w 124"/>
                    <a:gd name="T25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4" h="56">
                      <a:moveTo>
                        <a:pt x="6" y="20"/>
                      </a:moveTo>
                      <a:cubicBezTo>
                        <a:pt x="4" y="22"/>
                        <a:pt x="2" y="24"/>
                        <a:pt x="0" y="26"/>
                      </a:cubicBezTo>
                      <a:cubicBezTo>
                        <a:pt x="3" y="25"/>
                        <a:pt x="4" y="23"/>
                        <a:pt x="6" y="22"/>
                      </a:cubicBezTo>
                      <a:cubicBezTo>
                        <a:pt x="6" y="21"/>
                        <a:pt x="6" y="21"/>
                        <a:pt x="6" y="20"/>
                      </a:cubicBezTo>
                      <a:moveTo>
                        <a:pt x="117" y="0"/>
                      </a:moveTo>
                      <a:cubicBezTo>
                        <a:pt x="117" y="2"/>
                        <a:pt x="117" y="4"/>
                        <a:pt x="117" y="6"/>
                      </a:cubicBezTo>
                      <a:cubicBezTo>
                        <a:pt x="116" y="30"/>
                        <a:pt x="101" y="49"/>
                        <a:pt x="77" y="55"/>
                      </a:cubicBezTo>
                      <a:cubicBezTo>
                        <a:pt x="74" y="55"/>
                        <a:pt x="70" y="56"/>
                        <a:pt x="67" y="56"/>
                      </a:cubicBezTo>
                      <a:cubicBezTo>
                        <a:pt x="69" y="56"/>
                        <a:pt x="72" y="56"/>
                        <a:pt x="75" y="56"/>
                      </a:cubicBezTo>
                      <a:cubicBezTo>
                        <a:pt x="75" y="56"/>
                        <a:pt x="75" y="56"/>
                        <a:pt x="75" y="56"/>
                      </a:cubicBezTo>
                      <a:cubicBezTo>
                        <a:pt x="118" y="50"/>
                        <a:pt x="124" y="20"/>
                        <a:pt x="124" y="4"/>
                      </a:cubicBezTo>
                      <a:cubicBezTo>
                        <a:pt x="124" y="4"/>
                        <a:pt x="124" y="4"/>
                        <a:pt x="124" y="4"/>
                      </a:cubicBezTo>
                      <a:cubicBezTo>
                        <a:pt x="122" y="3"/>
                        <a:pt x="119" y="1"/>
                        <a:pt x="11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2" name="Freeform 151">
                  <a:extLst>
                    <a:ext uri="{FF2B5EF4-FFF2-40B4-BE49-F238E27FC236}">
                      <a16:creationId xmlns:a16="http://schemas.microsoft.com/office/drawing/2014/main" id="{EEE785D5-B857-4BE4-A2B5-30F95A5854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189" y="1741488"/>
                  <a:ext cx="17463" cy="7938"/>
                </a:xfrm>
                <a:custGeom>
                  <a:avLst/>
                  <a:gdLst>
                    <a:gd name="T0" fmla="*/ 1 w 4"/>
                    <a:gd name="T1" fmla="*/ 0 h 2"/>
                    <a:gd name="T2" fmla="*/ 1 w 4"/>
                    <a:gd name="T3" fmla="*/ 0 h 2"/>
                    <a:gd name="T4" fmla="*/ 4 w 4"/>
                    <a:gd name="T5" fmla="*/ 2 h 2"/>
                    <a:gd name="T6" fmla="*/ 1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3" y="1"/>
                        <a:pt x="2" y="1"/>
                        <a:pt x="1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3" name="Freeform 152">
                  <a:extLst>
                    <a:ext uri="{FF2B5EF4-FFF2-40B4-BE49-F238E27FC236}">
                      <a16:creationId xmlns:a16="http://schemas.microsoft.com/office/drawing/2014/main" id="{ED9CD061-098C-456A-AFEE-5C6F1E3793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851" y="622300"/>
                  <a:ext cx="1530350" cy="1233488"/>
                </a:xfrm>
                <a:custGeom>
                  <a:avLst/>
                  <a:gdLst>
                    <a:gd name="T0" fmla="*/ 126 w 361"/>
                    <a:gd name="T1" fmla="*/ 89 h 290"/>
                    <a:gd name="T2" fmla="*/ 137 w 361"/>
                    <a:gd name="T3" fmla="*/ 45 h 290"/>
                    <a:gd name="T4" fmla="*/ 217 w 361"/>
                    <a:gd name="T5" fmla="*/ 38 h 290"/>
                    <a:gd name="T6" fmla="*/ 237 w 361"/>
                    <a:gd name="T7" fmla="*/ 74 h 290"/>
                    <a:gd name="T8" fmla="*/ 243 w 361"/>
                    <a:gd name="T9" fmla="*/ 73 h 290"/>
                    <a:gd name="T10" fmla="*/ 261 w 361"/>
                    <a:gd name="T11" fmla="*/ 59 h 290"/>
                    <a:gd name="T12" fmla="*/ 332 w 361"/>
                    <a:gd name="T13" fmla="*/ 87 h 290"/>
                    <a:gd name="T14" fmla="*/ 315 w 361"/>
                    <a:gd name="T15" fmla="*/ 143 h 290"/>
                    <a:gd name="T16" fmla="*/ 315 w 361"/>
                    <a:gd name="T17" fmla="*/ 144 h 290"/>
                    <a:gd name="T18" fmla="*/ 350 w 361"/>
                    <a:gd name="T19" fmla="*/ 171 h 290"/>
                    <a:gd name="T20" fmla="*/ 345 w 361"/>
                    <a:gd name="T21" fmla="*/ 214 h 290"/>
                    <a:gd name="T22" fmla="*/ 280 w 361"/>
                    <a:gd name="T23" fmla="*/ 224 h 290"/>
                    <a:gd name="T24" fmla="*/ 275 w 361"/>
                    <a:gd name="T25" fmla="*/ 226 h 290"/>
                    <a:gd name="T26" fmla="*/ 230 w 361"/>
                    <a:gd name="T27" fmla="*/ 284 h 290"/>
                    <a:gd name="T28" fmla="*/ 175 w 361"/>
                    <a:gd name="T29" fmla="*/ 244 h 290"/>
                    <a:gd name="T30" fmla="*/ 171 w 361"/>
                    <a:gd name="T31" fmla="*/ 243 h 290"/>
                    <a:gd name="T32" fmla="*/ 164 w 361"/>
                    <a:gd name="T33" fmla="*/ 251 h 290"/>
                    <a:gd name="T34" fmla="*/ 104 w 361"/>
                    <a:gd name="T35" fmla="*/ 275 h 290"/>
                    <a:gd name="T36" fmla="*/ 58 w 361"/>
                    <a:gd name="T37" fmla="*/ 235 h 290"/>
                    <a:gd name="T38" fmla="*/ 71 w 361"/>
                    <a:gd name="T39" fmla="*/ 195 h 290"/>
                    <a:gd name="T40" fmla="*/ 73 w 361"/>
                    <a:gd name="T41" fmla="*/ 193 h 290"/>
                    <a:gd name="T42" fmla="*/ 33 w 361"/>
                    <a:gd name="T43" fmla="*/ 147 h 290"/>
                    <a:gd name="T44" fmla="*/ 121 w 361"/>
                    <a:gd name="T45" fmla="*/ 91 h 290"/>
                    <a:gd name="T46" fmla="*/ 126 w 361"/>
                    <a:gd name="T47" fmla="*/ 89 h 290"/>
                    <a:gd name="T48" fmla="*/ 36 w 361"/>
                    <a:gd name="T49" fmla="*/ 171 h 290"/>
                    <a:gd name="T50" fmla="*/ 62 w 361"/>
                    <a:gd name="T51" fmla="*/ 192 h 290"/>
                    <a:gd name="T52" fmla="*/ 68 w 361"/>
                    <a:gd name="T53" fmla="*/ 194 h 290"/>
                    <a:gd name="T54" fmla="*/ 65 w 361"/>
                    <a:gd name="T55" fmla="*/ 196 h 290"/>
                    <a:gd name="T56" fmla="*/ 73 w 361"/>
                    <a:gd name="T57" fmla="*/ 266 h 290"/>
                    <a:gd name="T58" fmla="*/ 151 w 361"/>
                    <a:gd name="T59" fmla="*/ 267 h 290"/>
                    <a:gd name="T60" fmla="*/ 172 w 361"/>
                    <a:gd name="T61" fmla="*/ 246 h 290"/>
                    <a:gd name="T62" fmla="*/ 169 w 361"/>
                    <a:gd name="T63" fmla="*/ 248 h 290"/>
                    <a:gd name="T64" fmla="*/ 173 w 361"/>
                    <a:gd name="T65" fmla="*/ 262 h 290"/>
                    <a:gd name="T66" fmla="*/ 241 w 361"/>
                    <a:gd name="T67" fmla="*/ 285 h 290"/>
                    <a:gd name="T68" fmla="*/ 281 w 361"/>
                    <a:gd name="T69" fmla="*/ 236 h 290"/>
                    <a:gd name="T70" fmla="*/ 281 w 361"/>
                    <a:gd name="T71" fmla="*/ 224 h 290"/>
                    <a:gd name="T72" fmla="*/ 275 w 361"/>
                    <a:gd name="T73" fmla="*/ 226 h 290"/>
                    <a:gd name="T74" fmla="*/ 353 w 361"/>
                    <a:gd name="T75" fmla="*/ 208 h 290"/>
                    <a:gd name="T76" fmla="*/ 347 w 361"/>
                    <a:gd name="T77" fmla="*/ 157 h 290"/>
                    <a:gd name="T78" fmla="*/ 331 w 361"/>
                    <a:gd name="T79" fmla="*/ 145 h 290"/>
                    <a:gd name="T80" fmla="*/ 324 w 361"/>
                    <a:gd name="T81" fmla="*/ 140 h 290"/>
                    <a:gd name="T82" fmla="*/ 306 w 361"/>
                    <a:gd name="T83" fmla="*/ 54 h 290"/>
                    <a:gd name="T84" fmla="*/ 238 w 361"/>
                    <a:gd name="T85" fmla="*/ 73 h 290"/>
                    <a:gd name="T86" fmla="*/ 243 w 361"/>
                    <a:gd name="T87" fmla="*/ 72 h 290"/>
                    <a:gd name="T88" fmla="*/ 120 w 361"/>
                    <a:gd name="T89" fmla="*/ 91 h 290"/>
                    <a:gd name="T90" fmla="*/ 126 w 361"/>
                    <a:gd name="T91" fmla="*/ 89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61" h="290">
                      <a:moveTo>
                        <a:pt x="126" y="89"/>
                      </a:moveTo>
                      <a:cubicBezTo>
                        <a:pt x="123" y="74"/>
                        <a:pt x="126" y="57"/>
                        <a:pt x="137" y="45"/>
                      </a:cubicBezTo>
                      <a:cubicBezTo>
                        <a:pt x="155" y="24"/>
                        <a:pt x="195" y="25"/>
                        <a:pt x="217" y="38"/>
                      </a:cubicBezTo>
                      <a:cubicBezTo>
                        <a:pt x="230" y="46"/>
                        <a:pt x="236" y="60"/>
                        <a:pt x="237" y="74"/>
                      </a:cubicBezTo>
                      <a:cubicBezTo>
                        <a:pt x="238" y="75"/>
                        <a:pt x="242" y="73"/>
                        <a:pt x="243" y="73"/>
                      </a:cubicBezTo>
                      <a:cubicBezTo>
                        <a:pt x="248" y="67"/>
                        <a:pt x="255" y="63"/>
                        <a:pt x="261" y="59"/>
                      </a:cubicBezTo>
                      <a:cubicBezTo>
                        <a:pt x="290" y="42"/>
                        <a:pt x="317" y="63"/>
                        <a:pt x="332" y="87"/>
                      </a:cubicBezTo>
                      <a:cubicBezTo>
                        <a:pt x="345" y="109"/>
                        <a:pt x="331" y="128"/>
                        <a:pt x="315" y="143"/>
                      </a:cubicBezTo>
                      <a:cubicBezTo>
                        <a:pt x="314" y="143"/>
                        <a:pt x="315" y="144"/>
                        <a:pt x="315" y="144"/>
                      </a:cubicBezTo>
                      <a:cubicBezTo>
                        <a:pt x="330" y="148"/>
                        <a:pt x="344" y="157"/>
                        <a:pt x="350" y="171"/>
                      </a:cubicBezTo>
                      <a:cubicBezTo>
                        <a:pt x="356" y="184"/>
                        <a:pt x="350" y="201"/>
                        <a:pt x="345" y="214"/>
                      </a:cubicBezTo>
                      <a:cubicBezTo>
                        <a:pt x="332" y="242"/>
                        <a:pt x="302" y="240"/>
                        <a:pt x="280" y="224"/>
                      </a:cubicBezTo>
                      <a:cubicBezTo>
                        <a:pt x="279" y="223"/>
                        <a:pt x="274" y="224"/>
                        <a:pt x="275" y="226"/>
                      </a:cubicBezTo>
                      <a:cubicBezTo>
                        <a:pt x="281" y="256"/>
                        <a:pt x="260" y="279"/>
                        <a:pt x="230" y="284"/>
                      </a:cubicBezTo>
                      <a:cubicBezTo>
                        <a:pt x="196" y="290"/>
                        <a:pt x="183" y="271"/>
                        <a:pt x="175" y="244"/>
                      </a:cubicBezTo>
                      <a:cubicBezTo>
                        <a:pt x="174" y="243"/>
                        <a:pt x="172" y="243"/>
                        <a:pt x="171" y="243"/>
                      </a:cubicBezTo>
                      <a:cubicBezTo>
                        <a:pt x="168" y="244"/>
                        <a:pt x="166" y="248"/>
                        <a:pt x="164" y="251"/>
                      </a:cubicBezTo>
                      <a:cubicBezTo>
                        <a:pt x="149" y="269"/>
                        <a:pt x="128" y="280"/>
                        <a:pt x="104" y="275"/>
                      </a:cubicBezTo>
                      <a:cubicBezTo>
                        <a:pt x="83" y="271"/>
                        <a:pt x="62" y="256"/>
                        <a:pt x="58" y="235"/>
                      </a:cubicBezTo>
                      <a:cubicBezTo>
                        <a:pt x="56" y="226"/>
                        <a:pt x="60" y="198"/>
                        <a:pt x="71" y="195"/>
                      </a:cubicBezTo>
                      <a:cubicBezTo>
                        <a:pt x="72" y="195"/>
                        <a:pt x="75" y="194"/>
                        <a:pt x="73" y="193"/>
                      </a:cubicBezTo>
                      <a:cubicBezTo>
                        <a:pt x="53" y="185"/>
                        <a:pt x="37" y="168"/>
                        <a:pt x="33" y="147"/>
                      </a:cubicBezTo>
                      <a:cubicBezTo>
                        <a:pt x="24" y="101"/>
                        <a:pt x="83" y="60"/>
                        <a:pt x="121" y="91"/>
                      </a:cubicBezTo>
                      <a:cubicBezTo>
                        <a:pt x="122" y="92"/>
                        <a:pt x="127" y="90"/>
                        <a:pt x="126" y="89"/>
                      </a:cubicBezTo>
                      <a:cubicBezTo>
                        <a:pt x="77" y="48"/>
                        <a:pt x="0" y="116"/>
                        <a:pt x="36" y="171"/>
                      </a:cubicBezTo>
                      <a:cubicBezTo>
                        <a:pt x="42" y="180"/>
                        <a:pt x="52" y="187"/>
                        <a:pt x="62" y="192"/>
                      </a:cubicBezTo>
                      <a:cubicBezTo>
                        <a:pt x="65" y="194"/>
                        <a:pt x="67" y="194"/>
                        <a:pt x="68" y="194"/>
                      </a:cubicBezTo>
                      <a:cubicBezTo>
                        <a:pt x="69" y="194"/>
                        <a:pt x="68" y="193"/>
                        <a:pt x="65" y="196"/>
                      </a:cubicBezTo>
                      <a:cubicBezTo>
                        <a:pt x="43" y="217"/>
                        <a:pt x="50" y="249"/>
                        <a:pt x="73" y="266"/>
                      </a:cubicBezTo>
                      <a:cubicBezTo>
                        <a:pt x="97" y="283"/>
                        <a:pt x="127" y="283"/>
                        <a:pt x="151" y="267"/>
                      </a:cubicBezTo>
                      <a:cubicBezTo>
                        <a:pt x="160" y="262"/>
                        <a:pt x="166" y="254"/>
                        <a:pt x="172" y="246"/>
                      </a:cubicBezTo>
                      <a:cubicBezTo>
                        <a:pt x="175" y="243"/>
                        <a:pt x="169" y="244"/>
                        <a:pt x="169" y="248"/>
                      </a:cubicBezTo>
                      <a:cubicBezTo>
                        <a:pt x="170" y="253"/>
                        <a:pt x="172" y="258"/>
                        <a:pt x="173" y="262"/>
                      </a:cubicBezTo>
                      <a:cubicBezTo>
                        <a:pt x="184" y="290"/>
                        <a:pt x="216" y="290"/>
                        <a:pt x="241" y="285"/>
                      </a:cubicBezTo>
                      <a:cubicBezTo>
                        <a:pt x="265" y="279"/>
                        <a:pt x="280" y="260"/>
                        <a:pt x="281" y="236"/>
                      </a:cubicBezTo>
                      <a:cubicBezTo>
                        <a:pt x="281" y="232"/>
                        <a:pt x="281" y="228"/>
                        <a:pt x="281" y="224"/>
                      </a:cubicBezTo>
                      <a:cubicBezTo>
                        <a:pt x="279" y="225"/>
                        <a:pt x="277" y="226"/>
                        <a:pt x="275" y="226"/>
                      </a:cubicBezTo>
                      <a:cubicBezTo>
                        <a:pt x="304" y="247"/>
                        <a:pt x="337" y="242"/>
                        <a:pt x="353" y="208"/>
                      </a:cubicBezTo>
                      <a:cubicBezTo>
                        <a:pt x="361" y="191"/>
                        <a:pt x="361" y="171"/>
                        <a:pt x="347" y="157"/>
                      </a:cubicBezTo>
                      <a:cubicBezTo>
                        <a:pt x="343" y="152"/>
                        <a:pt x="337" y="148"/>
                        <a:pt x="331" y="145"/>
                      </a:cubicBezTo>
                      <a:cubicBezTo>
                        <a:pt x="325" y="143"/>
                        <a:pt x="318" y="144"/>
                        <a:pt x="324" y="140"/>
                      </a:cubicBezTo>
                      <a:cubicBezTo>
                        <a:pt x="356" y="112"/>
                        <a:pt x="341" y="73"/>
                        <a:pt x="306" y="54"/>
                      </a:cubicBezTo>
                      <a:cubicBezTo>
                        <a:pt x="283" y="42"/>
                        <a:pt x="254" y="56"/>
                        <a:pt x="238" y="73"/>
                      </a:cubicBezTo>
                      <a:cubicBezTo>
                        <a:pt x="239" y="73"/>
                        <a:pt x="241" y="72"/>
                        <a:pt x="243" y="72"/>
                      </a:cubicBezTo>
                      <a:cubicBezTo>
                        <a:pt x="235" y="0"/>
                        <a:pt x="104" y="17"/>
                        <a:pt x="120" y="91"/>
                      </a:cubicBezTo>
                      <a:cubicBezTo>
                        <a:pt x="121" y="92"/>
                        <a:pt x="127" y="91"/>
                        <a:pt x="126" y="89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4" name="Freeform 153">
                  <a:extLst>
                    <a:ext uri="{FF2B5EF4-FFF2-40B4-BE49-F238E27FC236}">
                      <a16:creationId xmlns:a16="http://schemas.microsoft.com/office/drawing/2014/main" id="{56A71468-BF51-4AF9-A055-22D510E789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004888"/>
                  <a:ext cx="1008063" cy="655638"/>
                </a:xfrm>
                <a:custGeom>
                  <a:avLst/>
                  <a:gdLst>
                    <a:gd name="T0" fmla="*/ 105 w 238"/>
                    <a:gd name="T1" fmla="*/ 3 h 154"/>
                    <a:gd name="T2" fmla="*/ 6 w 238"/>
                    <a:gd name="T3" fmla="*/ 74 h 154"/>
                    <a:gd name="T4" fmla="*/ 123 w 238"/>
                    <a:gd name="T5" fmla="*/ 149 h 154"/>
                    <a:gd name="T6" fmla="*/ 222 w 238"/>
                    <a:gd name="T7" fmla="*/ 100 h 154"/>
                    <a:gd name="T8" fmla="*/ 177 w 238"/>
                    <a:gd name="T9" fmla="*/ 9 h 154"/>
                    <a:gd name="T10" fmla="*/ 105 w 238"/>
                    <a:gd name="T11" fmla="*/ 3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8" h="154">
                      <a:moveTo>
                        <a:pt x="105" y="3"/>
                      </a:moveTo>
                      <a:cubicBezTo>
                        <a:pt x="68" y="7"/>
                        <a:pt x="11" y="26"/>
                        <a:pt x="6" y="74"/>
                      </a:cubicBezTo>
                      <a:cubicBezTo>
                        <a:pt x="0" y="139"/>
                        <a:pt x="79" y="154"/>
                        <a:pt x="123" y="149"/>
                      </a:cubicBezTo>
                      <a:cubicBezTo>
                        <a:pt x="159" y="144"/>
                        <a:pt x="206" y="141"/>
                        <a:pt x="222" y="100"/>
                      </a:cubicBezTo>
                      <a:cubicBezTo>
                        <a:pt x="238" y="61"/>
                        <a:pt x="211" y="20"/>
                        <a:pt x="177" y="9"/>
                      </a:cubicBezTo>
                      <a:cubicBezTo>
                        <a:pt x="155" y="1"/>
                        <a:pt x="128" y="0"/>
                        <a:pt x="105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5" name="Freeform 154">
                  <a:extLst>
                    <a:ext uri="{FF2B5EF4-FFF2-40B4-BE49-F238E27FC236}">
                      <a16:creationId xmlns:a16="http://schemas.microsoft.com/office/drawing/2014/main" id="{CA26BA9D-B856-40D0-9D24-AE893C23AA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5114" y="958850"/>
                  <a:ext cx="1017588" cy="668338"/>
                </a:xfrm>
                <a:custGeom>
                  <a:avLst/>
                  <a:gdLst>
                    <a:gd name="T0" fmla="*/ 108 w 240"/>
                    <a:gd name="T1" fmla="*/ 4 h 157"/>
                    <a:gd name="T2" fmla="*/ 5 w 240"/>
                    <a:gd name="T3" fmla="*/ 82 h 157"/>
                    <a:gd name="T4" fmla="*/ 106 w 240"/>
                    <a:gd name="T5" fmla="*/ 156 h 157"/>
                    <a:gd name="T6" fmla="*/ 228 w 240"/>
                    <a:gd name="T7" fmla="*/ 102 h 157"/>
                    <a:gd name="T8" fmla="*/ 205 w 240"/>
                    <a:gd name="T9" fmla="*/ 23 h 157"/>
                    <a:gd name="T10" fmla="*/ 108 w 240"/>
                    <a:gd name="T11" fmla="*/ 4 h 157"/>
                    <a:gd name="T12" fmla="*/ 106 w 240"/>
                    <a:gd name="T13" fmla="*/ 6 h 157"/>
                    <a:gd name="T14" fmla="*/ 226 w 240"/>
                    <a:gd name="T15" fmla="*/ 81 h 157"/>
                    <a:gd name="T16" fmla="*/ 102 w 240"/>
                    <a:gd name="T17" fmla="*/ 153 h 157"/>
                    <a:gd name="T18" fmla="*/ 12 w 240"/>
                    <a:gd name="T19" fmla="*/ 94 h 157"/>
                    <a:gd name="T20" fmla="*/ 107 w 240"/>
                    <a:gd name="T21" fmla="*/ 6 h 157"/>
                    <a:gd name="T22" fmla="*/ 108 w 240"/>
                    <a:gd name="T23" fmla="*/ 4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0" h="157">
                      <a:moveTo>
                        <a:pt x="108" y="4"/>
                      </a:moveTo>
                      <a:cubicBezTo>
                        <a:pt x="63" y="10"/>
                        <a:pt x="9" y="31"/>
                        <a:pt x="5" y="82"/>
                      </a:cubicBezTo>
                      <a:cubicBezTo>
                        <a:pt x="2" y="135"/>
                        <a:pt x="64" y="155"/>
                        <a:pt x="106" y="156"/>
                      </a:cubicBezTo>
                      <a:cubicBezTo>
                        <a:pt x="150" y="157"/>
                        <a:pt x="208" y="146"/>
                        <a:pt x="228" y="102"/>
                      </a:cubicBezTo>
                      <a:cubicBezTo>
                        <a:pt x="240" y="74"/>
                        <a:pt x="226" y="42"/>
                        <a:pt x="205" y="23"/>
                      </a:cubicBezTo>
                      <a:cubicBezTo>
                        <a:pt x="180" y="0"/>
                        <a:pt x="140" y="1"/>
                        <a:pt x="108" y="4"/>
                      </a:cubicBezTo>
                      <a:cubicBezTo>
                        <a:pt x="107" y="4"/>
                        <a:pt x="102" y="7"/>
                        <a:pt x="106" y="6"/>
                      </a:cubicBezTo>
                      <a:cubicBezTo>
                        <a:pt x="159" y="1"/>
                        <a:pt x="225" y="16"/>
                        <a:pt x="226" y="81"/>
                      </a:cubicBezTo>
                      <a:cubicBezTo>
                        <a:pt x="228" y="142"/>
                        <a:pt x="148" y="156"/>
                        <a:pt x="102" y="153"/>
                      </a:cubicBezTo>
                      <a:cubicBezTo>
                        <a:pt x="64" y="151"/>
                        <a:pt x="21" y="134"/>
                        <a:pt x="12" y="94"/>
                      </a:cubicBezTo>
                      <a:cubicBezTo>
                        <a:pt x="0" y="39"/>
                        <a:pt x="63" y="12"/>
                        <a:pt x="107" y="6"/>
                      </a:cubicBezTo>
                      <a:cubicBezTo>
                        <a:pt x="109" y="6"/>
                        <a:pt x="112" y="3"/>
                        <a:pt x="108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6" name="Freeform 155">
                  <a:extLst>
                    <a:ext uri="{FF2B5EF4-FFF2-40B4-BE49-F238E27FC236}">
                      <a16:creationId xmlns:a16="http://schemas.microsoft.com/office/drawing/2014/main" id="{7E85183E-1B27-425D-92EC-69B4AD3EE1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6714" y="1052513"/>
                  <a:ext cx="771525" cy="136525"/>
                </a:xfrm>
                <a:custGeom>
                  <a:avLst/>
                  <a:gdLst>
                    <a:gd name="T0" fmla="*/ 3 w 182"/>
                    <a:gd name="T1" fmla="*/ 17 h 32"/>
                    <a:gd name="T2" fmla="*/ 179 w 182"/>
                    <a:gd name="T3" fmla="*/ 2 h 32"/>
                    <a:gd name="T4" fmla="*/ 175 w 182"/>
                    <a:gd name="T5" fmla="*/ 1 h 32"/>
                    <a:gd name="T6" fmla="*/ 7 w 182"/>
                    <a:gd name="T7" fmla="*/ 14 h 32"/>
                    <a:gd name="T8" fmla="*/ 3 w 182"/>
                    <a:gd name="T9" fmla="*/ 1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32">
                      <a:moveTo>
                        <a:pt x="3" y="17"/>
                      </a:moveTo>
                      <a:cubicBezTo>
                        <a:pt x="60" y="32"/>
                        <a:pt x="126" y="28"/>
                        <a:pt x="179" y="2"/>
                      </a:cubicBezTo>
                      <a:cubicBezTo>
                        <a:pt x="182" y="1"/>
                        <a:pt x="177" y="0"/>
                        <a:pt x="175" y="1"/>
                      </a:cubicBezTo>
                      <a:cubicBezTo>
                        <a:pt x="125" y="26"/>
                        <a:pt x="61" y="28"/>
                        <a:pt x="7" y="14"/>
                      </a:cubicBezTo>
                      <a:cubicBezTo>
                        <a:pt x="5" y="13"/>
                        <a:pt x="0" y="16"/>
                        <a:pt x="3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7" name="Freeform 156">
                  <a:extLst>
                    <a:ext uri="{FF2B5EF4-FFF2-40B4-BE49-F238E27FC236}">
                      <a16:creationId xmlns:a16="http://schemas.microsoft.com/office/drawing/2014/main" id="{7201BC39-BEB6-4784-8453-BB20D5BF3A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8451" y="1163638"/>
                  <a:ext cx="928688" cy="215900"/>
                </a:xfrm>
                <a:custGeom>
                  <a:avLst/>
                  <a:gdLst>
                    <a:gd name="T0" fmla="*/ 0 w 219"/>
                    <a:gd name="T1" fmla="*/ 26 h 51"/>
                    <a:gd name="T2" fmla="*/ 216 w 219"/>
                    <a:gd name="T3" fmla="*/ 1 h 51"/>
                    <a:gd name="T4" fmla="*/ 212 w 219"/>
                    <a:gd name="T5" fmla="*/ 1 h 51"/>
                    <a:gd name="T6" fmla="*/ 6 w 219"/>
                    <a:gd name="T7" fmla="*/ 24 h 51"/>
                    <a:gd name="T8" fmla="*/ 0 w 219"/>
                    <a:gd name="T9" fmla="*/ 2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1">
                      <a:moveTo>
                        <a:pt x="0" y="26"/>
                      </a:moveTo>
                      <a:cubicBezTo>
                        <a:pt x="70" y="51"/>
                        <a:pt x="155" y="44"/>
                        <a:pt x="216" y="1"/>
                      </a:cubicBezTo>
                      <a:cubicBezTo>
                        <a:pt x="219" y="0"/>
                        <a:pt x="213" y="0"/>
                        <a:pt x="212" y="1"/>
                      </a:cubicBezTo>
                      <a:cubicBezTo>
                        <a:pt x="153" y="42"/>
                        <a:pt x="72" y="48"/>
                        <a:pt x="6" y="24"/>
                      </a:cubicBezTo>
                      <a:cubicBezTo>
                        <a:pt x="4" y="23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8" name="Freeform 157">
                  <a:extLst>
                    <a:ext uri="{FF2B5EF4-FFF2-40B4-BE49-F238E27FC236}">
                      <a16:creationId xmlns:a16="http://schemas.microsoft.com/office/drawing/2014/main" id="{EF6C751A-F6C2-4456-A7E5-6728E7F606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1316038"/>
                  <a:ext cx="928688" cy="233363"/>
                </a:xfrm>
                <a:custGeom>
                  <a:avLst/>
                  <a:gdLst>
                    <a:gd name="T0" fmla="*/ 4 w 219"/>
                    <a:gd name="T1" fmla="*/ 34 h 55"/>
                    <a:gd name="T2" fmla="*/ 216 w 219"/>
                    <a:gd name="T3" fmla="*/ 5 h 55"/>
                    <a:gd name="T4" fmla="*/ 212 w 219"/>
                    <a:gd name="T5" fmla="*/ 2 h 55"/>
                    <a:gd name="T6" fmla="*/ 7 w 219"/>
                    <a:gd name="T7" fmla="*/ 30 h 55"/>
                    <a:gd name="T8" fmla="*/ 4 w 219"/>
                    <a:gd name="T9" fmla="*/ 3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5">
                      <a:moveTo>
                        <a:pt x="4" y="34"/>
                      </a:moveTo>
                      <a:cubicBezTo>
                        <a:pt x="74" y="55"/>
                        <a:pt x="156" y="45"/>
                        <a:pt x="216" y="5"/>
                      </a:cubicBezTo>
                      <a:cubicBezTo>
                        <a:pt x="219" y="2"/>
                        <a:pt x="215" y="0"/>
                        <a:pt x="212" y="2"/>
                      </a:cubicBezTo>
                      <a:cubicBezTo>
                        <a:pt x="154" y="41"/>
                        <a:pt x="74" y="50"/>
                        <a:pt x="7" y="30"/>
                      </a:cubicBezTo>
                      <a:cubicBezTo>
                        <a:pt x="5" y="29"/>
                        <a:pt x="0" y="33"/>
                        <a:pt x="4" y="3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9" name="Freeform 158">
                  <a:extLst>
                    <a:ext uri="{FF2B5EF4-FFF2-40B4-BE49-F238E27FC236}">
                      <a16:creationId xmlns:a16="http://schemas.microsoft.com/office/drawing/2014/main" id="{AF7DB0B6-3C5E-41AB-AA00-A68E569904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7989" y="1019175"/>
                  <a:ext cx="230188" cy="595313"/>
                </a:xfrm>
                <a:custGeom>
                  <a:avLst/>
                  <a:gdLst>
                    <a:gd name="T0" fmla="*/ 27 w 54"/>
                    <a:gd name="T1" fmla="*/ 3 h 140"/>
                    <a:gd name="T2" fmla="*/ 47 w 54"/>
                    <a:gd name="T3" fmla="*/ 139 h 140"/>
                    <a:gd name="T4" fmla="*/ 51 w 54"/>
                    <a:gd name="T5" fmla="*/ 135 h 140"/>
                    <a:gd name="T6" fmla="*/ 32 w 54"/>
                    <a:gd name="T7" fmla="*/ 3 h 140"/>
                    <a:gd name="T8" fmla="*/ 27 w 54"/>
                    <a:gd name="T9" fmla="*/ 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40">
                      <a:moveTo>
                        <a:pt x="27" y="3"/>
                      </a:moveTo>
                      <a:cubicBezTo>
                        <a:pt x="0" y="48"/>
                        <a:pt x="2" y="106"/>
                        <a:pt x="47" y="139"/>
                      </a:cubicBezTo>
                      <a:cubicBezTo>
                        <a:pt x="49" y="140"/>
                        <a:pt x="54" y="137"/>
                        <a:pt x="51" y="135"/>
                      </a:cubicBezTo>
                      <a:cubicBezTo>
                        <a:pt x="8" y="103"/>
                        <a:pt x="6" y="47"/>
                        <a:pt x="32" y="3"/>
                      </a:cubicBezTo>
                      <a:cubicBezTo>
                        <a:pt x="34" y="0"/>
                        <a:pt x="28" y="1"/>
                        <a:pt x="27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0" name="Freeform 159">
                  <a:extLst>
                    <a:ext uri="{FF2B5EF4-FFF2-40B4-BE49-F238E27FC236}">
                      <a16:creationId xmlns:a16="http://schemas.microsoft.com/office/drawing/2014/main" id="{779F96C7-8605-4006-9EC0-B2C6478177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1351" y="971550"/>
                  <a:ext cx="179388" cy="655638"/>
                </a:xfrm>
                <a:custGeom>
                  <a:avLst/>
                  <a:gdLst>
                    <a:gd name="T0" fmla="*/ 10 w 42"/>
                    <a:gd name="T1" fmla="*/ 4 h 154"/>
                    <a:gd name="T2" fmla="*/ 35 w 42"/>
                    <a:gd name="T3" fmla="*/ 152 h 154"/>
                    <a:gd name="T4" fmla="*/ 40 w 42"/>
                    <a:gd name="T5" fmla="*/ 149 h 154"/>
                    <a:gd name="T6" fmla="*/ 16 w 42"/>
                    <a:gd name="T7" fmla="*/ 3 h 154"/>
                    <a:gd name="T8" fmla="*/ 10 w 42"/>
                    <a:gd name="T9" fmla="*/ 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154">
                      <a:moveTo>
                        <a:pt x="10" y="4"/>
                      </a:moveTo>
                      <a:cubicBezTo>
                        <a:pt x="0" y="52"/>
                        <a:pt x="0" y="114"/>
                        <a:pt x="35" y="152"/>
                      </a:cubicBezTo>
                      <a:cubicBezTo>
                        <a:pt x="36" y="154"/>
                        <a:pt x="42" y="152"/>
                        <a:pt x="40" y="149"/>
                      </a:cubicBezTo>
                      <a:cubicBezTo>
                        <a:pt x="6" y="112"/>
                        <a:pt x="6" y="50"/>
                        <a:pt x="16" y="3"/>
                      </a:cubicBezTo>
                      <a:cubicBezTo>
                        <a:pt x="16" y="0"/>
                        <a:pt x="10" y="1"/>
                        <a:pt x="10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1" name="Freeform 160">
                  <a:extLst>
                    <a:ext uri="{FF2B5EF4-FFF2-40B4-BE49-F238E27FC236}">
                      <a16:creationId xmlns:a16="http://schemas.microsoft.com/office/drawing/2014/main" id="{2ADF6C5E-349E-4994-A3C4-C4957AB8DB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3439" y="971550"/>
                  <a:ext cx="142875" cy="620713"/>
                </a:xfrm>
                <a:custGeom>
                  <a:avLst/>
                  <a:gdLst>
                    <a:gd name="T0" fmla="*/ 9 w 34"/>
                    <a:gd name="T1" fmla="*/ 3 h 146"/>
                    <a:gd name="T2" fmla="*/ 28 w 34"/>
                    <a:gd name="T3" fmla="*/ 145 h 146"/>
                    <a:gd name="T4" fmla="*/ 34 w 34"/>
                    <a:gd name="T5" fmla="*/ 143 h 146"/>
                    <a:gd name="T6" fmla="*/ 14 w 34"/>
                    <a:gd name="T7" fmla="*/ 2 h 146"/>
                    <a:gd name="T8" fmla="*/ 9 w 34"/>
                    <a:gd name="T9" fmla="*/ 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46">
                      <a:moveTo>
                        <a:pt x="9" y="3"/>
                      </a:moveTo>
                      <a:cubicBezTo>
                        <a:pt x="0" y="50"/>
                        <a:pt x="7" y="102"/>
                        <a:pt x="28" y="145"/>
                      </a:cubicBezTo>
                      <a:cubicBezTo>
                        <a:pt x="29" y="146"/>
                        <a:pt x="34" y="145"/>
                        <a:pt x="34" y="143"/>
                      </a:cubicBezTo>
                      <a:cubicBezTo>
                        <a:pt x="13" y="101"/>
                        <a:pt x="6" y="49"/>
                        <a:pt x="14" y="2"/>
                      </a:cubicBezTo>
                      <a:cubicBezTo>
                        <a:pt x="15" y="0"/>
                        <a:pt x="9" y="1"/>
                        <a:pt x="9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2" name="Freeform 161">
                  <a:extLst>
                    <a:ext uri="{FF2B5EF4-FFF2-40B4-BE49-F238E27FC236}">
                      <a16:creationId xmlns:a16="http://schemas.microsoft.com/office/drawing/2014/main" id="{3C17C7B6-B54B-43F7-95DF-BF8D38FE82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476" y="992188"/>
                  <a:ext cx="157163" cy="519113"/>
                </a:xfrm>
                <a:custGeom>
                  <a:avLst/>
                  <a:gdLst>
                    <a:gd name="T0" fmla="*/ 0 w 37"/>
                    <a:gd name="T1" fmla="*/ 3 h 122"/>
                    <a:gd name="T2" fmla="*/ 29 w 37"/>
                    <a:gd name="T3" fmla="*/ 120 h 122"/>
                    <a:gd name="T4" fmla="*/ 35 w 37"/>
                    <a:gd name="T5" fmla="*/ 117 h 122"/>
                    <a:gd name="T6" fmla="*/ 6 w 37"/>
                    <a:gd name="T7" fmla="*/ 3 h 122"/>
                    <a:gd name="T8" fmla="*/ 0 w 37"/>
                    <a:gd name="T9" fmla="*/ 3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22">
                      <a:moveTo>
                        <a:pt x="0" y="3"/>
                      </a:moveTo>
                      <a:cubicBezTo>
                        <a:pt x="1" y="40"/>
                        <a:pt x="3" y="92"/>
                        <a:pt x="29" y="120"/>
                      </a:cubicBezTo>
                      <a:cubicBezTo>
                        <a:pt x="31" y="122"/>
                        <a:pt x="37" y="119"/>
                        <a:pt x="35" y="117"/>
                      </a:cubicBezTo>
                      <a:cubicBezTo>
                        <a:pt x="9" y="90"/>
                        <a:pt x="7" y="38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3" name="Freeform 162">
                  <a:extLst>
                    <a:ext uri="{FF2B5EF4-FFF2-40B4-BE49-F238E27FC236}">
                      <a16:creationId xmlns:a16="http://schemas.microsoft.com/office/drawing/2014/main" id="{24B3B0C9-C976-4787-A079-2E6973D2AF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0A8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4" name="Freeform 163">
                  <a:extLst>
                    <a:ext uri="{FF2B5EF4-FFF2-40B4-BE49-F238E27FC236}">
                      <a16:creationId xmlns:a16="http://schemas.microsoft.com/office/drawing/2014/main" id="{09C35AA2-454B-45F4-BFD8-E4B70AB563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5" name="Freeform 164">
                  <a:extLst>
                    <a:ext uri="{FF2B5EF4-FFF2-40B4-BE49-F238E27FC236}">
                      <a16:creationId xmlns:a16="http://schemas.microsoft.com/office/drawing/2014/main" id="{6997AF59-B9DF-4FFE-B696-9E550283C0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814" y="2303463"/>
                  <a:ext cx="885825" cy="565150"/>
                </a:xfrm>
                <a:custGeom>
                  <a:avLst/>
                  <a:gdLst>
                    <a:gd name="T0" fmla="*/ 209 w 209"/>
                    <a:gd name="T1" fmla="*/ 0 h 133"/>
                    <a:gd name="T2" fmla="*/ 188 w 209"/>
                    <a:gd name="T3" fmla="*/ 1 h 133"/>
                    <a:gd name="T4" fmla="*/ 0 w 209"/>
                    <a:gd name="T5" fmla="*/ 114 h 133"/>
                    <a:gd name="T6" fmla="*/ 3 w 209"/>
                    <a:gd name="T7" fmla="*/ 133 h 133"/>
                    <a:gd name="T8" fmla="*/ 184 w 209"/>
                    <a:gd name="T9" fmla="*/ 133 h 133"/>
                    <a:gd name="T10" fmla="*/ 209 w 209"/>
                    <a:gd name="T11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9" h="133">
                      <a:moveTo>
                        <a:pt x="209" y="0"/>
                      </a:moveTo>
                      <a:cubicBezTo>
                        <a:pt x="188" y="1"/>
                        <a:pt x="188" y="1"/>
                        <a:pt x="188" y="1"/>
                      </a:cubicBezTo>
                      <a:cubicBezTo>
                        <a:pt x="132" y="47"/>
                        <a:pt x="68" y="93"/>
                        <a:pt x="0" y="114"/>
                      </a:cubicBezTo>
                      <a:cubicBezTo>
                        <a:pt x="3" y="133"/>
                        <a:pt x="3" y="133"/>
                        <a:pt x="3" y="133"/>
                      </a:cubicBezTo>
                      <a:cubicBezTo>
                        <a:pt x="184" y="133"/>
                        <a:pt x="184" y="133"/>
                        <a:pt x="184" y="133"/>
                      </a:cubicBezTo>
                      <a:cubicBezTo>
                        <a:pt x="209" y="0"/>
                        <a:pt x="209" y="0"/>
                        <a:pt x="209" y="0"/>
                      </a:cubicBezTo>
                    </a:path>
                  </a:pathLst>
                </a:custGeom>
                <a:solidFill>
                  <a:srgbClr val="D7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6" name="Freeform 165">
                  <a:extLst>
                    <a:ext uri="{FF2B5EF4-FFF2-40B4-BE49-F238E27FC236}">
                      <a16:creationId xmlns:a16="http://schemas.microsoft.com/office/drawing/2014/main" id="{F561DA6E-C2DE-4E06-B52B-841130ECC4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5589" y="2268538"/>
                  <a:ext cx="996950" cy="582613"/>
                </a:xfrm>
                <a:custGeom>
                  <a:avLst/>
                  <a:gdLst>
                    <a:gd name="T0" fmla="*/ 0 w 235"/>
                    <a:gd name="T1" fmla="*/ 9 h 137"/>
                    <a:gd name="T2" fmla="*/ 23 w 235"/>
                    <a:gd name="T3" fmla="*/ 136 h 137"/>
                    <a:gd name="T4" fmla="*/ 25 w 235"/>
                    <a:gd name="T5" fmla="*/ 137 h 137"/>
                    <a:gd name="T6" fmla="*/ 206 w 235"/>
                    <a:gd name="T7" fmla="*/ 137 h 137"/>
                    <a:gd name="T8" fmla="*/ 210 w 235"/>
                    <a:gd name="T9" fmla="*/ 135 h 137"/>
                    <a:gd name="T10" fmla="*/ 235 w 235"/>
                    <a:gd name="T11" fmla="*/ 2 h 137"/>
                    <a:gd name="T12" fmla="*/ 229 w 235"/>
                    <a:gd name="T13" fmla="*/ 3 h 137"/>
                    <a:gd name="T14" fmla="*/ 207 w 235"/>
                    <a:gd name="T15" fmla="*/ 123 h 137"/>
                    <a:gd name="T16" fmla="*/ 205 w 235"/>
                    <a:gd name="T17" fmla="*/ 132 h 137"/>
                    <a:gd name="T18" fmla="*/ 208 w 235"/>
                    <a:gd name="T19" fmla="*/ 134 h 137"/>
                    <a:gd name="T20" fmla="*/ 193 w 235"/>
                    <a:gd name="T21" fmla="*/ 134 h 137"/>
                    <a:gd name="T22" fmla="*/ 122 w 235"/>
                    <a:gd name="T23" fmla="*/ 134 h 137"/>
                    <a:gd name="T24" fmla="*/ 50 w 235"/>
                    <a:gd name="T25" fmla="*/ 134 h 137"/>
                    <a:gd name="T26" fmla="*/ 30 w 235"/>
                    <a:gd name="T27" fmla="*/ 134 h 137"/>
                    <a:gd name="T28" fmla="*/ 29 w 235"/>
                    <a:gd name="T29" fmla="*/ 134 h 137"/>
                    <a:gd name="T30" fmla="*/ 27 w 235"/>
                    <a:gd name="T31" fmla="*/ 127 h 137"/>
                    <a:gd name="T32" fmla="*/ 6 w 235"/>
                    <a:gd name="T33" fmla="*/ 8 h 137"/>
                    <a:gd name="T34" fmla="*/ 0 w 235"/>
                    <a:gd name="T35" fmla="*/ 9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5" h="137">
                      <a:moveTo>
                        <a:pt x="0" y="9"/>
                      </a:moveTo>
                      <a:cubicBezTo>
                        <a:pt x="8" y="52"/>
                        <a:pt x="15" y="94"/>
                        <a:pt x="23" y="136"/>
                      </a:cubicBezTo>
                      <a:cubicBezTo>
                        <a:pt x="23" y="137"/>
                        <a:pt x="24" y="137"/>
                        <a:pt x="25" y="137"/>
                      </a:cubicBezTo>
                      <a:cubicBezTo>
                        <a:pt x="85" y="137"/>
                        <a:pt x="145" y="137"/>
                        <a:pt x="206" y="137"/>
                      </a:cubicBezTo>
                      <a:cubicBezTo>
                        <a:pt x="207" y="137"/>
                        <a:pt x="210" y="136"/>
                        <a:pt x="210" y="135"/>
                      </a:cubicBezTo>
                      <a:cubicBezTo>
                        <a:pt x="218" y="91"/>
                        <a:pt x="226" y="46"/>
                        <a:pt x="235" y="2"/>
                      </a:cubicBezTo>
                      <a:cubicBezTo>
                        <a:pt x="235" y="0"/>
                        <a:pt x="229" y="1"/>
                        <a:pt x="229" y="3"/>
                      </a:cubicBezTo>
                      <a:cubicBezTo>
                        <a:pt x="221" y="43"/>
                        <a:pt x="214" y="83"/>
                        <a:pt x="207" y="123"/>
                      </a:cubicBezTo>
                      <a:cubicBezTo>
                        <a:pt x="206" y="126"/>
                        <a:pt x="205" y="129"/>
                        <a:pt x="205" y="132"/>
                      </a:cubicBezTo>
                      <a:cubicBezTo>
                        <a:pt x="204" y="137"/>
                        <a:pt x="204" y="134"/>
                        <a:pt x="208" y="134"/>
                      </a:cubicBezTo>
                      <a:cubicBezTo>
                        <a:pt x="203" y="134"/>
                        <a:pt x="198" y="134"/>
                        <a:pt x="193" y="134"/>
                      </a:cubicBezTo>
                      <a:cubicBezTo>
                        <a:pt x="169" y="134"/>
                        <a:pt x="145" y="134"/>
                        <a:pt x="122" y="134"/>
                      </a:cubicBezTo>
                      <a:cubicBezTo>
                        <a:pt x="98" y="134"/>
                        <a:pt x="74" y="134"/>
                        <a:pt x="50" y="134"/>
                      </a:cubicBezTo>
                      <a:cubicBezTo>
                        <a:pt x="43" y="134"/>
                        <a:pt x="36" y="134"/>
                        <a:pt x="30" y="134"/>
                      </a:cubicBezTo>
                      <a:cubicBezTo>
                        <a:pt x="26" y="134"/>
                        <a:pt x="28" y="134"/>
                        <a:pt x="29" y="134"/>
                      </a:cubicBezTo>
                      <a:cubicBezTo>
                        <a:pt x="28" y="132"/>
                        <a:pt x="28" y="130"/>
                        <a:pt x="27" y="127"/>
                      </a:cubicBezTo>
                      <a:cubicBezTo>
                        <a:pt x="20" y="88"/>
                        <a:pt x="13" y="48"/>
                        <a:pt x="6" y="8"/>
                      </a:cubicBezTo>
                      <a:cubicBezTo>
                        <a:pt x="6" y="6"/>
                        <a:pt x="0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7" name="Freeform 166">
                  <a:extLst>
                    <a:ext uri="{FF2B5EF4-FFF2-40B4-BE49-F238E27FC236}">
                      <a16:creationId xmlns:a16="http://schemas.microsoft.com/office/drawing/2014/main" id="{1AB24A3F-697D-4F09-BD66-EC0F948123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4789" y="2055813"/>
                  <a:ext cx="1195388" cy="344488"/>
                </a:xfrm>
                <a:custGeom>
                  <a:avLst/>
                  <a:gdLst>
                    <a:gd name="T0" fmla="*/ 0 w 282"/>
                    <a:gd name="T1" fmla="*/ 15 h 81"/>
                    <a:gd name="T2" fmla="*/ 282 w 282"/>
                    <a:gd name="T3" fmla="*/ 0 h 81"/>
                    <a:gd name="T4" fmla="*/ 278 w 282"/>
                    <a:gd name="T5" fmla="*/ 54 h 81"/>
                    <a:gd name="T6" fmla="*/ 6 w 282"/>
                    <a:gd name="T7" fmla="*/ 60 h 81"/>
                    <a:gd name="T8" fmla="*/ 0 w 282"/>
                    <a:gd name="T9" fmla="*/ 15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2" h="81">
                      <a:moveTo>
                        <a:pt x="0" y="15"/>
                      </a:moveTo>
                      <a:cubicBezTo>
                        <a:pt x="0" y="15"/>
                        <a:pt x="121" y="44"/>
                        <a:pt x="282" y="0"/>
                      </a:cubicBezTo>
                      <a:cubicBezTo>
                        <a:pt x="278" y="54"/>
                        <a:pt x="278" y="54"/>
                        <a:pt x="278" y="54"/>
                      </a:cubicBezTo>
                      <a:cubicBezTo>
                        <a:pt x="278" y="54"/>
                        <a:pt x="110" y="81"/>
                        <a:pt x="6" y="60"/>
                      </a:cubicBezTo>
                      <a:cubicBezTo>
                        <a:pt x="6" y="60"/>
                        <a:pt x="0" y="38"/>
                        <a:pt x="0" y="15"/>
                      </a:cubicBezTo>
                      <a:close/>
                    </a:path>
                  </a:pathLst>
                </a:custGeom>
                <a:solidFill>
                  <a:srgbClr val="B591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8" name="Freeform 167">
                  <a:extLst>
                    <a:ext uri="{FF2B5EF4-FFF2-40B4-BE49-F238E27FC236}">
                      <a16:creationId xmlns:a16="http://schemas.microsoft.com/office/drawing/2014/main" id="{650D0AF8-5B91-4E0A-902A-3FBF154866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0814" y="2030413"/>
                  <a:ext cx="1220788" cy="336550"/>
                </a:xfrm>
                <a:custGeom>
                  <a:avLst/>
                  <a:gdLst>
                    <a:gd name="T0" fmla="*/ 1 w 288"/>
                    <a:gd name="T1" fmla="*/ 17 h 79"/>
                    <a:gd name="T2" fmla="*/ 116 w 288"/>
                    <a:gd name="T3" fmla="*/ 27 h 79"/>
                    <a:gd name="T4" fmla="*/ 226 w 288"/>
                    <a:gd name="T5" fmla="*/ 16 h 79"/>
                    <a:gd name="T6" fmla="*/ 282 w 288"/>
                    <a:gd name="T7" fmla="*/ 3 h 79"/>
                    <a:gd name="T8" fmla="*/ 280 w 288"/>
                    <a:gd name="T9" fmla="*/ 35 h 79"/>
                    <a:gd name="T10" fmla="*/ 279 w 288"/>
                    <a:gd name="T11" fmla="*/ 48 h 79"/>
                    <a:gd name="T12" fmla="*/ 282 w 288"/>
                    <a:gd name="T13" fmla="*/ 55 h 79"/>
                    <a:gd name="T14" fmla="*/ 267 w 288"/>
                    <a:gd name="T15" fmla="*/ 57 h 79"/>
                    <a:gd name="T16" fmla="*/ 186 w 288"/>
                    <a:gd name="T17" fmla="*/ 65 h 79"/>
                    <a:gd name="T18" fmla="*/ 76 w 288"/>
                    <a:gd name="T19" fmla="*/ 67 h 79"/>
                    <a:gd name="T20" fmla="*/ 17 w 288"/>
                    <a:gd name="T21" fmla="*/ 61 h 79"/>
                    <a:gd name="T22" fmla="*/ 7 w 288"/>
                    <a:gd name="T23" fmla="*/ 15 h 79"/>
                    <a:gd name="T24" fmla="*/ 1 w 288"/>
                    <a:gd name="T25" fmla="*/ 17 h 79"/>
                    <a:gd name="T26" fmla="*/ 7 w 288"/>
                    <a:gd name="T27" fmla="*/ 62 h 79"/>
                    <a:gd name="T28" fmla="*/ 8 w 288"/>
                    <a:gd name="T29" fmla="*/ 63 h 79"/>
                    <a:gd name="T30" fmla="*/ 281 w 288"/>
                    <a:gd name="T31" fmla="*/ 56 h 79"/>
                    <a:gd name="T32" fmla="*/ 284 w 288"/>
                    <a:gd name="T33" fmla="*/ 55 h 79"/>
                    <a:gd name="T34" fmla="*/ 288 w 288"/>
                    <a:gd name="T35" fmla="*/ 0 h 79"/>
                    <a:gd name="T36" fmla="*/ 285 w 288"/>
                    <a:gd name="T37" fmla="*/ 0 h 79"/>
                    <a:gd name="T38" fmla="*/ 6 w 288"/>
                    <a:gd name="T39" fmla="*/ 15 h 79"/>
                    <a:gd name="T40" fmla="*/ 1 w 288"/>
                    <a:gd name="T41" fmla="*/ 17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8" h="79">
                      <a:moveTo>
                        <a:pt x="1" y="17"/>
                      </a:moveTo>
                      <a:cubicBezTo>
                        <a:pt x="38" y="26"/>
                        <a:pt x="78" y="27"/>
                        <a:pt x="116" y="27"/>
                      </a:cubicBezTo>
                      <a:cubicBezTo>
                        <a:pt x="153" y="26"/>
                        <a:pt x="190" y="22"/>
                        <a:pt x="226" y="16"/>
                      </a:cubicBezTo>
                      <a:cubicBezTo>
                        <a:pt x="232" y="15"/>
                        <a:pt x="282" y="5"/>
                        <a:pt x="282" y="3"/>
                      </a:cubicBezTo>
                      <a:cubicBezTo>
                        <a:pt x="282" y="14"/>
                        <a:pt x="281" y="24"/>
                        <a:pt x="280" y="35"/>
                      </a:cubicBezTo>
                      <a:cubicBezTo>
                        <a:pt x="280" y="39"/>
                        <a:pt x="280" y="44"/>
                        <a:pt x="279" y="48"/>
                      </a:cubicBezTo>
                      <a:cubicBezTo>
                        <a:pt x="279" y="54"/>
                        <a:pt x="277" y="55"/>
                        <a:pt x="282" y="55"/>
                      </a:cubicBezTo>
                      <a:cubicBezTo>
                        <a:pt x="277" y="55"/>
                        <a:pt x="272" y="56"/>
                        <a:pt x="267" y="57"/>
                      </a:cubicBezTo>
                      <a:cubicBezTo>
                        <a:pt x="240" y="60"/>
                        <a:pt x="213" y="63"/>
                        <a:pt x="186" y="65"/>
                      </a:cubicBezTo>
                      <a:cubicBezTo>
                        <a:pt x="149" y="68"/>
                        <a:pt x="112" y="69"/>
                        <a:pt x="76" y="67"/>
                      </a:cubicBezTo>
                      <a:cubicBezTo>
                        <a:pt x="56" y="67"/>
                        <a:pt x="37" y="65"/>
                        <a:pt x="17" y="61"/>
                      </a:cubicBezTo>
                      <a:cubicBezTo>
                        <a:pt x="6" y="59"/>
                        <a:pt x="7" y="24"/>
                        <a:pt x="7" y="15"/>
                      </a:cubicBezTo>
                      <a:cubicBezTo>
                        <a:pt x="7" y="14"/>
                        <a:pt x="1" y="15"/>
                        <a:pt x="1" y="17"/>
                      </a:cubicBezTo>
                      <a:cubicBezTo>
                        <a:pt x="1" y="32"/>
                        <a:pt x="3" y="47"/>
                        <a:pt x="7" y="62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96" y="79"/>
                        <a:pt x="192" y="70"/>
                        <a:pt x="281" y="56"/>
                      </a:cubicBezTo>
                      <a:cubicBezTo>
                        <a:pt x="282" y="56"/>
                        <a:pt x="284" y="56"/>
                        <a:pt x="284" y="55"/>
                      </a:cubicBezTo>
                      <a:cubicBezTo>
                        <a:pt x="286" y="37"/>
                        <a:pt x="287" y="18"/>
                        <a:pt x="288" y="0"/>
                      </a:cubicBezTo>
                      <a:cubicBezTo>
                        <a:pt x="288" y="0"/>
                        <a:pt x="285" y="0"/>
                        <a:pt x="285" y="0"/>
                      </a:cubicBezTo>
                      <a:cubicBezTo>
                        <a:pt x="198" y="24"/>
                        <a:pt x="96" y="37"/>
                        <a:pt x="6" y="15"/>
                      </a:cubicBezTo>
                      <a:cubicBezTo>
                        <a:pt x="5" y="15"/>
                        <a:pt x="0" y="17"/>
                        <a:pt x="1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9" name="Freeform 168">
                  <a:extLst>
                    <a:ext uri="{FF2B5EF4-FFF2-40B4-BE49-F238E27FC236}">
                      <a16:creationId xmlns:a16="http://schemas.microsoft.com/office/drawing/2014/main" id="{53FC4CF8-5D2E-40E6-B2E0-A71C9BA345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1314" y="1843088"/>
                  <a:ext cx="355600" cy="217488"/>
                </a:xfrm>
                <a:custGeom>
                  <a:avLst/>
                  <a:gdLst>
                    <a:gd name="T0" fmla="*/ 78 w 84"/>
                    <a:gd name="T1" fmla="*/ 28 h 51"/>
                    <a:gd name="T2" fmla="*/ 25 w 84"/>
                    <a:gd name="T3" fmla="*/ 2 h 51"/>
                    <a:gd name="T4" fmla="*/ 1 w 84"/>
                    <a:gd name="T5" fmla="*/ 15 h 51"/>
                    <a:gd name="T6" fmla="*/ 24 w 84"/>
                    <a:gd name="T7" fmla="*/ 43 h 51"/>
                    <a:gd name="T8" fmla="*/ 80 w 84"/>
                    <a:gd name="T9" fmla="*/ 40 h 51"/>
                    <a:gd name="T10" fmla="*/ 78 w 84"/>
                    <a:gd name="T11" fmla="*/ 38 h 51"/>
                    <a:gd name="T12" fmla="*/ 7 w 84"/>
                    <a:gd name="T13" fmla="*/ 19 h 51"/>
                    <a:gd name="T14" fmla="*/ 40 w 84"/>
                    <a:gd name="T15" fmla="*/ 10 h 51"/>
                    <a:gd name="T16" fmla="*/ 73 w 84"/>
                    <a:gd name="T17" fmla="*/ 30 h 51"/>
                    <a:gd name="T18" fmla="*/ 78 w 84"/>
                    <a:gd name="T19" fmla="*/ 2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" h="51">
                      <a:moveTo>
                        <a:pt x="78" y="28"/>
                      </a:moveTo>
                      <a:cubicBezTo>
                        <a:pt x="63" y="18"/>
                        <a:pt x="44" y="3"/>
                        <a:pt x="25" y="2"/>
                      </a:cubicBezTo>
                      <a:cubicBezTo>
                        <a:pt x="17" y="2"/>
                        <a:pt x="2" y="4"/>
                        <a:pt x="1" y="15"/>
                      </a:cubicBezTo>
                      <a:cubicBezTo>
                        <a:pt x="0" y="28"/>
                        <a:pt x="13" y="38"/>
                        <a:pt x="24" y="43"/>
                      </a:cubicBezTo>
                      <a:cubicBezTo>
                        <a:pt x="42" y="51"/>
                        <a:pt x="63" y="46"/>
                        <a:pt x="80" y="40"/>
                      </a:cubicBezTo>
                      <a:cubicBezTo>
                        <a:pt x="84" y="38"/>
                        <a:pt x="81" y="38"/>
                        <a:pt x="78" y="38"/>
                      </a:cubicBezTo>
                      <a:cubicBezTo>
                        <a:pt x="56" y="47"/>
                        <a:pt x="16" y="49"/>
                        <a:pt x="7" y="19"/>
                      </a:cubicBezTo>
                      <a:cubicBezTo>
                        <a:pt x="1" y="0"/>
                        <a:pt x="30" y="6"/>
                        <a:pt x="40" y="10"/>
                      </a:cubicBezTo>
                      <a:cubicBezTo>
                        <a:pt x="51" y="15"/>
                        <a:pt x="62" y="23"/>
                        <a:pt x="73" y="30"/>
                      </a:cubicBezTo>
                      <a:cubicBezTo>
                        <a:pt x="74" y="31"/>
                        <a:pt x="79" y="28"/>
                        <a:pt x="78" y="2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0" name="Freeform 169">
                  <a:extLst>
                    <a:ext uri="{FF2B5EF4-FFF2-40B4-BE49-F238E27FC236}">
                      <a16:creationId xmlns:a16="http://schemas.microsoft.com/office/drawing/2014/main" id="{4405E682-EFE0-48E2-A723-ECA2472377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3251" y="2366963"/>
                  <a:ext cx="331788" cy="327025"/>
                </a:xfrm>
                <a:custGeom>
                  <a:avLst/>
                  <a:gdLst>
                    <a:gd name="T0" fmla="*/ 36 w 78"/>
                    <a:gd name="T1" fmla="*/ 30 h 77"/>
                    <a:gd name="T2" fmla="*/ 64 w 78"/>
                    <a:gd name="T3" fmla="*/ 16 h 77"/>
                    <a:gd name="T4" fmla="*/ 33 w 78"/>
                    <a:gd name="T5" fmla="*/ 77 h 77"/>
                    <a:gd name="T6" fmla="*/ 5 w 78"/>
                    <a:gd name="T7" fmla="*/ 23 h 77"/>
                    <a:gd name="T8" fmla="*/ 36 w 78"/>
                    <a:gd name="T9" fmla="*/ 3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7">
                      <a:moveTo>
                        <a:pt x="36" y="30"/>
                      </a:moveTo>
                      <a:cubicBezTo>
                        <a:pt x="36" y="30"/>
                        <a:pt x="49" y="0"/>
                        <a:pt x="64" y="16"/>
                      </a:cubicBezTo>
                      <a:cubicBezTo>
                        <a:pt x="78" y="31"/>
                        <a:pt x="47" y="50"/>
                        <a:pt x="33" y="77"/>
                      </a:cubicBezTo>
                      <a:cubicBezTo>
                        <a:pt x="33" y="77"/>
                        <a:pt x="0" y="39"/>
                        <a:pt x="5" y="23"/>
                      </a:cubicBezTo>
                      <a:cubicBezTo>
                        <a:pt x="11" y="6"/>
                        <a:pt x="29" y="7"/>
                        <a:pt x="36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1" name="Freeform 170">
                  <a:extLst>
                    <a:ext uri="{FF2B5EF4-FFF2-40B4-BE49-F238E27FC236}">
                      <a16:creationId xmlns:a16="http://schemas.microsoft.com/office/drawing/2014/main" id="{1128CA6D-EEC8-4B87-B2B8-F06CAA547D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6" y="1903413"/>
                  <a:ext cx="238125" cy="204788"/>
                </a:xfrm>
                <a:custGeom>
                  <a:avLst/>
                  <a:gdLst>
                    <a:gd name="T0" fmla="*/ 32 w 56"/>
                    <a:gd name="T1" fmla="*/ 46 h 48"/>
                    <a:gd name="T2" fmla="*/ 16 w 56"/>
                    <a:gd name="T3" fmla="*/ 39 h 48"/>
                    <a:gd name="T4" fmla="*/ 18 w 56"/>
                    <a:gd name="T5" fmla="*/ 6 h 48"/>
                    <a:gd name="T6" fmla="*/ 38 w 56"/>
                    <a:gd name="T7" fmla="*/ 9 h 48"/>
                    <a:gd name="T8" fmla="*/ 41 w 56"/>
                    <a:gd name="T9" fmla="*/ 26 h 48"/>
                    <a:gd name="T10" fmla="*/ 30 w 56"/>
                    <a:gd name="T11" fmla="*/ 33 h 48"/>
                    <a:gd name="T12" fmla="*/ 24 w 56"/>
                    <a:gd name="T13" fmla="*/ 26 h 48"/>
                    <a:gd name="T14" fmla="*/ 24 w 56"/>
                    <a:gd name="T15" fmla="*/ 18 h 48"/>
                    <a:gd name="T16" fmla="*/ 31 w 56"/>
                    <a:gd name="T17" fmla="*/ 18 h 48"/>
                    <a:gd name="T18" fmla="*/ 33 w 56"/>
                    <a:gd name="T19" fmla="*/ 24 h 48"/>
                    <a:gd name="T20" fmla="*/ 29 w 56"/>
                    <a:gd name="T21" fmla="*/ 27 h 48"/>
                    <a:gd name="T22" fmla="*/ 32 w 56"/>
                    <a:gd name="T23" fmla="*/ 12 h 48"/>
                    <a:gd name="T24" fmla="*/ 18 w 56"/>
                    <a:gd name="T25" fmla="*/ 25 h 48"/>
                    <a:gd name="T26" fmla="*/ 46 w 56"/>
                    <a:gd name="T27" fmla="*/ 12 h 48"/>
                    <a:gd name="T28" fmla="*/ 25 w 56"/>
                    <a:gd name="T29" fmla="*/ 1 h 48"/>
                    <a:gd name="T30" fmla="*/ 4 w 56"/>
                    <a:gd name="T31" fmla="*/ 23 h 48"/>
                    <a:gd name="T32" fmla="*/ 27 w 56"/>
                    <a:gd name="T33" fmla="*/ 48 h 48"/>
                    <a:gd name="T34" fmla="*/ 32 w 56"/>
                    <a:gd name="T35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6" h="48">
                      <a:moveTo>
                        <a:pt x="32" y="46"/>
                      </a:moveTo>
                      <a:cubicBezTo>
                        <a:pt x="26" y="45"/>
                        <a:pt x="21" y="43"/>
                        <a:pt x="16" y="39"/>
                      </a:cubicBezTo>
                      <a:cubicBezTo>
                        <a:pt x="5" y="31"/>
                        <a:pt x="9" y="14"/>
                        <a:pt x="18" y="6"/>
                      </a:cubicBezTo>
                      <a:cubicBezTo>
                        <a:pt x="24" y="0"/>
                        <a:pt x="33" y="5"/>
                        <a:pt x="38" y="9"/>
                      </a:cubicBezTo>
                      <a:cubicBezTo>
                        <a:pt x="42" y="14"/>
                        <a:pt x="44" y="20"/>
                        <a:pt x="41" y="26"/>
                      </a:cubicBezTo>
                      <a:cubicBezTo>
                        <a:pt x="39" y="31"/>
                        <a:pt x="35" y="35"/>
                        <a:pt x="30" y="33"/>
                      </a:cubicBezTo>
                      <a:cubicBezTo>
                        <a:pt x="28" y="31"/>
                        <a:pt x="26" y="29"/>
                        <a:pt x="24" y="26"/>
                      </a:cubicBezTo>
                      <a:cubicBezTo>
                        <a:pt x="23" y="23"/>
                        <a:pt x="23" y="21"/>
                        <a:pt x="24" y="18"/>
                      </a:cubicBezTo>
                      <a:cubicBezTo>
                        <a:pt x="26" y="14"/>
                        <a:pt x="29" y="15"/>
                        <a:pt x="31" y="18"/>
                      </a:cubicBezTo>
                      <a:cubicBezTo>
                        <a:pt x="33" y="20"/>
                        <a:pt x="29" y="24"/>
                        <a:pt x="33" y="24"/>
                      </a:cubicBezTo>
                      <a:cubicBezTo>
                        <a:pt x="32" y="24"/>
                        <a:pt x="26" y="26"/>
                        <a:pt x="29" y="27"/>
                      </a:cubicBezTo>
                      <a:cubicBezTo>
                        <a:pt x="38" y="27"/>
                        <a:pt x="41" y="15"/>
                        <a:pt x="32" y="12"/>
                      </a:cubicBezTo>
                      <a:cubicBezTo>
                        <a:pt x="25" y="10"/>
                        <a:pt x="16" y="18"/>
                        <a:pt x="18" y="25"/>
                      </a:cubicBezTo>
                      <a:cubicBezTo>
                        <a:pt x="22" y="47"/>
                        <a:pt x="56" y="32"/>
                        <a:pt x="46" y="12"/>
                      </a:cubicBezTo>
                      <a:cubicBezTo>
                        <a:pt x="42" y="4"/>
                        <a:pt x="33" y="0"/>
                        <a:pt x="25" y="1"/>
                      </a:cubicBezTo>
                      <a:cubicBezTo>
                        <a:pt x="13" y="3"/>
                        <a:pt x="6" y="12"/>
                        <a:pt x="4" y="23"/>
                      </a:cubicBezTo>
                      <a:cubicBezTo>
                        <a:pt x="0" y="37"/>
                        <a:pt x="15" y="46"/>
                        <a:pt x="27" y="48"/>
                      </a:cubicBezTo>
                      <a:cubicBezTo>
                        <a:pt x="29" y="48"/>
                        <a:pt x="34" y="46"/>
                        <a:pt x="32" y="4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2" name="Freeform 171">
                  <a:extLst>
                    <a:ext uri="{FF2B5EF4-FFF2-40B4-BE49-F238E27FC236}">
                      <a16:creationId xmlns:a16="http://schemas.microsoft.com/office/drawing/2014/main" id="{5BDFCBD1-843A-4E39-97C4-804E90B757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4276" y="1724025"/>
                  <a:ext cx="195263" cy="192088"/>
                </a:xfrm>
                <a:custGeom>
                  <a:avLst/>
                  <a:gdLst>
                    <a:gd name="T0" fmla="*/ 19 w 46"/>
                    <a:gd name="T1" fmla="*/ 4 h 45"/>
                    <a:gd name="T2" fmla="*/ 31 w 46"/>
                    <a:gd name="T3" fmla="*/ 14 h 45"/>
                    <a:gd name="T4" fmla="*/ 23 w 46"/>
                    <a:gd name="T5" fmla="*/ 40 h 45"/>
                    <a:gd name="T6" fmla="*/ 6 w 46"/>
                    <a:gd name="T7" fmla="*/ 25 h 45"/>
                    <a:gd name="T8" fmla="*/ 21 w 46"/>
                    <a:gd name="T9" fmla="*/ 21 h 45"/>
                    <a:gd name="T10" fmla="*/ 23 w 46"/>
                    <a:gd name="T11" fmla="*/ 28 h 45"/>
                    <a:gd name="T12" fmla="*/ 19 w 46"/>
                    <a:gd name="T13" fmla="*/ 30 h 45"/>
                    <a:gd name="T14" fmla="*/ 16 w 46"/>
                    <a:gd name="T15" fmla="*/ 26 h 45"/>
                    <a:gd name="T16" fmla="*/ 20 w 46"/>
                    <a:gd name="T17" fmla="*/ 22 h 45"/>
                    <a:gd name="T18" fmla="*/ 13 w 46"/>
                    <a:gd name="T19" fmla="*/ 33 h 45"/>
                    <a:gd name="T20" fmla="*/ 29 w 46"/>
                    <a:gd name="T21" fmla="*/ 27 h 45"/>
                    <a:gd name="T22" fmla="*/ 14 w 46"/>
                    <a:gd name="T23" fmla="*/ 14 h 45"/>
                    <a:gd name="T24" fmla="*/ 1 w 46"/>
                    <a:gd name="T25" fmla="*/ 29 h 45"/>
                    <a:gd name="T26" fmla="*/ 15 w 46"/>
                    <a:gd name="T27" fmla="*/ 43 h 45"/>
                    <a:gd name="T28" fmla="*/ 36 w 46"/>
                    <a:gd name="T29" fmla="*/ 35 h 45"/>
                    <a:gd name="T30" fmla="*/ 24 w 46"/>
                    <a:gd name="T31" fmla="*/ 1 h 45"/>
                    <a:gd name="T32" fmla="*/ 19 w 46"/>
                    <a:gd name="T33" fmla="*/ 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" h="45">
                      <a:moveTo>
                        <a:pt x="19" y="4"/>
                      </a:moveTo>
                      <a:cubicBezTo>
                        <a:pt x="24" y="7"/>
                        <a:pt x="28" y="10"/>
                        <a:pt x="31" y="14"/>
                      </a:cubicBezTo>
                      <a:cubicBezTo>
                        <a:pt x="37" y="23"/>
                        <a:pt x="35" y="38"/>
                        <a:pt x="23" y="40"/>
                      </a:cubicBezTo>
                      <a:cubicBezTo>
                        <a:pt x="15" y="42"/>
                        <a:pt x="6" y="33"/>
                        <a:pt x="6" y="25"/>
                      </a:cubicBezTo>
                      <a:cubicBezTo>
                        <a:pt x="7" y="17"/>
                        <a:pt x="16" y="16"/>
                        <a:pt x="21" y="21"/>
                      </a:cubicBezTo>
                      <a:cubicBezTo>
                        <a:pt x="23" y="23"/>
                        <a:pt x="24" y="25"/>
                        <a:pt x="23" y="28"/>
                      </a:cubicBezTo>
                      <a:cubicBezTo>
                        <a:pt x="23" y="30"/>
                        <a:pt x="21" y="31"/>
                        <a:pt x="19" y="30"/>
                      </a:cubicBezTo>
                      <a:cubicBezTo>
                        <a:pt x="16" y="29"/>
                        <a:pt x="19" y="26"/>
                        <a:pt x="16" y="26"/>
                      </a:cubicBezTo>
                      <a:cubicBezTo>
                        <a:pt x="18" y="26"/>
                        <a:pt x="23" y="23"/>
                        <a:pt x="20" y="22"/>
                      </a:cubicBezTo>
                      <a:cubicBezTo>
                        <a:pt x="14" y="21"/>
                        <a:pt x="8" y="29"/>
                        <a:pt x="13" y="33"/>
                      </a:cubicBezTo>
                      <a:cubicBezTo>
                        <a:pt x="19" y="37"/>
                        <a:pt x="27" y="33"/>
                        <a:pt x="29" y="27"/>
                      </a:cubicBezTo>
                      <a:cubicBezTo>
                        <a:pt x="32" y="19"/>
                        <a:pt x="20" y="13"/>
                        <a:pt x="14" y="14"/>
                      </a:cubicBezTo>
                      <a:cubicBezTo>
                        <a:pt x="6" y="14"/>
                        <a:pt x="0" y="22"/>
                        <a:pt x="1" y="29"/>
                      </a:cubicBezTo>
                      <a:cubicBezTo>
                        <a:pt x="2" y="36"/>
                        <a:pt x="9" y="41"/>
                        <a:pt x="15" y="43"/>
                      </a:cubicBezTo>
                      <a:cubicBezTo>
                        <a:pt x="23" y="45"/>
                        <a:pt x="31" y="42"/>
                        <a:pt x="36" y="35"/>
                      </a:cubicBezTo>
                      <a:cubicBezTo>
                        <a:pt x="46" y="22"/>
                        <a:pt x="37" y="8"/>
                        <a:pt x="24" y="1"/>
                      </a:cubicBezTo>
                      <a:cubicBezTo>
                        <a:pt x="22" y="0"/>
                        <a:pt x="17" y="3"/>
                        <a:pt x="19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3" name="Freeform 172">
                  <a:extLst>
                    <a:ext uri="{FF2B5EF4-FFF2-40B4-BE49-F238E27FC236}">
                      <a16:creationId xmlns:a16="http://schemas.microsoft.com/office/drawing/2014/main" id="{0BEB019E-A402-4974-8171-4441C9063D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469900"/>
                  <a:ext cx="446088" cy="425450"/>
                </a:xfrm>
                <a:custGeom>
                  <a:avLst/>
                  <a:gdLst>
                    <a:gd name="T0" fmla="*/ 60 w 105"/>
                    <a:gd name="T1" fmla="*/ 7 h 100"/>
                    <a:gd name="T2" fmla="*/ 85 w 105"/>
                    <a:gd name="T3" fmla="*/ 72 h 100"/>
                    <a:gd name="T4" fmla="*/ 6 w 105"/>
                    <a:gd name="T5" fmla="*/ 55 h 100"/>
                    <a:gd name="T6" fmla="*/ 60 w 105"/>
                    <a:gd name="T7" fmla="*/ 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5" h="100">
                      <a:moveTo>
                        <a:pt x="60" y="7"/>
                      </a:moveTo>
                      <a:cubicBezTo>
                        <a:pt x="85" y="14"/>
                        <a:pt x="105" y="45"/>
                        <a:pt x="85" y="72"/>
                      </a:cubicBezTo>
                      <a:cubicBezTo>
                        <a:pt x="65" y="100"/>
                        <a:pt x="11" y="93"/>
                        <a:pt x="6" y="55"/>
                      </a:cubicBezTo>
                      <a:cubicBezTo>
                        <a:pt x="0" y="17"/>
                        <a:pt x="34" y="0"/>
                        <a:pt x="60" y="7"/>
                      </a:cubicBezTo>
                      <a:close/>
                    </a:path>
                  </a:pathLst>
                </a:custGeom>
                <a:solidFill>
                  <a:srgbClr val="FFC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4" name="Freeform 173">
                  <a:extLst>
                    <a:ext uri="{FF2B5EF4-FFF2-40B4-BE49-F238E27FC236}">
                      <a16:creationId xmlns:a16="http://schemas.microsoft.com/office/drawing/2014/main" id="{A4CAB647-F331-4BE3-92D5-3A3B590A15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426" y="439738"/>
                  <a:ext cx="484188" cy="400050"/>
                </a:xfrm>
                <a:custGeom>
                  <a:avLst/>
                  <a:gdLst>
                    <a:gd name="T0" fmla="*/ 64 w 114"/>
                    <a:gd name="T1" fmla="*/ 8 h 94"/>
                    <a:gd name="T2" fmla="*/ 95 w 114"/>
                    <a:gd name="T3" fmla="*/ 59 h 94"/>
                    <a:gd name="T4" fmla="*/ 40 w 114"/>
                    <a:gd name="T5" fmla="*/ 84 h 94"/>
                    <a:gd name="T6" fmla="*/ 15 w 114"/>
                    <a:gd name="T7" fmla="*/ 41 h 94"/>
                    <a:gd name="T8" fmla="*/ 65 w 114"/>
                    <a:gd name="T9" fmla="*/ 8 h 94"/>
                    <a:gd name="T10" fmla="*/ 69 w 114"/>
                    <a:gd name="T11" fmla="*/ 5 h 94"/>
                    <a:gd name="T12" fmla="*/ 15 w 114"/>
                    <a:gd name="T13" fmla="*/ 24 h 94"/>
                    <a:gd name="T14" fmla="*/ 36 w 114"/>
                    <a:gd name="T15" fmla="*/ 86 h 94"/>
                    <a:gd name="T16" fmla="*/ 90 w 114"/>
                    <a:gd name="T17" fmla="*/ 77 h 94"/>
                    <a:gd name="T18" fmla="*/ 69 w 114"/>
                    <a:gd name="T19" fmla="*/ 5 h 94"/>
                    <a:gd name="T20" fmla="*/ 64 w 114"/>
                    <a:gd name="T21" fmla="*/ 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4" h="94">
                      <a:moveTo>
                        <a:pt x="64" y="8"/>
                      </a:moveTo>
                      <a:cubicBezTo>
                        <a:pt x="87" y="15"/>
                        <a:pt x="101" y="36"/>
                        <a:pt x="95" y="59"/>
                      </a:cubicBezTo>
                      <a:cubicBezTo>
                        <a:pt x="90" y="84"/>
                        <a:pt x="62" y="91"/>
                        <a:pt x="40" y="84"/>
                      </a:cubicBezTo>
                      <a:cubicBezTo>
                        <a:pt x="22" y="77"/>
                        <a:pt x="14" y="59"/>
                        <a:pt x="15" y="41"/>
                      </a:cubicBezTo>
                      <a:cubicBezTo>
                        <a:pt x="16" y="16"/>
                        <a:pt x="42" y="3"/>
                        <a:pt x="65" y="8"/>
                      </a:cubicBezTo>
                      <a:cubicBezTo>
                        <a:pt x="67" y="8"/>
                        <a:pt x="72" y="6"/>
                        <a:pt x="69" y="5"/>
                      </a:cubicBezTo>
                      <a:cubicBezTo>
                        <a:pt x="49" y="0"/>
                        <a:pt x="27" y="7"/>
                        <a:pt x="15" y="24"/>
                      </a:cubicBezTo>
                      <a:cubicBezTo>
                        <a:pt x="0" y="47"/>
                        <a:pt x="13" y="76"/>
                        <a:pt x="36" y="86"/>
                      </a:cubicBezTo>
                      <a:cubicBezTo>
                        <a:pt x="52" y="94"/>
                        <a:pt x="77" y="90"/>
                        <a:pt x="90" y="77"/>
                      </a:cubicBezTo>
                      <a:cubicBezTo>
                        <a:pt x="114" y="51"/>
                        <a:pt x="100" y="15"/>
                        <a:pt x="69" y="5"/>
                      </a:cubicBezTo>
                      <a:cubicBezTo>
                        <a:pt x="68" y="5"/>
                        <a:pt x="62" y="7"/>
                        <a:pt x="64" y="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5" name="Freeform 174">
                  <a:extLst>
                    <a:ext uri="{FF2B5EF4-FFF2-40B4-BE49-F238E27FC236}">
                      <a16:creationId xmlns:a16="http://schemas.microsoft.com/office/drawing/2014/main" id="{BB4774A6-1D7D-4BD5-8125-2624C46005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5851" y="627063"/>
                  <a:ext cx="66675" cy="33338"/>
                </a:xfrm>
                <a:custGeom>
                  <a:avLst/>
                  <a:gdLst>
                    <a:gd name="T0" fmla="*/ 0 w 16"/>
                    <a:gd name="T1" fmla="*/ 3 h 8"/>
                    <a:gd name="T2" fmla="*/ 7 w 16"/>
                    <a:gd name="T3" fmla="*/ 8 h 8"/>
                    <a:gd name="T4" fmla="*/ 15 w 16"/>
                    <a:gd name="T5" fmla="*/ 5 h 8"/>
                    <a:gd name="T6" fmla="*/ 8 w 16"/>
                    <a:gd name="T7" fmla="*/ 0 h 8"/>
                    <a:gd name="T8" fmla="*/ 0 w 16"/>
                    <a:gd name="T9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8">
                      <a:moveTo>
                        <a:pt x="0" y="3"/>
                      </a:moveTo>
                      <a:cubicBezTo>
                        <a:pt x="0" y="5"/>
                        <a:pt x="3" y="7"/>
                        <a:pt x="7" y="8"/>
                      </a:cubicBezTo>
                      <a:cubicBezTo>
                        <a:pt x="12" y="8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0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6" name="Freeform 175">
                  <a:extLst>
                    <a:ext uri="{FF2B5EF4-FFF2-40B4-BE49-F238E27FC236}">
                      <a16:creationId xmlns:a16="http://schemas.microsoft.com/office/drawing/2014/main" id="{FE1E3B39-1E0F-4EDC-B68A-09FB9E2A8D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657225"/>
                  <a:ext cx="68263" cy="38100"/>
                </a:xfrm>
                <a:custGeom>
                  <a:avLst/>
                  <a:gdLst>
                    <a:gd name="T0" fmla="*/ 0 w 16"/>
                    <a:gd name="T1" fmla="*/ 3 h 9"/>
                    <a:gd name="T2" fmla="*/ 7 w 16"/>
                    <a:gd name="T3" fmla="*/ 8 h 9"/>
                    <a:gd name="T4" fmla="*/ 15 w 16"/>
                    <a:gd name="T5" fmla="*/ 5 h 9"/>
                    <a:gd name="T6" fmla="*/ 8 w 16"/>
                    <a:gd name="T7" fmla="*/ 1 h 9"/>
                    <a:gd name="T8" fmla="*/ 0 w 16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0" y="3"/>
                      </a:moveTo>
                      <a:cubicBezTo>
                        <a:pt x="0" y="5"/>
                        <a:pt x="3" y="8"/>
                        <a:pt x="7" y="8"/>
                      </a:cubicBezTo>
                      <a:cubicBezTo>
                        <a:pt x="12" y="9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1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7" name="Freeform 176">
                  <a:extLst>
                    <a:ext uri="{FF2B5EF4-FFF2-40B4-BE49-F238E27FC236}">
                      <a16:creationId xmlns:a16="http://schemas.microsoft.com/office/drawing/2014/main" id="{0E90404C-778A-47D0-A111-A9C6821F7E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3789" y="635000"/>
                  <a:ext cx="258763" cy="161925"/>
                </a:xfrm>
                <a:custGeom>
                  <a:avLst/>
                  <a:gdLst>
                    <a:gd name="T0" fmla="*/ 54 w 61"/>
                    <a:gd name="T1" fmla="*/ 11 h 38"/>
                    <a:gd name="T2" fmla="*/ 9 w 61"/>
                    <a:gd name="T3" fmla="*/ 3 h 38"/>
                    <a:gd name="T4" fmla="*/ 3 w 61"/>
                    <a:gd name="T5" fmla="*/ 4 h 38"/>
                    <a:gd name="T6" fmla="*/ 60 w 61"/>
                    <a:gd name="T7" fmla="*/ 10 h 38"/>
                    <a:gd name="T8" fmla="*/ 54 w 61"/>
                    <a:gd name="T9" fmla="*/ 1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8">
                      <a:moveTo>
                        <a:pt x="54" y="11"/>
                      </a:moveTo>
                      <a:cubicBezTo>
                        <a:pt x="52" y="34"/>
                        <a:pt x="7" y="26"/>
                        <a:pt x="9" y="3"/>
                      </a:cubicBezTo>
                      <a:cubicBezTo>
                        <a:pt x="9" y="0"/>
                        <a:pt x="3" y="1"/>
                        <a:pt x="3" y="4"/>
                      </a:cubicBezTo>
                      <a:cubicBezTo>
                        <a:pt x="0" y="33"/>
                        <a:pt x="57" y="38"/>
                        <a:pt x="60" y="10"/>
                      </a:cubicBezTo>
                      <a:cubicBezTo>
                        <a:pt x="61" y="7"/>
                        <a:pt x="55" y="8"/>
                        <a:pt x="54" y="1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8" name="Freeform 177">
                  <a:extLst>
                    <a:ext uri="{FF2B5EF4-FFF2-40B4-BE49-F238E27FC236}">
                      <a16:creationId xmlns:a16="http://schemas.microsoft.com/office/drawing/2014/main" id="{DB87C3CB-1855-4E5B-B174-115ED21174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4451" y="601663"/>
                  <a:ext cx="46038" cy="33338"/>
                </a:xfrm>
                <a:custGeom>
                  <a:avLst/>
                  <a:gdLst>
                    <a:gd name="T0" fmla="*/ 5 w 11"/>
                    <a:gd name="T1" fmla="*/ 1 h 8"/>
                    <a:gd name="T2" fmla="*/ 5 w 11"/>
                    <a:gd name="T3" fmla="*/ 8 h 8"/>
                    <a:gd name="T4" fmla="*/ 5 w 11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8">
                      <a:moveTo>
                        <a:pt x="5" y="1"/>
                      </a:moveTo>
                      <a:cubicBezTo>
                        <a:pt x="9" y="0"/>
                        <a:pt x="11" y="7"/>
                        <a:pt x="5" y="8"/>
                      </a:cubicBezTo>
                      <a:cubicBezTo>
                        <a:pt x="2" y="8"/>
                        <a:pt x="0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9" name="Freeform 178">
                  <a:extLst>
                    <a:ext uri="{FF2B5EF4-FFF2-40B4-BE49-F238E27FC236}">
                      <a16:creationId xmlns:a16="http://schemas.microsoft.com/office/drawing/2014/main" id="{973D1EA5-7DB6-4DD9-BFE4-9DECC4580F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3951" y="581025"/>
                  <a:ext cx="41275" cy="33338"/>
                </a:xfrm>
                <a:custGeom>
                  <a:avLst/>
                  <a:gdLst>
                    <a:gd name="T0" fmla="*/ 4 w 10"/>
                    <a:gd name="T1" fmla="*/ 1 h 8"/>
                    <a:gd name="T2" fmla="*/ 5 w 10"/>
                    <a:gd name="T3" fmla="*/ 7 h 8"/>
                    <a:gd name="T4" fmla="*/ 4 w 10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8">
                      <a:moveTo>
                        <a:pt x="4" y="1"/>
                      </a:moveTo>
                      <a:cubicBezTo>
                        <a:pt x="9" y="0"/>
                        <a:pt x="10" y="7"/>
                        <a:pt x="5" y="7"/>
                      </a:cubicBezTo>
                      <a:cubicBezTo>
                        <a:pt x="1" y="8"/>
                        <a:pt x="0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0" name="Freeform 179">
                  <a:extLst>
                    <a:ext uri="{FF2B5EF4-FFF2-40B4-BE49-F238E27FC236}">
                      <a16:creationId xmlns:a16="http://schemas.microsoft.com/office/drawing/2014/main" id="{F8E0AEF2-A18A-4A9E-B2D2-D662271172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831850"/>
                  <a:ext cx="76200" cy="114300"/>
                </a:xfrm>
                <a:custGeom>
                  <a:avLst/>
                  <a:gdLst>
                    <a:gd name="T0" fmla="*/ 11 w 18"/>
                    <a:gd name="T1" fmla="*/ 2 h 27"/>
                    <a:gd name="T2" fmla="*/ 1 w 18"/>
                    <a:gd name="T3" fmla="*/ 24 h 27"/>
                    <a:gd name="T4" fmla="*/ 7 w 18"/>
                    <a:gd name="T5" fmla="*/ 25 h 27"/>
                    <a:gd name="T6" fmla="*/ 17 w 18"/>
                    <a:gd name="T7" fmla="*/ 3 h 27"/>
                    <a:gd name="T8" fmla="*/ 11 w 18"/>
                    <a:gd name="T9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7">
                      <a:moveTo>
                        <a:pt x="11" y="2"/>
                      </a:moveTo>
                      <a:cubicBezTo>
                        <a:pt x="8" y="10"/>
                        <a:pt x="5" y="17"/>
                        <a:pt x="1" y="24"/>
                      </a:cubicBezTo>
                      <a:cubicBezTo>
                        <a:pt x="0" y="27"/>
                        <a:pt x="6" y="26"/>
                        <a:pt x="7" y="25"/>
                      </a:cubicBezTo>
                      <a:cubicBezTo>
                        <a:pt x="10" y="17"/>
                        <a:pt x="13" y="10"/>
                        <a:pt x="17" y="3"/>
                      </a:cubicBezTo>
                      <a:cubicBezTo>
                        <a:pt x="18" y="0"/>
                        <a:pt x="12" y="1"/>
                        <a:pt x="1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1" name="Freeform 180">
                  <a:extLst>
                    <a:ext uri="{FF2B5EF4-FFF2-40B4-BE49-F238E27FC236}">
                      <a16:creationId xmlns:a16="http://schemas.microsoft.com/office/drawing/2014/main" id="{3E09A2D4-0FB3-4DBF-B983-9B35652FB2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1864" y="754063"/>
                  <a:ext cx="119063" cy="47625"/>
                </a:xfrm>
                <a:custGeom>
                  <a:avLst/>
                  <a:gdLst>
                    <a:gd name="T0" fmla="*/ 22 w 28"/>
                    <a:gd name="T1" fmla="*/ 1 h 11"/>
                    <a:gd name="T2" fmla="*/ 2 w 28"/>
                    <a:gd name="T3" fmla="*/ 9 h 11"/>
                    <a:gd name="T4" fmla="*/ 1 w 28"/>
                    <a:gd name="T5" fmla="*/ 11 h 11"/>
                    <a:gd name="T6" fmla="*/ 5 w 28"/>
                    <a:gd name="T7" fmla="*/ 10 h 11"/>
                    <a:gd name="T8" fmla="*/ 26 w 28"/>
                    <a:gd name="T9" fmla="*/ 1 h 11"/>
                    <a:gd name="T10" fmla="*/ 26 w 28"/>
                    <a:gd name="T11" fmla="*/ 0 h 11"/>
                    <a:gd name="T12" fmla="*/ 22 w 28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1">
                      <a:moveTo>
                        <a:pt x="22" y="1"/>
                      </a:moveTo>
                      <a:cubicBezTo>
                        <a:pt x="15" y="3"/>
                        <a:pt x="8" y="6"/>
                        <a:pt x="2" y="9"/>
                      </a:cubicBezTo>
                      <a:cubicBezTo>
                        <a:pt x="1" y="10"/>
                        <a:pt x="0" y="11"/>
                        <a:pt x="1" y="11"/>
                      </a:cubicBezTo>
                      <a:cubicBezTo>
                        <a:pt x="2" y="11"/>
                        <a:pt x="4" y="11"/>
                        <a:pt x="5" y="10"/>
                      </a:cubicBezTo>
                      <a:cubicBezTo>
                        <a:pt x="12" y="7"/>
                        <a:pt x="19" y="4"/>
                        <a:pt x="26" y="1"/>
                      </a:cubicBezTo>
                      <a:cubicBezTo>
                        <a:pt x="26" y="1"/>
                        <a:pt x="28" y="0"/>
                        <a:pt x="26" y="0"/>
                      </a:cubicBezTo>
                      <a:cubicBezTo>
                        <a:pt x="25" y="0"/>
                        <a:pt x="24" y="0"/>
                        <a:pt x="22" y="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2" name="Freeform 181">
                  <a:extLst>
                    <a:ext uri="{FF2B5EF4-FFF2-40B4-BE49-F238E27FC236}">
                      <a16:creationId xmlns:a16="http://schemas.microsoft.com/office/drawing/2014/main" id="{A824C353-F4D8-42F9-87BA-A39EFFF81E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3489" y="857250"/>
                  <a:ext cx="42863" cy="119063"/>
                </a:xfrm>
                <a:custGeom>
                  <a:avLst/>
                  <a:gdLst>
                    <a:gd name="T0" fmla="*/ 1 w 10"/>
                    <a:gd name="T1" fmla="*/ 4 h 28"/>
                    <a:gd name="T2" fmla="*/ 4 w 10"/>
                    <a:gd name="T3" fmla="*/ 25 h 28"/>
                    <a:gd name="T4" fmla="*/ 10 w 10"/>
                    <a:gd name="T5" fmla="*/ 24 h 28"/>
                    <a:gd name="T6" fmla="*/ 7 w 10"/>
                    <a:gd name="T7" fmla="*/ 3 h 28"/>
                    <a:gd name="T8" fmla="*/ 1 w 10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8">
                      <a:moveTo>
                        <a:pt x="1" y="4"/>
                      </a:moveTo>
                      <a:cubicBezTo>
                        <a:pt x="2" y="11"/>
                        <a:pt x="3" y="18"/>
                        <a:pt x="4" y="25"/>
                      </a:cubicBezTo>
                      <a:cubicBezTo>
                        <a:pt x="4" y="28"/>
                        <a:pt x="10" y="26"/>
                        <a:pt x="10" y="24"/>
                      </a:cubicBezTo>
                      <a:cubicBezTo>
                        <a:pt x="9" y="17"/>
                        <a:pt x="8" y="10"/>
                        <a:pt x="7" y="3"/>
                      </a:cubicBezTo>
                      <a:cubicBezTo>
                        <a:pt x="6" y="0"/>
                        <a:pt x="0" y="2"/>
                        <a:pt x="1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3" name="Freeform 182">
                  <a:extLst>
                    <a:ext uri="{FF2B5EF4-FFF2-40B4-BE49-F238E27FC236}">
                      <a16:creationId xmlns:a16="http://schemas.microsoft.com/office/drawing/2014/main" id="{F797D3B0-728B-4BBD-88EB-3CDF9FA37F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5251" y="801688"/>
                  <a:ext cx="93663" cy="96838"/>
                </a:xfrm>
                <a:custGeom>
                  <a:avLst/>
                  <a:gdLst>
                    <a:gd name="T0" fmla="*/ 1 w 22"/>
                    <a:gd name="T1" fmla="*/ 3 h 23"/>
                    <a:gd name="T2" fmla="*/ 15 w 22"/>
                    <a:gd name="T3" fmla="*/ 22 h 23"/>
                    <a:gd name="T4" fmla="*/ 21 w 22"/>
                    <a:gd name="T5" fmla="*/ 19 h 23"/>
                    <a:gd name="T6" fmla="*/ 7 w 22"/>
                    <a:gd name="T7" fmla="*/ 1 h 23"/>
                    <a:gd name="T8" fmla="*/ 1 w 22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" y="3"/>
                      </a:moveTo>
                      <a:cubicBezTo>
                        <a:pt x="6" y="9"/>
                        <a:pt x="11" y="16"/>
                        <a:pt x="15" y="22"/>
                      </a:cubicBezTo>
                      <a:cubicBezTo>
                        <a:pt x="16" y="23"/>
                        <a:pt x="22" y="21"/>
                        <a:pt x="21" y="19"/>
                      </a:cubicBezTo>
                      <a:cubicBezTo>
                        <a:pt x="16" y="13"/>
                        <a:pt x="11" y="7"/>
                        <a:pt x="7" y="1"/>
                      </a:cubicBezTo>
                      <a:cubicBezTo>
                        <a:pt x="6" y="0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4" name="Freeform 183">
                  <a:extLst>
                    <a:ext uri="{FF2B5EF4-FFF2-40B4-BE49-F238E27FC236}">
                      <a16:creationId xmlns:a16="http://schemas.microsoft.com/office/drawing/2014/main" id="{D655F037-87F9-44E9-8336-0F132BA531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5026" y="631825"/>
                  <a:ext cx="169863" cy="28575"/>
                </a:xfrm>
                <a:custGeom>
                  <a:avLst/>
                  <a:gdLst>
                    <a:gd name="T0" fmla="*/ 36 w 40"/>
                    <a:gd name="T1" fmla="*/ 0 h 7"/>
                    <a:gd name="T2" fmla="*/ 5 w 40"/>
                    <a:gd name="T3" fmla="*/ 3 h 7"/>
                    <a:gd name="T4" fmla="*/ 4 w 40"/>
                    <a:gd name="T5" fmla="*/ 7 h 7"/>
                    <a:gd name="T6" fmla="*/ 36 w 40"/>
                    <a:gd name="T7" fmla="*/ 4 h 7"/>
                    <a:gd name="T8" fmla="*/ 36 w 40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6" y="0"/>
                      </a:moveTo>
                      <a:cubicBezTo>
                        <a:pt x="26" y="1"/>
                        <a:pt x="15" y="2"/>
                        <a:pt x="5" y="3"/>
                      </a:cubicBezTo>
                      <a:cubicBezTo>
                        <a:pt x="2" y="3"/>
                        <a:pt x="0" y="7"/>
                        <a:pt x="4" y="7"/>
                      </a:cubicBezTo>
                      <a:cubicBezTo>
                        <a:pt x="15" y="6"/>
                        <a:pt x="25" y="5"/>
                        <a:pt x="36" y="4"/>
                      </a:cubicBezTo>
                      <a:cubicBezTo>
                        <a:pt x="39" y="4"/>
                        <a:pt x="40" y="0"/>
                        <a:pt x="36" y="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5" name="Freeform 184">
                  <a:extLst>
                    <a:ext uri="{FF2B5EF4-FFF2-40B4-BE49-F238E27FC236}">
                      <a16:creationId xmlns:a16="http://schemas.microsoft.com/office/drawing/2014/main" id="{ED5739C9-618B-49DD-AD3F-B64D501553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6789" y="414338"/>
                  <a:ext cx="114300" cy="80963"/>
                </a:xfrm>
                <a:custGeom>
                  <a:avLst/>
                  <a:gdLst>
                    <a:gd name="T0" fmla="*/ 26 w 27"/>
                    <a:gd name="T1" fmla="*/ 15 h 19"/>
                    <a:gd name="T2" fmla="*/ 7 w 27"/>
                    <a:gd name="T3" fmla="*/ 1 h 19"/>
                    <a:gd name="T4" fmla="*/ 1 w 27"/>
                    <a:gd name="T5" fmla="*/ 4 h 19"/>
                    <a:gd name="T6" fmla="*/ 20 w 27"/>
                    <a:gd name="T7" fmla="*/ 17 h 19"/>
                    <a:gd name="T8" fmla="*/ 26 w 27"/>
                    <a:gd name="T9" fmla="*/ 1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9">
                      <a:moveTo>
                        <a:pt x="26" y="15"/>
                      </a:moveTo>
                      <a:cubicBezTo>
                        <a:pt x="19" y="11"/>
                        <a:pt x="13" y="6"/>
                        <a:pt x="7" y="1"/>
                      </a:cubicBezTo>
                      <a:cubicBezTo>
                        <a:pt x="5" y="0"/>
                        <a:pt x="0" y="3"/>
                        <a:pt x="1" y="4"/>
                      </a:cubicBezTo>
                      <a:cubicBezTo>
                        <a:pt x="8" y="8"/>
                        <a:pt x="14" y="13"/>
                        <a:pt x="20" y="17"/>
                      </a:cubicBezTo>
                      <a:cubicBezTo>
                        <a:pt x="22" y="19"/>
                        <a:pt x="27" y="16"/>
                        <a:pt x="26" y="1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6" name="Freeform 185">
                  <a:extLst>
                    <a:ext uri="{FF2B5EF4-FFF2-40B4-BE49-F238E27FC236}">
                      <a16:creationId xmlns:a16="http://schemas.microsoft.com/office/drawing/2014/main" id="{390A2C40-A59E-4C1D-B8E1-2DBE6D7D14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4751" y="333375"/>
                  <a:ext cx="28575" cy="101600"/>
                </a:xfrm>
                <a:custGeom>
                  <a:avLst/>
                  <a:gdLst>
                    <a:gd name="T0" fmla="*/ 7 w 7"/>
                    <a:gd name="T1" fmla="*/ 20 h 24"/>
                    <a:gd name="T2" fmla="*/ 6 w 7"/>
                    <a:gd name="T3" fmla="*/ 3 h 24"/>
                    <a:gd name="T4" fmla="*/ 0 w 7"/>
                    <a:gd name="T5" fmla="*/ 3 h 24"/>
                    <a:gd name="T6" fmla="*/ 1 w 7"/>
                    <a:gd name="T7" fmla="*/ 21 h 24"/>
                    <a:gd name="T8" fmla="*/ 7 w 7"/>
                    <a:gd name="T9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4">
                      <a:moveTo>
                        <a:pt x="7" y="20"/>
                      </a:moveTo>
                      <a:cubicBezTo>
                        <a:pt x="6" y="15"/>
                        <a:pt x="6" y="9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ubicBezTo>
                        <a:pt x="0" y="9"/>
                        <a:pt x="1" y="15"/>
                        <a:pt x="1" y="21"/>
                      </a:cubicBezTo>
                      <a:cubicBezTo>
                        <a:pt x="1" y="24"/>
                        <a:pt x="7" y="23"/>
                        <a:pt x="7" y="2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7" name="Freeform 186">
                  <a:extLst>
                    <a:ext uri="{FF2B5EF4-FFF2-40B4-BE49-F238E27FC236}">
                      <a16:creationId xmlns:a16="http://schemas.microsoft.com/office/drawing/2014/main" id="{E310F277-9CC9-43CD-A4F3-17645B36C7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338138"/>
                  <a:ext cx="85725" cy="119063"/>
                </a:xfrm>
                <a:custGeom>
                  <a:avLst/>
                  <a:gdLst>
                    <a:gd name="T0" fmla="*/ 6 w 20"/>
                    <a:gd name="T1" fmla="*/ 25 h 28"/>
                    <a:gd name="T2" fmla="*/ 19 w 20"/>
                    <a:gd name="T3" fmla="*/ 1 h 28"/>
                    <a:gd name="T4" fmla="*/ 14 w 20"/>
                    <a:gd name="T5" fmla="*/ 2 h 28"/>
                    <a:gd name="T6" fmla="*/ 0 w 20"/>
                    <a:gd name="T7" fmla="*/ 26 h 28"/>
                    <a:gd name="T8" fmla="*/ 6 w 20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8">
                      <a:moveTo>
                        <a:pt x="6" y="25"/>
                      </a:moveTo>
                      <a:cubicBezTo>
                        <a:pt x="10" y="17"/>
                        <a:pt x="15" y="9"/>
                        <a:pt x="19" y="1"/>
                      </a:cubicBezTo>
                      <a:cubicBezTo>
                        <a:pt x="20" y="0"/>
                        <a:pt x="14" y="0"/>
                        <a:pt x="14" y="2"/>
                      </a:cubicBezTo>
                      <a:cubicBezTo>
                        <a:pt x="9" y="10"/>
                        <a:pt x="5" y="18"/>
                        <a:pt x="0" y="26"/>
                      </a:cubicBezTo>
                      <a:cubicBezTo>
                        <a:pt x="0" y="28"/>
                        <a:pt x="5" y="27"/>
                        <a:pt x="6" y="2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8" name="Freeform 187">
                  <a:extLst>
                    <a:ext uri="{FF2B5EF4-FFF2-40B4-BE49-F238E27FC236}">
                      <a16:creationId xmlns:a16="http://schemas.microsoft.com/office/drawing/2014/main" id="{1C30EAB1-6875-416A-9D10-8824EFF8F7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351" y="465138"/>
                  <a:ext cx="144463" cy="76200"/>
                </a:xfrm>
                <a:custGeom>
                  <a:avLst/>
                  <a:gdLst>
                    <a:gd name="T0" fmla="*/ 7 w 34"/>
                    <a:gd name="T1" fmla="*/ 17 h 18"/>
                    <a:gd name="T2" fmla="*/ 31 w 34"/>
                    <a:gd name="T3" fmla="*/ 3 h 18"/>
                    <a:gd name="T4" fmla="*/ 27 w 34"/>
                    <a:gd name="T5" fmla="*/ 1 h 18"/>
                    <a:gd name="T6" fmla="*/ 3 w 34"/>
                    <a:gd name="T7" fmla="*/ 14 h 18"/>
                    <a:gd name="T8" fmla="*/ 7 w 34"/>
                    <a:gd name="T9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7" y="17"/>
                      </a:moveTo>
                      <a:cubicBezTo>
                        <a:pt x="15" y="12"/>
                        <a:pt x="23" y="8"/>
                        <a:pt x="31" y="3"/>
                      </a:cubicBezTo>
                      <a:cubicBezTo>
                        <a:pt x="34" y="1"/>
                        <a:pt x="29" y="0"/>
                        <a:pt x="27" y="1"/>
                      </a:cubicBezTo>
                      <a:cubicBezTo>
                        <a:pt x="19" y="5"/>
                        <a:pt x="11" y="10"/>
                        <a:pt x="3" y="14"/>
                      </a:cubicBezTo>
                      <a:cubicBezTo>
                        <a:pt x="0" y="16"/>
                        <a:pt x="5" y="18"/>
                        <a:pt x="7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9" name="Freeform 188">
                  <a:extLst>
                    <a:ext uri="{FF2B5EF4-FFF2-40B4-BE49-F238E27FC236}">
                      <a16:creationId xmlns:a16="http://schemas.microsoft.com/office/drawing/2014/main" id="{6AE72D63-DAAD-4AD9-83CD-6CCC1AE418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6214" y="690563"/>
                  <a:ext cx="122238" cy="47625"/>
                </a:xfrm>
                <a:custGeom>
                  <a:avLst/>
                  <a:gdLst>
                    <a:gd name="T0" fmla="*/ 1 w 29"/>
                    <a:gd name="T1" fmla="*/ 2 h 11"/>
                    <a:gd name="T2" fmla="*/ 22 w 29"/>
                    <a:gd name="T3" fmla="*/ 10 h 11"/>
                    <a:gd name="T4" fmla="*/ 26 w 29"/>
                    <a:gd name="T5" fmla="*/ 10 h 11"/>
                    <a:gd name="T6" fmla="*/ 28 w 29"/>
                    <a:gd name="T7" fmla="*/ 8 h 11"/>
                    <a:gd name="T8" fmla="*/ 6 w 29"/>
                    <a:gd name="T9" fmla="*/ 0 h 11"/>
                    <a:gd name="T10" fmla="*/ 2 w 29"/>
                    <a:gd name="T11" fmla="*/ 1 h 11"/>
                    <a:gd name="T12" fmla="*/ 1 w 29"/>
                    <a:gd name="T13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11">
                      <a:moveTo>
                        <a:pt x="1" y="2"/>
                      </a:moveTo>
                      <a:cubicBezTo>
                        <a:pt x="8" y="5"/>
                        <a:pt x="15" y="8"/>
                        <a:pt x="22" y="10"/>
                      </a:cubicBezTo>
                      <a:cubicBezTo>
                        <a:pt x="23" y="11"/>
                        <a:pt x="25" y="10"/>
                        <a:pt x="26" y="10"/>
                      </a:cubicBezTo>
                      <a:cubicBezTo>
                        <a:pt x="26" y="10"/>
                        <a:pt x="29" y="9"/>
                        <a:pt x="28" y="8"/>
                      </a:cubicBezTo>
                      <a:cubicBezTo>
                        <a:pt x="20" y="6"/>
                        <a:pt x="13" y="3"/>
                        <a:pt x="6" y="0"/>
                      </a:cubicBez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2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0" name="Freeform 189">
                  <a:extLst>
                    <a:ext uri="{FF2B5EF4-FFF2-40B4-BE49-F238E27FC236}">
                      <a16:creationId xmlns:a16="http://schemas.microsoft.com/office/drawing/2014/main" id="{D83F7C5F-135F-4F59-8021-0201D7386D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5414" y="1019175"/>
                  <a:ext cx="198438" cy="284163"/>
                </a:xfrm>
                <a:custGeom>
                  <a:avLst/>
                  <a:gdLst>
                    <a:gd name="T0" fmla="*/ 36 w 47"/>
                    <a:gd name="T1" fmla="*/ 0 h 67"/>
                    <a:gd name="T2" fmla="*/ 32 w 47"/>
                    <a:gd name="T3" fmla="*/ 0 h 67"/>
                    <a:gd name="T4" fmla="*/ 9 w 47"/>
                    <a:gd name="T5" fmla="*/ 23 h 67"/>
                    <a:gd name="T6" fmla="*/ 7 w 47"/>
                    <a:gd name="T7" fmla="*/ 60 h 67"/>
                    <a:gd name="T8" fmla="*/ 16 w 47"/>
                    <a:gd name="T9" fmla="*/ 67 h 67"/>
                    <a:gd name="T10" fmla="*/ 16 w 47"/>
                    <a:gd name="T11" fmla="*/ 67 h 67"/>
                    <a:gd name="T12" fmla="*/ 19 w 47"/>
                    <a:gd name="T13" fmla="*/ 66 h 67"/>
                    <a:gd name="T14" fmla="*/ 20 w 47"/>
                    <a:gd name="T15" fmla="*/ 53 h 67"/>
                    <a:gd name="T16" fmla="*/ 32 w 47"/>
                    <a:gd name="T17" fmla="*/ 20 h 67"/>
                    <a:gd name="T18" fmla="*/ 47 w 47"/>
                    <a:gd name="T19" fmla="*/ 5 h 67"/>
                    <a:gd name="T20" fmla="*/ 36 w 47"/>
                    <a:gd name="T2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7" h="67">
                      <a:moveTo>
                        <a:pt x="36" y="0"/>
                      </a:moveTo>
                      <a:cubicBezTo>
                        <a:pt x="34" y="0"/>
                        <a:pt x="33" y="0"/>
                        <a:pt x="32" y="0"/>
                      </a:cubicBezTo>
                      <a:cubicBezTo>
                        <a:pt x="22" y="2"/>
                        <a:pt x="14" y="14"/>
                        <a:pt x="9" y="23"/>
                      </a:cubicBezTo>
                      <a:cubicBezTo>
                        <a:pt x="4" y="33"/>
                        <a:pt x="0" y="50"/>
                        <a:pt x="7" y="60"/>
                      </a:cubicBezTo>
                      <a:cubicBezTo>
                        <a:pt x="9" y="63"/>
                        <a:pt x="12" y="67"/>
                        <a:pt x="16" y="67"/>
                      </a:cubicBezTo>
                      <a:cubicBezTo>
                        <a:pt x="16" y="67"/>
                        <a:pt x="16" y="67"/>
                        <a:pt x="16" y="67"/>
                      </a:cubicBezTo>
                      <a:cubicBezTo>
                        <a:pt x="17" y="67"/>
                        <a:pt x="18" y="67"/>
                        <a:pt x="19" y="66"/>
                      </a:cubicBezTo>
                      <a:cubicBezTo>
                        <a:pt x="23" y="63"/>
                        <a:pt x="20" y="57"/>
                        <a:pt x="20" y="53"/>
                      </a:cubicBezTo>
                      <a:cubicBezTo>
                        <a:pt x="19" y="40"/>
                        <a:pt x="23" y="29"/>
                        <a:pt x="32" y="20"/>
                      </a:cubicBezTo>
                      <a:cubicBezTo>
                        <a:pt x="37" y="15"/>
                        <a:pt x="43" y="11"/>
                        <a:pt x="47" y="5"/>
                      </a:cubicBezTo>
                      <a:cubicBezTo>
                        <a:pt x="45" y="1"/>
                        <a:pt x="40" y="0"/>
                        <a:pt x="3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1" name="Freeform 190">
                  <a:extLst>
                    <a:ext uri="{FF2B5EF4-FFF2-40B4-BE49-F238E27FC236}">
                      <a16:creationId xmlns:a16="http://schemas.microsoft.com/office/drawing/2014/main" id="{B101AF74-7EFD-4AC8-9A79-419F340453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7014" y="1579563"/>
                  <a:ext cx="198438" cy="149225"/>
                </a:xfrm>
                <a:custGeom>
                  <a:avLst/>
                  <a:gdLst>
                    <a:gd name="T0" fmla="*/ 5 w 47"/>
                    <a:gd name="T1" fmla="*/ 0 h 35"/>
                    <a:gd name="T2" fmla="*/ 1 w 47"/>
                    <a:gd name="T3" fmla="*/ 15 h 35"/>
                    <a:gd name="T4" fmla="*/ 19 w 47"/>
                    <a:gd name="T5" fmla="*/ 35 h 35"/>
                    <a:gd name="T6" fmla="*/ 22 w 47"/>
                    <a:gd name="T7" fmla="*/ 34 h 35"/>
                    <a:gd name="T8" fmla="*/ 47 w 47"/>
                    <a:gd name="T9" fmla="*/ 27 h 35"/>
                    <a:gd name="T10" fmla="*/ 21 w 47"/>
                    <a:gd name="T11" fmla="*/ 16 h 35"/>
                    <a:gd name="T12" fmla="*/ 5 w 47"/>
                    <a:gd name="T1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" h="35">
                      <a:moveTo>
                        <a:pt x="5" y="0"/>
                      </a:moveTo>
                      <a:cubicBezTo>
                        <a:pt x="1" y="4"/>
                        <a:pt x="0" y="10"/>
                        <a:pt x="1" y="15"/>
                      </a:cubicBezTo>
                      <a:cubicBezTo>
                        <a:pt x="3" y="24"/>
                        <a:pt x="11" y="30"/>
                        <a:pt x="19" y="35"/>
                      </a:cubicBezTo>
                      <a:cubicBezTo>
                        <a:pt x="21" y="35"/>
                        <a:pt x="22" y="34"/>
                        <a:pt x="22" y="34"/>
                      </a:cubicBezTo>
                      <a:cubicBezTo>
                        <a:pt x="31" y="32"/>
                        <a:pt x="39" y="29"/>
                        <a:pt x="47" y="27"/>
                      </a:cubicBezTo>
                      <a:cubicBezTo>
                        <a:pt x="37" y="26"/>
                        <a:pt x="28" y="23"/>
                        <a:pt x="21" y="16"/>
                      </a:cubicBezTo>
                      <a:cubicBezTo>
                        <a:pt x="15" y="11"/>
                        <a:pt x="11" y="4"/>
                        <a:pt x="5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2" name="Freeform 191">
                  <a:extLst>
                    <a:ext uri="{FF2B5EF4-FFF2-40B4-BE49-F238E27FC236}">
                      <a16:creationId xmlns:a16="http://schemas.microsoft.com/office/drawing/2014/main" id="{BF300D3E-C7D7-4781-A19C-94616240B3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6389" y="1690688"/>
                  <a:ext cx="212725" cy="76200"/>
                </a:xfrm>
                <a:custGeom>
                  <a:avLst/>
                  <a:gdLst>
                    <a:gd name="T0" fmla="*/ 44 w 50"/>
                    <a:gd name="T1" fmla="*/ 0 h 18"/>
                    <a:gd name="T2" fmla="*/ 35 w 50"/>
                    <a:gd name="T3" fmla="*/ 1 h 18"/>
                    <a:gd name="T4" fmla="*/ 32 w 50"/>
                    <a:gd name="T5" fmla="*/ 1 h 18"/>
                    <a:gd name="T6" fmla="*/ 28 w 50"/>
                    <a:gd name="T7" fmla="*/ 1 h 18"/>
                    <a:gd name="T8" fmla="*/ 3 w 50"/>
                    <a:gd name="T9" fmla="*/ 8 h 18"/>
                    <a:gd name="T10" fmla="*/ 0 w 50"/>
                    <a:gd name="T11" fmla="*/ 9 h 18"/>
                    <a:gd name="T12" fmla="*/ 5 w 50"/>
                    <a:gd name="T13" fmla="*/ 12 h 18"/>
                    <a:gd name="T14" fmla="*/ 28 w 50"/>
                    <a:gd name="T15" fmla="*/ 18 h 18"/>
                    <a:gd name="T16" fmla="*/ 43 w 50"/>
                    <a:gd name="T17" fmla="*/ 14 h 18"/>
                    <a:gd name="T18" fmla="*/ 50 w 50"/>
                    <a:gd name="T19" fmla="*/ 5 h 18"/>
                    <a:gd name="T20" fmla="*/ 48 w 50"/>
                    <a:gd name="T21" fmla="*/ 1 h 18"/>
                    <a:gd name="T22" fmla="*/ 44 w 50"/>
                    <a:gd name="T2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" h="18">
                      <a:moveTo>
                        <a:pt x="44" y="0"/>
                      </a:moveTo>
                      <a:cubicBezTo>
                        <a:pt x="41" y="0"/>
                        <a:pt x="37" y="1"/>
                        <a:pt x="35" y="1"/>
                      </a:cubicBezTo>
                      <a:cubicBezTo>
                        <a:pt x="34" y="1"/>
                        <a:pt x="33" y="1"/>
                        <a:pt x="32" y="1"/>
                      </a:cubicBezTo>
                      <a:cubicBezTo>
                        <a:pt x="30" y="1"/>
                        <a:pt x="29" y="1"/>
                        <a:pt x="28" y="1"/>
                      </a:cubicBezTo>
                      <a:cubicBezTo>
                        <a:pt x="20" y="3"/>
                        <a:pt x="12" y="6"/>
                        <a:pt x="3" y="8"/>
                      </a:cubicBezTo>
                      <a:cubicBezTo>
                        <a:pt x="3" y="8"/>
                        <a:pt x="2" y="9"/>
                        <a:pt x="0" y="9"/>
                      </a:cubicBezTo>
                      <a:cubicBezTo>
                        <a:pt x="2" y="10"/>
                        <a:pt x="3" y="11"/>
                        <a:pt x="5" y="12"/>
                      </a:cubicBezTo>
                      <a:cubicBezTo>
                        <a:pt x="12" y="15"/>
                        <a:pt x="20" y="18"/>
                        <a:pt x="28" y="18"/>
                      </a:cubicBezTo>
                      <a:cubicBezTo>
                        <a:pt x="34" y="18"/>
                        <a:pt x="39" y="17"/>
                        <a:pt x="43" y="14"/>
                      </a:cubicBezTo>
                      <a:cubicBezTo>
                        <a:pt x="46" y="12"/>
                        <a:pt x="49" y="8"/>
                        <a:pt x="50" y="5"/>
                      </a:cubicBezTo>
                      <a:cubicBezTo>
                        <a:pt x="50" y="3"/>
                        <a:pt x="49" y="2"/>
                        <a:pt x="48" y="1"/>
                      </a:cubicBezTo>
                      <a:cubicBezTo>
                        <a:pt x="47" y="0"/>
                        <a:pt x="45" y="0"/>
                        <a:pt x="4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3" name="Freeform 192">
                  <a:extLst>
                    <a:ext uri="{FF2B5EF4-FFF2-40B4-BE49-F238E27FC236}">
                      <a16:creationId xmlns:a16="http://schemas.microsoft.com/office/drawing/2014/main" id="{A85EA701-8AE9-4D8F-BBDB-2138622B32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7714" y="1655763"/>
                  <a:ext cx="309563" cy="141288"/>
                </a:xfrm>
                <a:custGeom>
                  <a:avLst/>
                  <a:gdLst>
                    <a:gd name="T0" fmla="*/ 67 w 73"/>
                    <a:gd name="T1" fmla="*/ 0 h 33"/>
                    <a:gd name="T2" fmla="*/ 57 w 73"/>
                    <a:gd name="T3" fmla="*/ 7 h 33"/>
                    <a:gd name="T4" fmla="*/ 30 w 73"/>
                    <a:gd name="T5" fmla="*/ 17 h 33"/>
                    <a:gd name="T6" fmla="*/ 23 w 73"/>
                    <a:gd name="T7" fmla="*/ 16 h 33"/>
                    <a:gd name="T8" fmla="*/ 2 w 73"/>
                    <a:gd name="T9" fmla="*/ 12 h 33"/>
                    <a:gd name="T10" fmla="*/ 7 w 73"/>
                    <a:gd name="T11" fmla="*/ 26 h 33"/>
                    <a:gd name="T12" fmla="*/ 28 w 73"/>
                    <a:gd name="T13" fmla="*/ 33 h 33"/>
                    <a:gd name="T14" fmla="*/ 38 w 73"/>
                    <a:gd name="T15" fmla="*/ 33 h 33"/>
                    <a:gd name="T16" fmla="*/ 71 w 73"/>
                    <a:gd name="T17" fmla="*/ 13 h 33"/>
                    <a:gd name="T18" fmla="*/ 71 w 73"/>
                    <a:gd name="T19" fmla="*/ 2 h 33"/>
                    <a:gd name="T20" fmla="*/ 68 w 73"/>
                    <a:gd name="T21" fmla="*/ 0 h 33"/>
                    <a:gd name="T22" fmla="*/ 67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67" y="0"/>
                      </a:moveTo>
                      <a:cubicBezTo>
                        <a:pt x="63" y="0"/>
                        <a:pt x="60" y="5"/>
                        <a:pt x="57" y="7"/>
                      </a:cubicBezTo>
                      <a:cubicBezTo>
                        <a:pt x="49" y="13"/>
                        <a:pt x="40" y="17"/>
                        <a:pt x="30" y="17"/>
                      </a:cubicBezTo>
                      <a:cubicBezTo>
                        <a:pt x="28" y="17"/>
                        <a:pt x="25" y="16"/>
                        <a:pt x="23" y="16"/>
                      </a:cubicBezTo>
                      <a:cubicBezTo>
                        <a:pt x="16" y="15"/>
                        <a:pt x="9" y="12"/>
                        <a:pt x="2" y="12"/>
                      </a:cubicBezTo>
                      <a:cubicBezTo>
                        <a:pt x="0" y="17"/>
                        <a:pt x="3" y="23"/>
                        <a:pt x="7" y="26"/>
                      </a:cubicBezTo>
                      <a:cubicBezTo>
                        <a:pt x="12" y="32"/>
                        <a:pt x="20" y="33"/>
                        <a:pt x="28" y="33"/>
                      </a:cubicBezTo>
                      <a:cubicBezTo>
                        <a:pt x="32" y="33"/>
                        <a:pt x="35" y="33"/>
                        <a:pt x="38" y="33"/>
                      </a:cubicBezTo>
                      <a:cubicBezTo>
                        <a:pt x="50" y="31"/>
                        <a:pt x="66" y="26"/>
                        <a:pt x="71" y="13"/>
                      </a:cubicBezTo>
                      <a:cubicBezTo>
                        <a:pt x="72" y="10"/>
                        <a:pt x="73" y="5"/>
                        <a:pt x="71" y="2"/>
                      </a:cubicBezTo>
                      <a:cubicBezTo>
                        <a:pt x="71" y="1"/>
                        <a:pt x="70" y="1"/>
                        <a:pt x="68" y="0"/>
                      </a:cubicBezTo>
                      <a:cubicBezTo>
                        <a:pt x="68" y="0"/>
                        <a:pt x="68" y="0"/>
                        <a:pt x="67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4" name="Freeform 193">
                  <a:extLst>
                    <a:ext uri="{FF2B5EF4-FFF2-40B4-BE49-F238E27FC236}">
                      <a16:creationId xmlns:a16="http://schemas.microsoft.com/office/drawing/2014/main" id="{23430497-1A24-47C7-9F78-A4C16E1FA2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9201" y="1308100"/>
                  <a:ext cx="211138" cy="280988"/>
                </a:xfrm>
                <a:custGeom>
                  <a:avLst/>
                  <a:gdLst>
                    <a:gd name="T0" fmla="*/ 34 w 50"/>
                    <a:gd name="T1" fmla="*/ 0 h 66"/>
                    <a:gd name="T2" fmla="*/ 31 w 50"/>
                    <a:gd name="T3" fmla="*/ 1 h 66"/>
                    <a:gd name="T4" fmla="*/ 30 w 50"/>
                    <a:gd name="T5" fmla="*/ 14 h 66"/>
                    <a:gd name="T6" fmla="*/ 17 w 50"/>
                    <a:gd name="T7" fmla="*/ 47 h 66"/>
                    <a:gd name="T8" fmla="*/ 0 w 50"/>
                    <a:gd name="T9" fmla="*/ 61 h 66"/>
                    <a:gd name="T10" fmla="*/ 13 w 50"/>
                    <a:gd name="T11" fmla="*/ 66 h 66"/>
                    <a:gd name="T12" fmla="*/ 15 w 50"/>
                    <a:gd name="T13" fmla="*/ 66 h 66"/>
                    <a:gd name="T14" fmla="*/ 39 w 50"/>
                    <a:gd name="T15" fmla="*/ 45 h 66"/>
                    <a:gd name="T16" fmla="*/ 43 w 50"/>
                    <a:gd name="T17" fmla="*/ 7 h 66"/>
                    <a:gd name="T18" fmla="*/ 34 w 50"/>
                    <a:gd name="T19" fmla="*/ 0 h 66"/>
                    <a:gd name="T20" fmla="*/ 34 w 50"/>
                    <a:gd name="T21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" h="66">
                      <a:moveTo>
                        <a:pt x="34" y="0"/>
                      </a:moveTo>
                      <a:cubicBezTo>
                        <a:pt x="33" y="0"/>
                        <a:pt x="32" y="0"/>
                        <a:pt x="31" y="1"/>
                      </a:cubicBezTo>
                      <a:cubicBezTo>
                        <a:pt x="27" y="4"/>
                        <a:pt x="30" y="10"/>
                        <a:pt x="30" y="14"/>
                      </a:cubicBezTo>
                      <a:cubicBezTo>
                        <a:pt x="29" y="26"/>
                        <a:pt x="26" y="38"/>
                        <a:pt x="17" y="47"/>
                      </a:cubicBezTo>
                      <a:cubicBezTo>
                        <a:pt x="11" y="52"/>
                        <a:pt x="5" y="55"/>
                        <a:pt x="0" y="61"/>
                      </a:cubicBezTo>
                      <a:cubicBezTo>
                        <a:pt x="3" y="65"/>
                        <a:pt x="8" y="66"/>
                        <a:pt x="13" y="66"/>
                      </a:cubicBezTo>
                      <a:cubicBezTo>
                        <a:pt x="13" y="66"/>
                        <a:pt x="14" y="66"/>
                        <a:pt x="15" y="66"/>
                      </a:cubicBezTo>
                      <a:cubicBezTo>
                        <a:pt x="26" y="65"/>
                        <a:pt x="34" y="53"/>
                        <a:pt x="39" y="45"/>
                      </a:cubicBezTo>
                      <a:cubicBezTo>
                        <a:pt x="45" y="34"/>
                        <a:pt x="50" y="18"/>
                        <a:pt x="43" y="7"/>
                      </a:cubicBezTo>
                      <a:cubicBezTo>
                        <a:pt x="41" y="4"/>
                        <a:pt x="38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5" name="Freeform 194">
                  <a:extLst>
                    <a:ext uri="{FF2B5EF4-FFF2-40B4-BE49-F238E27FC236}">
                      <a16:creationId xmlns:a16="http://schemas.microsoft.com/office/drawing/2014/main" id="{C704CD49-DD8E-4114-B9D8-14D91B7BC4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9276" y="784225"/>
                  <a:ext cx="309563" cy="141288"/>
                </a:xfrm>
                <a:custGeom>
                  <a:avLst/>
                  <a:gdLst>
                    <a:gd name="T0" fmla="*/ 44 w 73"/>
                    <a:gd name="T1" fmla="*/ 0 h 33"/>
                    <a:gd name="T2" fmla="*/ 36 w 73"/>
                    <a:gd name="T3" fmla="*/ 1 h 33"/>
                    <a:gd name="T4" fmla="*/ 3 w 73"/>
                    <a:gd name="T5" fmla="*/ 19 h 33"/>
                    <a:gd name="T6" fmla="*/ 2 w 73"/>
                    <a:gd name="T7" fmla="*/ 31 h 33"/>
                    <a:gd name="T8" fmla="*/ 5 w 73"/>
                    <a:gd name="T9" fmla="*/ 33 h 33"/>
                    <a:gd name="T10" fmla="*/ 6 w 73"/>
                    <a:gd name="T11" fmla="*/ 33 h 33"/>
                    <a:gd name="T12" fmla="*/ 16 w 73"/>
                    <a:gd name="T13" fmla="*/ 26 h 33"/>
                    <a:gd name="T14" fmla="*/ 43 w 73"/>
                    <a:gd name="T15" fmla="*/ 17 h 33"/>
                    <a:gd name="T16" fmla="*/ 50 w 73"/>
                    <a:gd name="T17" fmla="*/ 18 h 33"/>
                    <a:gd name="T18" fmla="*/ 72 w 73"/>
                    <a:gd name="T19" fmla="*/ 22 h 33"/>
                    <a:gd name="T20" fmla="*/ 67 w 73"/>
                    <a:gd name="T21" fmla="*/ 7 h 33"/>
                    <a:gd name="T22" fmla="*/ 44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44" y="0"/>
                      </a:moveTo>
                      <a:cubicBezTo>
                        <a:pt x="41" y="0"/>
                        <a:pt x="38" y="0"/>
                        <a:pt x="36" y="1"/>
                      </a:cubicBezTo>
                      <a:cubicBezTo>
                        <a:pt x="24" y="2"/>
                        <a:pt x="8" y="7"/>
                        <a:pt x="3" y="19"/>
                      </a:cubicBezTo>
                      <a:cubicBezTo>
                        <a:pt x="1" y="22"/>
                        <a:pt x="0" y="28"/>
                        <a:pt x="2" y="31"/>
                      </a:cubicBezTo>
                      <a:cubicBezTo>
                        <a:pt x="3" y="32"/>
                        <a:pt x="3" y="32"/>
                        <a:pt x="5" y="33"/>
                      </a:cubicBezTo>
                      <a:cubicBezTo>
                        <a:pt x="5" y="33"/>
                        <a:pt x="6" y="33"/>
                        <a:pt x="6" y="33"/>
                      </a:cubicBezTo>
                      <a:cubicBezTo>
                        <a:pt x="10" y="33"/>
                        <a:pt x="14" y="28"/>
                        <a:pt x="16" y="26"/>
                      </a:cubicBezTo>
                      <a:cubicBezTo>
                        <a:pt x="24" y="20"/>
                        <a:pt x="33" y="17"/>
                        <a:pt x="43" y="17"/>
                      </a:cubicBezTo>
                      <a:cubicBezTo>
                        <a:pt x="45" y="17"/>
                        <a:pt x="48" y="17"/>
                        <a:pt x="50" y="18"/>
                      </a:cubicBezTo>
                      <a:cubicBezTo>
                        <a:pt x="57" y="19"/>
                        <a:pt x="64" y="22"/>
                        <a:pt x="72" y="22"/>
                      </a:cubicBezTo>
                      <a:cubicBezTo>
                        <a:pt x="73" y="17"/>
                        <a:pt x="70" y="11"/>
                        <a:pt x="67" y="7"/>
                      </a:cubicBezTo>
                      <a:cubicBezTo>
                        <a:pt x="61" y="2"/>
                        <a:pt x="53" y="0"/>
                        <a:pt x="44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6" name="Freeform 195">
                  <a:extLst>
                    <a:ext uri="{FF2B5EF4-FFF2-40B4-BE49-F238E27FC236}">
                      <a16:creationId xmlns:a16="http://schemas.microsoft.com/office/drawing/2014/main" id="{7101B03E-981A-4D78-833A-4515C6E343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0614" y="890588"/>
                  <a:ext cx="258763" cy="242888"/>
                </a:xfrm>
                <a:custGeom>
                  <a:avLst/>
                  <a:gdLst>
                    <a:gd name="T0" fmla="*/ 16 w 61"/>
                    <a:gd name="T1" fmla="*/ 0 h 57"/>
                    <a:gd name="T2" fmla="*/ 10 w 61"/>
                    <a:gd name="T3" fmla="*/ 1 h 57"/>
                    <a:gd name="T4" fmla="*/ 1 w 61"/>
                    <a:gd name="T5" fmla="*/ 7 h 57"/>
                    <a:gd name="T6" fmla="*/ 1 w 61"/>
                    <a:gd name="T7" fmla="*/ 11 h 57"/>
                    <a:gd name="T8" fmla="*/ 13 w 61"/>
                    <a:gd name="T9" fmla="*/ 16 h 57"/>
                    <a:gd name="T10" fmla="*/ 41 w 61"/>
                    <a:gd name="T11" fmla="*/ 37 h 57"/>
                    <a:gd name="T12" fmla="*/ 50 w 61"/>
                    <a:gd name="T13" fmla="*/ 57 h 57"/>
                    <a:gd name="T14" fmla="*/ 59 w 61"/>
                    <a:gd name="T15" fmla="*/ 44 h 57"/>
                    <a:gd name="T16" fmla="*/ 45 w 61"/>
                    <a:gd name="T17" fmla="*/ 15 h 57"/>
                    <a:gd name="T18" fmla="*/ 16 w 61"/>
                    <a:gd name="T1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57">
                      <a:moveTo>
                        <a:pt x="16" y="0"/>
                      </a:moveTo>
                      <a:cubicBezTo>
                        <a:pt x="14" y="0"/>
                        <a:pt x="12" y="0"/>
                        <a:pt x="10" y="1"/>
                      </a:cubicBezTo>
                      <a:cubicBezTo>
                        <a:pt x="7" y="2"/>
                        <a:pt x="2" y="4"/>
                        <a:pt x="1" y="7"/>
                      </a:cubicBezTo>
                      <a:cubicBezTo>
                        <a:pt x="0" y="8"/>
                        <a:pt x="0" y="9"/>
                        <a:pt x="1" y="11"/>
                      </a:cubicBezTo>
                      <a:cubicBezTo>
                        <a:pt x="2" y="15"/>
                        <a:pt x="9" y="15"/>
                        <a:pt x="13" y="16"/>
                      </a:cubicBezTo>
                      <a:cubicBezTo>
                        <a:pt x="25" y="19"/>
                        <a:pt x="35" y="26"/>
                        <a:pt x="41" y="37"/>
                      </a:cubicBezTo>
                      <a:cubicBezTo>
                        <a:pt x="44" y="44"/>
                        <a:pt x="46" y="51"/>
                        <a:pt x="50" y="57"/>
                      </a:cubicBezTo>
                      <a:cubicBezTo>
                        <a:pt x="55" y="55"/>
                        <a:pt x="58" y="49"/>
                        <a:pt x="59" y="44"/>
                      </a:cubicBezTo>
                      <a:cubicBezTo>
                        <a:pt x="61" y="33"/>
                        <a:pt x="52" y="23"/>
                        <a:pt x="45" y="15"/>
                      </a:cubicBezTo>
                      <a:cubicBezTo>
                        <a:pt x="38" y="8"/>
                        <a:pt x="27" y="0"/>
                        <a:pt x="1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37" name="文本框 558">
              <a:extLst>
                <a:ext uri="{FF2B5EF4-FFF2-40B4-BE49-F238E27FC236}">
                  <a16:creationId xmlns:a16="http://schemas.microsoft.com/office/drawing/2014/main" id="{A880DFBD-7074-4FA4-B8CF-750C87C4584C}"/>
                </a:ext>
              </a:extLst>
            </p:cNvPr>
            <p:cNvSpPr txBox="1"/>
            <p:nvPr/>
          </p:nvSpPr>
          <p:spPr>
            <a:xfrm>
              <a:off x="1939624" y="2297069"/>
              <a:ext cx="1035239" cy="30154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Tác</a:t>
              </a:r>
              <a:r>
                <a:rPr kumimoji="0" lang="en-US" altLang="zh-CN" sz="320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giả</a:t>
              </a:r>
              <a:r>
                <a:rPr kumimoji="0" lang="en-US" altLang="zh-CN" sz="320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:</a:t>
              </a:r>
              <a:endPara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97" name="TextBox 196"/>
          <p:cNvSpPr txBox="1"/>
          <p:nvPr/>
        </p:nvSpPr>
        <p:spPr>
          <a:xfrm>
            <a:off x="3762418" y="5462253"/>
            <a:ext cx="7910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</a:rPr>
              <a:t>là</a:t>
            </a:r>
            <a:r>
              <a:rPr lang="en-US" sz="2800" dirty="0">
                <a:solidFill>
                  <a:srgbClr val="002060"/>
                </a:solidFill>
              </a:rPr>
              <a:t> </a:t>
            </a:r>
            <a:r>
              <a:rPr lang="en-US" sz="2800" dirty="0" err="1">
                <a:solidFill>
                  <a:srgbClr val="002060"/>
                </a:solidFill>
              </a:rPr>
              <a:t>người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trực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tiếp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sáng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tạo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ra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toàn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bộ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hoặc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một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phần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tác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phẩm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văn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học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en-US" sz="2800" dirty="0" err="1">
                <a:solidFill>
                  <a:srgbClr val="002060"/>
                </a:solidFill>
              </a:rPr>
              <a:t>nghệ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thuật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en-US" sz="2800" dirty="0" err="1">
                <a:solidFill>
                  <a:srgbClr val="002060"/>
                </a:solidFill>
              </a:rPr>
              <a:t>khoa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học</a:t>
            </a:r>
            <a:r>
              <a:rPr lang="en-US" sz="28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87112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134" grpId="0"/>
      <p:bldP spid="19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2727" y="2172071"/>
            <a:ext cx="9393381" cy="13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4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bìa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đựng</a:t>
            </a:r>
            <a:r>
              <a:rPr lang="en-US" sz="4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4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632362" y="2272145"/>
            <a:ext cx="180109" cy="4987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721926" y="2930236"/>
            <a:ext cx="180109" cy="4987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75707" y="427430"/>
            <a:ext cx="5472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5458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4563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26970" y="1766568"/>
            <a:ext cx="660469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Đọc</a:t>
            </a:r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nối</a:t>
            </a:r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tiếp</a:t>
            </a:r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đoạn</a:t>
            </a:r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</a:p>
          <a:p>
            <a:pPr algn="ctr"/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lần</a:t>
            </a:r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2</a:t>
            </a:r>
            <a:endParaRPr lang="en-US" sz="6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6970" y="2274399"/>
            <a:ext cx="661123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Luyện</a:t>
            </a:r>
            <a:r>
              <a:rPr lang="en-US" sz="6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6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đọc</a:t>
            </a:r>
            <a:r>
              <a:rPr lang="en-US" sz="6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6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nhóm</a:t>
            </a:r>
            <a:r>
              <a:rPr lang="en-US" sz="6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4</a:t>
            </a:r>
            <a:endParaRPr lang="en-US" sz="6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18029" y="1766568"/>
            <a:ext cx="682257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Luyện</a:t>
            </a:r>
            <a:r>
              <a:rPr lang="en-US" sz="6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6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đọc</a:t>
            </a:r>
            <a:r>
              <a:rPr lang="en-US" sz="6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6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toàn</a:t>
            </a:r>
            <a:r>
              <a:rPr lang="en-US" sz="6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6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bài</a:t>
            </a:r>
            <a:endParaRPr lang="en-US" sz="6600" b="1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Và</a:t>
            </a:r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6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</a:t>
            </a:r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hi</a:t>
            </a:r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đọc</a:t>
            </a:r>
            <a:endParaRPr lang="en-US" sz="6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82901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274359-CBCD-4325-A1B6-C00123EB7E54}"/>
              </a:ext>
            </a:extLst>
          </p:cNvPr>
          <p:cNvSpPr txBox="1"/>
          <p:nvPr/>
        </p:nvSpPr>
        <p:spPr>
          <a:xfrm>
            <a:off x="3553690" y="986271"/>
            <a:ext cx="73775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Tiết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smtClean="0">
                <a:solidFill>
                  <a:srgbClr val="FF0000"/>
                </a:solidFill>
                <a:latin typeface="Calibri"/>
              </a:rPr>
              <a:t>TÌM HIỂU BÀI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4312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4473" y="298003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15: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1693" y="1276276"/>
            <a:ext cx="5215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 smtClean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Tập</a:t>
            </a:r>
            <a:r>
              <a:rPr lang="en-US" sz="4400" b="1" i="1" dirty="0" smtClean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i="1" dirty="0" err="1" smtClean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đọc</a:t>
            </a:r>
            <a:endParaRPr lang="en-US" sz="4400" b="1" i="1" dirty="0">
              <a:solidFill>
                <a:srgbClr val="0099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06148" y="2378749"/>
            <a:ext cx="5722762" cy="14516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Cuốn</a:t>
            </a:r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sách</a:t>
            </a:r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của</a:t>
            </a:r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em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8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4"/>
          <a:stretch>
            <a:fillRect/>
          </a:stretch>
        </p:blipFill>
        <p:spPr bwMode="auto">
          <a:xfrm>
            <a:off x="1649589" y="4966971"/>
            <a:ext cx="1304625" cy="1419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24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0764" y="240848"/>
            <a:ext cx="10224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62545" y="1590097"/>
            <a:ext cx="2576946" cy="609600"/>
          </a:xfrm>
          <a:prstGeom prst="roundRect">
            <a:avLst>
              <a:gd name="adj" fmla="val 4841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62545" y="2628160"/>
            <a:ext cx="2576946" cy="609600"/>
          </a:xfrm>
          <a:prstGeom prst="roundRect">
            <a:avLst>
              <a:gd name="adj" fmla="val 4841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62545" y="3704702"/>
            <a:ext cx="2576946" cy="609600"/>
          </a:xfrm>
          <a:prstGeom prst="roundRect">
            <a:avLst>
              <a:gd name="adj" fmla="val 4841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62545" y="4790222"/>
            <a:ext cx="2576946" cy="609600"/>
          </a:xfrm>
          <a:prstGeom prst="roundRect">
            <a:avLst>
              <a:gd name="adj" fmla="val 4841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38797" y="1562698"/>
            <a:ext cx="5846619" cy="609600"/>
          </a:xfrm>
          <a:prstGeom prst="roundRect">
            <a:avLst>
              <a:gd name="adj" fmla="val 4841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638797" y="2622693"/>
            <a:ext cx="5846619" cy="609600"/>
          </a:xfrm>
          <a:prstGeom prst="roundRect">
            <a:avLst>
              <a:gd name="adj" fmla="val 4841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638797" y="3704702"/>
            <a:ext cx="5846619" cy="609600"/>
          </a:xfrm>
          <a:prstGeom prst="roundRect">
            <a:avLst>
              <a:gd name="adj" fmla="val 4841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638796" y="4654042"/>
            <a:ext cx="5846619" cy="1112476"/>
          </a:xfrm>
          <a:prstGeom prst="roundRect">
            <a:avLst>
              <a:gd name="adj" fmla="val 4841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32364" y="825623"/>
            <a:ext cx="1233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77200" y="822310"/>
            <a:ext cx="1233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65247" y="5795853"/>
            <a:ext cx="5368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Thảo</a:t>
            </a:r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luận</a:t>
            </a:r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nhóm</a:t>
            </a:r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</a:t>
            </a:r>
            <a:endParaRPr lang="en-US" sz="5400" b="1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cxnSp>
        <p:nvCxnSpPr>
          <p:cNvPr id="21" name="Straight Arrow Connector 20"/>
          <p:cNvCxnSpPr>
            <a:stCxn id="7" idx="3"/>
            <a:endCxn id="12" idx="1"/>
          </p:cNvCxnSpPr>
          <p:nvPr/>
        </p:nvCxnSpPr>
        <p:spPr>
          <a:xfrm>
            <a:off x="4239491" y="1894897"/>
            <a:ext cx="1399306" cy="1032596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239491" y="2960145"/>
            <a:ext cx="1399306" cy="1032596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1" idx="1"/>
          </p:cNvCxnSpPr>
          <p:nvPr/>
        </p:nvCxnSpPr>
        <p:spPr>
          <a:xfrm flipV="1">
            <a:off x="4239491" y="1867498"/>
            <a:ext cx="1399306" cy="2256545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4" idx="1"/>
          </p:cNvCxnSpPr>
          <p:nvPr/>
        </p:nvCxnSpPr>
        <p:spPr>
          <a:xfrm>
            <a:off x="4239491" y="5062513"/>
            <a:ext cx="1399305" cy="147767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3147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9" grpId="0"/>
      <p:bldP spid="1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>
            <a:extLst>
              <a:ext uri="{FF2B5EF4-FFF2-40B4-BE49-F238E27FC236}">
                <a16:creationId xmlns:a16="http://schemas.microsoft.com/office/drawing/2014/main" id="{B10397FE-DAAA-4D54-A988-6780308C9FBD}"/>
              </a:ext>
            </a:extLst>
          </p:cNvPr>
          <p:cNvSpPr txBox="1"/>
          <p:nvPr/>
        </p:nvSpPr>
        <p:spPr>
          <a:xfrm>
            <a:off x="1057968" y="1301786"/>
            <a:ext cx="12005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微软雅黑"/>
              </a:rPr>
              <a:t>Câu</a:t>
            </a:r>
            <a:r>
              <a:rPr lang="en-US" sz="3600" dirty="0" smtClean="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微软雅黑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2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.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Qua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tên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sách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,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em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có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thể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biết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được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điều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gì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132" name="组合 567">
            <a:extLst>
              <a:ext uri="{FF2B5EF4-FFF2-40B4-BE49-F238E27FC236}">
                <a16:creationId xmlns:a16="http://schemas.microsoft.com/office/drawing/2014/main" id="{65BB8B70-451B-482E-A9F6-D96CBB109917}"/>
              </a:ext>
            </a:extLst>
          </p:cNvPr>
          <p:cNvGrpSpPr/>
          <p:nvPr/>
        </p:nvGrpSpPr>
        <p:grpSpPr>
          <a:xfrm>
            <a:off x="450447" y="2372894"/>
            <a:ext cx="10990556" cy="3013493"/>
            <a:chOff x="1330899" y="1678703"/>
            <a:chExt cx="4506713" cy="1632270"/>
          </a:xfrm>
        </p:grpSpPr>
        <p:grpSp>
          <p:nvGrpSpPr>
            <p:cNvPr id="133" name="组合 376">
              <a:extLst>
                <a:ext uri="{FF2B5EF4-FFF2-40B4-BE49-F238E27FC236}">
                  <a16:creationId xmlns:a16="http://schemas.microsoft.com/office/drawing/2014/main" id="{88E7F240-5663-4676-B932-A1867A3369AF}"/>
                </a:ext>
              </a:extLst>
            </p:cNvPr>
            <p:cNvGrpSpPr/>
            <p:nvPr/>
          </p:nvGrpSpPr>
          <p:grpSpPr>
            <a:xfrm>
              <a:off x="1330899" y="1678703"/>
              <a:ext cx="4506713" cy="1211173"/>
              <a:chOff x="2972472" y="1362075"/>
              <a:chExt cx="5830217" cy="1566863"/>
            </a:xfrm>
          </p:grpSpPr>
          <p:sp>
            <p:nvSpPr>
              <p:cNvPr id="135" name="Freeform 5">
                <a:extLst>
                  <a:ext uri="{FF2B5EF4-FFF2-40B4-BE49-F238E27FC236}">
                    <a16:creationId xmlns:a16="http://schemas.microsoft.com/office/drawing/2014/main" id="{3B0B3327-3A3A-49D1-91CF-4CE3CD0F0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214" y="1920875"/>
                <a:ext cx="5197475" cy="995363"/>
              </a:xfrm>
              <a:custGeom>
                <a:avLst/>
                <a:gdLst>
                  <a:gd name="T0" fmla="*/ 4 w 1226"/>
                  <a:gd name="T1" fmla="*/ 50 h 234"/>
                  <a:gd name="T2" fmla="*/ 61 w 1226"/>
                  <a:gd name="T3" fmla="*/ 44 h 234"/>
                  <a:gd name="T4" fmla="*/ 73 w 1226"/>
                  <a:gd name="T5" fmla="*/ 44 h 234"/>
                  <a:gd name="T6" fmla="*/ 427 w 1226"/>
                  <a:gd name="T7" fmla="*/ 55 h 234"/>
                  <a:gd name="T8" fmla="*/ 530 w 1226"/>
                  <a:gd name="T9" fmla="*/ 58 h 234"/>
                  <a:gd name="T10" fmla="*/ 1036 w 1226"/>
                  <a:gd name="T11" fmla="*/ 18 h 234"/>
                  <a:gd name="T12" fmla="*/ 1161 w 1226"/>
                  <a:gd name="T13" fmla="*/ 22 h 234"/>
                  <a:gd name="T14" fmla="*/ 1135 w 1226"/>
                  <a:gd name="T15" fmla="*/ 177 h 234"/>
                  <a:gd name="T16" fmla="*/ 1021 w 1226"/>
                  <a:gd name="T17" fmla="*/ 209 h 234"/>
                  <a:gd name="T18" fmla="*/ 868 w 1226"/>
                  <a:gd name="T19" fmla="*/ 217 h 234"/>
                  <a:gd name="T20" fmla="*/ 691 w 1226"/>
                  <a:gd name="T21" fmla="*/ 231 h 234"/>
                  <a:gd name="T22" fmla="*/ 554 w 1226"/>
                  <a:gd name="T23" fmla="*/ 233 h 234"/>
                  <a:gd name="T24" fmla="*/ 613 w 1226"/>
                  <a:gd name="T25" fmla="*/ 234 h 234"/>
                  <a:gd name="T26" fmla="*/ 459 w 1226"/>
                  <a:gd name="T27" fmla="*/ 233 h 234"/>
                  <a:gd name="T28" fmla="*/ 314 w 1226"/>
                  <a:gd name="T29" fmla="*/ 233 h 234"/>
                  <a:gd name="T30" fmla="*/ 148 w 1226"/>
                  <a:gd name="T31" fmla="*/ 226 h 234"/>
                  <a:gd name="T32" fmla="*/ 68 w 1226"/>
                  <a:gd name="T33" fmla="*/ 219 h 234"/>
                  <a:gd name="T34" fmla="*/ 10 w 1226"/>
                  <a:gd name="T35" fmla="*/ 203 h 234"/>
                  <a:gd name="T36" fmla="*/ 7 w 1226"/>
                  <a:gd name="T37" fmla="*/ 166 h 234"/>
                  <a:gd name="T38" fmla="*/ 4 w 1226"/>
                  <a:gd name="T39" fmla="*/ 5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26" h="234">
                    <a:moveTo>
                      <a:pt x="4" y="50"/>
                    </a:moveTo>
                    <a:cubicBezTo>
                      <a:pt x="9" y="42"/>
                      <a:pt x="42" y="43"/>
                      <a:pt x="61" y="44"/>
                    </a:cubicBezTo>
                    <a:cubicBezTo>
                      <a:pt x="66" y="44"/>
                      <a:pt x="71" y="44"/>
                      <a:pt x="73" y="44"/>
                    </a:cubicBezTo>
                    <a:cubicBezTo>
                      <a:pt x="191" y="44"/>
                      <a:pt x="309" y="52"/>
                      <a:pt x="427" y="55"/>
                    </a:cubicBezTo>
                    <a:cubicBezTo>
                      <a:pt x="461" y="56"/>
                      <a:pt x="496" y="57"/>
                      <a:pt x="530" y="58"/>
                    </a:cubicBezTo>
                    <a:cubicBezTo>
                      <a:pt x="643" y="63"/>
                      <a:pt x="979" y="30"/>
                      <a:pt x="1036" y="18"/>
                    </a:cubicBezTo>
                    <a:cubicBezTo>
                      <a:pt x="1075" y="10"/>
                      <a:pt x="1125" y="0"/>
                      <a:pt x="1161" y="22"/>
                    </a:cubicBezTo>
                    <a:cubicBezTo>
                      <a:pt x="1226" y="61"/>
                      <a:pt x="1184" y="144"/>
                      <a:pt x="1135" y="177"/>
                    </a:cubicBezTo>
                    <a:cubicBezTo>
                      <a:pt x="1101" y="199"/>
                      <a:pt x="1060" y="205"/>
                      <a:pt x="1021" y="209"/>
                    </a:cubicBezTo>
                    <a:cubicBezTo>
                      <a:pt x="970" y="213"/>
                      <a:pt x="919" y="214"/>
                      <a:pt x="868" y="217"/>
                    </a:cubicBezTo>
                    <a:cubicBezTo>
                      <a:pt x="809" y="220"/>
                      <a:pt x="750" y="228"/>
                      <a:pt x="691" y="231"/>
                    </a:cubicBezTo>
                    <a:cubicBezTo>
                      <a:pt x="645" y="233"/>
                      <a:pt x="600" y="233"/>
                      <a:pt x="554" y="233"/>
                    </a:cubicBezTo>
                    <a:cubicBezTo>
                      <a:pt x="574" y="233"/>
                      <a:pt x="593" y="233"/>
                      <a:pt x="613" y="234"/>
                    </a:cubicBezTo>
                    <a:cubicBezTo>
                      <a:pt x="562" y="233"/>
                      <a:pt x="510" y="233"/>
                      <a:pt x="459" y="233"/>
                    </a:cubicBezTo>
                    <a:cubicBezTo>
                      <a:pt x="411" y="233"/>
                      <a:pt x="362" y="234"/>
                      <a:pt x="314" y="233"/>
                    </a:cubicBezTo>
                    <a:cubicBezTo>
                      <a:pt x="259" y="232"/>
                      <a:pt x="203" y="230"/>
                      <a:pt x="148" y="226"/>
                    </a:cubicBezTo>
                    <a:cubicBezTo>
                      <a:pt x="121" y="223"/>
                      <a:pt x="95" y="221"/>
                      <a:pt x="68" y="219"/>
                    </a:cubicBezTo>
                    <a:cubicBezTo>
                      <a:pt x="49" y="217"/>
                      <a:pt x="23" y="220"/>
                      <a:pt x="10" y="203"/>
                    </a:cubicBezTo>
                    <a:cubicBezTo>
                      <a:pt x="4" y="196"/>
                      <a:pt x="9" y="186"/>
                      <a:pt x="7" y="166"/>
                    </a:cubicBezTo>
                    <a:cubicBezTo>
                      <a:pt x="7" y="152"/>
                      <a:pt x="0" y="51"/>
                      <a:pt x="4" y="5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136" name="Freeform 6">
                <a:extLst>
                  <a:ext uri="{FF2B5EF4-FFF2-40B4-BE49-F238E27FC236}">
                    <a16:creationId xmlns:a16="http://schemas.microsoft.com/office/drawing/2014/main" id="{13FE532C-A814-4FFF-8522-D25E94017B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339" y="1946275"/>
                <a:ext cx="5124450" cy="982663"/>
              </a:xfrm>
              <a:custGeom>
                <a:avLst/>
                <a:gdLst>
                  <a:gd name="T0" fmla="*/ 11 w 1209"/>
                  <a:gd name="T1" fmla="*/ 45 h 231"/>
                  <a:gd name="T2" fmla="*/ 66 w 1209"/>
                  <a:gd name="T3" fmla="*/ 40 h 231"/>
                  <a:gd name="T4" fmla="*/ 146 w 1209"/>
                  <a:gd name="T5" fmla="*/ 41 h 231"/>
                  <a:gd name="T6" fmla="*/ 343 w 1209"/>
                  <a:gd name="T7" fmla="*/ 48 h 231"/>
                  <a:gd name="T8" fmla="*/ 623 w 1209"/>
                  <a:gd name="T9" fmla="*/ 53 h 231"/>
                  <a:gd name="T10" fmla="*/ 864 w 1209"/>
                  <a:gd name="T11" fmla="*/ 35 h 231"/>
                  <a:gd name="T12" fmla="*/ 1036 w 1209"/>
                  <a:gd name="T13" fmla="*/ 15 h 231"/>
                  <a:gd name="T14" fmla="*/ 1135 w 1209"/>
                  <a:gd name="T15" fmla="*/ 7 h 231"/>
                  <a:gd name="T16" fmla="*/ 1196 w 1209"/>
                  <a:gd name="T17" fmla="*/ 74 h 231"/>
                  <a:gd name="T18" fmla="*/ 1161 w 1209"/>
                  <a:gd name="T19" fmla="*/ 149 h 231"/>
                  <a:gd name="T20" fmla="*/ 1058 w 1209"/>
                  <a:gd name="T21" fmla="*/ 197 h 231"/>
                  <a:gd name="T22" fmla="*/ 818 w 1209"/>
                  <a:gd name="T23" fmla="*/ 213 h 231"/>
                  <a:gd name="T24" fmla="*/ 559 w 1209"/>
                  <a:gd name="T25" fmla="*/ 225 h 231"/>
                  <a:gd name="T26" fmla="*/ 557 w 1209"/>
                  <a:gd name="T27" fmla="*/ 228 h 231"/>
                  <a:gd name="T28" fmla="*/ 586 w 1209"/>
                  <a:gd name="T29" fmla="*/ 229 h 231"/>
                  <a:gd name="T30" fmla="*/ 601 w 1209"/>
                  <a:gd name="T31" fmla="*/ 229 h 231"/>
                  <a:gd name="T32" fmla="*/ 610 w 1209"/>
                  <a:gd name="T33" fmla="*/ 226 h 231"/>
                  <a:gd name="T34" fmla="*/ 547 w 1209"/>
                  <a:gd name="T35" fmla="*/ 225 h 231"/>
                  <a:gd name="T36" fmla="*/ 422 w 1209"/>
                  <a:gd name="T37" fmla="*/ 226 h 231"/>
                  <a:gd name="T38" fmla="*/ 168 w 1209"/>
                  <a:gd name="T39" fmla="*/ 219 h 231"/>
                  <a:gd name="T40" fmla="*/ 53 w 1209"/>
                  <a:gd name="T41" fmla="*/ 210 h 231"/>
                  <a:gd name="T42" fmla="*/ 14 w 1209"/>
                  <a:gd name="T43" fmla="*/ 178 h 231"/>
                  <a:gd name="T44" fmla="*/ 14 w 1209"/>
                  <a:gd name="T45" fmla="*/ 152 h 231"/>
                  <a:gd name="T46" fmla="*/ 11 w 1209"/>
                  <a:gd name="T47" fmla="*/ 94 h 231"/>
                  <a:gd name="T48" fmla="*/ 10 w 1209"/>
                  <a:gd name="T49" fmla="*/ 61 h 231"/>
                  <a:gd name="T50" fmla="*/ 10 w 1209"/>
                  <a:gd name="T51" fmla="*/ 45 h 231"/>
                  <a:gd name="T52" fmla="*/ 7 w 1209"/>
                  <a:gd name="T53" fmla="*/ 43 h 231"/>
                  <a:gd name="T54" fmla="*/ 4 w 1209"/>
                  <a:gd name="T55" fmla="*/ 75 h 231"/>
                  <a:gd name="T56" fmla="*/ 7 w 1209"/>
                  <a:gd name="T57" fmla="*/ 139 h 231"/>
                  <a:gd name="T58" fmla="*/ 8 w 1209"/>
                  <a:gd name="T59" fmla="*/ 160 h 231"/>
                  <a:gd name="T60" fmla="*/ 10 w 1209"/>
                  <a:gd name="T61" fmla="*/ 195 h 231"/>
                  <a:gd name="T62" fmla="*/ 79 w 1209"/>
                  <a:gd name="T63" fmla="*/ 215 h 231"/>
                  <a:gd name="T64" fmla="*/ 349 w 1209"/>
                  <a:gd name="T65" fmla="*/ 229 h 231"/>
                  <a:gd name="T66" fmla="*/ 465 w 1209"/>
                  <a:gd name="T67" fmla="*/ 229 h 231"/>
                  <a:gd name="T68" fmla="*/ 616 w 1209"/>
                  <a:gd name="T69" fmla="*/ 229 h 231"/>
                  <a:gd name="T70" fmla="*/ 618 w 1209"/>
                  <a:gd name="T71" fmla="*/ 226 h 231"/>
                  <a:gd name="T72" fmla="*/ 574 w 1209"/>
                  <a:gd name="T73" fmla="*/ 225 h 231"/>
                  <a:gd name="T74" fmla="*/ 572 w 1209"/>
                  <a:gd name="T75" fmla="*/ 229 h 231"/>
                  <a:gd name="T76" fmla="*/ 595 w 1209"/>
                  <a:gd name="T77" fmla="*/ 229 h 231"/>
                  <a:gd name="T78" fmla="*/ 687 w 1209"/>
                  <a:gd name="T79" fmla="*/ 227 h 231"/>
                  <a:gd name="T80" fmla="*/ 879 w 1209"/>
                  <a:gd name="T81" fmla="*/ 212 h 231"/>
                  <a:gd name="T82" fmla="*/ 1064 w 1209"/>
                  <a:gd name="T83" fmla="*/ 200 h 231"/>
                  <a:gd name="T84" fmla="*/ 1172 w 1209"/>
                  <a:gd name="T85" fmla="*/ 143 h 231"/>
                  <a:gd name="T86" fmla="*/ 1197 w 1209"/>
                  <a:gd name="T87" fmla="*/ 47 h 231"/>
                  <a:gd name="T88" fmla="*/ 1101 w 1209"/>
                  <a:gd name="T89" fmla="*/ 1 h 231"/>
                  <a:gd name="T90" fmla="*/ 1010 w 1209"/>
                  <a:gd name="T91" fmla="*/ 15 h 231"/>
                  <a:gd name="T92" fmla="*/ 920 w 1209"/>
                  <a:gd name="T93" fmla="*/ 26 h 231"/>
                  <a:gd name="T94" fmla="*/ 538 w 1209"/>
                  <a:gd name="T95" fmla="*/ 51 h 231"/>
                  <a:gd name="T96" fmla="*/ 212 w 1209"/>
                  <a:gd name="T97" fmla="*/ 39 h 231"/>
                  <a:gd name="T98" fmla="*/ 69 w 1209"/>
                  <a:gd name="T99" fmla="*/ 36 h 231"/>
                  <a:gd name="T100" fmla="*/ 6 w 1209"/>
                  <a:gd name="T101" fmla="*/ 43 h 231"/>
                  <a:gd name="T102" fmla="*/ 11 w 1209"/>
                  <a:gd name="T103" fmla="*/ 4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09" h="231">
                    <a:moveTo>
                      <a:pt x="11" y="45"/>
                    </a:moveTo>
                    <a:cubicBezTo>
                      <a:pt x="20" y="33"/>
                      <a:pt x="54" y="39"/>
                      <a:pt x="66" y="40"/>
                    </a:cubicBezTo>
                    <a:cubicBezTo>
                      <a:pt x="93" y="41"/>
                      <a:pt x="120" y="40"/>
                      <a:pt x="146" y="41"/>
                    </a:cubicBezTo>
                    <a:cubicBezTo>
                      <a:pt x="212" y="42"/>
                      <a:pt x="278" y="45"/>
                      <a:pt x="343" y="48"/>
                    </a:cubicBezTo>
                    <a:cubicBezTo>
                      <a:pt x="436" y="52"/>
                      <a:pt x="530" y="57"/>
                      <a:pt x="623" y="53"/>
                    </a:cubicBezTo>
                    <a:cubicBezTo>
                      <a:pt x="703" y="49"/>
                      <a:pt x="784" y="43"/>
                      <a:pt x="864" y="35"/>
                    </a:cubicBezTo>
                    <a:cubicBezTo>
                      <a:pt x="921" y="30"/>
                      <a:pt x="980" y="25"/>
                      <a:pt x="1036" y="15"/>
                    </a:cubicBezTo>
                    <a:cubicBezTo>
                      <a:pt x="1069" y="8"/>
                      <a:pt x="1102" y="1"/>
                      <a:pt x="1135" y="7"/>
                    </a:cubicBezTo>
                    <a:cubicBezTo>
                      <a:pt x="1169" y="13"/>
                      <a:pt x="1195" y="39"/>
                      <a:pt x="1196" y="74"/>
                    </a:cubicBezTo>
                    <a:cubicBezTo>
                      <a:pt x="1196" y="102"/>
                      <a:pt x="1179" y="129"/>
                      <a:pt x="1161" y="149"/>
                    </a:cubicBezTo>
                    <a:cubicBezTo>
                      <a:pt x="1135" y="179"/>
                      <a:pt x="1096" y="191"/>
                      <a:pt x="1058" y="197"/>
                    </a:cubicBezTo>
                    <a:cubicBezTo>
                      <a:pt x="979" y="210"/>
                      <a:pt x="898" y="206"/>
                      <a:pt x="818" y="213"/>
                    </a:cubicBezTo>
                    <a:cubicBezTo>
                      <a:pt x="732" y="220"/>
                      <a:pt x="646" y="226"/>
                      <a:pt x="559" y="225"/>
                    </a:cubicBezTo>
                    <a:cubicBezTo>
                      <a:pt x="556" y="225"/>
                      <a:pt x="553" y="228"/>
                      <a:pt x="557" y="228"/>
                    </a:cubicBezTo>
                    <a:cubicBezTo>
                      <a:pt x="567" y="229"/>
                      <a:pt x="576" y="229"/>
                      <a:pt x="586" y="229"/>
                    </a:cubicBezTo>
                    <a:cubicBezTo>
                      <a:pt x="591" y="229"/>
                      <a:pt x="596" y="229"/>
                      <a:pt x="601" y="229"/>
                    </a:cubicBezTo>
                    <a:cubicBezTo>
                      <a:pt x="606" y="231"/>
                      <a:pt x="610" y="230"/>
                      <a:pt x="610" y="226"/>
                    </a:cubicBezTo>
                    <a:cubicBezTo>
                      <a:pt x="589" y="225"/>
                      <a:pt x="568" y="225"/>
                      <a:pt x="547" y="225"/>
                    </a:cubicBezTo>
                    <a:cubicBezTo>
                      <a:pt x="505" y="225"/>
                      <a:pt x="464" y="225"/>
                      <a:pt x="422" y="226"/>
                    </a:cubicBezTo>
                    <a:cubicBezTo>
                      <a:pt x="337" y="226"/>
                      <a:pt x="253" y="225"/>
                      <a:pt x="168" y="219"/>
                    </a:cubicBezTo>
                    <a:cubicBezTo>
                      <a:pt x="130" y="216"/>
                      <a:pt x="91" y="212"/>
                      <a:pt x="53" y="210"/>
                    </a:cubicBezTo>
                    <a:cubicBezTo>
                      <a:pt x="32" y="209"/>
                      <a:pt x="13" y="202"/>
                      <a:pt x="14" y="178"/>
                    </a:cubicBezTo>
                    <a:cubicBezTo>
                      <a:pt x="15" y="170"/>
                      <a:pt x="14" y="161"/>
                      <a:pt x="14" y="152"/>
                    </a:cubicBezTo>
                    <a:cubicBezTo>
                      <a:pt x="13" y="133"/>
                      <a:pt x="12" y="114"/>
                      <a:pt x="11" y="94"/>
                    </a:cubicBezTo>
                    <a:cubicBezTo>
                      <a:pt x="10" y="83"/>
                      <a:pt x="10" y="72"/>
                      <a:pt x="10" y="61"/>
                    </a:cubicBezTo>
                    <a:cubicBezTo>
                      <a:pt x="10" y="59"/>
                      <a:pt x="9" y="46"/>
                      <a:pt x="10" y="45"/>
                    </a:cubicBezTo>
                    <a:cubicBezTo>
                      <a:pt x="13" y="43"/>
                      <a:pt x="9" y="42"/>
                      <a:pt x="7" y="43"/>
                    </a:cubicBezTo>
                    <a:cubicBezTo>
                      <a:pt x="0" y="48"/>
                      <a:pt x="4" y="69"/>
                      <a:pt x="4" y="75"/>
                    </a:cubicBezTo>
                    <a:cubicBezTo>
                      <a:pt x="5" y="97"/>
                      <a:pt x="6" y="118"/>
                      <a:pt x="7" y="139"/>
                    </a:cubicBezTo>
                    <a:cubicBezTo>
                      <a:pt x="8" y="146"/>
                      <a:pt x="8" y="153"/>
                      <a:pt x="8" y="160"/>
                    </a:cubicBezTo>
                    <a:cubicBezTo>
                      <a:pt x="9" y="168"/>
                      <a:pt x="5" y="187"/>
                      <a:pt x="10" y="195"/>
                    </a:cubicBezTo>
                    <a:cubicBezTo>
                      <a:pt x="23" y="218"/>
                      <a:pt x="57" y="214"/>
                      <a:pt x="79" y="215"/>
                    </a:cubicBezTo>
                    <a:cubicBezTo>
                      <a:pt x="169" y="222"/>
                      <a:pt x="258" y="228"/>
                      <a:pt x="349" y="229"/>
                    </a:cubicBezTo>
                    <a:cubicBezTo>
                      <a:pt x="387" y="229"/>
                      <a:pt x="426" y="229"/>
                      <a:pt x="465" y="229"/>
                    </a:cubicBezTo>
                    <a:cubicBezTo>
                      <a:pt x="516" y="229"/>
                      <a:pt x="566" y="229"/>
                      <a:pt x="616" y="229"/>
                    </a:cubicBezTo>
                    <a:cubicBezTo>
                      <a:pt x="619" y="229"/>
                      <a:pt x="622" y="226"/>
                      <a:pt x="618" y="226"/>
                    </a:cubicBezTo>
                    <a:cubicBezTo>
                      <a:pt x="603" y="225"/>
                      <a:pt x="589" y="225"/>
                      <a:pt x="574" y="225"/>
                    </a:cubicBezTo>
                    <a:cubicBezTo>
                      <a:pt x="567" y="225"/>
                      <a:pt x="557" y="228"/>
                      <a:pt x="572" y="229"/>
                    </a:cubicBezTo>
                    <a:cubicBezTo>
                      <a:pt x="580" y="229"/>
                      <a:pt x="587" y="229"/>
                      <a:pt x="595" y="229"/>
                    </a:cubicBezTo>
                    <a:cubicBezTo>
                      <a:pt x="626" y="229"/>
                      <a:pt x="656" y="228"/>
                      <a:pt x="687" y="227"/>
                    </a:cubicBezTo>
                    <a:cubicBezTo>
                      <a:pt x="751" y="224"/>
                      <a:pt x="815" y="216"/>
                      <a:pt x="879" y="212"/>
                    </a:cubicBezTo>
                    <a:cubicBezTo>
                      <a:pt x="941" y="209"/>
                      <a:pt x="1003" y="209"/>
                      <a:pt x="1064" y="200"/>
                    </a:cubicBezTo>
                    <a:cubicBezTo>
                      <a:pt x="1106" y="193"/>
                      <a:pt x="1145" y="176"/>
                      <a:pt x="1172" y="143"/>
                    </a:cubicBezTo>
                    <a:cubicBezTo>
                      <a:pt x="1194" y="117"/>
                      <a:pt x="1209" y="80"/>
                      <a:pt x="1197" y="47"/>
                    </a:cubicBezTo>
                    <a:cubicBezTo>
                      <a:pt x="1183" y="9"/>
                      <a:pt x="1136" y="0"/>
                      <a:pt x="1101" y="1"/>
                    </a:cubicBezTo>
                    <a:cubicBezTo>
                      <a:pt x="1070" y="2"/>
                      <a:pt x="1040" y="11"/>
                      <a:pt x="1010" y="15"/>
                    </a:cubicBezTo>
                    <a:cubicBezTo>
                      <a:pt x="980" y="19"/>
                      <a:pt x="950" y="23"/>
                      <a:pt x="920" y="26"/>
                    </a:cubicBezTo>
                    <a:cubicBezTo>
                      <a:pt x="794" y="39"/>
                      <a:pt x="665" y="54"/>
                      <a:pt x="538" y="51"/>
                    </a:cubicBezTo>
                    <a:cubicBezTo>
                      <a:pt x="429" y="47"/>
                      <a:pt x="320" y="43"/>
                      <a:pt x="212" y="39"/>
                    </a:cubicBezTo>
                    <a:cubicBezTo>
                      <a:pt x="164" y="37"/>
                      <a:pt x="116" y="38"/>
                      <a:pt x="69" y="36"/>
                    </a:cubicBezTo>
                    <a:cubicBezTo>
                      <a:pt x="53" y="35"/>
                      <a:pt x="18" y="29"/>
                      <a:pt x="6" y="43"/>
                    </a:cubicBezTo>
                    <a:cubicBezTo>
                      <a:pt x="4" y="46"/>
                      <a:pt x="9" y="46"/>
                      <a:pt x="11" y="45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grpSp>
            <p:nvGrpSpPr>
              <p:cNvPr id="137" name="组合 375">
                <a:extLst>
                  <a:ext uri="{FF2B5EF4-FFF2-40B4-BE49-F238E27FC236}">
                    <a16:creationId xmlns:a16="http://schemas.microsoft.com/office/drawing/2014/main" id="{4288BC46-4DDF-46B6-88DC-638938379494}"/>
                  </a:ext>
                </a:extLst>
              </p:cNvPr>
              <p:cNvGrpSpPr/>
              <p:nvPr/>
            </p:nvGrpSpPr>
            <p:grpSpPr>
              <a:xfrm>
                <a:off x="2972472" y="1362075"/>
                <a:ext cx="1164099" cy="1506537"/>
                <a:chOff x="2105026" y="333375"/>
                <a:chExt cx="1958975" cy="2535238"/>
              </a:xfrm>
            </p:grpSpPr>
            <p:sp>
              <p:nvSpPr>
                <p:cNvPr id="138" name="Freeform 15">
                  <a:extLst>
                    <a:ext uri="{FF2B5EF4-FFF2-40B4-BE49-F238E27FC236}">
                      <a16:creationId xmlns:a16="http://schemas.microsoft.com/office/drawing/2014/main" id="{942804FC-203C-464C-8686-0C1D3384C9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827213"/>
                  <a:ext cx="350838" cy="296863"/>
                </a:xfrm>
                <a:custGeom>
                  <a:avLst/>
                  <a:gdLst>
                    <a:gd name="T0" fmla="*/ 83 w 83"/>
                    <a:gd name="T1" fmla="*/ 41 h 70"/>
                    <a:gd name="T2" fmla="*/ 9 w 83"/>
                    <a:gd name="T3" fmla="*/ 20 h 70"/>
                    <a:gd name="T4" fmla="*/ 83 w 83"/>
                    <a:gd name="T5" fmla="*/ 48 h 70"/>
                    <a:gd name="T6" fmla="*/ 83 w 83"/>
                    <a:gd name="T7" fmla="*/ 41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70">
                      <a:moveTo>
                        <a:pt x="83" y="41"/>
                      </a:moveTo>
                      <a:cubicBezTo>
                        <a:pt x="64" y="28"/>
                        <a:pt x="23" y="0"/>
                        <a:pt x="9" y="20"/>
                      </a:cubicBezTo>
                      <a:cubicBezTo>
                        <a:pt x="0" y="31"/>
                        <a:pt x="26" y="70"/>
                        <a:pt x="83" y="48"/>
                      </a:cubicBezTo>
                      <a:lnTo>
                        <a:pt x="83" y="41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9" name="Freeform 16">
                  <a:extLst>
                    <a:ext uri="{FF2B5EF4-FFF2-40B4-BE49-F238E27FC236}">
                      <a16:creationId xmlns:a16="http://schemas.microsoft.com/office/drawing/2014/main" id="{2FBD227F-218E-4770-9303-6B71C21753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8976" y="1830388"/>
                  <a:ext cx="376238" cy="315913"/>
                </a:xfrm>
                <a:custGeom>
                  <a:avLst/>
                  <a:gdLst>
                    <a:gd name="T0" fmla="*/ 0 w 89"/>
                    <a:gd name="T1" fmla="*/ 50 h 74"/>
                    <a:gd name="T2" fmla="*/ 84 w 89"/>
                    <a:gd name="T3" fmla="*/ 28 h 74"/>
                    <a:gd name="T4" fmla="*/ 1 w 89"/>
                    <a:gd name="T5" fmla="*/ 60 h 74"/>
                    <a:gd name="T6" fmla="*/ 0 w 89"/>
                    <a:gd name="T7" fmla="*/ 5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9" h="74">
                      <a:moveTo>
                        <a:pt x="0" y="50"/>
                      </a:moveTo>
                      <a:cubicBezTo>
                        <a:pt x="16" y="34"/>
                        <a:pt x="70" y="0"/>
                        <a:pt x="84" y="28"/>
                      </a:cubicBezTo>
                      <a:cubicBezTo>
                        <a:pt x="89" y="40"/>
                        <a:pt x="47" y="74"/>
                        <a:pt x="1" y="60"/>
                      </a:cubicBez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0" name="Freeform 17">
                  <a:extLst>
                    <a:ext uri="{FF2B5EF4-FFF2-40B4-BE49-F238E27FC236}">
                      <a16:creationId xmlns:a16="http://schemas.microsoft.com/office/drawing/2014/main" id="{1EF14C4C-A18B-4B1A-8EBA-781AF65EC1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6751" y="1809750"/>
                  <a:ext cx="423863" cy="284163"/>
                </a:xfrm>
                <a:custGeom>
                  <a:avLst/>
                  <a:gdLst>
                    <a:gd name="T0" fmla="*/ 7 w 100"/>
                    <a:gd name="T1" fmla="*/ 50 h 67"/>
                    <a:gd name="T2" fmla="*/ 78 w 100"/>
                    <a:gd name="T3" fmla="*/ 20 h 67"/>
                    <a:gd name="T4" fmla="*/ 78 w 100"/>
                    <a:gd name="T5" fmla="*/ 45 h 67"/>
                    <a:gd name="T6" fmla="*/ 7 w 100"/>
                    <a:gd name="T7" fmla="*/ 59 h 67"/>
                    <a:gd name="T8" fmla="*/ 3 w 100"/>
                    <a:gd name="T9" fmla="*/ 61 h 67"/>
                    <a:gd name="T10" fmla="*/ 68 w 100"/>
                    <a:gd name="T11" fmla="*/ 55 h 67"/>
                    <a:gd name="T12" fmla="*/ 87 w 100"/>
                    <a:gd name="T13" fmla="*/ 21 h 67"/>
                    <a:gd name="T14" fmla="*/ 1 w 100"/>
                    <a:gd name="T15" fmla="*/ 50 h 67"/>
                    <a:gd name="T16" fmla="*/ 7 w 100"/>
                    <a:gd name="T17" fmla="*/ 5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0" h="67">
                      <a:moveTo>
                        <a:pt x="7" y="50"/>
                      </a:moveTo>
                      <a:cubicBezTo>
                        <a:pt x="21" y="35"/>
                        <a:pt x="57" y="10"/>
                        <a:pt x="78" y="20"/>
                      </a:cubicBezTo>
                      <a:cubicBezTo>
                        <a:pt x="89" y="25"/>
                        <a:pt x="84" y="38"/>
                        <a:pt x="78" y="45"/>
                      </a:cubicBezTo>
                      <a:cubicBezTo>
                        <a:pt x="62" y="64"/>
                        <a:pt x="30" y="65"/>
                        <a:pt x="7" y="59"/>
                      </a:cubicBezTo>
                      <a:cubicBezTo>
                        <a:pt x="6" y="59"/>
                        <a:pt x="1" y="61"/>
                        <a:pt x="3" y="61"/>
                      </a:cubicBezTo>
                      <a:cubicBezTo>
                        <a:pt x="25" y="67"/>
                        <a:pt x="47" y="66"/>
                        <a:pt x="68" y="55"/>
                      </a:cubicBezTo>
                      <a:cubicBezTo>
                        <a:pt x="79" y="50"/>
                        <a:pt x="100" y="34"/>
                        <a:pt x="87" y="21"/>
                      </a:cubicBezTo>
                      <a:cubicBezTo>
                        <a:pt x="66" y="0"/>
                        <a:pt x="16" y="35"/>
                        <a:pt x="1" y="50"/>
                      </a:cubicBezTo>
                      <a:cubicBezTo>
                        <a:pt x="0" y="51"/>
                        <a:pt x="6" y="51"/>
                        <a:pt x="7" y="5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1" name="Freeform 18">
                  <a:extLst>
                    <a:ext uri="{FF2B5EF4-FFF2-40B4-BE49-F238E27FC236}">
                      <a16:creationId xmlns:a16="http://schemas.microsoft.com/office/drawing/2014/main" id="{81566EF0-FB2D-4E56-9499-907E2A82D3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8651" y="1673225"/>
                  <a:ext cx="76200" cy="476250"/>
                </a:xfrm>
                <a:custGeom>
                  <a:avLst/>
                  <a:gdLst>
                    <a:gd name="T0" fmla="*/ 7 w 18"/>
                    <a:gd name="T1" fmla="*/ 4 h 112"/>
                    <a:gd name="T2" fmla="*/ 11 w 18"/>
                    <a:gd name="T3" fmla="*/ 109 h 112"/>
                    <a:gd name="T4" fmla="*/ 17 w 18"/>
                    <a:gd name="T5" fmla="*/ 107 h 112"/>
                    <a:gd name="T6" fmla="*/ 13 w 18"/>
                    <a:gd name="T7" fmla="*/ 3 h 112"/>
                    <a:gd name="T8" fmla="*/ 7 w 18"/>
                    <a:gd name="T9" fmla="*/ 4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12">
                      <a:moveTo>
                        <a:pt x="7" y="4"/>
                      </a:moveTo>
                      <a:cubicBezTo>
                        <a:pt x="0" y="38"/>
                        <a:pt x="6" y="75"/>
                        <a:pt x="11" y="109"/>
                      </a:cubicBezTo>
                      <a:cubicBezTo>
                        <a:pt x="12" y="112"/>
                        <a:pt x="18" y="110"/>
                        <a:pt x="17" y="107"/>
                      </a:cubicBezTo>
                      <a:cubicBezTo>
                        <a:pt x="11" y="74"/>
                        <a:pt x="6" y="37"/>
                        <a:pt x="13" y="3"/>
                      </a:cubicBezTo>
                      <a:cubicBezTo>
                        <a:pt x="13" y="0"/>
                        <a:pt x="7" y="1"/>
                        <a:pt x="7" y="4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2" name="Freeform 19">
                  <a:extLst>
                    <a:ext uri="{FF2B5EF4-FFF2-40B4-BE49-F238E27FC236}">
                      <a16:creationId xmlns:a16="http://schemas.microsoft.com/office/drawing/2014/main" id="{70A05572-B96C-423D-A980-ACEE8653AD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7151" y="708025"/>
                  <a:ext cx="1466850" cy="1160463"/>
                </a:xfrm>
                <a:custGeom>
                  <a:avLst/>
                  <a:gdLst>
                    <a:gd name="T0" fmla="*/ 106 w 346"/>
                    <a:gd name="T1" fmla="*/ 70 h 273"/>
                    <a:gd name="T2" fmla="*/ 145 w 346"/>
                    <a:gd name="T3" fmla="*/ 10 h 273"/>
                    <a:gd name="T4" fmla="*/ 223 w 346"/>
                    <a:gd name="T5" fmla="*/ 53 h 273"/>
                    <a:gd name="T6" fmla="*/ 301 w 346"/>
                    <a:gd name="T7" fmla="*/ 46 h 273"/>
                    <a:gd name="T8" fmla="*/ 300 w 346"/>
                    <a:gd name="T9" fmla="*/ 123 h 273"/>
                    <a:gd name="T10" fmla="*/ 337 w 346"/>
                    <a:gd name="T11" fmla="*/ 167 h 273"/>
                    <a:gd name="T12" fmla="*/ 260 w 346"/>
                    <a:gd name="T13" fmla="*/ 205 h 273"/>
                    <a:gd name="T14" fmla="*/ 212 w 346"/>
                    <a:gd name="T15" fmla="*/ 266 h 273"/>
                    <a:gd name="T16" fmla="*/ 154 w 346"/>
                    <a:gd name="T17" fmla="*/ 224 h 273"/>
                    <a:gd name="T18" fmla="*/ 139 w 346"/>
                    <a:gd name="T19" fmla="*/ 241 h 273"/>
                    <a:gd name="T20" fmla="*/ 63 w 346"/>
                    <a:gd name="T21" fmla="*/ 248 h 273"/>
                    <a:gd name="T22" fmla="*/ 53 w 346"/>
                    <a:gd name="T23" fmla="*/ 174 h 273"/>
                    <a:gd name="T24" fmla="*/ 14 w 346"/>
                    <a:gd name="T25" fmla="*/ 103 h 273"/>
                    <a:gd name="T26" fmla="*/ 106 w 346"/>
                    <a:gd name="T27" fmla="*/ 7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6" h="273">
                      <a:moveTo>
                        <a:pt x="106" y="70"/>
                      </a:moveTo>
                      <a:cubicBezTo>
                        <a:pt x="106" y="70"/>
                        <a:pt x="94" y="21"/>
                        <a:pt x="145" y="10"/>
                      </a:cubicBezTo>
                      <a:cubicBezTo>
                        <a:pt x="195" y="0"/>
                        <a:pt x="220" y="24"/>
                        <a:pt x="223" y="53"/>
                      </a:cubicBezTo>
                      <a:cubicBezTo>
                        <a:pt x="223" y="53"/>
                        <a:pt x="262" y="9"/>
                        <a:pt x="301" y="46"/>
                      </a:cubicBezTo>
                      <a:cubicBezTo>
                        <a:pt x="346" y="89"/>
                        <a:pt x="307" y="116"/>
                        <a:pt x="300" y="123"/>
                      </a:cubicBezTo>
                      <a:cubicBezTo>
                        <a:pt x="300" y="123"/>
                        <a:pt x="342" y="133"/>
                        <a:pt x="337" y="167"/>
                      </a:cubicBezTo>
                      <a:cubicBezTo>
                        <a:pt x="332" y="210"/>
                        <a:pt x="299" y="236"/>
                        <a:pt x="260" y="205"/>
                      </a:cubicBezTo>
                      <a:cubicBezTo>
                        <a:pt x="260" y="205"/>
                        <a:pt x="271" y="257"/>
                        <a:pt x="212" y="266"/>
                      </a:cubicBezTo>
                      <a:cubicBezTo>
                        <a:pt x="156" y="273"/>
                        <a:pt x="155" y="226"/>
                        <a:pt x="154" y="224"/>
                      </a:cubicBezTo>
                      <a:cubicBezTo>
                        <a:pt x="154" y="224"/>
                        <a:pt x="148" y="233"/>
                        <a:pt x="139" y="241"/>
                      </a:cubicBezTo>
                      <a:cubicBezTo>
                        <a:pt x="124" y="255"/>
                        <a:pt x="98" y="268"/>
                        <a:pt x="63" y="248"/>
                      </a:cubicBezTo>
                      <a:cubicBezTo>
                        <a:pt x="14" y="220"/>
                        <a:pt x="44" y="172"/>
                        <a:pt x="53" y="174"/>
                      </a:cubicBezTo>
                      <a:cubicBezTo>
                        <a:pt x="53" y="174"/>
                        <a:pt x="0" y="155"/>
                        <a:pt x="14" y="103"/>
                      </a:cubicBezTo>
                      <a:cubicBezTo>
                        <a:pt x="26" y="58"/>
                        <a:pt x="84" y="50"/>
                        <a:pt x="106" y="70"/>
                      </a:cubicBezTo>
                    </a:path>
                  </a:pathLst>
                </a:custGeom>
                <a:solidFill>
                  <a:srgbClr val="FCC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3" name="Freeform 20">
                  <a:extLst>
                    <a:ext uri="{FF2B5EF4-FFF2-40B4-BE49-F238E27FC236}">
                      <a16:creationId xmlns:a16="http://schemas.microsoft.com/office/drawing/2014/main" id="{317A344D-45CF-404A-B131-2CCD2A381D2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38576" y="1231900"/>
                  <a:ext cx="187325" cy="403225"/>
                </a:xfrm>
                <a:custGeom>
                  <a:avLst/>
                  <a:gdLst>
                    <a:gd name="T0" fmla="*/ 0 w 44"/>
                    <a:gd name="T1" fmla="*/ 95 h 95"/>
                    <a:gd name="T2" fmla="*/ 0 w 44"/>
                    <a:gd name="T3" fmla="*/ 95 h 95"/>
                    <a:gd name="T4" fmla="*/ 0 w 44"/>
                    <a:gd name="T5" fmla="*/ 95 h 95"/>
                    <a:gd name="T6" fmla="*/ 0 w 44"/>
                    <a:gd name="T7" fmla="*/ 95 h 95"/>
                    <a:gd name="T8" fmla="*/ 44 w 44"/>
                    <a:gd name="T9" fmla="*/ 46 h 95"/>
                    <a:gd name="T10" fmla="*/ 0 w 44"/>
                    <a:gd name="T11" fmla="*/ 95 h 95"/>
                    <a:gd name="T12" fmla="*/ 44 w 44"/>
                    <a:gd name="T13" fmla="*/ 46 h 95"/>
                    <a:gd name="T14" fmla="*/ 44 w 44"/>
                    <a:gd name="T15" fmla="*/ 45 h 95"/>
                    <a:gd name="T16" fmla="*/ 44 w 44"/>
                    <a:gd name="T17" fmla="*/ 45 h 95"/>
                    <a:gd name="T18" fmla="*/ 44 w 44"/>
                    <a:gd name="T19" fmla="*/ 45 h 95"/>
                    <a:gd name="T20" fmla="*/ 44 w 44"/>
                    <a:gd name="T21" fmla="*/ 45 h 95"/>
                    <a:gd name="T22" fmla="*/ 44 w 44"/>
                    <a:gd name="T23" fmla="*/ 45 h 95"/>
                    <a:gd name="T24" fmla="*/ 44 w 44"/>
                    <a:gd name="T25" fmla="*/ 45 h 95"/>
                    <a:gd name="T26" fmla="*/ 7 w 44"/>
                    <a:gd name="T27" fmla="*/ 0 h 95"/>
                    <a:gd name="T28" fmla="*/ 7 w 44"/>
                    <a:gd name="T29" fmla="*/ 0 h 95"/>
                    <a:gd name="T30" fmla="*/ 7 w 44"/>
                    <a:gd name="T3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95">
                      <a:moveTo>
                        <a:pt x="0" y="95"/>
                      </a:move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moveTo>
                        <a:pt x="44" y="46"/>
                      </a:moveTo>
                      <a:cubicBezTo>
                        <a:pt x="40" y="75"/>
                        <a:pt x="23" y="95"/>
                        <a:pt x="0" y="95"/>
                      </a:cubicBezTo>
                      <a:cubicBezTo>
                        <a:pt x="23" y="95"/>
                        <a:pt x="40" y="75"/>
                        <a:pt x="44" y="46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4" name="Freeform 21">
                  <a:extLst>
                    <a:ext uri="{FF2B5EF4-FFF2-40B4-BE49-F238E27FC236}">
                      <a16:creationId xmlns:a16="http://schemas.microsoft.com/office/drawing/2014/main" id="{39B0CB35-77ED-49F5-AFB9-93BEE9EBE1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5876" y="1027113"/>
                  <a:ext cx="203200" cy="608013"/>
                </a:xfrm>
                <a:custGeom>
                  <a:avLst/>
                  <a:gdLst>
                    <a:gd name="T0" fmla="*/ 31 w 48"/>
                    <a:gd name="T1" fmla="*/ 0 h 143"/>
                    <a:gd name="T2" fmla="*/ 24 w 48"/>
                    <a:gd name="T3" fmla="*/ 9 h 143"/>
                    <a:gd name="T4" fmla="*/ 7 w 48"/>
                    <a:gd name="T5" fmla="*/ 45 h 143"/>
                    <a:gd name="T6" fmla="*/ 14 w 48"/>
                    <a:gd name="T7" fmla="*/ 50 h 143"/>
                    <a:gd name="T8" fmla="*/ 30 w 48"/>
                    <a:gd name="T9" fmla="*/ 62 h 143"/>
                    <a:gd name="T10" fmla="*/ 36 w 48"/>
                    <a:gd name="T11" fmla="*/ 113 h 143"/>
                    <a:gd name="T12" fmla="*/ 0 w 48"/>
                    <a:gd name="T13" fmla="*/ 143 h 143"/>
                    <a:gd name="T14" fmla="*/ 3 w 48"/>
                    <a:gd name="T15" fmla="*/ 143 h 143"/>
                    <a:gd name="T16" fmla="*/ 3 w 48"/>
                    <a:gd name="T17" fmla="*/ 143 h 143"/>
                    <a:gd name="T18" fmla="*/ 3 w 48"/>
                    <a:gd name="T19" fmla="*/ 143 h 143"/>
                    <a:gd name="T20" fmla="*/ 47 w 48"/>
                    <a:gd name="T21" fmla="*/ 94 h 143"/>
                    <a:gd name="T22" fmla="*/ 47 w 48"/>
                    <a:gd name="T23" fmla="*/ 93 h 143"/>
                    <a:gd name="T24" fmla="*/ 47 w 48"/>
                    <a:gd name="T25" fmla="*/ 93 h 143"/>
                    <a:gd name="T26" fmla="*/ 47 w 48"/>
                    <a:gd name="T27" fmla="*/ 93 h 143"/>
                    <a:gd name="T28" fmla="*/ 47 w 48"/>
                    <a:gd name="T29" fmla="*/ 93 h 143"/>
                    <a:gd name="T30" fmla="*/ 47 w 48"/>
                    <a:gd name="T31" fmla="*/ 92 h 143"/>
                    <a:gd name="T32" fmla="*/ 48 w 48"/>
                    <a:gd name="T33" fmla="*/ 87 h 143"/>
                    <a:gd name="T34" fmla="*/ 10 w 48"/>
                    <a:gd name="T35" fmla="*/ 48 h 143"/>
                    <a:gd name="T36" fmla="*/ 10 w 48"/>
                    <a:gd name="T37" fmla="*/ 48 h 143"/>
                    <a:gd name="T38" fmla="*/ 10 w 48"/>
                    <a:gd name="T39" fmla="*/ 48 h 143"/>
                    <a:gd name="T40" fmla="*/ 10 w 48"/>
                    <a:gd name="T41" fmla="*/ 48 h 143"/>
                    <a:gd name="T42" fmla="*/ 10 w 48"/>
                    <a:gd name="T43" fmla="*/ 48 h 143"/>
                    <a:gd name="T44" fmla="*/ 31 w 48"/>
                    <a:gd name="T45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143">
                      <a:moveTo>
                        <a:pt x="31" y="0"/>
                      </a:moveTo>
                      <a:cubicBezTo>
                        <a:pt x="29" y="3"/>
                        <a:pt x="27" y="6"/>
                        <a:pt x="24" y="9"/>
                      </a:cubicBezTo>
                      <a:cubicBezTo>
                        <a:pt x="25" y="22"/>
                        <a:pt x="19" y="34"/>
                        <a:pt x="7" y="45"/>
                      </a:cubicBezTo>
                      <a:cubicBezTo>
                        <a:pt x="1" y="49"/>
                        <a:pt x="8" y="48"/>
                        <a:pt x="14" y="50"/>
                      </a:cubicBezTo>
                      <a:cubicBezTo>
                        <a:pt x="20" y="53"/>
                        <a:pt x="26" y="57"/>
                        <a:pt x="30" y="62"/>
                      </a:cubicBezTo>
                      <a:cubicBezTo>
                        <a:pt x="44" y="76"/>
                        <a:pt x="44" y="96"/>
                        <a:pt x="36" y="113"/>
                      </a:cubicBezTo>
                      <a:cubicBezTo>
                        <a:pt x="27" y="131"/>
                        <a:pt x="14" y="141"/>
                        <a:pt x="0" y="143"/>
                      </a:cubicBezTo>
                      <a:cubicBezTo>
                        <a:pt x="1" y="143"/>
                        <a:pt x="2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26" y="143"/>
                        <a:pt x="43" y="123"/>
                        <a:pt x="47" y="94"/>
                      </a:cubicBezTo>
                      <a:cubicBezTo>
                        <a:pt x="47" y="94"/>
                        <a:pt x="47" y="94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2"/>
                        <a:pt x="47" y="92"/>
                      </a:cubicBezTo>
                      <a:cubicBezTo>
                        <a:pt x="48" y="91"/>
                        <a:pt x="48" y="89"/>
                        <a:pt x="48" y="87"/>
                      </a:cubicBezTo>
                      <a:cubicBezTo>
                        <a:pt x="48" y="57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5" y="43"/>
                        <a:pt x="39" y="26"/>
                        <a:pt x="31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5" name="Freeform 22">
                  <a:extLst>
                    <a:ext uri="{FF2B5EF4-FFF2-40B4-BE49-F238E27FC236}">
                      <a16:creationId xmlns:a16="http://schemas.microsoft.com/office/drawing/2014/main" id="{9E1078D0-2A8B-4DFC-8BDA-80F1566EBDE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00351" y="1660525"/>
                  <a:ext cx="449263" cy="128588"/>
                </a:xfrm>
                <a:custGeom>
                  <a:avLst/>
                  <a:gdLst>
                    <a:gd name="T0" fmla="*/ 5 w 106"/>
                    <a:gd name="T1" fmla="*/ 17 h 30"/>
                    <a:gd name="T2" fmla="*/ 0 w 106"/>
                    <a:gd name="T3" fmla="*/ 18 h 30"/>
                    <a:gd name="T4" fmla="*/ 20 w 106"/>
                    <a:gd name="T5" fmla="*/ 29 h 30"/>
                    <a:gd name="T6" fmla="*/ 27 w 106"/>
                    <a:gd name="T7" fmla="*/ 30 h 30"/>
                    <a:gd name="T8" fmla="*/ 15 w 106"/>
                    <a:gd name="T9" fmla="*/ 24 h 30"/>
                    <a:gd name="T10" fmla="*/ 5 w 106"/>
                    <a:gd name="T11" fmla="*/ 17 h 30"/>
                    <a:gd name="T12" fmla="*/ 106 w 106"/>
                    <a:gd name="T13" fmla="*/ 0 h 30"/>
                    <a:gd name="T14" fmla="*/ 106 w 106"/>
                    <a:gd name="T15" fmla="*/ 0 h 30"/>
                    <a:gd name="T16" fmla="*/ 106 w 106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30">
                      <a:moveTo>
                        <a:pt x="5" y="17"/>
                      </a:moveTo>
                      <a:cubicBezTo>
                        <a:pt x="3" y="17"/>
                        <a:pt x="2" y="18"/>
                        <a:pt x="0" y="18"/>
                      </a:cubicBezTo>
                      <a:cubicBezTo>
                        <a:pt x="6" y="23"/>
                        <a:pt x="13" y="26"/>
                        <a:pt x="20" y="29"/>
                      </a:cubicBezTo>
                      <a:cubicBezTo>
                        <a:pt x="22" y="29"/>
                        <a:pt x="25" y="30"/>
                        <a:pt x="27" y="30"/>
                      </a:cubicBezTo>
                      <a:cubicBezTo>
                        <a:pt x="23" y="28"/>
                        <a:pt x="19" y="26"/>
                        <a:pt x="15" y="24"/>
                      </a:cubicBezTo>
                      <a:cubicBezTo>
                        <a:pt x="11" y="22"/>
                        <a:pt x="8" y="19"/>
                        <a:pt x="5" y="17"/>
                      </a:cubicBezTo>
                      <a:moveTo>
                        <a:pt x="106" y="0"/>
                      </a:move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106" y="0"/>
                        <a:pt x="106" y="0"/>
                        <a:pt x="10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6" name="Freeform 23">
                  <a:extLst>
                    <a:ext uri="{FF2B5EF4-FFF2-40B4-BE49-F238E27FC236}">
                      <a16:creationId xmlns:a16="http://schemas.microsoft.com/office/drawing/2014/main" id="{3AA87B31-C989-4AB2-A797-143B78174D3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20989" y="1095375"/>
                  <a:ext cx="1169988" cy="739775"/>
                </a:xfrm>
                <a:custGeom>
                  <a:avLst/>
                  <a:gdLst>
                    <a:gd name="T0" fmla="*/ 167 w 276"/>
                    <a:gd name="T1" fmla="*/ 139 h 174"/>
                    <a:gd name="T2" fmla="*/ 178 w 276"/>
                    <a:gd name="T3" fmla="*/ 132 h 174"/>
                    <a:gd name="T4" fmla="*/ 181 w 276"/>
                    <a:gd name="T5" fmla="*/ 145 h 174"/>
                    <a:gd name="T6" fmla="*/ 138 w 276"/>
                    <a:gd name="T7" fmla="*/ 165 h 174"/>
                    <a:gd name="T8" fmla="*/ 112 w 276"/>
                    <a:gd name="T9" fmla="*/ 144 h 174"/>
                    <a:gd name="T10" fmla="*/ 140 w 276"/>
                    <a:gd name="T11" fmla="*/ 149 h 174"/>
                    <a:gd name="T12" fmla="*/ 221 w 276"/>
                    <a:gd name="T13" fmla="*/ 111 h 174"/>
                    <a:gd name="T14" fmla="*/ 251 w 276"/>
                    <a:gd name="T15" fmla="*/ 64 h 174"/>
                    <a:gd name="T16" fmla="*/ 255 w 276"/>
                    <a:gd name="T17" fmla="*/ 50 h 174"/>
                    <a:gd name="T18" fmla="*/ 264 w 276"/>
                    <a:gd name="T19" fmla="*/ 57 h 174"/>
                    <a:gd name="T20" fmla="*/ 236 w 276"/>
                    <a:gd name="T21" fmla="*/ 116 h 174"/>
                    <a:gd name="T22" fmla="*/ 257 w 276"/>
                    <a:gd name="T23" fmla="*/ 0 h 174"/>
                    <a:gd name="T24" fmla="*/ 38 w 276"/>
                    <a:gd name="T25" fmla="*/ 141 h 174"/>
                    <a:gd name="T26" fmla="*/ 50 w 276"/>
                    <a:gd name="T27" fmla="*/ 140 h 174"/>
                    <a:gd name="T28" fmla="*/ 56 w 276"/>
                    <a:gd name="T29" fmla="*/ 145 h 174"/>
                    <a:gd name="T30" fmla="*/ 34 w 276"/>
                    <a:gd name="T31" fmla="*/ 158 h 174"/>
                    <a:gd name="T32" fmla="*/ 6 w 276"/>
                    <a:gd name="T33" fmla="*/ 149 h 174"/>
                    <a:gd name="T34" fmla="*/ 10 w 276"/>
                    <a:gd name="T35" fmla="*/ 157 h 174"/>
                    <a:gd name="T36" fmla="*/ 28 w 276"/>
                    <a:gd name="T37" fmla="*/ 163 h 174"/>
                    <a:gd name="T38" fmla="*/ 84 w 276"/>
                    <a:gd name="T39" fmla="*/ 140 h 174"/>
                    <a:gd name="T40" fmla="*/ 93 w 276"/>
                    <a:gd name="T41" fmla="*/ 132 h 174"/>
                    <a:gd name="T42" fmla="*/ 96 w 276"/>
                    <a:gd name="T43" fmla="*/ 137 h 174"/>
                    <a:gd name="T44" fmla="*/ 101 w 276"/>
                    <a:gd name="T45" fmla="*/ 133 h 174"/>
                    <a:gd name="T46" fmla="*/ 101 w 276"/>
                    <a:gd name="T47" fmla="*/ 133 h 174"/>
                    <a:gd name="T48" fmla="*/ 139 w 276"/>
                    <a:gd name="T49" fmla="*/ 174 h 174"/>
                    <a:gd name="T50" fmla="*/ 195 w 276"/>
                    <a:gd name="T51" fmla="*/ 115 h 174"/>
                    <a:gd name="T52" fmla="*/ 200 w 276"/>
                    <a:gd name="T53" fmla="*/ 113 h 174"/>
                    <a:gd name="T54" fmla="*/ 207 w 276"/>
                    <a:gd name="T55" fmla="*/ 114 h 174"/>
                    <a:gd name="T56" fmla="*/ 207 w 276"/>
                    <a:gd name="T57" fmla="*/ 114 h 174"/>
                    <a:gd name="T58" fmla="*/ 232 w 276"/>
                    <a:gd name="T59" fmla="*/ 124 h 174"/>
                    <a:gd name="T60" fmla="*/ 270 w 276"/>
                    <a:gd name="T61" fmla="*/ 60 h 174"/>
                    <a:gd name="T62" fmla="*/ 235 w 276"/>
                    <a:gd name="T63" fmla="*/ 32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76" h="174">
                      <a:moveTo>
                        <a:pt x="140" y="149"/>
                      </a:moveTo>
                      <a:cubicBezTo>
                        <a:pt x="150" y="149"/>
                        <a:pt x="159" y="145"/>
                        <a:pt x="167" y="139"/>
                      </a:cubicBezTo>
                      <a:cubicBezTo>
                        <a:pt x="170" y="137"/>
                        <a:pt x="173" y="132"/>
                        <a:pt x="177" y="132"/>
                      </a:cubicBezTo>
                      <a:cubicBezTo>
                        <a:pt x="178" y="132"/>
                        <a:pt x="178" y="132"/>
                        <a:pt x="178" y="132"/>
                      </a:cubicBezTo>
                      <a:cubicBezTo>
                        <a:pt x="180" y="133"/>
                        <a:pt x="181" y="133"/>
                        <a:pt x="181" y="134"/>
                      </a:cubicBezTo>
                      <a:cubicBezTo>
                        <a:pt x="183" y="137"/>
                        <a:pt x="182" y="142"/>
                        <a:pt x="181" y="145"/>
                      </a:cubicBezTo>
                      <a:cubicBezTo>
                        <a:pt x="176" y="158"/>
                        <a:pt x="160" y="163"/>
                        <a:pt x="148" y="165"/>
                      </a:cubicBezTo>
                      <a:cubicBezTo>
                        <a:pt x="145" y="165"/>
                        <a:pt x="142" y="165"/>
                        <a:pt x="138" y="165"/>
                      </a:cubicBezTo>
                      <a:cubicBezTo>
                        <a:pt x="130" y="165"/>
                        <a:pt x="122" y="164"/>
                        <a:pt x="117" y="158"/>
                      </a:cubicBezTo>
                      <a:cubicBezTo>
                        <a:pt x="113" y="155"/>
                        <a:pt x="110" y="149"/>
                        <a:pt x="112" y="144"/>
                      </a:cubicBezTo>
                      <a:cubicBezTo>
                        <a:pt x="119" y="144"/>
                        <a:pt x="126" y="147"/>
                        <a:pt x="133" y="148"/>
                      </a:cubicBezTo>
                      <a:cubicBezTo>
                        <a:pt x="135" y="148"/>
                        <a:pt x="138" y="149"/>
                        <a:pt x="140" y="149"/>
                      </a:cubicBezTo>
                      <a:moveTo>
                        <a:pt x="234" y="116"/>
                      </a:moveTo>
                      <a:cubicBezTo>
                        <a:pt x="229" y="116"/>
                        <a:pt x="224" y="115"/>
                        <a:pt x="221" y="111"/>
                      </a:cubicBezTo>
                      <a:cubicBezTo>
                        <a:pt x="226" y="105"/>
                        <a:pt x="232" y="102"/>
                        <a:pt x="238" y="97"/>
                      </a:cubicBezTo>
                      <a:cubicBezTo>
                        <a:pt x="247" y="88"/>
                        <a:pt x="250" y="76"/>
                        <a:pt x="251" y="64"/>
                      </a:cubicBezTo>
                      <a:cubicBezTo>
                        <a:pt x="251" y="60"/>
                        <a:pt x="248" y="54"/>
                        <a:pt x="252" y="51"/>
                      </a:cubicBezTo>
                      <a:cubicBezTo>
                        <a:pt x="253" y="50"/>
                        <a:pt x="254" y="50"/>
                        <a:pt x="255" y="50"/>
                      </a:cubicBezTo>
                      <a:cubicBezTo>
                        <a:pt x="255" y="50"/>
                        <a:pt x="255" y="50"/>
                        <a:pt x="255" y="50"/>
                      </a:cubicBezTo>
                      <a:cubicBezTo>
                        <a:pt x="259" y="50"/>
                        <a:pt x="262" y="54"/>
                        <a:pt x="264" y="57"/>
                      </a:cubicBezTo>
                      <a:cubicBezTo>
                        <a:pt x="271" y="68"/>
                        <a:pt x="266" y="84"/>
                        <a:pt x="260" y="95"/>
                      </a:cubicBezTo>
                      <a:cubicBezTo>
                        <a:pt x="255" y="103"/>
                        <a:pt x="247" y="115"/>
                        <a:pt x="236" y="116"/>
                      </a:cubicBezTo>
                      <a:cubicBezTo>
                        <a:pt x="235" y="116"/>
                        <a:pt x="234" y="116"/>
                        <a:pt x="234" y="116"/>
                      </a:cubicBezTo>
                      <a:moveTo>
                        <a:pt x="257" y="0"/>
                      </a:moveTo>
                      <a:cubicBezTo>
                        <a:pt x="204" y="74"/>
                        <a:pt x="132" y="110"/>
                        <a:pt x="34" y="141"/>
                      </a:cubicBezTo>
                      <a:cubicBezTo>
                        <a:pt x="35" y="141"/>
                        <a:pt x="36" y="141"/>
                        <a:pt x="38" y="141"/>
                      </a:cubicBezTo>
                      <a:cubicBezTo>
                        <a:pt x="39" y="141"/>
                        <a:pt x="40" y="141"/>
                        <a:pt x="41" y="141"/>
                      </a:cubicBezTo>
                      <a:cubicBezTo>
                        <a:pt x="43" y="141"/>
                        <a:pt x="47" y="140"/>
                        <a:pt x="50" y="140"/>
                      </a:cubicBezTo>
                      <a:cubicBezTo>
                        <a:pt x="51" y="140"/>
                        <a:pt x="53" y="140"/>
                        <a:pt x="54" y="141"/>
                      </a:cubicBezTo>
                      <a:cubicBezTo>
                        <a:pt x="55" y="142"/>
                        <a:pt x="56" y="143"/>
                        <a:pt x="56" y="145"/>
                      </a:cubicBezTo>
                      <a:cubicBezTo>
                        <a:pt x="55" y="148"/>
                        <a:pt x="52" y="152"/>
                        <a:pt x="49" y="154"/>
                      </a:cubicBezTo>
                      <a:cubicBezTo>
                        <a:pt x="45" y="157"/>
                        <a:pt x="40" y="158"/>
                        <a:pt x="34" y="158"/>
                      </a:cubicBezTo>
                      <a:cubicBezTo>
                        <a:pt x="26" y="158"/>
                        <a:pt x="18" y="155"/>
                        <a:pt x="11" y="152"/>
                      </a:cubicBezTo>
                      <a:cubicBezTo>
                        <a:pt x="9" y="151"/>
                        <a:pt x="8" y="150"/>
                        <a:pt x="6" y="149"/>
                      </a:cubicBezTo>
                      <a:cubicBezTo>
                        <a:pt x="4" y="149"/>
                        <a:pt x="2" y="150"/>
                        <a:pt x="0" y="150"/>
                      </a:cubicBezTo>
                      <a:cubicBezTo>
                        <a:pt x="3" y="152"/>
                        <a:pt x="6" y="155"/>
                        <a:pt x="10" y="157"/>
                      </a:cubicBezTo>
                      <a:cubicBezTo>
                        <a:pt x="14" y="159"/>
                        <a:pt x="18" y="161"/>
                        <a:pt x="22" y="163"/>
                      </a:cubicBezTo>
                      <a:cubicBezTo>
                        <a:pt x="24" y="163"/>
                        <a:pt x="26" y="163"/>
                        <a:pt x="28" y="163"/>
                      </a:cubicBezTo>
                      <a:cubicBezTo>
                        <a:pt x="45" y="163"/>
                        <a:pt x="60" y="158"/>
                        <a:pt x="72" y="152"/>
                      </a:cubicBezTo>
                      <a:cubicBezTo>
                        <a:pt x="76" y="149"/>
                        <a:pt x="80" y="145"/>
                        <a:pt x="84" y="140"/>
                      </a:cubicBezTo>
                      <a:cubicBezTo>
                        <a:pt x="86" y="137"/>
                        <a:pt x="88" y="133"/>
                        <a:pt x="91" y="132"/>
                      </a:cubicBezTo>
                      <a:cubicBezTo>
                        <a:pt x="92" y="132"/>
                        <a:pt x="93" y="132"/>
                        <a:pt x="93" y="132"/>
                      </a:cubicBezTo>
                      <a:cubicBezTo>
                        <a:pt x="94" y="132"/>
                        <a:pt x="94" y="132"/>
                        <a:pt x="95" y="133"/>
                      </a:cubicBezTo>
                      <a:cubicBezTo>
                        <a:pt x="95" y="134"/>
                        <a:pt x="96" y="136"/>
                        <a:pt x="96" y="137"/>
                      </a:cubicBezTo>
                      <a:cubicBezTo>
                        <a:pt x="99" y="135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2" y="135"/>
                        <a:pt x="103" y="168"/>
                        <a:pt x="135" y="174"/>
                      </a:cubicBezTo>
                      <a:cubicBezTo>
                        <a:pt x="136" y="174"/>
                        <a:pt x="137" y="174"/>
                        <a:pt x="139" y="174"/>
                      </a:cubicBezTo>
                      <a:cubicBezTo>
                        <a:pt x="142" y="174"/>
                        <a:pt x="146" y="174"/>
                        <a:pt x="150" y="173"/>
                      </a:cubicBezTo>
                      <a:cubicBezTo>
                        <a:pt x="180" y="168"/>
                        <a:pt x="201" y="145"/>
                        <a:pt x="195" y="115"/>
                      </a:cubicBezTo>
                      <a:cubicBezTo>
                        <a:pt x="194" y="114"/>
                        <a:pt x="197" y="113"/>
                        <a:pt x="199" y="113"/>
                      </a:cubicBezTo>
                      <a:cubicBezTo>
                        <a:pt x="200" y="113"/>
                        <a:pt x="200" y="113"/>
                        <a:pt x="200" y="113"/>
                      </a:cubicBezTo>
                      <a:cubicBezTo>
                        <a:pt x="203" y="115"/>
                        <a:pt x="205" y="116"/>
                        <a:pt x="207" y="118"/>
                      </a:cubicBezTo>
                      <a:cubicBezTo>
                        <a:pt x="207" y="115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12" y="118"/>
                        <a:pt x="217" y="121"/>
                        <a:pt x="222" y="123"/>
                      </a:cubicBezTo>
                      <a:cubicBezTo>
                        <a:pt x="225" y="124"/>
                        <a:pt x="229" y="124"/>
                        <a:pt x="232" y="124"/>
                      </a:cubicBezTo>
                      <a:cubicBezTo>
                        <a:pt x="245" y="124"/>
                        <a:pt x="258" y="118"/>
                        <a:pt x="265" y="103"/>
                      </a:cubicBezTo>
                      <a:cubicBezTo>
                        <a:pt x="270" y="90"/>
                        <a:pt x="276" y="73"/>
                        <a:pt x="270" y="60"/>
                      </a:cubicBezTo>
                      <a:cubicBezTo>
                        <a:pt x="264" y="46"/>
                        <a:pt x="250" y="37"/>
                        <a:pt x="235" y="33"/>
                      </a:cubicBezTo>
                      <a:cubicBezTo>
                        <a:pt x="235" y="33"/>
                        <a:pt x="234" y="32"/>
                        <a:pt x="235" y="32"/>
                      </a:cubicBezTo>
                      <a:cubicBezTo>
                        <a:pt x="245" y="23"/>
                        <a:pt x="254" y="12"/>
                        <a:pt x="25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7" name="Freeform 24">
                  <a:extLst>
                    <a:ext uri="{FF2B5EF4-FFF2-40B4-BE49-F238E27FC236}">
                      <a16:creationId xmlns:a16="http://schemas.microsoft.com/office/drawing/2014/main" id="{BAD873F1-A975-499C-A455-EDE60DD85F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2339" y="1839913"/>
                  <a:ext cx="33338" cy="0"/>
                </a:xfrm>
                <a:custGeom>
                  <a:avLst/>
                  <a:gdLst>
                    <a:gd name="T0" fmla="*/ 8 w 8"/>
                    <a:gd name="T1" fmla="*/ 0 w 8"/>
                    <a:gd name="T2" fmla="*/ 0 w 8"/>
                    <a:gd name="T3" fmla="*/ 8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8">
                      <a:moveTo>
                        <a:pt x="8" y="0"/>
                      </a:move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5" y="0"/>
                        <a:pt x="8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8" name="Freeform 25">
                  <a:extLst>
                    <a:ext uri="{FF2B5EF4-FFF2-40B4-BE49-F238E27FC236}">
                      <a16:creationId xmlns:a16="http://schemas.microsoft.com/office/drawing/2014/main" id="{E3B0E016-2E37-488D-B0D9-FB6EEF8F3F5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78176" y="1601788"/>
                  <a:ext cx="525463" cy="238125"/>
                </a:xfrm>
                <a:custGeom>
                  <a:avLst/>
                  <a:gdLst>
                    <a:gd name="T0" fmla="*/ 6 w 124"/>
                    <a:gd name="T1" fmla="*/ 20 h 56"/>
                    <a:gd name="T2" fmla="*/ 0 w 124"/>
                    <a:gd name="T3" fmla="*/ 26 h 56"/>
                    <a:gd name="T4" fmla="*/ 6 w 124"/>
                    <a:gd name="T5" fmla="*/ 22 h 56"/>
                    <a:gd name="T6" fmla="*/ 6 w 124"/>
                    <a:gd name="T7" fmla="*/ 20 h 56"/>
                    <a:gd name="T8" fmla="*/ 117 w 124"/>
                    <a:gd name="T9" fmla="*/ 0 h 56"/>
                    <a:gd name="T10" fmla="*/ 117 w 124"/>
                    <a:gd name="T11" fmla="*/ 6 h 56"/>
                    <a:gd name="T12" fmla="*/ 77 w 124"/>
                    <a:gd name="T13" fmla="*/ 55 h 56"/>
                    <a:gd name="T14" fmla="*/ 67 w 124"/>
                    <a:gd name="T15" fmla="*/ 56 h 56"/>
                    <a:gd name="T16" fmla="*/ 75 w 124"/>
                    <a:gd name="T17" fmla="*/ 56 h 56"/>
                    <a:gd name="T18" fmla="*/ 75 w 124"/>
                    <a:gd name="T19" fmla="*/ 56 h 56"/>
                    <a:gd name="T20" fmla="*/ 124 w 124"/>
                    <a:gd name="T21" fmla="*/ 4 h 56"/>
                    <a:gd name="T22" fmla="*/ 124 w 124"/>
                    <a:gd name="T23" fmla="*/ 4 h 56"/>
                    <a:gd name="T24" fmla="*/ 117 w 124"/>
                    <a:gd name="T25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4" h="56">
                      <a:moveTo>
                        <a:pt x="6" y="20"/>
                      </a:moveTo>
                      <a:cubicBezTo>
                        <a:pt x="4" y="22"/>
                        <a:pt x="2" y="24"/>
                        <a:pt x="0" y="26"/>
                      </a:cubicBezTo>
                      <a:cubicBezTo>
                        <a:pt x="3" y="25"/>
                        <a:pt x="4" y="23"/>
                        <a:pt x="6" y="22"/>
                      </a:cubicBezTo>
                      <a:cubicBezTo>
                        <a:pt x="6" y="21"/>
                        <a:pt x="6" y="21"/>
                        <a:pt x="6" y="20"/>
                      </a:cubicBezTo>
                      <a:moveTo>
                        <a:pt x="117" y="0"/>
                      </a:moveTo>
                      <a:cubicBezTo>
                        <a:pt x="117" y="2"/>
                        <a:pt x="117" y="4"/>
                        <a:pt x="117" y="6"/>
                      </a:cubicBezTo>
                      <a:cubicBezTo>
                        <a:pt x="116" y="30"/>
                        <a:pt x="101" y="49"/>
                        <a:pt x="77" y="55"/>
                      </a:cubicBezTo>
                      <a:cubicBezTo>
                        <a:pt x="74" y="55"/>
                        <a:pt x="70" y="56"/>
                        <a:pt x="67" y="56"/>
                      </a:cubicBezTo>
                      <a:cubicBezTo>
                        <a:pt x="69" y="56"/>
                        <a:pt x="72" y="56"/>
                        <a:pt x="75" y="56"/>
                      </a:cubicBezTo>
                      <a:cubicBezTo>
                        <a:pt x="75" y="56"/>
                        <a:pt x="75" y="56"/>
                        <a:pt x="75" y="56"/>
                      </a:cubicBezTo>
                      <a:cubicBezTo>
                        <a:pt x="118" y="50"/>
                        <a:pt x="124" y="20"/>
                        <a:pt x="124" y="4"/>
                      </a:cubicBezTo>
                      <a:cubicBezTo>
                        <a:pt x="124" y="4"/>
                        <a:pt x="124" y="4"/>
                        <a:pt x="124" y="4"/>
                      </a:cubicBezTo>
                      <a:cubicBezTo>
                        <a:pt x="122" y="3"/>
                        <a:pt x="119" y="1"/>
                        <a:pt x="11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9" name="Freeform 26">
                  <a:extLst>
                    <a:ext uri="{FF2B5EF4-FFF2-40B4-BE49-F238E27FC236}">
                      <a16:creationId xmlns:a16="http://schemas.microsoft.com/office/drawing/2014/main" id="{6A87685C-87EF-4F10-AB90-E24ECA9C88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189" y="1741488"/>
                  <a:ext cx="17463" cy="7938"/>
                </a:xfrm>
                <a:custGeom>
                  <a:avLst/>
                  <a:gdLst>
                    <a:gd name="T0" fmla="*/ 1 w 4"/>
                    <a:gd name="T1" fmla="*/ 0 h 2"/>
                    <a:gd name="T2" fmla="*/ 1 w 4"/>
                    <a:gd name="T3" fmla="*/ 0 h 2"/>
                    <a:gd name="T4" fmla="*/ 4 w 4"/>
                    <a:gd name="T5" fmla="*/ 2 h 2"/>
                    <a:gd name="T6" fmla="*/ 1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3" y="1"/>
                        <a:pt x="2" y="1"/>
                        <a:pt x="1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0" name="Freeform 27">
                  <a:extLst>
                    <a:ext uri="{FF2B5EF4-FFF2-40B4-BE49-F238E27FC236}">
                      <a16:creationId xmlns:a16="http://schemas.microsoft.com/office/drawing/2014/main" id="{E818635D-5930-4877-A0B6-98463D1FF8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851" y="622300"/>
                  <a:ext cx="1530350" cy="1233488"/>
                </a:xfrm>
                <a:custGeom>
                  <a:avLst/>
                  <a:gdLst>
                    <a:gd name="T0" fmla="*/ 126 w 361"/>
                    <a:gd name="T1" fmla="*/ 89 h 290"/>
                    <a:gd name="T2" fmla="*/ 137 w 361"/>
                    <a:gd name="T3" fmla="*/ 45 h 290"/>
                    <a:gd name="T4" fmla="*/ 217 w 361"/>
                    <a:gd name="T5" fmla="*/ 38 h 290"/>
                    <a:gd name="T6" fmla="*/ 237 w 361"/>
                    <a:gd name="T7" fmla="*/ 74 h 290"/>
                    <a:gd name="T8" fmla="*/ 243 w 361"/>
                    <a:gd name="T9" fmla="*/ 73 h 290"/>
                    <a:gd name="T10" fmla="*/ 261 w 361"/>
                    <a:gd name="T11" fmla="*/ 59 h 290"/>
                    <a:gd name="T12" fmla="*/ 332 w 361"/>
                    <a:gd name="T13" fmla="*/ 87 h 290"/>
                    <a:gd name="T14" fmla="*/ 315 w 361"/>
                    <a:gd name="T15" fmla="*/ 143 h 290"/>
                    <a:gd name="T16" fmla="*/ 315 w 361"/>
                    <a:gd name="T17" fmla="*/ 144 h 290"/>
                    <a:gd name="T18" fmla="*/ 350 w 361"/>
                    <a:gd name="T19" fmla="*/ 171 h 290"/>
                    <a:gd name="T20" fmla="*/ 345 w 361"/>
                    <a:gd name="T21" fmla="*/ 214 h 290"/>
                    <a:gd name="T22" fmla="*/ 280 w 361"/>
                    <a:gd name="T23" fmla="*/ 224 h 290"/>
                    <a:gd name="T24" fmla="*/ 275 w 361"/>
                    <a:gd name="T25" fmla="*/ 226 h 290"/>
                    <a:gd name="T26" fmla="*/ 230 w 361"/>
                    <a:gd name="T27" fmla="*/ 284 h 290"/>
                    <a:gd name="T28" fmla="*/ 175 w 361"/>
                    <a:gd name="T29" fmla="*/ 244 h 290"/>
                    <a:gd name="T30" fmla="*/ 171 w 361"/>
                    <a:gd name="T31" fmla="*/ 243 h 290"/>
                    <a:gd name="T32" fmla="*/ 164 w 361"/>
                    <a:gd name="T33" fmla="*/ 251 h 290"/>
                    <a:gd name="T34" fmla="*/ 104 w 361"/>
                    <a:gd name="T35" fmla="*/ 275 h 290"/>
                    <a:gd name="T36" fmla="*/ 58 w 361"/>
                    <a:gd name="T37" fmla="*/ 235 h 290"/>
                    <a:gd name="T38" fmla="*/ 71 w 361"/>
                    <a:gd name="T39" fmla="*/ 195 h 290"/>
                    <a:gd name="T40" fmla="*/ 73 w 361"/>
                    <a:gd name="T41" fmla="*/ 193 h 290"/>
                    <a:gd name="T42" fmla="*/ 33 w 361"/>
                    <a:gd name="T43" fmla="*/ 147 h 290"/>
                    <a:gd name="T44" fmla="*/ 121 w 361"/>
                    <a:gd name="T45" fmla="*/ 91 h 290"/>
                    <a:gd name="T46" fmla="*/ 126 w 361"/>
                    <a:gd name="T47" fmla="*/ 89 h 290"/>
                    <a:gd name="T48" fmla="*/ 36 w 361"/>
                    <a:gd name="T49" fmla="*/ 171 h 290"/>
                    <a:gd name="T50" fmla="*/ 62 w 361"/>
                    <a:gd name="T51" fmla="*/ 192 h 290"/>
                    <a:gd name="T52" fmla="*/ 68 w 361"/>
                    <a:gd name="T53" fmla="*/ 194 h 290"/>
                    <a:gd name="T54" fmla="*/ 65 w 361"/>
                    <a:gd name="T55" fmla="*/ 196 h 290"/>
                    <a:gd name="T56" fmla="*/ 73 w 361"/>
                    <a:gd name="T57" fmla="*/ 266 h 290"/>
                    <a:gd name="T58" fmla="*/ 151 w 361"/>
                    <a:gd name="T59" fmla="*/ 267 h 290"/>
                    <a:gd name="T60" fmla="*/ 172 w 361"/>
                    <a:gd name="T61" fmla="*/ 246 h 290"/>
                    <a:gd name="T62" fmla="*/ 169 w 361"/>
                    <a:gd name="T63" fmla="*/ 248 h 290"/>
                    <a:gd name="T64" fmla="*/ 173 w 361"/>
                    <a:gd name="T65" fmla="*/ 262 h 290"/>
                    <a:gd name="T66" fmla="*/ 241 w 361"/>
                    <a:gd name="T67" fmla="*/ 285 h 290"/>
                    <a:gd name="T68" fmla="*/ 281 w 361"/>
                    <a:gd name="T69" fmla="*/ 236 h 290"/>
                    <a:gd name="T70" fmla="*/ 281 w 361"/>
                    <a:gd name="T71" fmla="*/ 224 h 290"/>
                    <a:gd name="T72" fmla="*/ 275 w 361"/>
                    <a:gd name="T73" fmla="*/ 226 h 290"/>
                    <a:gd name="T74" fmla="*/ 353 w 361"/>
                    <a:gd name="T75" fmla="*/ 208 h 290"/>
                    <a:gd name="T76" fmla="*/ 347 w 361"/>
                    <a:gd name="T77" fmla="*/ 157 h 290"/>
                    <a:gd name="T78" fmla="*/ 331 w 361"/>
                    <a:gd name="T79" fmla="*/ 145 h 290"/>
                    <a:gd name="T80" fmla="*/ 324 w 361"/>
                    <a:gd name="T81" fmla="*/ 140 h 290"/>
                    <a:gd name="T82" fmla="*/ 306 w 361"/>
                    <a:gd name="T83" fmla="*/ 54 h 290"/>
                    <a:gd name="T84" fmla="*/ 238 w 361"/>
                    <a:gd name="T85" fmla="*/ 73 h 290"/>
                    <a:gd name="T86" fmla="*/ 243 w 361"/>
                    <a:gd name="T87" fmla="*/ 72 h 290"/>
                    <a:gd name="T88" fmla="*/ 120 w 361"/>
                    <a:gd name="T89" fmla="*/ 91 h 290"/>
                    <a:gd name="T90" fmla="*/ 126 w 361"/>
                    <a:gd name="T91" fmla="*/ 89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61" h="290">
                      <a:moveTo>
                        <a:pt x="126" y="89"/>
                      </a:moveTo>
                      <a:cubicBezTo>
                        <a:pt x="123" y="74"/>
                        <a:pt x="126" y="57"/>
                        <a:pt x="137" y="45"/>
                      </a:cubicBezTo>
                      <a:cubicBezTo>
                        <a:pt x="155" y="24"/>
                        <a:pt x="195" y="25"/>
                        <a:pt x="217" y="38"/>
                      </a:cubicBezTo>
                      <a:cubicBezTo>
                        <a:pt x="230" y="46"/>
                        <a:pt x="236" y="60"/>
                        <a:pt x="237" y="74"/>
                      </a:cubicBezTo>
                      <a:cubicBezTo>
                        <a:pt x="238" y="75"/>
                        <a:pt x="242" y="73"/>
                        <a:pt x="243" y="73"/>
                      </a:cubicBezTo>
                      <a:cubicBezTo>
                        <a:pt x="248" y="67"/>
                        <a:pt x="255" y="63"/>
                        <a:pt x="261" y="59"/>
                      </a:cubicBezTo>
                      <a:cubicBezTo>
                        <a:pt x="290" y="42"/>
                        <a:pt x="317" y="63"/>
                        <a:pt x="332" y="87"/>
                      </a:cubicBezTo>
                      <a:cubicBezTo>
                        <a:pt x="345" y="109"/>
                        <a:pt x="331" y="128"/>
                        <a:pt x="315" y="143"/>
                      </a:cubicBezTo>
                      <a:cubicBezTo>
                        <a:pt x="314" y="143"/>
                        <a:pt x="315" y="144"/>
                        <a:pt x="315" y="144"/>
                      </a:cubicBezTo>
                      <a:cubicBezTo>
                        <a:pt x="330" y="148"/>
                        <a:pt x="344" y="157"/>
                        <a:pt x="350" y="171"/>
                      </a:cubicBezTo>
                      <a:cubicBezTo>
                        <a:pt x="356" y="184"/>
                        <a:pt x="350" y="201"/>
                        <a:pt x="345" y="214"/>
                      </a:cubicBezTo>
                      <a:cubicBezTo>
                        <a:pt x="332" y="242"/>
                        <a:pt x="302" y="240"/>
                        <a:pt x="280" y="224"/>
                      </a:cubicBezTo>
                      <a:cubicBezTo>
                        <a:pt x="279" y="223"/>
                        <a:pt x="274" y="224"/>
                        <a:pt x="275" y="226"/>
                      </a:cubicBezTo>
                      <a:cubicBezTo>
                        <a:pt x="281" y="256"/>
                        <a:pt x="260" y="279"/>
                        <a:pt x="230" y="284"/>
                      </a:cubicBezTo>
                      <a:cubicBezTo>
                        <a:pt x="196" y="290"/>
                        <a:pt x="183" y="271"/>
                        <a:pt x="175" y="244"/>
                      </a:cubicBezTo>
                      <a:cubicBezTo>
                        <a:pt x="174" y="243"/>
                        <a:pt x="172" y="243"/>
                        <a:pt x="171" y="243"/>
                      </a:cubicBezTo>
                      <a:cubicBezTo>
                        <a:pt x="168" y="244"/>
                        <a:pt x="166" y="248"/>
                        <a:pt x="164" y="251"/>
                      </a:cubicBezTo>
                      <a:cubicBezTo>
                        <a:pt x="149" y="269"/>
                        <a:pt x="128" y="280"/>
                        <a:pt x="104" y="275"/>
                      </a:cubicBezTo>
                      <a:cubicBezTo>
                        <a:pt x="83" y="271"/>
                        <a:pt x="62" y="256"/>
                        <a:pt x="58" y="235"/>
                      </a:cubicBezTo>
                      <a:cubicBezTo>
                        <a:pt x="56" y="226"/>
                        <a:pt x="60" y="198"/>
                        <a:pt x="71" y="195"/>
                      </a:cubicBezTo>
                      <a:cubicBezTo>
                        <a:pt x="72" y="195"/>
                        <a:pt x="75" y="194"/>
                        <a:pt x="73" y="193"/>
                      </a:cubicBezTo>
                      <a:cubicBezTo>
                        <a:pt x="53" y="185"/>
                        <a:pt x="37" y="168"/>
                        <a:pt x="33" y="147"/>
                      </a:cubicBezTo>
                      <a:cubicBezTo>
                        <a:pt x="24" y="101"/>
                        <a:pt x="83" y="60"/>
                        <a:pt x="121" y="91"/>
                      </a:cubicBezTo>
                      <a:cubicBezTo>
                        <a:pt x="122" y="92"/>
                        <a:pt x="127" y="90"/>
                        <a:pt x="126" y="89"/>
                      </a:cubicBezTo>
                      <a:cubicBezTo>
                        <a:pt x="77" y="48"/>
                        <a:pt x="0" y="116"/>
                        <a:pt x="36" y="171"/>
                      </a:cubicBezTo>
                      <a:cubicBezTo>
                        <a:pt x="42" y="180"/>
                        <a:pt x="52" y="187"/>
                        <a:pt x="62" y="192"/>
                      </a:cubicBezTo>
                      <a:cubicBezTo>
                        <a:pt x="65" y="194"/>
                        <a:pt x="67" y="194"/>
                        <a:pt x="68" y="194"/>
                      </a:cubicBezTo>
                      <a:cubicBezTo>
                        <a:pt x="69" y="194"/>
                        <a:pt x="68" y="193"/>
                        <a:pt x="65" y="196"/>
                      </a:cubicBezTo>
                      <a:cubicBezTo>
                        <a:pt x="43" y="217"/>
                        <a:pt x="50" y="249"/>
                        <a:pt x="73" y="266"/>
                      </a:cubicBezTo>
                      <a:cubicBezTo>
                        <a:pt x="97" y="283"/>
                        <a:pt x="127" y="283"/>
                        <a:pt x="151" y="267"/>
                      </a:cubicBezTo>
                      <a:cubicBezTo>
                        <a:pt x="160" y="262"/>
                        <a:pt x="166" y="254"/>
                        <a:pt x="172" y="246"/>
                      </a:cubicBezTo>
                      <a:cubicBezTo>
                        <a:pt x="175" y="243"/>
                        <a:pt x="169" y="244"/>
                        <a:pt x="169" y="248"/>
                      </a:cubicBezTo>
                      <a:cubicBezTo>
                        <a:pt x="170" y="253"/>
                        <a:pt x="172" y="258"/>
                        <a:pt x="173" y="262"/>
                      </a:cubicBezTo>
                      <a:cubicBezTo>
                        <a:pt x="184" y="290"/>
                        <a:pt x="216" y="290"/>
                        <a:pt x="241" y="285"/>
                      </a:cubicBezTo>
                      <a:cubicBezTo>
                        <a:pt x="265" y="279"/>
                        <a:pt x="280" y="260"/>
                        <a:pt x="281" y="236"/>
                      </a:cubicBezTo>
                      <a:cubicBezTo>
                        <a:pt x="281" y="232"/>
                        <a:pt x="281" y="228"/>
                        <a:pt x="281" y="224"/>
                      </a:cubicBezTo>
                      <a:cubicBezTo>
                        <a:pt x="279" y="225"/>
                        <a:pt x="277" y="226"/>
                        <a:pt x="275" y="226"/>
                      </a:cubicBezTo>
                      <a:cubicBezTo>
                        <a:pt x="304" y="247"/>
                        <a:pt x="337" y="242"/>
                        <a:pt x="353" y="208"/>
                      </a:cubicBezTo>
                      <a:cubicBezTo>
                        <a:pt x="361" y="191"/>
                        <a:pt x="361" y="171"/>
                        <a:pt x="347" y="157"/>
                      </a:cubicBezTo>
                      <a:cubicBezTo>
                        <a:pt x="343" y="152"/>
                        <a:pt x="337" y="148"/>
                        <a:pt x="331" y="145"/>
                      </a:cubicBezTo>
                      <a:cubicBezTo>
                        <a:pt x="325" y="143"/>
                        <a:pt x="318" y="144"/>
                        <a:pt x="324" y="140"/>
                      </a:cubicBezTo>
                      <a:cubicBezTo>
                        <a:pt x="356" y="112"/>
                        <a:pt x="341" y="73"/>
                        <a:pt x="306" y="54"/>
                      </a:cubicBezTo>
                      <a:cubicBezTo>
                        <a:pt x="283" y="42"/>
                        <a:pt x="254" y="56"/>
                        <a:pt x="238" y="73"/>
                      </a:cubicBezTo>
                      <a:cubicBezTo>
                        <a:pt x="239" y="73"/>
                        <a:pt x="241" y="72"/>
                        <a:pt x="243" y="72"/>
                      </a:cubicBezTo>
                      <a:cubicBezTo>
                        <a:pt x="235" y="0"/>
                        <a:pt x="104" y="17"/>
                        <a:pt x="120" y="91"/>
                      </a:cubicBezTo>
                      <a:cubicBezTo>
                        <a:pt x="121" y="92"/>
                        <a:pt x="127" y="91"/>
                        <a:pt x="126" y="89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1" name="Freeform 28">
                  <a:extLst>
                    <a:ext uri="{FF2B5EF4-FFF2-40B4-BE49-F238E27FC236}">
                      <a16:creationId xmlns:a16="http://schemas.microsoft.com/office/drawing/2014/main" id="{988A3546-A948-422D-8F0A-6646A31E91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004888"/>
                  <a:ext cx="1008063" cy="655638"/>
                </a:xfrm>
                <a:custGeom>
                  <a:avLst/>
                  <a:gdLst>
                    <a:gd name="T0" fmla="*/ 105 w 238"/>
                    <a:gd name="T1" fmla="*/ 3 h 154"/>
                    <a:gd name="T2" fmla="*/ 6 w 238"/>
                    <a:gd name="T3" fmla="*/ 74 h 154"/>
                    <a:gd name="T4" fmla="*/ 123 w 238"/>
                    <a:gd name="T5" fmla="*/ 149 h 154"/>
                    <a:gd name="T6" fmla="*/ 222 w 238"/>
                    <a:gd name="T7" fmla="*/ 100 h 154"/>
                    <a:gd name="T8" fmla="*/ 177 w 238"/>
                    <a:gd name="T9" fmla="*/ 9 h 154"/>
                    <a:gd name="T10" fmla="*/ 105 w 238"/>
                    <a:gd name="T11" fmla="*/ 3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8" h="154">
                      <a:moveTo>
                        <a:pt x="105" y="3"/>
                      </a:moveTo>
                      <a:cubicBezTo>
                        <a:pt x="68" y="7"/>
                        <a:pt x="11" y="26"/>
                        <a:pt x="6" y="74"/>
                      </a:cubicBezTo>
                      <a:cubicBezTo>
                        <a:pt x="0" y="139"/>
                        <a:pt x="79" y="154"/>
                        <a:pt x="123" y="149"/>
                      </a:cubicBezTo>
                      <a:cubicBezTo>
                        <a:pt x="159" y="144"/>
                        <a:pt x="206" y="141"/>
                        <a:pt x="222" y="100"/>
                      </a:cubicBezTo>
                      <a:cubicBezTo>
                        <a:pt x="238" y="61"/>
                        <a:pt x="211" y="20"/>
                        <a:pt x="177" y="9"/>
                      </a:cubicBezTo>
                      <a:cubicBezTo>
                        <a:pt x="155" y="1"/>
                        <a:pt x="128" y="0"/>
                        <a:pt x="105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2" name="Freeform 29">
                  <a:extLst>
                    <a:ext uri="{FF2B5EF4-FFF2-40B4-BE49-F238E27FC236}">
                      <a16:creationId xmlns:a16="http://schemas.microsoft.com/office/drawing/2014/main" id="{8B4528E9-3745-44D2-9FCD-87BD4BE311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5114" y="958850"/>
                  <a:ext cx="1017588" cy="668338"/>
                </a:xfrm>
                <a:custGeom>
                  <a:avLst/>
                  <a:gdLst>
                    <a:gd name="T0" fmla="*/ 108 w 240"/>
                    <a:gd name="T1" fmla="*/ 4 h 157"/>
                    <a:gd name="T2" fmla="*/ 5 w 240"/>
                    <a:gd name="T3" fmla="*/ 82 h 157"/>
                    <a:gd name="T4" fmla="*/ 106 w 240"/>
                    <a:gd name="T5" fmla="*/ 156 h 157"/>
                    <a:gd name="T6" fmla="*/ 228 w 240"/>
                    <a:gd name="T7" fmla="*/ 102 h 157"/>
                    <a:gd name="T8" fmla="*/ 205 w 240"/>
                    <a:gd name="T9" fmla="*/ 23 h 157"/>
                    <a:gd name="T10" fmla="*/ 108 w 240"/>
                    <a:gd name="T11" fmla="*/ 4 h 157"/>
                    <a:gd name="T12" fmla="*/ 106 w 240"/>
                    <a:gd name="T13" fmla="*/ 6 h 157"/>
                    <a:gd name="T14" fmla="*/ 226 w 240"/>
                    <a:gd name="T15" fmla="*/ 81 h 157"/>
                    <a:gd name="T16" fmla="*/ 102 w 240"/>
                    <a:gd name="T17" fmla="*/ 153 h 157"/>
                    <a:gd name="T18" fmla="*/ 12 w 240"/>
                    <a:gd name="T19" fmla="*/ 94 h 157"/>
                    <a:gd name="T20" fmla="*/ 107 w 240"/>
                    <a:gd name="T21" fmla="*/ 6 h 157"/>
                    <a:gd name="T22" fmla="*/ 108 w 240"/>
                    <a:gd name="T23" fmla="*/ 4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0" h="157">
                      <a:moveTo>
                        <a:pt x="108" y="4"/>
                      </a:moveTo>
                      <a:cubicBezTo>
                        <a:pt x="63" y="10"/>
                        <a:pt x="9" y="31"/>
                        <a:pt x="5" y="82"/>
                      </a:cubicBezTo>
                      <a:cubicBezTo>
                        <a:pt x="2" y="135"/>
                        <a:pt x="64" y="155"/>
                        <a:pt x="106" y="156"/>
                      </a:cubicBezTo>
                      <a:cubicBezTo>
                        <a:pt x="150" y="157"/>
                        <a:pt x="208" y="146"/>
                        <a:pt x="228" y="102"/>
                      </a:cubicBezTo>
                      <a:cubicBezTo>
                        <a:pt x="240" y="74"/>
                        <a:pt x="226" y="42"/>
                        <a:pt x="205" y="23"/>
                      </a:cubicBezTo>
                      <a:cubicBezTo>
                        <a:pt x="180" y="0"/>
                        <a:pt x="140" y="1"/>
                        <a:pt x="108" y="4"/>
                      </a:cubicBezTo>
                      <a:cubicBezTo>
                        <a:pt x="107" y="4"/>
                        <a:pt x="102" y="7"/>
                        <a:pt x="106" y="6"/>
                      </a:cubicBezTo>
                      <a:cubicBezTo>
                        <a:pt x="159" y="1"/>
                        <a:pt x="225" y="16"/>
                        <a:pt x="226" y="81"/>
                      </a:cubicBezTo>
                      <a:cubicBezTo>
                        <a:pt x="228" y="142"/>
                        <a:pt x="148" y="156"/>
                        <a:pt x="102" y="153"/>
                      </a:cubicBezTo>
                      <a:cubicBezTo>
                        <a:pt x="64" y="151"/>
                        <a:pt x="21" y="134"/>
                        <a:pt x="12" y="94"/>
                      </a:cubicBezTo>
                      <a:cubicBezTo>
                        <a:pt x="0" y="39"/>
                        <a:pt x="63" y="12"/>
                        <a:pt x="107" y="6"/>
                      </a:cubicBezTo>
                      <a:cubicBezTo>
                        <a:pt x="109" y="6"/>
                        <a:pt x="112" y="3"/>
                        <a:pt x="108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3" name="Freeform 30">
                  <a:extLst>
                    <a:ext uri="{FF2B5EF4-FFF2-40B4-BE49-F238E27FC236}">
                      <a16:creationId xmlns:a16="http://schemas.microsoft.com/office/drawing/2014/main" id="{AC36726A-3137-4710-A3F1-7A2D10631C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6714" y="1052513"/>
                  <a:ext cx="771525" cy="136525"/>
                </a:xfrm>
                <a:custGeom>
                  <a:avLst/>
                  <a:gdLst>
                    <a:gd name="T0" fmla="*/ 3 w 182"/>
                    <a:gd name="T1" fmla="*/ 17 h 32"/>
                    <a:gd name="T2" fmla="*/ 179 w 182"/>
                    <a:gd name="T3" fmla="*/ 2 h 32"/>
                    <a:gd name="T4" fmla="*/ 175 w 182"/>
                    <a:gd name="T5" fmla="*/ 1 h 32"/>
                    <a:gd name="T6" fmla="*/ 7 w 182"/>
                    <a:gd name="T7" fmla="*/ 14 h 32"/>
                    <a:gd name="T8" fmla="*/ 3 w 182"/>
                    <a:gd name="T9" fmla="*/ 1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32">
                      <a:moveTo>
                        <a:pt x="3" y="17"/>
                      </a:moveTo>
                      <a:cubicBezTo>
                        <a:pt x="60" y="32"/>
                        <a:pt x="126" y="28"/>
                        <a:pt x="179" y="2"/>
                      </a:cubicBezTo>
                      <a:cubicBezTo>
                        <a:pt x="182" y="1"/>
                        <a:pt x="177" y="0"/>
                        <a:pt x="175" y="1"/>
                      </a:cubicBezTo>
                      <a:cubicBezTo>
                        <a:pt x="125" y="26"/>
                        <a:pt x="61" y="28"/>
                        <a:pt x="7" y="14"/>
                      </a:cubicBezTo>
                      <a:cubicBezTo>
                        <a:pt x="5" y="13"/>
                        <a:pt x="0" y="16"/>
                        <a:pt x="3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4" name="Freeform 31">
                  <a:extLst>
                    <a:ext uri="{FF2B5EF4-FFF2-40B4-BE49-F238E27FC236}">
                      <a16:creationId xmlns:a16="http://schemas.microsoft.com/office/drawing/2014/main" id="{75E18478-80FA-4D3E-AE05-7D5DF15473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8451" y="1163638"/>
                  <a:ext cx="928688" cy="215900"/>
                </a:xfrm>
                <a:custGeom>
                  <a:avLst/>
                  <a:gdLst>
                    <a:gd name="T0" fmla="*/ 0 w 219"/>
                    <a:gd name="T1" fmla="*/ 26 h 51"/>
                    <a:gd name="T2" fmla="*/ 216 w 219"/>
                    <a:gd name="T3" fmla="*/ 1 h 51"/>
                    <a:gd name="T4" fmla="*/ 212 w 219"/>
                    <a:gd name="T5" fmla="*/ 1 h 51"/>
                    <a:gd name="T6" fmla="*/ 6 w 219"/>
                    <a:gd name="T7" fmla="*/ 24 h 51"/>
                    <a:gd name="T8" fmla="*/ 0 w 219"/>
                    <a:gd name="T9" fmla="*/ 2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1">
                      <a:moveTo>
                        <a:pt x="0" y="26"/>
                      </a:moveTo>
                      <a:cubicBezTo>
                        <a:pt x="70" y="51"/>
                        <a:pt x="155" y="44"/>
                        <a:pt x="216" y="1"/>
                      </a:cubicBezTo>
                      <a:cubicBezTo>
                        <a:pt x="219" y="0"/>
                        <a:pt x="213" y="0"/>
                        <a:pt x="212" y="1"/>
                      </a:cubicBezTo>
                      <a:cubicBezTo>
                        <a:pt x="153" y="42"/>
                        <a:pt x="72" y="48"/>
                        <a:pt x="6" y="24"/>
                      </a:cubicBezTo>
                      <a:cubicBezTo>
                        <a:pt x="4" y="23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5" name="Freeform 32">
                  <a:extLst>
                    <a:ext uri="{FF2B5EF4-FFF2-40B4-BE49-F238E27FC236}">
                      <a16:creationId xmlns:a16="http://schemas.microsoft.com/office/drawing/2014/main" id="{CF1A34FC-C50A-4849-88D3-1D81065928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1316038"/>
                  <a:ext cx="928688" cy="233363"/>
                </a:xfrm>
                <a:custGeom>
                  <a:avLst/>
                  <a:gdLst>
                    <a:gd name="T0" fmla="*/ 4 w 219"/>
                    <a:gd name="T1" fmla="*/ 34 h 55"/>
                    <a:gd name="T2" fmla="*/ 216 w 219"/>
                    <a:gd name="T3" fmla="*/ 5 h 55"/>
                    <a:gd name="T4" fmla="*/ 212 w 219"/>
                    <a:gd name="T5" fmla="*/ 2 h 55"/>
                    <a:gd name="T6" fmla="*/ 7 w 219"/>
                    <a:gd name="T7" fmla="*/ 30 h 55"/>
                    <a:gd name="T8" fmla="*/ 4 w 219"/>
                    <a:gd name="T9" fmla="*/ 3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5">
                      <a:moveTo>
                        <a:pt x="4" y="34"/>
                      </a:moveTo>
                      <a:cubicBezTo>
                        <a:pt x="74" y="55"/>
                        <a:pt x="156" y="45"/>
                        <a:pt x="216" y="5"/>
                      </a:cubicBezTo>
                      <a:cubicBezTo>
                        <a:pt x="219" y="2"/>
                        <a:pt x="215" y="0"/>
                        <a:pt x="212" y="2"/>
                      </a:cubicBezTo>
                      <a:cubicBezTo>
                        <a:pt x="154" y="41"/>
                        <a:pt x="74" y="50"/>
                        <a:pt x="7" y="30"/>
                      </a:cubicBezTo>
                      <a:cubicBezTo>
                        <a:pt x="5" y="29"/>
                        <a:pt x="0" y="33"/>
                        <a:pt x="4" y="3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6" name="Freeform 33">
                  <a:extLst>
                    <a:ext uri="{FF2B5EF4-FFF2-40B4-BE49-F238E27FC236}">
                      <a16:creationId xmlns:a16="http://schemas.microsoft.com/office/drawing/2014/main" id="{8BDAE1DE-8205-4502-B6D5-86BDEF4927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7989" y="1019175"/>
                  <a:ext cx="230188" cy="595313"/>
                </a:xfrm>
                <a:custGeom>
                  <a:avLst/>
                  <a:gdLst>
                    <a:gd name="T0" fmla="*/ 27 w 54"/>
                    <a:gd name="T1" fmla="*/ 3 h 140"/>
                    <a:gd name="T2" fmla="*/ 47 w 54"/>
                    <a:gd name="T3" fmla="*/ 139 h 140"/>
                    <a:gd name="T4" fmla="*/ 51 w 54"/>
                    <a:gd name="T5" fmla="*/ 135 h 140"/>
                    <a:gd name="T6" fmla="*/ 32 w 54"/>
                    <a:gd name="T7" fmla="*/ 3 h 140"/>
                    <a:gd name="T8" fmla="*/ 27 w 54"/>
                    <a:gd name="T9" fmla="*/ 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40">
                      <a:moveTo>
                        <a:pt x="27" y="3"/>
                      </a:moveTo>
                      <a:cubicBezTo>
                        <a:pt x="0" y="48"/>
                        <a:pt x="2" y="106"/>
                        <a:pt x="47" y="139"/>
                      </a:cubicBezTo>
                      <a:cubicBezTo>
                        <a:pt x="49" y="140"/>
                        <a:pt x="54" y="137"/>
                        <a:pt x="51" y="135"/>
                      </a:cubicBezTo>
                      <a:cubicBezTo>
                        <a:pt x="8" y="103"/>
                        <a:pt x="6" y="47"/>
                        <a:pt x="32" y="3"/>
                      </a:cubicBezTo>
                      <a:cubicBezTo>
                        <a:pt x="34" y="0"/>
                        <a:pt x="28" y="1"/>
                        <a:pt x="27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7" name="Freeform 34">
                  <a:extLst>
                    <a:ext uri="{FF2B5EF4-FFF2-40B4-BE49-F238E27FC236}">
                      <a16:creationId xmlns:a16="http://schemas.microsoft.com/office/drawing/2014/main" id="{1F8062C7-572C-434A-BDA0-A1BD8F13A7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1351" y="971550"/>
                  <a:ext cx="179388" cy="655638"/>
                </a:xfrm>
                <a:custGeom>
                  <a:avLst/>
                  <a:gdLst>
                    <a:gd name="T0" fmla="*/ 10 w 42"/>
                    <a:gd name="T1" fmla="*/ 4 h 154"/>
                    <a:gd name="T2" fmla="*/ 35 w 42"/>
                    <a:gd name="T3" fmla="*/ 152 h 154"/>
                    <a:gd name="T4" fmla="*/ 40 w 42"/>
                    <a:gd name="T5" fmla="*/ 149 h 154"/>
                    <a:gd name="T6" fmla="*/ 16 w 42"/>
                    <a:gd name="T7" fmla="*/ 3 h 154"/>
                    <a:gd name="T8" fmla="*/ 10 w 42"/>
                    <a:gd name="T9" fmla="*/ 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154">
                      <a:moveTo>
                        <a:pt x="10" y="4"/>
                      </a:moveTo>
                      <a:cubicBezTo>
                        <a:pt x="0" y="52"/>
                        <a:pt x="0" y="114"/>
                        <a:pt x="35" y="152"/>
                      </a:cubicBezTo>
                      <a:cubicBezTo>
                        <a:pt x="36" y="154"/>
                        <a:pt x="42" y="152"/>
                        <a:pt x="40" y="149"/>
                      </a:cubicBezTo>
                      <a:cubicBezTo>
                        <a:pt x="6" y="112"/>
                        <a:pt x="6" y="50"/>
                        <a:pt x="16" y="3"/>
                      </a:cubicBezTo>
                      <a:cubicBezTo>
                        <a:pt x="16" y="0"/>
                        <a:pt x="10" y="1"/>
                        <a:pt x="10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8" name="Freeform 35">
                  <a:extLst>
                    <a:ext uri="{FF2B5EF4-FFF2-40B4-BE49-F238E27FC236}">
                      <a16:creationId xmlns:a16="http://schemas.microsoft.com/office/drawing/2014/main" id="{726A37A3-4C34-4102-BD18-CF74D97B01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3439" y="971550"/>
                  <a:ext cx="142875" cy="620713"/>
                </a:xfrm>
                <a:custGeom>
                  <a:avLst/>
                  <a:gdLst>
                    <a:gd name="T0" fmla="*/ 9 w 34"/>
                    <a:gd name="T1" fmla="*/ 3 h 146"/>
                    <a:gd name="T2" fmla="*/ 28 w 34"/>
                    <a:gd name="T3" fmla="*/ 145 h 146"/>
                    <a:gd name="T4" fmla="*/ 34 w 34"/>
                    <a:gd name="T5" fmla="*/ 143 h 146"/>
                    <a:gd name="T6" fmla="*/ 14 w 34"/>
                    <a:gd name="T7" fmla="*/ 2 h 146"/>
                    <a:gd name="T8" fmla="*/ 9 w 34"/>
                    <a:gd name="T9" fmla="*/ 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46">
                      <a:moveTo>
                        <a:pt x="9" y="3"/>
                      </a:moveTo>
                      <a:cubicBezTo>
                        <a:pt x="0" y="50"/>
                        <a:pt x="7" y="102"/>
                        <a:pt x="28" y="145"/>
                      </a:cubicBezTo>
                      <a:cubicBezTo>
                        <a:pt x="29" y="146"/>
                        <a:pt x="34" y="145"/>
                        <a:pt x="34" y="143"/>
                      </a:cubicBezTo>
                      <a:cubicBezTo>
                        <a:pt x="13" y="101"/>
                        <a:pt x="6" y="49"/>
                        <a:pt x="14" y="2"/>
                      </a:cubicBezTo>
                      <a:cubicBezTo>
                        <a:pt x="15" y="0"/>
                        <a:pt x="9" y="1"/>
                        <a:pt x="9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9" name="Freeform 36">
                  <a:extLst>
                    <a:ext uri="{FF2B5EF4-FFF2-40B4-BE49-F238E27FC236}">
                      <a16:creationId xmlns:a16="http://schemas.microsoft.com/office/drawing/2014/main" id="{29695BE8-96EE-4795-B9A9-C4EF5F1DB8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476" y="992188"/>
                  <a:ext cx="157163" cy="519113"/>
                </a:xfrm>
                <a:custGeom>
                  <a:avLst/>
                  <a:gdLst>
                    <a:gd name="T0" fmla="*/ 0 w 37"/>
                    <a:gd name="T1" fmla="*/ 3 h 122"/>
                    <a:gd name="T2" fmla="*/ 29 w 37"/>
                    <a:gd name="T3" fmla="*/ 120 h 122"/>
                    <a:gd name="T4" fmla="*/ 35 w 37"/>
                    <a:gd name="T5" fmla="*/ 117 h 122"/>
                    <a:gd name="T6" fmla="*/ 6 w 37"/>
                    <a:gd name="T7" fmla="*/ 3 h 122"/>
                    <a:gd name="T8" fmla="*/ 0 w 37"/>
                    <a:gd name="T9" fmla="*/ 3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22">
                      <a:moveTo>
                        <a:pt x="0" y="3"/>
                      </a:moveTo>
                      <a:cubicBezTo>
                        <a:pt x="1" y="40"/>
                        <a:pt x="3" y="92"/>
                        <a:pt x="29" y="120"/>
                      </a:cubicBezTo>
                      <a:cubicBezTo>
                        <a:pt x="31" y="122"/>
                        <a:pt x="37" y="119"/>
                        <a:pt x="35" y="117"/>
                      </a:cubicBezTo>
                      <a:cubicBezTo>
                        <a:pt x="9" y="90"/>
                        <a:pt x="7" y="38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0" name="Freeform 37">
                  <a:extLst>
                    <a:ext uri="{FF2B5EF4-FFF2-40B4-BE49-F238E27FC236}">
                      <a16:creationId xmlns:a16="http://schemas.microsoft.com/office/drawing/2014/main" id="{4215CD33-C6F3-4F38-96FD-F44062BA28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0A8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1" name="Freeform 38">
                  <a:extLst>
                    <a:ext uri="{FF2B5EF4-FFF2-40B4-BE49-F238E27FC236}">
                      <a16:creationId xmlns:a16="http://schemas.microsoft.com/office/drawing/2014/main" id="{A1FD3D42-B565-423A-809D-BCA8D90621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2" name="Freeform 39">
                  <a:extLst>
                    <a:ext uri="{FF2B5EF4-FFF2-40B4-BE49-F238E27FC236}">
                      <a16:creationId xmlns:a16="http://schemas.microsoft.com/office/drawing/2014/main" id="{322598B9-0762-42C6-BD84-FBFD7D0D66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814" y="2303463"/>
                  <a:ext cx="885825" cy="565150"/>
                </a:xfrm>
                <a:custGeom>
                  <a:avLst/>
                  <a:gdLst>
                    <a:gd name="T0" fmla="*/ 209 w 209"/>
                    <a:gd name="T1" fmla="*/ 0 h 133"/>
                    <a:gd name="T2" fmla="*/ 188 w 209"/>
                    <a:gd name="T3" fmla="*/ 1 h 133"/>
                    <a:gd name="T4" fmla="*/ 0 w 209"/>
                    <a:gd name="T5" fmla="*/ 114 h 133"/>
                    <a:gd name="T6" fmla="*/ 3 w 209"/>
                    <a:gd name="T7" fmla="*/ 133 h 133"/>
                    <a:gd name="T8" fmla="*/ 184 w 209"/>
                    <a:gd name="T9" fmla="*/ 133 h 133"/>
                    <a:gd name="T10" fmla="*/ 209 w 209"/>
                    <a:gd name="T11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9" h="133">
                      <a:moveTo>
                        <a:pt x="209" y="0"/>
                      </a:moveTo>
                      <a:cubicBezTo>
                        <a:pt x="188" y="1"/>
                        <a:pt x="188" y="1"/>
                        <a:pt x="188" y="1"/>
                      </a:cubicBezTo>
                      <a:cubicBezTo>
                        <a:pt x="132" y="47"/>
                        <a:pt x="68" y="93"/>
                        <a:pt x="0" y="114"/>
                      </a:cubicBezTo>
                      <a:cubicBezTo>
                        <a:pt x="3" y="133"/>
                        <a:pt x="3" y="133"/>
                        <a:pt x="3" y="133"/>
                      </a:cubicBezTo>
                      <a:cubicBezTo>
                        <a:pt x="184" y="133"/>
                        <a:pt x="184" y="133"/>
                        <a:pt x="184" y="133"/>
                      </a:cubicBezTo>
                      <a:cubicBezTo>
                        <a:pt x="209" y="0"/>
                        <a:pt x="209" y="0"/>
                        <a:pt x="209" y="0"/>
                      </a:cubicBezTo>
                    </a:path>
                  </a:pathLst>
                </a:custGeom>
                <a:solidFill>
                  <a:srgbClr val="D7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3" name="Freeform 40">
                  <a:extLst>
                    <a:ext uri="{FF2B5EF4-FFF2-40B4-BE49-F238E27FC236}">
                      <a16:creationId xmlns:a16="http://schemas.microsoft.com/office/drawing/2014/main" id="{59AE48BA-C7DE-49E0-B4BC-8E6A99DB24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5589" y="2268538"/>
                  <a:ext cx="996950" cy="582613"/>
                </a:xfrm>
                <a:custGeom>
                  <a:avLst/>
                  <a:gdLst>
                    <a:gd name="T0" fmla="*/ 0 w 235"/>
                    <a:gd name="T1" fmla="*/ 9 h 137"/>
                    <a:gd name="T2" fmla="*/ 23 w 235"/>
                    <a:gd name="T3" fmla="*/ 136 h 137"/>
                    <a:gd name="T4" fmla="*/ 25 w 235"/>
                    <a:gd name="T5" fmla="*/ 137 h 137"/>
                    <a:gd name="T6" fmla="*/ 206 w 235"/>
                    <a:gd name="T7" fmla="*/ 137 h 137"/>
                    <a:gd name="T8" fmla="*/ 210 w 235"/>
                    <a:gd name="T9" fmla="*/ 135 h 137"/>
                    <a:gd name="T10" fmla="*/ 235 w 235"/>
                    <a:gd name="T11" fmla="*/ 2 h 137"/>
                    <a:gd name="T12" fmla="*/ 229 w 235"/>
                    <a:gd name="T13" fmla="*/ 3 h 137"/>
                    <a:gd name="T14" fmla="*/ 207 w 235"/>
                    <a:gd name="T15" fmla="*/ 123 h 137"/>
                    <a:gd name="T16" fmla="*/ 205 w 235"/>
                    <a:gd name="T17" fmla="*/ 132 h 137"/>
                    <a:gd name="T18" fmla="*/ 208 w 235"/>
                    <a:gd name="T19" fmla="*/ 134 h 137"/>
                    <a:gd name="T20" fmla="*/ 193 w 235"/>
                    <a:gd name="T21" fmla="*/ 134 h 137"/>
                    <a:gd name="T22" fmla="*/ 122 w 235"/>
                    <a:gd name="T23" fmla="*/ 134 h 137"/>
                    <a:gd name="T24" fmla="*/ 50 w 235"/>
                    <a:gd name="T25" fmla="*/ 134 h 137"/>
                    <a:gd name="T26" fmla="*/ 30 w 235"/>
                    <a:gd name="T27" fmla="*/ 134 h 137"/>
                    <a:gd name="T28" fmla="*/ 29 w 235"/>
                    <a:gd name="T29" fmla="*/ 134 h 137"/>
                    <a:gd name="T30" fmla="*/ 27 w 235"/>
                    <a:gd name="T31" fmla="*/ 127 h 137"/>
                    <a:gd name="T32" fmla="*/ 6 w 235"/>
                    <a:gd name="T33" fmla="*/ 8 h 137"/>
                    <a:gd name="T34" fmla="*/ 0 w 235"/>
                    <a:gd name="T35" fmla="*/ 9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5" h="137">
                      <a:moveTo>
                        <a:pt x="0" y="9"/>
                      </a:moveTo>
                      <a:cubicBezTo>
                        <a:pt x="8" y="52"/>
                        <a:pt x="15" y="94"/>
                        <a:pt x="23" y="136"/>
                      </a:cubicBezTo>
                      <a:cubicBezTo>
                        <a:pt x="23" y="137"/>
                        <a:pt x="24" y="137"/>
                        <a:pt x="25" y="137"/>
                      </a:cubicBezTo>
                      <a:cubicBezTo>
                        <a:pt x="85" y="137"/>
                        <a:pt x="145" y="137"/>
                        <a:pt x="206" y="137"/>
                      </a:cubicBezTo>
                      <a:cubicBezTo>
                        <a:pt x="207" y="137"/>
                        <a:pt x="210" y="136"/>
                        <a:pt x="210" y="135"/>
                      </a:cubicBezTo>
                      <a:cubicBezTo>
                        <a:pt x="218" y="91"/>
                        <a:pt x="226" y="46"/>
                        <a:pt x="235" y="2"/>
                      </a:cubicBezTo>
                      <a:cubicBezTo>
                        <a:pt x="235" y="0"/>
                        <a:pt x="229" y="1"/>
                        <a:pt x="229" y="3"/>
                      </a:cubicBezTo>
                      <a:cubicBezTo>
                        <a:pt x="221" y="43"/>
                        <a:pt x="214" y="83"/>
                        <a:pt x="207" y="123"/>
                      </a:cubicBezTo>
                      <a:cubicBezTo>
                        <a:pt x="206" y="126"/>
                        <a:pt x="205" y="129"/>
                        <a:pt x="205" y="132"/>
                      </a:cubicBezTo>
                      <a:cubicBezTo>
                        <a:pt x="204" y="137"/>
                        <a:pt x="204" y="134"/>
                        <a:pt x="208" y="134"/>
                      </a:cubicBezTo>
                      <a:cubicBezTo>
                        <a:pt x="203" y="134"/>
                        <a:pt x="198" y="134"/>
                        <a:pt x="193" y="134"/>
                      </a:cubicBezTo>
                      <a:cubicBezTo>
                        <a:pt x="169" y="134"/>
                        <a:pt x="145" y="134"/>
                        <a:pt x="122" y="134"/>
                      </a:cubicBezTo>
                      <a:cubicBezTo>
                        <a:pt x="98" y="134"/>
                        <a:pt x="74" y="134"/>
                        <a:pt x="50" y="134"/>
                      </a:cubicBezTo>
                      <a:cubicBezTo>
                        <a:pt x="43" y="134"/>
                        <a:pt x="36" y="134"/>
                        <a:pt x="30" y="134"/>
                      </a:cubicBezTo>
                      <a:cubicBezTo>
                        <a:pt x="26" y="134"/>
                        <a:pt x="28" y="134"/>
                        <a:pt x="29" y="134"/>
                      </a:cubicBezTo>
                      <a:cubicBezTo>
                        <a:pt x="28" y="132"/>
                        <a:pt x="28" y="130"/>
                        <a:pt x="27" y="127"/>
                      </a:cubicBezTo>
                      <a:cubicBezTo>
                        <a:pt x="20" y="88"/>
                        <a:pt x="13" y="48"/>
                        <a:pt x="6" y="8"/>
                      </a:cubicBezTo>
                      <a:cubicBezTo>
                        <a:pt x="6" y="6"/>
                        <a:pt x="0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4" name="Freeform 41">
                  <a:extLst>
                    <a:ext uri="{FF2B5EF4-FFF2-40B4-BE49-F238E27FC236}">
                      <a16:creationId xmlns:a16="http://schemas.microsoft.com/office/drawing/2014/main" id="{F23F87A9-ABDD-408F-AAE5-4E0D0EEDC3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4789" y="2055813"/>
                  <a:ext cx="1195388" cy="344488"/>
                </a:xfrm>
                <a:custGeom>
                  <a:avLst/>
                  <a:gdLst>
                    <a:gd name="T0" fmla="*/ 0 w 282"/>
                    <a:gd name="T1" fmla="*/ 15 h 81"/>
                    <a:gd name="T2" fmla="*/ 282 w 282"/>
                    <a:gd name="T3" fmla="*/ 0 h 81"/>
                    <a:gd name="T4" fmla="*/ 278 w 282"/>
                    <a:gd name="T5" fmla="*/ 54 h 81"/>
                    <a:gd name="T6" fmla="*/ 6 w 282"/>
                    <a:gd name="T7" fmla="*/ 60 h 81"/>
                    <a:gd name="T8" fmla="*/ 0 w 282"/>
                    <a:gd name="T9" fmla="*/ 15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2" h="81">
                      <a:moveTo>
                        <a:pt x="0" y="15"/>
                      </a:moveTo>
                      <a:cubicBezTo>
                        <a:pt x="0" y="15"/>
                        <a:pt x="121" y="44"/>
                        <a:pt x="282" y="0"/>
                      </a:cubicBezTo>
                      <a:cubicBezTo>
                        <a:pt x="278" y="54"/>
                        <a:pt x="278" y="54"/>
                        <a:pt x="278" y="54"/>
                      </a:cubicBezTo>
                      <a:cubicBezTo>
                        <a:pt x="278" y="54"/>
                        <a:pt x="110" y="81"/>
                        <a:pt x="6" y="60"/>
                      </a:cubicBezTo>
                      <a:cubicBezTo>
                        <a:pt x="6" y="60"/>
                        <a:pt x="0" y="38"/>
                        <a:pt x="0" y="15"/>
                      </a:cubicBezTo>
                      <a:close/>
                    </a:path>
                  </a:pathLst>
                </a:custGeom>
                <a:solidFill>
                  <a:srgbClr val="B591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5" name="Freeform 42">
                  <a:extLst>
                    <a:ext uri="{FF2B5EF4-FFF2-40B4-BE49-F238E27FC236}">
                      <a16:creationId xmlns:a16="http://schemas.microsoft.com/office/drawing/2014/main" id="{4E76F04D-8586-466A-A962-1B51788AF2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0814" y="2030413"/>
                  <a:ext cx="1220788" cy="336550"/>
                </a:xfrm>
                <a:custGeom>
                  <a:avLst/>
                  <a:gdLst>
                    <a:gd name="T0" fmla="*/ 1 w 288"/>
                    <a:gd name="T1" fmla="*/ 17 h 79"/>
                    <a:gd name="T2" fmla="*/ 116 w 288"/>
                    <a:gd name="T3" fmla="*/ 27 h 79"/>
                    <a:gd name="T4" fmla="*/ 226 w 288"/>
                    <a:gd name="T5" fmla="*/ 16 h 79"/>
                    <a:gd name="T6" fmla="*/ 282 w 288"/>
                    <a:gd name="T7" fmla="*/ 3 h 79"/>
                    <a:gd name="T8" fmla="*/ 280 w 288"/>
                    <a:gd name="T9" fmla="*/ 35 h 79"/>
                    <a:gd name="T10" fmla="*/ 279 w 288"/>
                    <a:gd name="T11" fmla="*/ 48 h 79"/>
                    <a:gd name="T12" fmla="*/ 282 w 288"/>
                    <a:gd name="T13" fmla="*/ 55 h 79"/>
                    <a:gd name="T14" fmla="*/ 267 w 288"/>
                    <a:gd name="T15" fmla="*/ 57 h 79"/>
                    <a:gd name="T16" fmla="*/ 186 w 288"/>
                    <a:gd name="T17" fmla="*/ 65 h 79"/>
                    <a:gd name="T18" fmla="*/ 76 w 288"/>
                    <a:gd name="T19" fmla="*/ 67 h 79"/>
                    <a:gd name="T20" fmla="*/ 17 w 288"/>
                    <a:gd name="T21" fmla="*/ 61 h 79"/>
                    <a:gd name="T22" fmla="*/ 7 w 288"/>
                    <a:gd name="T23" fmla="*/ 15 h 79"/>
                    <a:gd name="T24" fmla="*/ 1 w 288"/>
                    <a:gd name="T25" fmla="*/ 17 h 79"/>
                    <a:gd name="T26" fmla="*/ 7 w 288"/>
                    <a:gd name="T27" fmla="*/ 62 h 79"/>
                    <a:gd name="T28" fmla="*/ 8 w 288"/>
                    <a:gd name="T29" fmla="*/ 63 h 79"/>
                    <a:gd name="T30" fmla="*/ 281 w 288"/>
                    <a:gd name="T31" fmla="*/ 56 h 79"/>
                    <a:gd name="T32" fmla="*/ 284 w 288"/>
                    <a:gd name="T33" fmla="*/ 55 h 79"/>
                    <a:gd name="T34" fmla="*/ 288 w 288"/>
                    <a:gd name="T35" fmla="*/ 0 h 79"/>
                    <a:gd name="T36" fmla="*/ 285 w 288"/>
                    <a:gd name="T37" fmla="*/ 0 h 79"/>
                    <a:gd name="T38" fmla="*/ 6 w 288"/>
                    <a:gd name="T39" fmla="*/ 15 h 79"/>
                    <a:gd name="T40" fmla="*/ 1 w 288"/>
                    <a:gd name="T41" fmla="*/ 17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8" h="79">
                      <a:moveTo>
                        <a:pt x="1" y="17"/>
                      </a:moveTo>
                      <a:cubicBezTo>
                        <a:pt x="38" y="26"/>
                        <a:pt x="78" y="27"/>
                        <a:pt x="116" y="27"/>
                      </a:cubicBezTo>
                      <a:cubicBezTo>
                        <a:pt x="153" y="26"/>
                        <a:pt x="190" y="22"/>
                        <a:pt x="226" y="16"/>
                      </a:cubicBezTo>
                      <a:cubicBezTo>
                        <a:pt x="232" y="15"/>
                        <a:pt x="282" y="5"/>
                        <a:pt x="282" y="3"/>
                      </a:cubicBezTo>
                      <a:cubicBezTo>
                        <a:pt x="282" y="14"/>
                        <a:pt x="281" y="24"/>
                        <a:pt x="280" y="35"/>
                      </a:cubicBezTo>
                      <a:cubicBezTo>
                        <a:pt x="280" y="39"/>
                        <a:pt x="280" y="44"/>
                        <a:pt x="279" y="48"/>
                      </a:cubicBezTo>
                      <a:cubicBezTo>
                        <a:pt x="279" y="54"/>
                        <a:pt x="277" y="55"/>
                        <a:pt x="282" y="55"/>
                      </a:cubicBezTo>
                      <a:cubicBezTo>
                        <a:pt x="277" y="55"/>
                        <a:pt x="272" y="56"/>
                        <a:pt x="267" y="57"/>
                      </a:cubicBezTo>
                      <a:cubicBezTo>
                        <a:pt x="240" y="60"/>
                        <a:pt x="213" y="63"/>
                        <a:pt x="186" y="65"/>
                      </a:cubicBezTo>
                      <a:cubicBezTo>
                        <a:pt x="149" y="68"/>
                        <a:pt x="112" y="69"/>
                        <a:pt x="76" y="67"/>
                      </a:cubicBezTo>
                      <a:cubicBezTo>
                        <a:pt x="56" y="67"/>
                        <a:pt x="37" y="65"/>
                        <a:pt x="17" y="61"/>
                      </a:cubicBezTo>
                      <a:cubicBezTo>
                        <a:pt x="6" y="59"/>
                        <a:pt x="7" y="24"/>
                        <a:pt x="7" y="15"/>
                      </a:cubicBezTo>
                      <a:cubicBezTo>
                        <a:pt x="7" y="14"/>
                        <a:pt x="1" y="15"/>
                        <a:pt x="1" y="17"/>
                      </a:cubicBezTo>
                      <a:cubicBezTo>
                        <a:pt x="1" y="32"/>
                        <a:pt x="3" y="47"/>
                        <a:pt x="7" y="62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96" y="79"/>
                        <a:pt x="192" y="70"/>
                        <a:pt x="281" y="56"/>
                      </a:cubicBezTo>
                      <a:cubicBezTo>
                        <a:pt x="282" y="56"/>
                        <a:pt x="284" y="56"/>
                        <a:pt x="284" y="55"/>
                      </a:cubicBezTo>
                      <a:cubicBezTo>
                        <a:pt x="286" y="37"/>
                        <a:pt x="287" y="18"/>
                        <a:pt x="288" y="0"/>
                      </a:cubicBezTo>
                      <a:cubicBezTo>
                        <a:pt x="288" y="0"/>
                        <a:pt x="285" y="0"/>
                        <a:pt x="285" y="0"/>
                      </a:cubicBezTo>
                      <a:cubicBezTo>
                        <a:pt x="198" y="24"/>
                        <a:pt x="96" y="37"/>
                        <a:pt x="6" y="15"/>
                      </a:cubicBezTo>
                      <a:cubicBezTo>
                        <a:pt x="5" y="15"/>
                        <a:pt x="0" y="17"/>
                        <a:pt x="1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6" name="Freeform 43">
                  <a:extLst>
                    <a:ext uri="{FF2B5EF4-FFF2-40B4-BE49-F238E27FC236}">
                      <a16:creationId xmlns:a16="http://schemas.microsoft.com/office/drawing/2014/main" id="{CEC54B46-5D4B-402E-9489-AC631732E0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1314" y="1843088"/>
                  <a:ext cx="355600" cy="217488"/>
                </a:xfrm>
                <a:custGeom>
                  <a:avLst/>
                  <a:gdLst>
                    <a:gd name="T0" fmla="*/ 78 w 84"/>
                    <a:gd name="T1" fmla="*/ 28 h 51"/>
                    <a:gd name="T2" fmla="*/ 25 w 84"/>
                    <a:gd name="T3" fmla="*/ 2 h 51"/>
                    <a:gd name="T4" fmla="*/ 1 w 84"/>
                    <a:gd name="T5" fmla="*/ 15 h 51"/>
                    <a:gd name="T6" fmla="*/ 24 w 84"/>
                    <a:gd name="T7" fmla="*/ 43 h 51"/>
                    <a:gd name="T8" fmla="*/ 80 w 84"/>
                    <a:gd name="T9" fmla="*/ 40 h 51"/>
                    <a:gd name="T10" fmla="*/ 78 w 84"/>
                    <a:gd name="T11" fmla="*/ 38 h 51"/>
                    <a:gd name="T12" fmla="*/ 7 w 84"/>
                    <a:gd name="T13" fmla="*/ 19 h 51"/>
                    <a:gd name="T14" fmla="*/ 40 w 84"/>
                    <a:gd name="T15" fmla="*/ 10 h 51"/>
                    <a:gd name="T16" fmla="*/ 73 w 84"/>
                    <a:gd name="T17" fmla="*/ 30 h 51"/>
                    <a:gd name="T18" fmla="*/ 78 w 84"/>
                    <a:gd name="T19" fmla="*/ 2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" h="51">
                      <a:moveTo>
                        <a:pt x="78" y="28"/>
                      </a:moveTo>
                      <a:cubicBezTo>
                        <a:pt x="63" y="18"/>
                        <a:pt x="44" y="3"/>
                        <a:pt x="25" y="2"/>
                      </a:cubicBezTo>
                      <a:cubicBezTo>
                        <a:pt x="17" y="2"/>
                        <a:pt x="2" y="4"/>
                        <a:pt x="1" y="15"/>
                      </a:cubicBezTo>
                      <a:cubicBezTo>
                        <a:pt x="0" y="28"/>
                        <a:pt x="13" y="38"/>
                        <a:pt x="24" y="43"/>
                      </a:cubicBezTo>
                      <a:cubicBezTo>
                        <a:pt x="42" y="51"/>
                        <a:pt x="63" y="46"/>
                        <a:pt x="80" y="40"/>
                      </a:cubicBezTo>
                      <a:cubicBezTo>
                        <a:pt x="84" y="38"/>
                        <a:pt x="81" y="38"/>
                        <a:pt x="78" y="38"/>
                      </a:cubicBezTo>
                      <a:cubicBezTo>
                        <a:pt x="56" y="47"/>
                        <a:pt x="16" y="49"/>
                        <a:pt x="7" y="19"/>
                      </a:cubicBezTo>
                      <a:cubicBezTo>
                        <a:pt x="1" y="0"/>
                        <a:pt x="30" y="6"/>
                        <a:pt x="40" y="10"/>
                      </a:cubicBezTo>
                      <a:cubicBezTo>
                        <a:pt x="51" y="15"/>
                        <a:pt x="62" y="23"/>
                        <a:pt x="73" y="30"/>
                      </a:cubicBezTo>
                      <a:cubicBezTo>
                        <a:pt x="74" y="31"/>
                        <a:pt x="79" y="28"/>
                        <a:pt x="78" y="2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7" name="Freeform 44">
                  <a:extLst>
                    <a:ext uri="{FF2B5EF4-FFF2-40B4-BE49-F238E27FC236}">
                      <a16:creationId xmlns:a16="http://schemas.microsoft.com/office/drawing/2014/main" id="{1879F0AC-E8D1-44E8-B47F-443DD648B7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3251" y="2366963"/>
                  <a:ext cx="331788" cy="327025"/>
                </a:xfrm>
                <a:custGeom>
                  <a:avLst/>
                  <a:gdLst>
                    <a:gd name="T0" fmla="*/ 36 w 78"/>
                    <a:gd name="T1" fmla="*/ 30 h 77"/>
                    <a:gd name="T2" fmla="*/ 64 w 78"/>
                    <a:gd name="T3" fmla="*/ 16 h 77"/>
                    <a:gd name="T4" fmla="*/ 33 w 78"/>
                    <a:gd name="T5" fmla="*/ 77 h 77"/>
                    <a:gd name="T6" fmla="*/ 5 w 78"/>
                    <a:gd name="T7" fmla="*/ 23 h 77"/>
                    <a:gd name="T8" fmla="*/ 36 w 78"/>
                    <a:gd name="T9" fmla="*/ 3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7">
                      <a:moveTo>
                        <a:pt x="36" y="30"/>
                      </a:moveTo>
                      <a:cubicBezTo>
                        <a:pt x="36" y="30"/>
                        <a:pt x="49" y="0"/>
                        <a:pt x="64" y="16"/>
                      </a:cubicBezTo>
                      <a:cubicBezTo>
                        <a:pt x="78" y="31"/>
                        <a:pt x="47" y="50"/>
                        <a:pt x="33" y="77"/>
                      </a:cubicBezTo>
                      <a:cubicBezTo>
                        <a:pt x="33" y="77"/>
                        <a:pt x="0" y="39"/>
                        <a:pt x="5" y="23"/>
                      </a:cubicBezTo>
                      <a:cubicBezTo>
                        <a:pt x="11" y="6"/>
                        <a:pt x="29" y="7"/>
                        <a:pt x="36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8" name="Freeform 45">
                  <a:extLst>
                    <a:ext uri="{FF2B5EF4-FFF2-40B4-BE49-F238E27FC236}">
                      <a16:creationId xmlns:a16="http://schemas.microsoft.com/office/drawing/2014/main" id="{1C786AE2-BD67-4757-8382-98AEB64644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6" y="1903413"/>
                  <a:ext cx="238125" cy="204788"/>
                </a:xfrm>
                <a:custGeom>
                  <a:avLst/>
                  <a:gdLst>
                    <a:gd name="T0" fmla="*/ 32 w 56"/>
                    <a:gd name="T1" fmla="*/ 46 h 48"/>
                    <a:gd name="T2" fmla="*/ 16 w 56"/>
                    <a:gd name="T3" fmla="*/ 39 h 48"/>
                    <a:gd name="T4" fmla="*/ 18 w 56"/>
                    <a:gd name="T5" fmla="*/ 6 h 48"/>
                    <a:gd name="T6" fmla="*/ 38 w 56"/>
                    <a:gd name="T7" fmla="*/ 9 h 48"/>
                    <a:gd name="T8" fmla="*/ 41 w 56"/>
                    <a:gd name="T9" fmla="*/ 26 h 48"/>
                    <a:gd name="T10" fmla="*/ 30 w 56"/>
                    <a:gd name="T11" fmla="*/ 33 h 48"/>
                    <a:gd name="T12" fmla="*/ 24 w 56"/>
                    <a:gd name="T13" fmla="*/ 26 h 48"/>
                    <a:gd name="T14" fmla="*/ 24 w 56"/>
                    <a:gd name="T15" fmla="*/ 18 h 48"/>
                    <a:gd name="T16" fmla="*/ 31 w 56"/>
                    <a:gd name="T17" fmla="*/ 18 h 48"/>
                    <a:gd name="T18" fmla="*/ 33 w 56"/>
                    <a:gd name="T19" fmla="*/ 24 h 48"/>
                    <a:gd name="T20" fmla="*/ 29 w 56"/>
                    <a:gd name="T21" fmla="*/ 27 h 48"/>
                    <a:gd name="T22" fmla="*/ 32 w 56"/>
                    <a:gd name="T23" fmla="*/ 12 h 48"/>
                    <a:gd name="T24" fmla="*/ 18 w 56"/>
                    <a:gd name="T25" fmla="*/ 25 h 48"/>
                    <a:gd name="T26" fmla="*/ 46 w 56"/>
                    <a:gd name="T27" fmla="*/ 12 h 48"/>
                    <a:gd name="T28" fmla="*/ 25 w 56"/>
                    <a:gd name="T29" fmla="*/ 1 h 48"/>
                    <a:gd name="T30" fmla="*/ 4 w 56"/>
                    <a:gd name="T31" fmla="*/ 23 h 48"/>
                    <a:gd name="T32" fmla="*/ 27 w 56"/>
                    <a:gd name="T33" fmla="*/ 48 h 48"/>
                    <a:gd name="T34" fmla="*/ 32 w 56"/>
                    <a:gd name="T35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6" h="48">
                      <a:moveTo>
                        <a:pt x="32" y="46"/>
                      </a:moveTo>
                      <a:cubicBezTo>
                        <a:pt x="26" y="45"/>
                        <a:pt x="21" y="43"/>
                        <a:pt x="16" y="39"/>
                      </a:cubicBezTo>
                      <a:cubicBezTo>
                        <a:pt x="5" y="31"/>
                        <a:pt x="9" y="14"/>
                        <a:pt x="18" y="6"/>
                      </a:cubicBezTo>
                      <a:cubicBezTo>
                        <a:pt x="24" y="0"/>
                        <a:pt x="33" y="5"/>
                        <a:pt x="38" y="9"/>
                      </a:cubicBezTo>
                      <a:cubicBezTo>
                        <a:pt x="42" y="14"/>
                        <a:pt x="44" y="20"/>
                        <a:pt x="41" y="26"/>
                      </a:cubicBezTo>
                      <a:cubicBezTo>
                        <a:pt x="39" y="31"/>
                        <a:pt x="35" y="35"/>
                        <a:pt x="30" y="33"/>
                      </a:cubicBezTo>
                      <a:cubicBezTo>
                        <a:pt x="28" y="31"/>
                        <a:pt x="26" y="29"/>
                        <a:pt x="24" y="26"/>
                      </a:cubicBezTo>
                      <a:cubicBezTo>
                        <a:pt x="23" y="23"/>
                        <a:pt x="23" y="21"/>
                        <a:pt x="24" y="18"/>
                      </a:cubicBezTo>
                      <a:cubicBezTo>
                        <a:pt x="26" y="14"/>
                        <a:pt x="29" y="15"/>
                        <a:pt x="31" y="18"/>
                      </a:cubicBezTo>
                      <a:cubicBezTo>
                        <a:pt x="33" y="20"/>
                        <a:pt x="29" y="24"/>
                        <a:pt x="33" y="24"/>
                      </a:cubicBezTo>
                      <a:cubicBezTo>
                        <a:pt x="32" y="24"/>
                        <a:pt x="26" y="26"/>
                        <a:pt x="29" y="27"/>
                      </a:cubicBezTo>
                      <a:cubicBezTo>
                        <a:pt x="38" y="27"/>
                        <a:pt x="41" y="15"/>
                        <a:pt x="32" y="12"/>
                      </a:cubicBezTo>
                      <a:cubicBezTo>
                        <a:pt x="25" y="10"/>
                        <a:pt x="16" y="18"/>
                        <a:pt x="18" y="25"/>
                      </a:cubicBezTo>
                      <a:cubicBezTo>
                        <a:pt x="22" y="47"/>
                        <a:pt x="56" y="32"/>
                        <a:pt x="46" y="12"/>
                      </a:cubicBezTo>
                      <a:cubicBezTo>
                        <a:pt x="42" y="4"/>
                        <a:pt x="33" y="0"/>
                        <a:pt x="25" y="1"/>
                      </a:cubicBezTo>
                      <a:cubicBezTo>
                        <a:pt x="13" y="3"/>
                        <a:pt x="6" y="12"/>
                        <a:pt x="4" y="23"/>
                      </a:cubicBezTo>
                      <a:cubicBezTo>
                        <a:pt x="0" y="37"/>
                        <a:pt x="15" y="46"/>
                        <a:pt x="27" y="48"/>
                      </a:cubicBezTo>
                      <a:cubicBezTo>
                        <a:pt x="29" y="48"/>
                        <a:pt x="34" y="46"/>
                        <a:pt x="32" y="4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9" name="Freeform 46">
                  <a:extLst>
                    <a:ext uri="{FF2B5EF4-FFF2-40B4-BE49-F238E27FC236}">
                      <a16:creationId xmlns:a16="http://schemas.microsoft.com/office/drawing/2014/main" id="{79E028F0-001F-4C1A-B44B-091D00BE4E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4276" y="1724025"/>
                  <a:ext cx="195263" cy="192088"/>
                </a:xfrm>
                <a:custGeom>
                  <a:avLst/>
                  <a:gdLst>
                    <a:gd name="T0" fmla="*/ 19 w 46"/>
                    <a:gd name="T1" fmla="*/ 4 h 45"/>
                    <a:gd name="T2" fmla="*/ 31 w 46"/>
                    <a:gd name="T3" fmla="*/ 14 h 45"/>
                    <a:gd name="T4" fmla="*/ 23 w 46"/>
                    <a:gd name="T5" fmla="*/ 40 h 45"/>
                    <a:gd name="T6" fmla="*/ 6 w 46"/>
                    <a:gd name="T7" fmla="*/ 25 h 45"/>
                    <a:gd name="T8" fmla="*/ 21 w 46"/>
                    <a:gd name="T9" fmla="*/ 21 h 45"/>
                    <a:gd name="T10" fmla="*/ 23 w 46"/>
                    <a:gd name="T11" fmla="*/ 28 h 45"/>
                    <a:gd name="T12" fmla="*/ 19 w 46"/>
                    <a:gd name="T13" fmla="*/ 30 h 45"/>
                    <a:gd name="T14" fmla="*/ 16 w 46"/>
                    <a:gd name="T15" fmla="*/ 26 h 45"/>
                    <a:gd name="T16" fmla="*/ 20 w 46"/>
                    <a:gd name="T17" fmla="*/ 22 h 45"/>
                    <a:gd name="T18" fmla="*/ 13 w 46"/>
                    <a:gd name="T19" fmla="*/ 33 h 45"/>
                    <a:gd name="T20" fmla="*/ 29 w 46"/>
                    <a:gd name="T21" fmla="*/ 27 h 45"/>
                    <a:gd name="T22" fmla="*/ 14 w 46"/>
                    <a:gd name="T23" fmla="*/ 14 h 45"/>
                    <a:gd name="T24" fmla="*/ 1 w 46"/>
                    <a:gd name="T25" fmla="*/ 29 h 45"/>
                    <a:gd name="T26" fmla="*/ 15 w 46"/>
                    <a:gd name="T27" fmla="*/ 43 h 45"/>
                    <a:gd name="T28" fmla="*/ 36 w 46"/>
                    <a:gd name="T29" fmla="*/ 35 h 45"/>
                    <a:gd name="T30" fmla="*/ 24 w 46"/>
                    <a:gd name="T31" fmla="*/ 1 h 45"/>
                    <a:gd name="T32" fmla="*/ 19 w 46"/>
                    <a:gd name="T33" fmla="*/ 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" h="45">
                      <a:moveTo>
                        <a:pt x="19" y="4"/>
                      </a:moveTo>
                      <a:cubicBezTo>
                        <a:pt x="24" y="7"/>
                        <a:pt x="28" y="10"/>
                        <a:pt x="31" y="14"/>
                      </a:cubicBezTo>
                      <a:cubicBezTo>
                        <a:pt x="37" y="23"/>
                        <a:pt x="35" y="38"/>
                        <a:pt x="23" y="40"/>
                      </a:cubicBezTo>
                      <a:cubicBezTo>
                        <a:pt x="15" y="42"/>
                        <a:pt x="6" y="33"/>
                        <a:pt x="6" y="25"/>
                      </a:cubicBezTo>
                      <a:cubicBezTo>
                        <a:pt x="7" y="17"/>
                        <a:pt x="16" y="16"/>
                        <a:pt x="21" y="21"/>
                      </a:cubicBezTo>
                      <a:cubicBezTo>
                        <a:pt x="23" y="23"/>
                        <a:pt x="24" y="25"/>
                        <a:pt x="23" y="28"/>
                      </a:cubicBezTo>
                      <a:cubicBezTo>
                        <a:pt x="23" y="30"/>
                        <a:pt x="21" y="31"/>
                        <a:pt x="19" y="30"/>
                      </a:cubicBezTo>
                      <a:cubicBezTo>
                        <a:pt x="16" y="29"/>
                        <a:pt x="19" y="26"/>
                        <a:pt x="16" y="26"/>
                      </a:cubicBezTo>
                      <a:cubicBezTo>
                        <a:pt x="18" y="26"/>
                        <a:pt x="23" y="23"/>
                        <a:pt x="20" y="22"/>
                      </a:cubicBezTo>
                      <a:cubicBezTo>
                        <a:pt x="14" y="21"/>
                        <a:pt x="8" y="29"/>
                        <a:pt x="13" y="33"/>
                      </a:cubicBezTo>
                      <a:cubicBezTo>
                        <a:pt x="19" y="37"/>
                        <a:pt x="27" y="33"/>
                        <a:pt x="29" y="27"/>
                      </a:cubicBezTo>
                      <a:cubicBezTo>
                        <a:pt x="32" y="19"/>
                        <a:pt x="20" y="13"/>
                        <a:pt x="14" y="14"/>
                      </a:cubicBezTo>
                      <a:cubicBezTo>
                        <a:pt x="6" y="14"/>
                        <a:pt x="0" y="22"/>
                        <a:pt x="1" y="29"/>
                      </a:cubicBezTo>
                      <a:cubicBezTo>
                        <a:pt x="2" y="36"/>
                        <a:pt x="9" y="41"/>
                        <a:pt x="15" y="43"/>
                      </a:cubicBezTo>
                      <a:cubicBezTo>
                        <a:pt x="23" y="45"/>
                        <a:pt x="31" y="42"/>
                        <a:pt x="36" y="35"/>
                      </a:cubicBezTo>
                      <a:cubicBezTo>
                        <a:pt x="46" y="22"/>
                        <a:pt x="37" y="8"/>
                        <a:pt x="24" y="1"/>
                      </a:cubicBezTo>
                      <a:cubicBezTo>
                        <a:pt x="22" y="0"/>
                        <a:pt x="17" y="3"/>
                        <a:pt x="19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0" name="Freeform 47">
                  <a:extLst>
                    <a:ext uri="{FF2B5EF4-FFF2-40B4-BE49-F238E27FC236}">
                      <a16:creationId xmlns:a16="http://schemas.microsoft.com/office/drawing/2014/main" id="{9E485F94-0EF5-4DA9-953B-D31E6132DA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469900"/>
                  <a:ext cx="446088" cy="425450"/>
                </a:xfrm>
                <a:custGeom>
                  <a:avLst/>
                  <a:gdLst>
                    <a:gd name="T0" fmla="*/ 60 w 105"/>
                    <a:gd name="T1" fmla="*/ 7 h 100"/>
                    <a:gd name="T2" fmla="*/ 85 w 105"/>
                    <a:gd name="T3" fmla="*/ 72 h 100"/>
                    <a:gd name="T4" fmla="*/ 6 w 105"/>
                    <a:gd name="T5" fmla="*/ 55 h 100"/>
                    <a:gd name="T6" fmla="*/ 60 w 105"/>
                    <a:gd name="T7" fmla="*/ 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5" h="100">
                      <a:moveTo>
                        <a:pt x="60" y="7"/>
                      </a:moveTo>
                      <a:cubicBezTo>
                        <a:pt x="85" y="14"/>
                        <a:pt x="105" y="45"/>
                        <a:pt x="85" y="72"/>
                      </a:cubicBezTo>
                      <a:cubicBezTo>
                        <a:pt x="65" y="100"/>
                        <a:pt x="11" y="93"/>
                        <a:pt x="6" y="55"/>
                      </a:cubicBezTo>
                      <a:cubicBezTo>
                        <a:pt x="0" y="17"/>
                        <a:pt x="34" y="0"/>
                        <a:pt x="60" y="7"/>
                      </a:cubicBezTo>
                      <a:close/>
                    </a:path>
                  </a:pathLst>
                </a:custGeom>
                <a:solidFill>
                  <a:srgbClr val="FFC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1" name="Freeform 48">
                  <a:extLst>
                    <a:ext uri="{FF2B5EF4-FFF2-40B4-BE49-F238E27FC236}">
                      <a16:creationId xmlns:a16="http://schemas.microsoft.com/office/drawing/2014/main" id="{C2FC3F86-7F2B-4AF6-983C-7B00D16627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426" y="439738"/>
                  <a:ext cx="484188" cy="400050"/>
                </a:xfrm>
                <a:custGeom>
                  <a:avLst/>
                  <a:gdLst>
                    <a:gd name="T0" fmla="*/ 64 w 114"/>
                    <a:gd name="T1" fmla="*/ 8 h 94"/>
                    <a:gd name="T2" fmla="*/ 95 w 114"/>
                    <a:gd name="T3" fmla="*/ 59 h 94"/>
                    <a:gd name="T4" fmla="*/ 40 w 114"/>
                    <a:gd name="T5" fmla="*/ 84 h 94"/>
                    <a:gd name="T6" fmla="*/ 15 w 114"/>
                    <a:gd name="T7" fmla="*/ 41 h 94"/>
                    <a:gd name="T8" fmla="*/ 65 w 114"/>
                    <a:gd name="T9" fmla="*/ 8 h 94"/>
                    <a:gd name="T10" fmla="*/ 69 w 114"/>
                    <a:gd name="T11" fmla="*/ 5 h 94"/>
                    <a:gd name="T12" fmla="*/ 15 w 114"/>
                    <a:gd name="T13" fmla="*/ 24 h 94"/>
                    <a:gd name="T14" fmla="*/ 36 w 114"/>
                    <a:gd name="T15" fmla="*/ 86 h 94"/>
                    <a:gd name="T16" fmla="*/ 90 w 114"/>
                    <a:gd name="T17" fmla="*/ 77 h 94"/>
                    <a:gd name="T18" fmla="*/ 69 w 114"/>
                    <a:gd name="T19" fmla="*/ 5 h 94"/>
                    <a:gd name="T20" fmla="*/ 64 w 114"/>
                    <a:gd name="T21" fmla="*/ 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4" h="94">
                      <a:moveTo>
                        <a:pt x="64" y="8"/>
                      </a:moveTo>
                      <a:cubicBezTo>
                        <a:pt x="87" y="15"/>
                        <a:pt x="101" y="36"/>
                        <a:pt x="95" y="59"/>
                      </a:cubicBezTo>
                      <a:cubicBezTo>
                        <a:pt x="90" y="84"/>
                        <a:pt x="62" y="91"/>
                        <a:pt x="40" y="84"/>
                      </a:cubicBezTo>
                      <a:cubicBezTo>
                        <a:pt x="22" y="77"/>
                        <a:pt x="14" y="59"/>
                        <a:pt x="15" y="41"/>
                      </a:cubicBezTo>
                      <a:cubicBezTo>
                        <a:pt x="16" y="16"/>
                        <a:pt x="42" y="3"/>
                        <a:pt x="65" y="8"/>
                      </a:cubicBezTo>
                      <a:cubicBezTo>
                        <a:pt x="67" y="8"/>
                        <a:pt x="72" y="6"/>
                        <a:pt x="69" y="5"/>
                      </a:cubicBezTo>
                      <a:cubicBezTo>
                        <a:pt x="49" y="0"/>
                        <a:pt x="27" y="7"/>
                        <a:pt x="15" y="24"/>
                      </a:cubicBezTo>
                      <a:cubicBezTo>
                        <a:pt x="0" y="47"/>
                        <a:pt x="13" y="76"/>
                        <a:pt x="36" y="86"/>
                      </a:cubicBezTo>
                      <a:cubicBezTo>
                        <a:pt x="52" y="94"/>
                        <a:pt x="77" y="90"/>
                        <a:pt x="90" y="77"/>
                      </a:cubicBezTo>
                      <a:cubicBezTo>
                        <a:pt x="114" y="51"/>
                        <a:pt x="100" y="15"/>
                        <a:pt x="69" y="5"/>
                      </a:cubicBezTo>
                      <a:cubicBezTo>
                        <a:pt x="68" y="5"/>
                        <a:pt x="62" y="7"/>
                        <a:pt x="64" y="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2" name="Freeform 49">
                  <a:extLst>
                    <a:ext uri="{FF2B5EF4-FFF2-40B4-BE49-F238E27FC236}">
                      <a16:creationId xmlns:a16="http://schemas.microsoft.com/office/drawing/2014/main" id="{538E37C8-9E2F-4AD2-9301-EA03025D65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5851" y="627063"/>
                  <a:ext cx="66675" cy="33338"/>
                </a:xfrm>
                <a:custGeom>
                  <a:avLst/>
                  <a:gdLst>
                    <a:gd name="T0" fmla="*/ 0 w 16"/>
                    <a:gd name="T1" fmla="*/ 3 h 8"/>
                    <a:gd name="T2" fmla="*/ 7 w 16"/>
                    <a:gd name="T3" fmla="*/ 8 h 8"/>
                    <a:gd name="T4" fmla="*/ 15 w 16"/>
                    <a:gd name="T5" fmla="*/ 5 h 8"/>
                    <a:gd name="T6" fmla="*/ 8 w 16"/>
                    <a:gd name="T7" fmla="*/ 0 h 8"/>
                    <a:gd name="T8" fmla="*/ 0 w 16"/>
                    <a:gd name="T9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8">
                      <a:moveTo>
                        <a:pt x="0" y="3"/>
                      </a:moveTo>
                      <a:cubicBezTo>
                        <a:pt x="0" y="5"/>
                        <a:pt x="3" y="7"/>
                        <a:pt x="7" y="8"/>
                      </a:cubicBezTo>
                      <a:cubicBezTo>
                        <a:pt x="12" y="8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0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3" name="Freeform 50">
                  <a:extLst>
                    <a:ext uri="{FF2B5EF4-FFF2-40B4-BE49-F238E27FC236}">
                      <a16:creationId xmlns:a16="http://schemas.microsoft.com/office/drawing/2014/main" id="{DAF07E13-1745-4EEC-AE22-47BAB739D7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657225"/>
                  <a:ext cx="68263" cy="38100"/>
                </a:xfrm>
                <a:custGeom>
                  <a:avLst/>
                  <a:gdLst>
                    <a:gd name="T0" fmla="*/ 0 w 16"/>
                    <a:gd name="T1" fmla="*/ 3 h 9"/>
                    <a:gd name="T2" fmla="*/ 7 w 16"/>
                    <a:gd name="T3" fmla="*/ 8 h 9"/>
                    <a:gd name="T4" fmla="*/ 15 w 16"/>
                    <a:gd name="T5" fmla="*/ 5 h 9"/>
                    <a:gd name="T6" fmla="*/ 8 w 16"/>
                    <a:gd name="T7" fmla="*/ 1 h 9"/>
                    <a:gd name="T8" fmla="*/ 0 w 16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0" y="3"/>
                      </a:moveTo>
                      <a:cubicBezTo>
                        <a:pt x="0" y="5"/>
                        <a:pt x="3" y="8"/>
                        <a:pt x="7" y="8"/>
                      </a:cubicBezTo>
                      <a:cubicBezTo>
                        <a:pt x="12" y="9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1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4" name="Freeform 51">
                  <a:extLst>
                    <a:ext uri="{FF2B5EF4-FFF2-40B4-BE49-F238E27FC236}">
                      <a16:creationId xmlns:a16="http://schemas.microsoft.com/office/drawing/2014/main" id="{DFF82D2B-CF7F-4E13-B56D-6E27408A0F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3789" y="635000"/>
                  <a:ext cx="258763" cy="161925"/>
                </a:xfrm>
                <a:custGeom>
                  <a:avLst/>
                  <a:gdLst>
                    <a:gd name="T0" fmla="*/ 54 w 61"/>
                    <a:gd name="T1" fmla="*/ 11 h 38"/>
                    <a:gd name="T2" fmla="*/ 9 w 61"/>
                    <a:gd name="T3" fmla="*/ 3 h 38"/>
                    <a:gd name="T4" fmla="*/ 3 w 61"/>
                    <a:gd name="T5" fmla="*/ 4 h 38"/>
                    <a:gd name="T6" fmla="*/ 60 w 61"/>
                    <a:gd name="T7" fmla="*/ 10 h 38"/>
                    <a:gd name="T8" fmla="*/ 54 w 61"/>
                    <a:gd name="T9" fmla="*/ 1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8">
                      <a:moveTo>
                        <a:pt x="54" y="11"/>
                      </a:moveTo>
                      <a:cubicBezTo>
                        <a:pt x="52" y="34"/>
                        <a:pt x="7" y="26"/>
                        <a:pt x="9" y="3"/>
                      </a:cubicBezTo>
                      <a:cubicBezTo>
                        <a:pt x="9" y="0"/>
                        <a:pt x="3" y="1"/>
                        <a:pt x="3" y="4"/>
                      </a:cubicBezTo>
                      <a:cubicBezTo>
                        <a:pt x="0" y="33"/>
                        <a:pt x="57" y="38"/>
                        <a:pt x="60" y="10"/>
                      </a:cubicBezTo>
                      <a:cubicBezTo>
                        <a:pt x="61" y="7"/>
                        <a:pt x="55" y="8"/>
                        <a:pt x="54" y="1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5" name="Freeform 52">
                  <a:extLst>
                    <a:ext uri="{FF2B5EF4-FFF2-40B4-BE49-F238E27FC236}">
                      <a16:creationId xmlns:a16="http://schemas.microsoft.com/office/drawing/2014/main" id="{6429AE59-3363-4AE1-977B-5DF08191B1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4451" y="601663"/>
                  <a:ext cx="46038" cy="33338"/>
                </a:xfrm>
                <a:custGeom>
                  <a:avLst/>
                  <a:gdLst>
                    <a:gd name="T0" fmla="*/ 5 w 11"/>
                    <a:gd name="T1" fmla="*/ 1 h 8"/>
                    <a:gd name="T2" fmla="*/ 5 w 11"/>
                    <a:gd name="T3" fmla="*/ 8 h 8"/>
                    <a:gd name="T4" fmla="*/ 5 w 11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8">
                      <a:moveTo>
                        <a:pt x="5" y="1"/>
                      </a:moveTo>
                      <a:cubicBezTo>
                        <a:pt x="9" y="0"/>
                        <a:pt x="11" y="7"/>
                        <a:pt x="5" y="8"/>
                      </a:cubicBezTo>
                      <a:cubicBezTo>
                        <a:pt x="2" y="8"/>
                        <a:pt x="0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6" name="Freeform 53">
                  <a:extLst>
                    <a:ext uri="{FF2B5EF4-FFF2-40B4-BE49-F238E27FC236}">
                      <a16:creationId xmlns:a16="http://schemas.microsoft.com/office/drawing/2014/main" id="{14F9F5C1-00EE-4D12-9DB0-80FCD75F72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3951" y="581025"/>
                  <a:ext cx="41275" cy="33338"/>
                </a:xfrm>
                <a:custGeom>
                  <a:avLst/>
                  <a:gdLst>
                    <a:gd name="T0" fmla="*/ 4 w 10"/>
                    <a:gd name="T1" fmla="*/ 1 h 8"/>
                    <a:gd name="T2" fmla="*/ 5 w 10"/>
                    <a:gd name="T3" fmla="*/ 7 h 8"/>
                    <a:gd name="T4" fmla="*/ 4 w 10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8">
                      <a:moveTo>
                        <a:pt x="4" y="1"/>
                      </a:moveTo>
                      <a:cubicBezTo>
                        <a:pt x="9" y="0"/>
                        <a:pt x="10" y="7"/>
                        <a:pt x="5" y="7"/>
                      </a:cubicBezTo>
                      <a:cubicBezTo>
                        <a:pt x="1" y="8"/>
                        <a:pt x="0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7" name="Freeform 54">
                  <a:extLst>
                    <a:ext uri="{FF2B5EF4-FFF2-40B4-BE49-F238E27FC236}">
                      <a16:creationId xmlns:a16="http://schemas.microsoft.com/office/drawing/2014/main" id="{F01083F6-6D33-4A14-95BC-F6CB3F3A7F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831850"/>
                  <a:ext cx="76200" cy="114300"/>
                </a:xfrm>
                <a:custGeom>
                  <a:avLst/>
                  <a:gdLst>
                    <a:gd name="T0" fmla="*/ 11 w 18"/>
                    <a:gd name="T1" fmla="*/ 2 h 27"/>
                    <a:gd name="T2" fmla="*/ 1 w 18"/>
                    <a:gd name="T3" fmla="*/ 24 h 27"/>
                    <a:gd name="T4" fmla="*/ 7 w 18"/>
                    <a:gd name="T5" fmla="*/ 25 h 27"/>
                    <a:gd name="T6" fmla="*/ 17 w 18"/>
                    <a:gd name="T7" fmla="*/ 3 h 27"/>
                    <a:gd name="T8" fmla="*/ 11 w 18"/>
                    <a:gd name="T9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7">
                      <a:moveTo>
                        <a:pt x="11" y="2"/>
                      </a:moveTo>
                      <a:cubicBezTo>
                        <a:pt x="8" y="10"/>
                        <a:pt x="5" y="17"/>
                        <a:pt x="1" y="24"/>
                      </a:cubicBezTo>
                      <a:cubicBezTo>
                        <a:pt x="0" y="27"/>
                        <a:pt x="6" y="26"/>
                        <a:pt x="7" y="25"/>
                      </a:cubicBezTo>
                      <a:cubicBezTo>
                        <a:pt x="10" y="17"/>
                        <a:pt x="13" y="10"/>
                        <a:pt x="17" y="3"/>
                      </a:cubicBezTo>
                      <a:cubicBezTo>
                        <a:pt x="18" y="0"/>
                        <a:pt x="12" y="1"/>
                        <a:pt x="1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8" name="Freeform 55">
                  <a:extLst>
                    <a:ext uri="{FF2B5EF4-FFF2-40B4-BE49-F238E27FC236}">
                      <a16:creationId xmlns:a16="http://schemas.microsoft.com/office/drawing/2014/main" id="{B9BB1F9C-C2E0-47D8-B4B3-88AD54299B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1864" y="754063"/>
                  <a:ext cx="119063" cy="47625"/>
                </a:xfrm>
                <a:custGeom>
                  <a:avLst/>
                  <a:gdLst>
                    <a:gd name="T0" fmla="*/ 22 w 28"/>
                    <a:gd name="T1" fmla="*/ 1 h 11"/>
                    <a:gd name="T2" fmla="*/ 2 w 28"/>
                    <a:gd name="T3" fmla="*/ 9 h 11"/>
                    <a:gd name="T4" fmla="*/ 1 w 28"/>
                    <a:gd name="T5" fmla="*/ 11 h 11"/>
                    <a:gd name="T6" fmla="*/ 5 w 28"/>
                    <a:gd name="T7" fmla="*/ 10 h 11"/>
                    <a:gd name="T8" fmla="*/ 26 w 28"/>
                    <a:gd name="T9" fmla="*/ 1 h 11"/>
                    <a:gd name="T10" fmla="*/ 26 w 28"/>
                    <a:gd name="T11" fmla="*/ 0 h 11"/>
                    <a:gd name="T12" fmla="*/ 22 w 28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1">
                      <a:moveTo>
                        <a:pt x="22" y="1"/>
                      </a:moveTo>
                      <a:cubicBezTo>
                        <a:pt x="15" y="3"/>
                        <a:pt x="8" y="6"/>
                        <a:pt x="2" y="9"/>
                      </a:cubicBezTo>
                      <a:cubicBezTo>
                        <a:pt x="1" y="10"/>
                        <a:pt x="0" y="11"/>
                        <a:pt x="1" y="11"/>
                      </a:cubicBezTo>
                      <a:cubicBezTo>
                        <a:pt x="2" y="11"/>
                        <a:pt x="4" y="11"/>
                        <a:pt x="5" y="10"/>
                      </a:cubicBezTo>
                      <a:cubicBezTo>
                        <a:pt x="12" y="7"/>
                        <a:pt x="19" y="4"/>
                        <a:pt x="26" y="1"/>
                      </a:cubicBezTo>
                      <a:cubicBezTo>
                        <a:pt x="26" y="1"/>
                        <a:pt x="28" y="0"/>
                        <a:pt x="26" y="0"/>
                      </a:cubicBezTo>
                      <a:cubicBezTo>
                        <a:pt x="25" y="0"/>
                        <a:pt x="24" y="0"/>
                        <a:pt x="22" y="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9" name="Freeform 56">
                  <a:extLst>
                    <a:ext uri="{FF2B5EF4-FFF2-40B4-BE49-F238E27FC236}">
                      <a16:creationId xmlns:a16="http://schemas.microsoft.com/office/drawing/2014/main" id="{73596F8F-E52B-46D8-8EA6-FAFDFAA778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3489" y="857250"/>
                  <a:ext cx="42863" cy="119063"/>
                </a:xfrm>
                <a:custGeom>
                  <a:avLst/>
                  <a:gdLst>
                    <a:gd name="T0" fmla="*/ 1 w 10"/>
                    <a:gd name="T1" fmla="*/ 4 h 28"/>
                    <a:gd name="T2" fmla="*/ 4 w 10"/>
                    <a:gd name="T3" fmla="*/ 25 h 28"/>
                    <a:gd name="T4" fmla="*/ 10 w 10"/>
                    <a:gd name="T5" fmla="*/ 24 h 28"/>
                    <a:gd name="T6" fmla="*/ 7 w 10"/>
                    <a:gd name="T7" fmla="*/ 3 h 28"/>
                    <a:gd name="T8" fmla="*/ 1 w 10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8">
                      <a:moveTo>
                        <a:pt x="1" y="4"/>
                      </a:moveTo>
                      <a:cubicBezTo>
                        <a:pt x="2" y="11"/>
                        <a:pt x="3" y="18"/>
                        <a:pt x="4" y="25"/>
                      </a:cubicBezTo>
                      <a:cubicBezTo>
                        <a:pt x="4" y="28"/>
                        <a:pt x="10" y="26"/>
                        <a:pt x="10" y="24"/>
                      </a:cubicBezTo>
                      <a:cubicBezTo>
                        <a:pt x="9" y="17"/>
                        <a:pt x="8" y="10"/>
                        <a:pt x="7" y="3"/>
                      </a:cubicBezTo>
                      <a:cubicBezTo>
                        <a:pt x="6" y="0"/>
                        <a:pt x="0" y="2"/>
                        <a:pt x="1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0" name="Freeform 57">
                  <a:extLst>
                    <a:ext uri="{FF2B5EF4-FFF2-40B4-BE49-F238E27FC236}">
                      <a16:creationId xmlns:a16="http://schemas.microsoft.com/office/drawing/2014/main" id="{1A7BE628-5EFF-487D-BC75-F68DC6E0B6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5251" y="801688"/>
                  <a:ext cx="93663" cy="96838"/>
                </a:xfrm>
                <a:custGeom>
                  <a:avLst/>
                  <a:gdLst>
                    <a:gd name="T0" fmla="*/ 1 w 22"/>
                    <a:gd name="T1" fmla="*/ 3 h 23"/>
                    <a:gd name="T2" fmla="*/ 15 w 22"/>
                    <a:gd name="T3" fmla="*/ 22 h 23"/>
                    <a:gd name="T4" fmla="*/ 21 w 22"/>
                    <a:gd name="T5" fmla="*/ 19 h 23"/>
                    <a:gd name="T6" fmla="*/ 7 w 22"/>
                    <a:gd name="T7" fmla="*/ 1 h 23"/>
                    <a:gd name="T8" fmla="*/ 1 w 22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" y="3"/>
                      </a:moveTo>
                      <a:cubicBezTo>
                        <a:pt x="6" y="9"/>
                        <a:pt x="11" y="16"/>
                        <a:pt x="15" y="22"/>
                      </a:cubicBezTo>
                      <a:cubicBezTo>
                        <a:pt x="16" y="23"/>
                        <a:pt x="22" y="21"/>
                        <a:pt x="21" y="19"/>
                      </a:cubicBezTo>
                      <a:cubicBezTo>
                        <a:pt x="16" y="13"/>
                        <a:pt x="11" y="7"/>
                        <a:pt x="7" y="1"/>
                      </a:cubicBezTo>
                      <a:cubicBezTo>
                        <a:pt x="6" y="0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1" name="Freeform 58">
                  <a:extLst>
                    <a:ext uri="{FF2B5EF4-FFF2-40B4-BE49-F238E27FC236}">
                      <a16:creationId xmlns:a16="http://schemas.microsoft.com/office/drawing/2014/main" id="{3AA1DB3E-D21F-454A-9643-A6211581B8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5026" y="631825"/>
                  <a:ext cx="169863" cy="28575"/>
                </a:xfrm>
                <a:custGeom>
                  <a:avLst/>
                  <a:gdLst>
                    <a:gd name="T0" fmla="*/ 36 w 40"/>
                    <a:gd name="T1" fmla="*/ 0 h 7"/>
                    <a:gd name="T2" fmla="*/ 5 w 40"/>
                    <a:gd name="T3" fmla="*/ 3 h 7"/>
                    <a:gd name="T4" fmla="*/ 4 w 40"/>
                    <a:gd name="T5" fmla="*/ 7 h 7"/>
                    <a:gd name="T6" fmla="*/ 36 w 40"/>
                    <a:gd name="T7" fmla="*/ 4 h 7"/>
                    <a:gd name="T8" fmla="*/ 36 w 40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6" y="0"/>
                      </a:moveTo>
                      <a:cubicBezTo>
                        <a:pt x="26" y="1"/>
                        <a:pt x="15" y="2"/>
                        <a:pt x="5" y="3"/>
                      </a:cubicBezTo>
                      <a:cubicBezTo>
                        <a:pt x="2" y="3"/>
                        <a:pt x="0" y="7"/>
                        <a:pt x="4" y="7"/>
                      </a:cubicBezTo>
                      <a:cubicBezTo>
                        <a:pt x="15" y="6"/>
                        <a:pt x="25" y="5"/>
                        <a:pt x="36" y="4"/>
                      </a:cubicBezTo>
                      <a:cubicBezTo>
                        <a:pt x="39" y="4"/>
                        <a:pt x="40" y="0"/>
                        <a:pt x="36" y="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2" name="Freeform 59">
                  <a:extLst>
                    <a:ext uri="{FF2B5EF4-FFF2-40B4-BE49-F238E27FC236}">
                      <a16:creationId xmlns:a16="http://schemas.microsoft.com/office/drawing/2014/main" id="{80C6F685-F2C9-423F-B73D-6E83B4454B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6789" y="414338"/>
                  <a:ext cx="114300" cy="80963"/>
                </a:xfrm>
                <a:custGeom>
                  <a:avLst/>
                  <a:gdLst>
                    <a:gd name="T0" fmla="*/ 26 w 27"/>
                    <a:gd name="T1" fmla="*/ 15 h 19"/>
                    <a:gd name="T2" fmla="*/ 7 w 27"/>
                    <a:gd name="T3" fmla="*/ 1 h 19"/>
                    <a:gd name="T4" fmla="*/ 1 w 27"/>
                    <a:gd name="T5" fmla="*/ 4 h 19"/>
                    <a:gd name="T6" fmla="*/ 20 w 27"/>
                    <a:gd name="T7" fmla="*/ 17 h 19"/>
                    <a:gd name="T8" fmla="*/ 26 w 27"/>
                    <a:gd name="T9" fmla="*/ 1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9">
                      <a:moveTo>
                        <a:pt x="26" y="15"/>
                      </a:moveTo>
                      <a:cubicBezTo>
                        <a:pt x="19" y="11"/>
                        <a:pt x="13" y="6"/>
                        <a:pt x="7" y="1"/>
                      </a:cubicBezTo>
                      <a:cubicBezTo>
                        <a:pt x="5" y="0"/>
                        <a:pt x="0" y="3"/>
                        <a:pt x="1" y="4"/>
                      </a:cubicBezTo>
                      <a:cubicBezTo>
                        <a:pt x="8" y="8"/>
                        <a:pt x="14" y="13"/>
                        <a:pt x="20" y="17"/>
                      </a:cubicBezTo>
                      <a:cubicBezTo>
                        <a:pt x="22" y="19"/>
                        <a:pt x="27" y="16"/>
                        <a:pt x="26" y="1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3" name="Freeform 60">
                  <a:extLst>
                    <a:ext uri="{FF2B5EF4-FFF2-40B4-BE49-F238E27FC236}">
                      <a16:creationId xmlns:a16="http://schemas.microsoft.com/office/drawing/2014/main" id="{964C6899-B183-43D8-B184-DDE9A3C100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4751" y="333375"/>
                  <a:ext cx="28575" cy="101600"/>
                </a:xfrm>
                <a:custGeom>
                  <a:avLst/>
                  <a:gdLst>
                    <a:gd name="T0" fmla="*/ 7 w 7"/>
                    <a:gd name="T1" fmla="*/ 20 h 24"/>
                    <a:gd name="T2" fmla="*/ 6 w 7"/>
                    <a:gd name="T3" fmla="*/ 3 h 24"/>
                    <a:gd name="T4" fmla="*/ 0 w 7"/>
                    <a:gd name="T5" fmla="*/ 3 h 24"/>
                    <a:gd name="T6" fmla="*/ 1 w 7"/>
                    <a:gd name="T7" fmla="*/ 21 h 24"/>
                    <a:gd name="T8" fmla="*/ 7 w 7"/>
                    <a:gd name="T9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4">
                      <a:moveTo>
                        <a:pt x="7" y="20"/>
                      </a:moveTo>
                      <a:cubicBezTo>
                        <a:pt x="6" y="15"/>
                        <a:pt x="6" y="9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ubicBezTo>
                        <a:pt x="0" y="9"/>
                        <a:pt x="1" y="15"/>
                        <a:pt x="1" y="21"/>
                      </a:cubicBezTo>
                      <a:cubicBezTo>
                        <a:pt x="1" y="24"/>
                        <a:pt x="7" y="23"/>
                        <a:pt x="7" y="2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4" name="Freeform 61">
                  <a:extLst>
                    <a:ext uri="{FF2B5EF4-FFF2-40B4-BE49-F238E27FC236}">
                      <a16:creationId xmlns:a16="http://schemas.microsoft.com/office/drawing/2014/main" id="{1384180B-0EB6-486D-B743-11DB09812C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338138"/>
                  <a:ext cx="85725" cy="119063"/>
                </a:xfrm>
                <a:custGeom>
                  <a:avLst/>
                  <a:gdLst>
                    <a:gd name="T0" fmla="*/ 6 w 20"/>
                    <a:gd name="T1" fmla="*/ 25 h 28"/>
                    <a:gd name="T2" fmla="*/ 19 w 20"/>
                    <a:gd name="T3" fmla="*/ 1 h 28"/>
                    <a:gd name="T4" fmla="*/ 14 w 20"/>
                    <a:gd name="T5" fmla="*/ 2 h 28"/>
                    <a:gd name="T6" fmla="*/ 0 w 20"/>
                    <a:gd name="T7" fmla="*/ 26 h 28"/>
                    <a:gd name="T8" fmla="*/ 6 w 20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8">
                      <a:moveTo>
                        <a:pt x="6" y="25"/>
                      </a:moveTo>
                      <a:cubicBezTo>
                        <a:pt x="10" y="17"/>
                        <a:pt x="15" y="9"/>
                        <a:pt x="19" y="1"/>
                      </a:cubicBezTo>
                      <a:cubicBezTo>
                        <a:pt x="20" y="0"/>
                        <a:pt x="14" y="0"/>
                        <a:pt x="14" y="2"/>
                      </a:cubicBezTo>
                      <a:cubicBezTo>
                        <a:pt x="9" y="10"/>
                        <a:pt x="5" y="18"/>
                        <a:pt x="0" y="26"/>
                      </a:cubicBezTo>
                      <a:cubicBezTo>
                        <a:pt x="0" y="28"/>
                        <a:pt x="5" y="27"/>
                        <a:pt x="6" y="2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5" name="Freeform 62">
                  <a:extLst>
                    <a:ext uri="{FF2B5EF4-FFF2-40B4-BE49-F238E27FC236}">
                      <a16:creationId xmlns:a16="http://schemas.microsoft.com/office/drawing/2014/main" id="{04CC4C74-EFB8-44DC-852A-B74A4FFFC0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351" y="465138"/>
                  <a:ext cx="144463" cy="76200"/>
                </a:xfrm>
                <a:custGeom>
                  <a:avLst/>
                  <a:gdLst>
                    <a:gd name="T0" fmla="*/ 7 w 34"/>
                    <a:gd name="T1" fmla="*/ 17 h 18"/>
                    <a:gd name="T2" fmla="*/ 31 w 34"/>
                    <a:gd name="T3" fmla="*/ 3 h 18"/>
                    <a:gd name="T4" fmla="*/ 27 w 34"/>
                    <a:gd name="T5" fmla="*/ 1 h 18"/>
                    <a:gd name="T6" fmla="*/ 3 w 34"/>
                    <a:gd name="T7" fmla="*/ 14 h 18"/>
                    <a:gd name="T8" fmla="*/ 7 w 34"/>
                    <a:gd name="T9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7" y="17"/>
                      </a:moveTo>
                      <a:cubicBezTo>
                        <a:pt x="15" y="12"/>
                        <a:pt x="23" y="8"/>
                        <a:pt x="31" y="3"/>
                      </a:cubicBezTo>
                      <a:cubicBezTo>
                        <a:pt x="34" y="1"/>
                        <a:pt x="29" y="0"/>
                        <a:pt x="27" y="1"/>
                      </a:cubicBezTo>
                      <a:cubicBezTo>
                        <a:pt x="19" y="5"/>
                        <a:pt x="11" y="10"/>
                        <a:pt x="3" y="14"/>
                      </a:cubicBezTo>
                      <a:cubicBezTo>
                        <a:pt x="0" y="16"/>
                        <a:pt x="5" y="18"/>
                        <a:pt x="7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6" name="Freeform 63">
                  <a:extLst>
                    <a:ext uri="{FF2B5EF4-FFF2-40B4-BE49-F238E27FC236}">
                      <a16:creationId xmlns:a16="http://schemas.microsoft.com/office/drawing/2014/main" id="{9F176540-07E7-4801-B88B-4A8AA63E35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6214" y="690563"/>
                  <a:ext cx="122238" cy="47625"/>
                </a:xfrm>
                <a:custGeom>
                  <a:avLst/>
                  <a:gdLst>
                    <a:gd name="T0" fmla="*/ 1 w 29"/>
                    <a:gd name="T1" fmla="*/ 2 h 11"/>
                    <a:gd name="T2" fmla="*/ 22 w 29"/>
                    <a:gd name="T3" fmla="*/ 10 h 11"/>
                    <a:gd name="T4" fmla="*/ 26 w 29"/>
                    <a:gd name="T5" fmla="*/ 10 h 11"/>
                    <a:gd name="T6" fmla="*/ 28 w 29"/>
                    <a:gd name="T7" fmla="*/ 8 h 11"/>
                    <a:gd name="T8" fmla="*/ 6 w 29"/>
                    <a:gd name="T9" fmla="*/ 0 h 11"/>
                    <a:gd name="T10" fmla="*/ 2 w 29"/>
                    <a:gd name="T11" fmla="*/ 1 h 11"/>
                    <a:gd name="T12" fmla="*/ 1 w 29"/>
                    <a:gd name="T13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11">
                      <a:moveTo>
                        <a:pt x="1" y="2"/>
                      </a:moveTo>
                      <a:cubicBezTo>
                        <a:pt x="8" y="5"/>
                        <a:pt x="15" y="8"/>
                        <a:pt x="22" y="10"/>
                      </a:cubicBezTo>
                      <a:cubicBezTo>
                        <a:pt x="23" y="11"/>
                        <a:pt x="25" y="10"/>
                        <a:pt x="26" y="10"/>
                      </a:cubicBezTo>
                      <a:cubicBezTo>
                        <a:pt x="26" y="10"/>
                        <a:pt x="29" y="9"/>
                        <a:pt x="28" y="8"/>
                      </a:cubicBezTo>
                      <a:cubicBezTo>
                        <a:pt x="20" y="6"/>
                        <a:pt x="13" y="3"/>
                        <a:pt x="6" y="0"/>
                      </a:cubicBez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2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7" name="Freeform 64">
                  <a:extLst>
                    <a:ext uri="{FF2B5EF4-FFF2-40B4-BE49-F238E27FC236}">
                      <a16:creationId xmlns:a16="http://schemas.microsoft.com/office/drawing/2014/main" id="{E30BB31C-AFB6-4917-B428-40EDE29505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5414" y="1019175"/>
                  <a:ext cx="198438" cy="284163"/>
                </a:xfrm>
                <a:custGeom>
                  <a:avLst/>
                  <a:gdLst>
                    <a:gd name="T0" fmla="*/ 36 w 47"/>
                    <a:gd name="T1" fmla="*/ 0 h 67"/>
                    <a:gd name="T2" fmla="*/ 32 w 47"/>
                    <a:gd name="T3" fmla="*/ 0 h 67"/>
                    <a:gd name="T4" fmla="*/ 9 w 47"/>
                    <a:gd name="T5" fmla="*/ 23 h 67"/>
                    <a:gd name="T6" fmla="*/ 7 w 47"/>
                    <a:gd name="T7" fmla="*/ 60 h 67"/>
                    <a:gd name="T8" fmla="*/ 16 w 47"/>
                    <a:gd name="T9" fmla="*/ 67 h 67"/>
                    <a:gd name="T10" fmla="*/ 16 w 47"/>
                    <a:gd name="T11" fmla="*/ 67 h 67"/>
                    <a:gd name="T12" fmla="*/ 19 w 47"/>
                    <a:gd name="T13" fmla="*/ 66 h 67"/>
                    <a:gd name="T14" fmla="*/ 20 w 47"/>
                    <a:gd name="T15" fmla="*/ 53 h 67"/>
                    <a:gd name="T16" fmla="*/ 32 w 47"/>
                    <a:gd name="T17" fmla="*/ 20 h 67"/>
                    <a:gd name="T18" fmla="*/ 47 w 47"/>
                    <a:gd name="T19" fmla="*/ 5 h 67"/>
                    <a:gd name="T20" fmla="*/ 36 w 47"/>
                    <a:gd name="T2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7" h="67">
                      <a:moveTo>
                        <a:pt x="36" y="0"/>
                      </a:moveTo>
                      <a:cubicBezTo>
                        <a:pt x="34" y="0"/>
                        <a:pt x="33" y="0"/>
                        <a:pt x="32" y="0"/>
                      </a:cubicBezTo>
                      <a:cubicBezTo>
                        <a:pt x="22" y="2"/>
                        <a:pt x="14" y="14"/>
                        <a:pt x="9" y="23"/>
                      </a:cubicBezTo>
                      <a:cubicBezTo>
                        <a:pt x="4" y="33"/>
                        <a:pt x="0" y="50"/>
                        <a:pt x="7" y="60"/>
                      </a:cubicBezTo>
                      <a:cubicBezTo>
                        <a:pt x="9" y="63"/>
                        <a:pt x="12" y="67"/>
                        <a:pt x="16" y="67"/>
                      </a:cubicBezTo>
                      <a:cubicBezTo>
                        <a:pt x="16" y="67"/>
                        <a:pt x="16" y="67"/>
                        <a:pt x="16" y="67"/>
                      </a:cubicBezTo>
                      <a:cubicBezTo>
                        <a:pt x="17" y="67"/>
                        <a:pt x="18" y="67"/>
                        <a:pt x="19" y="66"/>
                      </a:cubicBezTo>
                      <a:cubicBezTo>
                        <a:pt x="23" y="63"/>
                        <a:pt x="20" y="57"/>
                        <a:pt x="20" y="53"/>
                      </a:cubicBezTo>
                      <a:cubicBezTo>
                        <a:pt x="19" y="40"/>
                        <a:pt x="23" y="29"/>
                        <a:pt x="32" y="20"/>
                      </a:cubicBezTo>
                      <a:cubicBezTo>
                        <a:pt x="37" y="15"/>
                        <a:pt x="43" y="11"/>
                        <a:pt x="47" y="5"/>
                      </a:cubicBezTo>
                      <a:cubicBezTo>
                        <a:pt x="45" y="1"/>
                        <a:pt x="40" y="0"/>
                        <a:pt x="3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8" name="Freeform 65">
                  <a:extLst>
                    <a:ext uri="{FF2B5EF4-FFF2-40B4-BE49-F238E27FC236}">
                      <a16:creationId xmlns:a16="http://schemas.microsoft.com/office/drawing/2014/main" id="{8ED355B9-60AB-4BDD-ADAF-18E0E5AEF5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7014" y="1579563"/>
                  <a:ext cx="198438" cy="149225"/>
                </a:xfrm>
                <a:custGeom>
                  <a:avLst/>
                  <a:gdLst>
                    <a:gd name="T0" fmla="*/ 5 w 47"/>
                    <a:gd name="T1" fmla="*/ 0 h 35"/>
                    <a:gd name="T2" fmla="*/ 1 w 47"/>
                    <a:gd name="T3" fmla="*/ 15 h 35"/>
                    <a:gd name="T4" fmla="*/ 19 w 47"/>
                    <a:gd name="T5" fmla="*/ 35 h 35"/>
                    <a:gd name="T6" fmla="*/ 22 w 47"/>
                    <a:gd name="T7" fmla="*/ 34 h 35"/>
                    <a:gd name="T8" fmla="*/ 47 w 47"/>
                    <a:gd name="T9" fmla="*/ 27 h 35"/>
                    <a:gd name="T10" fmla="*/ 21 w 47"/>
                    <a:gd name="T11" fmla="*/ 16 h 35"/>
                    <a:gd name="T12" fmla="*/ 5 w 47"/>
                    <a:gd name="T1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" h="35">
                      <a:moveTo>
                        <a:pt x="5" y="0"/>
                      </a:moveTo>
                      <a:cubicBezTo>
                        <a:pt x="1" y="4"/>
                        <a:pt x="0" y="10"/>
                        <a:pt x="1" y="15"/>
                      </a:cubicBezTo>
                      <a:cubicBezTo>
                        <a:pt x="3" y="24"/>
                        <a:pt x="11" y="30"/>
                        <a:pt x="19" y="35"/>
                      </a:cubicBezTo>
                      <a:cubicBezTo>
                        <a:pt x="21" y="35"/>
                        <a:pt x="22" y="34"/>
                        <a:pt x="22" y="34"/>
                      </a:cubicBezTo>
                      <a:cubicBezTo>
                        <a:pt x="31" y="32"/>
                        <a:pt x="39" y="29"/>
                        <a:pt x="47" y="27"/>
                      </a:cubicBezTo>
                      <a:cubicBezTo>
                        <a:pt x="37" y="26"/>
                        <a:pt x="28" y="23"/>
                        <a:pt x="21" y="16"/>
                      </a:cubicBezTo>
                      <a:cubicBezTo>
                        <a:pt x="15" y="11"/>
                        <a:pt x="11" y="4"/>
                        <a:pt x="5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9" name="Freeform 66">
                  <a:extLst>
                    <a:ext uri="{FF2B5EF4-FFF2-40B4-BE49-F238E27FC236}">
                      <a16:creationId xmlns:a16="http://schemas.microsoft.com/office/drawing/2014/main" id="{D0597BF0-AEAD-46FF-8B62-03CFB2A236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6389" y="1690688"/>
                  <a:ext cx="212725" cy="76200"/>
                </a:xfrm>
                <a:custGeom>
                  <a:avLst/>
                  <a:gdLst>
                    <a:gd name="T0" fmla="*/ 44 w 50"/>
                    <a:gd name="T1" fmla="*/ 0 h 18"/>
                    <a:gd name="T2" fmla="*/ 35 w 50"/>
                    <a:gd name="T3" fmla="*/ 1 h 18"/>
                    <a:gd name="T4" fmla="*/ 32 w 50"/>
                    <a:gd name="T5" fmla="*/ 1 h 18"/>
                    <a:gd name="T6" fmla="*/ 28 w 50"/>
                    <a:gd name="T7" fmla="*/ 1 h 18"/>
                    <a:gd name="T8" fmla="*/ 3 w 50"/>
                    <a:gd name="T9" fmla="*/ 8 h 18"/>
                    <a:gd name="T10" fmla="*/ 0 w 50"/>
                    <a:gd name="T11" fmla="*/ 9 h 18"/>
                    <a:gd name="T12" fmla="*/ 5 w 50"/>
                    <a:gd name="T13" fmla="*/ 12 h 18"/>
                    <a:gd name="T14" fmla="*/ 28 w 50"/>
                    <a:gd name="T15" fmla="*/ 18 h 18"/>
                    <a:gd name="T16" fmla="*/ 43 w 50"/>
                    <a:gd name="T17" fmla="*/ 14 h 18"/>
                    <a:gd name="T18" fmla="*/ 50 w 50"/>
                    <a:gd name="T19" fmla="*/ 5 h 18"/>
                    <a:gd name="T20" fmla="*/ 48 w 50"/>
                    <a:gd name="T21" fmla="*/ 1 h 18"/>
                    <a:gd name="T22" fmla="*/ 44 w 50"/>
                    <a:gd name="T2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" h="18">
                      <a:moveTo>
                        <a:pt x="44" y="0"/>
                      </a:moveTo>
                      <a:cubicBezTo>
                        <a:pt x="41" y="0"/>
                        <a:pt x="37" y="1"/>
                        <a:pt x="35" y="1"/>
                      </a:cubicBezTo>
                      <a:cubicBezTo>
                        <a:pt x="34" y="1"/>
                        <a:pt x="33" y="1"/>
                        <a:pt x="32" y="1"/>
                      </a:cubicBezTo>
                      <a:cubicBezTo>
                        <a:pt x="30" y="1"/>
                        <a:pt x="29" y="1"/>
                        <a:pt x="28" y="1"/>
                      </a:cubicBezTo>
                      <a:cubicBezTo>
                        <a:pt x="20" y="3"/>
                        <a:pt x="12" y="6"/>
                        <a:pt x="3" y="8"/>
                      </a:cubicBezTo>
                      <a:cubicBezTo>
                        <a:pt x="3" y="8"/>
                        <a:pt x="2" y="9"/>
                        <a:pt x="0" y="9"/>
                      </a:cubicBezTo>
                      <a:cubicBezTo>
                        <a:pt x="2" y="10"/>
                        <a:pt x="3" y="11"/>
                        <a:pt x="5" y="12"/>
                      </a:cubicBezTo>
                      <a:cubicBezTo>
                        <a:pt x="12" y="15"/>
                        <a:pt x="20" y="18"/>
                        <a:pt x="28" y="18"/>
                      </a:cubicBezTo>
                      <a:cubicBezTo>
                        <a:pt x="34" y="18"/>
                        <a:pt x="39" y="17"/>
                        <a:pt x="43" y="14"/>
                      </a:cubicBezTo>
                      <a:cubicBezTo>
                        <a:pt x="46" y="12"/>
                        <a:pt x="49" y="8"/>
                        <a:pt x="50" y="5"/>
                      </a:cubicBezTo>
                      <a:cubicBezTo>
                        <a:pt x="50" y="3"/>
                        <a:pt x="49" y="2"/>
                        <a:pt x="48" y="1"/>
                      </a:cubicBezTo>
                      <a:cubicBezTo>
                        <a:pt x="47" y="0"/>
                        <a:pt x="45" y="0"/>
                        <a:pt x="4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0" name="Freeform 67">
                  <a:extLst>
                    <a:ext uri="{FF2B5EF4-FFF2-40B4-BE49-F238E27FC236}">
                      <a16:creationId xmlns:a16="http://schemas.microsoft.com/office/drawing/2014/main" id="{8A0C7EC2-FCB5-4E49-BD15-893A2CD798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7714" y="1655763"/>
                  <a:ext cx="309563" cy="141288"/>
                </a:xfrm>
                <a:custGeom>
                  <a:avLst/>
                  <a:gdLst>
                    <a:gd name="T0" fmla="*/ 67 w 73"/>
                    <a:gd name="T1" fmla="*/ 0 h 33"/>
                    <a:gd name="T2" fmla="*/ 57 w 73"/>
                    <a:gd name="T3" fmla="*/ 7 h 33"/>
                    <a:gd name="T4" fmla="*/ 30 w 73"/>
                    <a:gd name="T5" fmla="*/ 17 h 33"/>
                    <a:gd name="T6" fmla="*/ 23 w 73"/>
                    <a:gd name="T7" fmla="*/ 16 h 33"/>
                    <a:gd name="T8" fmla="*/ 2 w 73"/>
                    <a:gd name="T9" fmla="*/ 12 h 33"/>
                    <a:gd name="T10" fmla="*/ 7 w 73"/>
                    <a:gd name="T11" fmla="*/ 26 h 33"/>
                    <a:gd name="T12" fmla="*/ 28 w 73"/>
                    <a:gd name="T13" fmla="*/ 33 h 33"/>
                    <a:gd name="T14" fmla="*/ 38 w 73"/>
                    <a:gd name="T15" fmla="*/ 33 h 33"/>
                    <a:gd name="T16" fmla="*/ 71 w 73"/>
                    <a:gd name="T17" fmla="*/ 13 h 33"/>
                    <a:gd name="T18" fmla="*/ 71 w 73"/>
                    <a:gd name="T19" fmla="*/ 2 h 33"/>
                    <a:gd name="T20" fmla="*/ 68 w 73"/>
                    <a:gd name="T21" fmla="*/ 0 h 33"/>
                    <a:gd name="T22" fmla="*/ 67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67" y="0"/>
                      </a:moveTo>
                      <a:cubicBezTo>
                        <a:pt x="63" y="0"/>
                        <a:pt x="60" y="5"/>
                        <a:pt x="57" y="7"/>
                      </a:cubicBezTo>
                      <a:cubicBezTo>
                        <a:pt x="49" y="13"/>
                        <a:pt x="40" y="17"/>
                        <a:pt x="30" y="17"/>
                      </a:cubicBezTo>
                      <a:cubicBezTo>
                        <a:pt x="28" y="17"/>
                        <a:pt x="25" y="16"/>
                        <a:pt x="23" y="16"/>
                      </a:cubicBezTo>
                      <a:cubicBezTo>
                        <a:pt x="16" y="15"/>
                        <a:pt x="9" y="12"/>
                        <a:pt x="2" y="12"/>
                      </a:cubicBezTo>
                      <a:cubicBezTo>
                        <a:pt x="0" y="17"/>
                        <a:pt x="3" y="23"/>
                        <a:pt x="7" y="26"/>
                      </a:cubicBezTo>
                      <a:cubicBezTo>
                        <a:pt x="12" y="32"/>
                        <a:pt x="20" y="33"/>
                        <a:pt x="28" y="33"/>
                      </a:cubicBezTo>
                      <a:cubicBezTo>
                        <a:pt x="32" y="33"/>
                        <a:pt x="35" y="33"/>
                        <a:pt x="38" y="33"/>
                      </a:cubicBezTo>
                      <a:cubicBezTo>
                        <a:pt x="50" y="31"/>
                        <a:pt x="66" y="26"/>
                        <a:pt x="71" y="13"/>
                      </a:cubicBezTo>
                      <a:cubicBezTo>
                        <a:pt x="72" y="10"/>
                        <a:pt x="73" y="5"/>
                        <a:pt x="71" y="2"/>
                      </a:cubicBezTo>
                      <a:cubicBezTo>
                        <a:pt x="71" y="1"/>
                        <a:pt x="70" y="1"/>
                        <a:pt x="68" y="0"/>
                      </a:cubicBezTo>
                      <a:cubicBezTo>
                        <a:pt x="68" y="0"/>
                        <a:pt x="68" y="0"/>
                        <a:pt x="67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1" name="Freeform 68">
                  <a:extLst>
                    <a:ext uri="{FF2B5EF4-FFF2-40B4-BE49-F238E27FC236}">
                      <a16:creationId xmlns:a16="http://schemas.microsoft.com/office/drawing/2014/main" id="{0C693AED-3113-4CE9-9A0E-1FF439BE95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9201" y="1308100"/>
                  <a:ext cx="211138" cy="280988"/>
                </a:xfrm>
                <a:custGeom>
                  <a:avLst/>
                  <a:gdLst>
                    <a:gd name="T0" fmla="*/ 34 w 50"/>
                    <a:gd name="T1" fmla="*/ 0 h 66"/>
                    <a:gd name="T2" fmla="*/ 31 w 50"/>
                    <a:gd name="T3" fmla="*/ 1 h 66"/>
                    <a:gd name="T4" fmla="*/ 30 w 50"/>
                    <a:gd name="T5" fmla="*/ 14 h 66"/>
                    <a:gd name="T6" fmla="*/ 17 w 50"/>
                    <a:gd name="T7" fmla="*/ 47 h 66"/>
                    <a:gd name="T8" fmla="*/ 0 w 50"/>
                    <a:gd name="T9" fmla="*/ 61 h 66"/>
                    <a:gd name="T10" fmla="*/ 13 w 50"/>
                    <a:gd name="T11" fmla="*/ 66 h 66"/>
                    <a:gd name="T12" fmla="*/ 15 w 50"/>
                    <a:gd name="T13" fmla="*/ 66 h 66"/>
                    <a:gd name="T14" fmla="*/ 39 w 50"/>
                    <a:gd name="T15" fmla="*/ 45 h 66"/>
                    <a:gd name="T16" fmla="*/ 43 w 50"/>
                    <a:gd name="T17" fmla="*/ 7 h 66"/>
                    <a:gd name="T18" fmla="*/ 34 w 50"/>
                    <a:gd name="T19" fmla="*/ 0 h 66"/>
                    <a:gd name="T20" fmla="*/ 34 w 50"/>
                    <a:gd name="T21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" h="66">
                      <a:moveTo>
                        <a:pt x="34" y="0"/>
                      </a:moveTo>
                      <a:cubicBezTo>
                        <a:pt x="33" y="0"/>
                        <a:pt x="32" y="0"/>
                        <a:pt x="31" y="1"/>
                      </a:cubicBezTo>
                      <a:cubicBezTo>
                        <a:pt x="27" y="4"/>
                        <a:pt x="30" y="10"/>
                        <a:pt x="30" y="14"/>
                      </a:cubicBezTo>
                      <a:cubicBezTo>
                        <a:pt x="29" y="26"/>
                        <a:pt x="26" y="38"/>
                        <a:pt x="17" y="47"/>
                      </a:cubicBezTo>
                      <a:cubicBezTo>
                        <a:pt x="11" y="52"/>
                        <a:pt x="5" y="55"/>
                        <a:pt x="0" y="61"/>
                      </a:cubicBezTo>
                      <a:cubicBezTo>
                        <a:pt x="3" y="65"/>
                        <a:pt x="8" y="66"/>
                        <a:pt x="13" y="66"/>
                      </a:cubicBezTo>
                      <a:cubicBezTo>
                        <a:pt x="13" y="66"/>
                        <a:pt x="14" y="66"/>
                        <a:pt x="15" y="66"/>
                      </a:cubicBezTo>
                      <a:cubicBezTo>
                        <a:pt x="26" y="65"/>
                        <a:pt x="34" y="53"/>
                        <a:pt x="39" y="45"/>
                      </a:cubicBezTo>
                      <a:cubicBezTo>
                        <a:pt x="45" y="34"/>
                        <a:pt x="50" y="18"/>
                        <a:pt x="43" y="7"/>
                      </a:cubicBezTo>
                      <a:cubicBezTo>
                        <a:pt x="41" y="4"/>
                        <a:pt x="38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2" name="Freeform 69">
                  <a:extLst>
                    <a:ext uri="{FF2B5EF4-FFF2-40B4-BE49-F238E27FC236}">
                      <a16:creationId xmlns:a16="http://schemas.microsoft.com/office/drawing/2014/main" id="{F22424F1-0AF8-4847-AEC5-190C11DFDD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9276" y="784225"/>
                  <a:ext cx="309563" cy="141288"/>
                </a:xfrm>
                <a:custGeom>
                  <a:avLst/>
                  <a:gdLst>
                    <a:gd name="T0" fmla="*/ 44 w 73"/>
                    <a:gd name="T1" fmla="*/ 0 h 33"/>
                    <a:gd name="T2" fmla="*/ 36 w 73"/>
                    <a:gd name="T3" fmla="*/ 1 h 33"/>
                    <a:gd name="T4" fmla="*/ 3 w 73"/>
                    <a:gd name="T5" fmla="*/ 19 h 33"/>
                    <a:gd name="T6" fmla="*/ 2 w 73"/>
                    <a:gd name="T7" fmla="*/ 31 h 33"/>
                    <a:gd name="T8" fmla="*/ 5 w 73"/>
                    <a:gd name="T9" fmla="*/ 33 h 33"/>
                    <a:gd name="T10" fmla="*/ 6 w 73"/>
                    <a:gd name="T11" fmla="*/ 33 h 33"/>
                    <a:gd name="T12" fmla="*/ 16 w 73"/>
                    <a:gd name="T13" fmla="*/ 26 h 33"/>
                    <a:gd name="T14" fmla="*/ 43 w 73"/>
                    <a:gd name="T15" fmla="*/ 17 h 33"/>
                    <a:gd name="T16" fmla="*/ 50 w 73"/>
                    <a:gd name="T17" fmla="*/ 18 h 33"/>
                    <a:gd name="T18" fmla="*/ 72 w 73"/>
                    <a:gd name="T19" fmla="*/ 22 h 33"/>
                    <a:gd name="T20" fmla="*/ 67 w 73"/>
                    <a:gd name="T21" fmla="*/ 7 h 33"/>
                    <a:gd name="T22" fmla="*/ 44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44" y="0"/>
                      </a:moveTo>
                      <a:cubicBezTo>
                        <a:pt x="41" y="0"/>
                        <a:pt x="38" y="0"/>
                        <a:pt x="36" y="1"/>
                      </a:cubicBezTo>
                      <a:cubicBezTo>
                        <a:pt x="24" y="2"/>
                        <a:pt x="8" y="7"/>
                        <a:pt x="3" y="19"/>
                      </a:cubicBezTo>
                      <a:cubicBezTo>
                        <a:pt x="1" y="22"/>
                        <a:pt x="0" y="28"/>
                        <a:pt x="2" y="31"/>
                      </a:cubicBezTo>
                      <a:cubicBezTo>
                        <a:pt x="3" y="32"/>
                        <a:pt x="3" y="32"/>
                        <a:pt x="5" y="33"/>
                      </a:cubicBezTo>
                      <a:cubicBezTo>
                        <a:pt x="5" y="33"/>
                        <a:pt x="6" y="33"/>
                        <a:pt x="6" y="33"/>
                      </a:cubicBezTo>
                      <a:cubicBezTo>
                        <a:pt x="10" y="33"/>
                        <a:pt x="14" y="28"/>
                        <a:pt x="16" y="26"/>
                      </a:cubicBezTo>
                      <a:cubicBezTo>
                        <a:pt x="24" y="20"/>
                        <a:pt x="33" y="17"/>
                        <a:pt x="43" y="17"/>
                      </a:cubicBezTo>
                      <a:cubicBezTo>
                        <a:pt x="45" y="17"/>
                        <a:pt x="48" y="17"/>
                        <a:pt x="50" y="18"/>
                      </a:cubicBezTo>
                      <a:cubicBezTo>
                        <a:pt x="57" y="19"/>
                        <a:pt x="64" y="22"/>
                        <a:pt x="72" y="22"/>
                      </a:cubicBezTo>
                      <a:cubicBezTo>
                        <a:pt x="73" y="17"/>
                        <a:pt x="70" y="11"/>
                        <a:pt x="67" y="7"/>
                      </a:cubicBezTo>
                      <a:cubicBezTo>
                        <a:pt x="61" y="2"/>
                        <a:pt x="53" y="0"/>
                        <a:pt x="44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3" name="Freeform 70">
                  <a:extLst>
                    <a:ext uri="{FF2B5EF4-FFF2-40B4-BE49-F238E27FC236}">
                      <a16:creationId xmlns:a16="http://schemas.microsoft.com/office/drawing/2014/main" id="{546DD2A8-81A4-4EDB-BD24-4F66443369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0614" y="890588"/>
                  <a:ext cx="258763" cy="242888"/>
                </a:xfrm>
                <a:custGeom>
                  <a:avLst/>
                  <a:gdLst>
                    <a:gd name="T0" fmla="*/ 16 w 61"/>
                    <a:gd name="T1" fmla="*/ 0 h 57"/>
                    <a:gd name="T2" fmla="*/ 10 w 61"/>
                    <a:gd name="T3" fmla="*/ 1 h 57"/>
                    <a:gd name="T4" fmla="*/ 1 w 61"/>
                    <a:gd name="T5" fmla="*/ 7 h 57"/>
                    <a:gd name="T6" fmla="*/ 1 w 61"/>
                    <a:gd name="T7" fmla="*/ 11 h 57"/>
                    <a:gd name="T8" fmla="*/ 13 w 61"/>
                    <a:gd name="T9" fmla="*/ 16 h 57"/>
                    <a:gd name="T10" fmla="*/ 41 w 61"/>
                    <a:gd name="T11" fmla="*/ 37 h 57"/>
                    <a:gd name="T12" fmla="*/ 50 w 61"/>
                    <a:gd name="T13" fmla="*/ 57 h 57"/>
                    <a:gd name="T14" fmla="*/ 59 w 61"/>
                    <a:gd name="T15" fmla="*/ 44 h 57"/>
                    <a:gd name="T16" fmla="*/ 45 w 61"/>
                    <a:gd name="T17" fmla="*/ 15 h 57"/>
                    <a:gd name="T18" fmla="*/ 16 w 61"/>
                    <a:gd name="T1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57">
                      <a:moveTo>
                        <a:pt x="16" y="0"/>
                      </a:moveTo>
                      <a:cubicBezTo>
                        <a:pt x="14" y="0"/>
                        <a:pt x="12" y="0"/>
                        <a:pt x="10" y="1"/>
                      </a:cubicBezTo>
                      <a:cubicBezTo>
                        <a:pt x="7" y="2"/>
                        <a:pt x="2" y="4"/>
                        <a:pt x="1" y="7"/>
                      </a:cubicBezTo>
                      <a:cubicBezTo>
                        <a:pt x="0" y="8"/>
                        <a:pt x="0" y="9"/>
                        <a:pt x="1" y="11"/>
                      </a:cubicBezTo>
                      <a:cubicBezTo>
                        <a:pt x="2" y="15"/>
                        <a:pt x="9" y="15"/>
                        <a:pt x="13" y="16"/>
                      </a:cubicBezTo>
                      <a:cubicBezTo>
                        <a:pt x="25" y="19"/>
                        <a:pt x="35" y="26"/>
                        <a:pt x="41" y="37"/>
                      </a:cubicBezTo>
                      <a:cubicBezTo>
                        <a:pt x="44" y="44"/>
                        <a:pt x="46" y="51"/>
                        <a:pt x="50" y="57"/>
                      </a:cubicBezTo>
                      <a:cubicBezTo>
                        <a:pt x="55" y="55"/>
                        <a:pt x="58" y="49"/>
                        <a:pt x="59" y="44"/>
                      </a:cubicBezTo>
                      <a:cubicBezTo>
                        <a:pt x="61" y="33"/>
                        <a:pt x="52" y="23"/>
                        <a:pt x="45" y="15"/>
                      </a:cubicBezTo>
                      <a:cubicBezTo>
                        <a:pt x="38" y="8"/>
                        <a:pt x="27" y="0"/>
                        <a:pt x="1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34" name="文本框 558">
              <a:extLst>
                <a:ext uri="{FF2B5EF4-FFF2-40B4-BE49-F238E27FC236}">
                  <a16:creationId xmlns:a16="http://schemas.microsoft.com/office/drawing/2014/main" id="{5A1A5567-0863-46DA-A619-DFFA3C33157E}"/>
                </a:ext>
              </a:extLst>
            </p:cNvPr>
            <p:cNvSpPr txBox="1"/>
            <p:nvPr/>
          </p:nvSpPr>
          <p:spPr>
            <a:xfrm>
              <a:off x="2199920" y="2233755"/>
              <a:ext cx="346378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spcBef>
                  <a:spcPts val="500"/>
                </a:spcBef>
                <a:spcAft>
                  <a:spcPts val="500"/>
                </a:spcAft>
                <a:defRPr/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Qua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52327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>
            <a:extLst>
              <a:ext uri="{FF2B5EF4-FFF2-40B4-BE49-F238E27FC236}">
                <a16:creationId xmlns:a16="http://schemas.microsoft.com/office/drawing/2014/main" id="{B10397FE-DAAA-4D54-A988-6780308C9FBD}"/>
              </a:ext>
            </a:extLst>
          </p:cNvPr>
          <p:cNvSpPr txBox="1"/>
          <p:nvPr/>
        </p:nvSpPr>
        <p:spPr>
          <a:xfrm>
            <a:off x="230523" y="575093"/>
            <a:ext cx="12005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3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Sắp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xếp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thông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tin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theo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đúng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trình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tự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trong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đọc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991158" y="1785197"/>
            <a:ext cx="2576946" cy="609600"/>
          </a:xfrm>
          <a:prstGeom prst="roundRect">
            <a:avLst>
              <a:gd name="adj" fmla="val 4841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2105458" y="3262313"/>
            <a:ext cx="2576946" cy="609600"/>
          </a:xfrm>
          <a:prstGeom prst="roundRect">
            <a:avLst>
              <a:gd name="adj" fmla="val 4841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6544108" y="3262313"/>
            <a:ext cx="3028518" cy="609600"/>
          </a:xfrm>
          <a:prstGeom prst="roundRect">
            <a:avLst>
              <a:gd name="adj" fmla="val 4841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6544108" y="1785197"/>
            <a:ext cx="3028518" cy="609600"/>
          </a:xfrm>
          <a:prstGeom prst="roundRect">
            <a:avLst>
              <a:gd name="adj" fmla="val 4841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8659" y="1705435"/>
            <a:ext cx="455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Lucida Console" panose="020B0609040504020204" pitchFamily="49" charset="0"/>
              </a:rPr>
              <a:t>1</a:t>
            </a:r>
            <a:endParaRPr lang="en-US" sz="5400" dirty="0">
              <a:solidFill>
                <a:srgbClr val="FF0000"/>
              </a:solidFill>
              <a:latin typeface="Lucida Console" panose="020B0609040504020204" pitchFamily="49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204098" y="1705435"/>
            <a:ext cx="455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Lucida Console" panose="020B0609040504020204" pitchFamily="49" charset="0"/>
              </a:rPr>
              <a:t>2</a:t>
            </a:r>
            <a:endParaRPr lang="en-US" sz="5400" dirty="0">
              <a:solidFill>
                <a:srgbClr val="FF0000"/>
              </a:solidFill>
              <a:latin typeface="Lucida Console" panose="020B0609040504020204" pitchFamily="49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768660" y="3127533"/>
            <a:ext cx="455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Lucida Console" panose="020B0609040504020204" pitchFamily="49" charset="0"/>
              </a:rPr>
              <a:t>3</a:t>
            </a:r>
            <a:endParaRPr lang="en-US" sz="5400" dirty="0">
              <a:solidFill>
                <a:srgbClr val="FF0000"/>
              </a:solidFill>
              <a:latin typeface="Lucida Console" panose="020B0609040504020204" pitchFamily="49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204097" y="3127533"/>
            <a:ext cx="455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Lucida Console" panose="020B0609040504020204" pitchFamily="49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636605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5" grpId="0" animBg="1"/>
      <p:bldP spid="66" grpId="0" animBg="1"/>
      <p:bldP spid="67" grpId="0" animBg="1"/>
      <p:bldP spid="69" grpId="0" animBg="1"/>
      <p:bldP spid="2" grpId="0"/>
      <p:bldP spid="73" grpId="0"/>
      <p:bldP spid="74" grpId="0"/>
      <p:bldP spid="7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>
            <a:extLst>
              <a:ext uri="{FF2B5EF4-FFF2-40B4-BE49-F238E27FC236}">
                <a16:creationId xmlns:a16="http://schemas.microsoft.com/office/drawing/2014/main" id="{B10397FE-DAAA-4D54-A988-6780308C9FBD}"/>
              </a:ext>
            </a:extLst>
          </p:cNvPr>
          <p:cNvSpPr txBox="1"/>
          <p:nvPr/>
        </p:nvSpPr>
        <p:spPr>
          <a:xfrm>
            <a:off x="230523" y="575093"/>
            <a:ext cx="12005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4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Đọc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mục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lục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ở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tranh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bên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biết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4278085" y="2019352"/>
            <a:ext cx="7347178" cy="609600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4363809" y="3467681"/>
            <a:ext cx="7261454" cy="684319"/>
          </a:xfrm>
          <a:prstGeom prst="roundRect">
            <a:avLst>
              <a:gd name="adj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Đước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278085" y="1937063"/>
            <a:ext cx="7347178" cy="1111254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278085" y="3467681"/>
            <a:ext cx="7347178" cy="1086486"/>
          </a:xfrm>
          <a:prstGeom prst="roundRect">
            <a:avLst>
              <a:gd name="adj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" y="1465603"/>
            <a:ext cx="2900541" cy="343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315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5" grpId="0" animBg="1"/>
      <p:bldP spid="65" grpId="1" animBg="1"/>
      <p:bldP spid="69" grpId="0" animBg="1"/>
      <p:bldP spid="69" grpId="1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5873" y="2154495"/>
            <a:ext cx="560121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Luyện</a:t>
            </a:r>
            <a:r>
              <a:rPr lang="en-US" sz="6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6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đọc</a:t>
            </a:r>
            <a:r>
              <a:rPr lang="en-US" sz="6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6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lại</a:t>
            </a:r>
            <a:endParaRPr lang="en-US" sz="6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98554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7128" y="1083118"/>
            <a:ext cx="8797636" cy="24497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47780"/>
              </a:avLst>
            </a:prstTxWarp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Luyện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tập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theo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văn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bản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đọc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17865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>
            <a:extLst>
              <a:ext uri="{FF2B5EF4-FFF2-40B4-BE49-F238E27FC236}">
                <a16:creationId xmlns:a16="http://schemas.microsoft.com/office/drawing/2014/main" id="{B10397FE-DAAA-4D54-A988-6780308C9FBD}"/>
              </a:ext>
            </a:extLst>
          </p:cNvPr>
          <p:cNvSpPr txBox="1"/>
          <p:nvPr/>
        </p:nvSpPr>
        <p:spPr>
          <a:xfrm>
            <a:off x="1836470" y="381943"/>
            <a:ext cx="8774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Sắp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xếp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từ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sau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nhóm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thích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hợp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790451" y="1403533"/>
            <a:ext cx="2092037" cy="1205345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t</a:t>
            </a:r>
            <a:r>
              <a:rPr lang="en-US" sz="2800" dirty="0" err="1" smtClean="0">
                <a:solidFill>
                  <a:schemeClr val="tx1"/>
                </a:solidFill>
              </a:rPr>
              <a:t>ác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giả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Cloud 11"/>
          <p:cNvSpPr/>
          <p:nvPr/>
        </p:nvSpPr>
        <p:spPr>
          <a:xfrm>
            <a:off x="2350301" y="2608878"/>
            <a:ext cx="2479963" cy="1205345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đọc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sách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Cloud 12"/>
          <p:cNvSpPr/>
          <p:nvPr/>
        </p:nvSpPr>
        <p:spPr>
          <a:xfrm>
            <a:off x="4734791" y="1337301"/>
            <a:ext cx="2770908" cy="1205345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c</a:t>
            </a:r>
            <a:r>
              <a:rPr lang="en-US" sz="2800" dirty="0" err="1" smtClean="0">
                <a:solidFill>
                  <a:schemeClr val="tx1"/>
                </a:solidFill>
              </a:rPr>
              <a:t>uốn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sách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Cloud 13"/>
          <p:cNvSpPr/>
          <p:nvPr/>
        </p:nvSpPr>
        <p:spPr>
          <a:xfrm>
            <a:off x="7596717" y="2818673"/>
            <a:ext cx="2092037" cy="1205345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ghi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Cloud 14"/>
          <p:cNvSpPr/>
          <p:nvPr/>
        </p:nvSpPr>
        <p:spPr>
          <a:xfrm>
            <a:off x="8831530" y="1423129"/>
            <a:ext cx="2341418" cy="1205345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b</a:t>
            </a:r>
            <a:r>
              <a:rPr lang="en-US" sz="2800" dirty="0" err="1" smtClean="0">
                <a:solidFill>
                  <a:schemeClr val="tx1"/>
                </a:solidFill>
              </a:rPr>
              <a:t>ìa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sách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8363" y="4861427"/>
            <a:ext cx="4322618" cy="1066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96774" y="4861427"/>
            <a:ext cx="4322618" cy="1066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716531" y="2542646"/>
            <a:ext cx="961230" cy="2385013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795010" y="2455375"/>
            <a:ext cx="2092725" cy="2406052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4627418" y="2112176"/>
            <a:ext cx="4362533" cy="2749251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2" idx="0"/>
          </p:cNvCxnSpPr>
          <p:nvPr/>
        </p:nvCxnSpPr>
        <p:spPr>
          <a:xfrm>
            <a:off x="4828197" y="3211551"/>
            <a:ext cx="3068894" cy="1666978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8642735" y="3943865"/>
            <a:ext cx="188795" cy="917562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5557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3" grpId="0" animBg="1"/>
      <p:bldP spid="12" grpId="0" animBg="1"/>
      <p:bldP spid="13" grpId="0" animBg="1"/>
      <p:bldP spid="14" grpId="0" animBg="1"/>
      <p:bldP spid="15" grpId="0" animBg="1"/>
      <p:bldP spid="4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0397FE-DAAA-4D54-A988-6780308C9FBD}"/>
              </a:ext>
            </a:extLst>
          </p:cNvPr>
          <p:cNvSpPr txBox="1"/>
          <p:nvPr/>
        </p:nvSpPr>
        <p:spPr>
          <a:xfrm>
            <a:off x="2279756" y="864983"/>
            <a:ext cx="8774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Câu</a:t>
            </a:r>
            <a:r>
              <a:rPr lang="en-US" sz="4400" dirty="0" smtClean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Nối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tiếp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để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hoàn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thành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câu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9232" y="2352054"/>
            <a:ext cx="75153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(…)</a:t>
            </a: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9232" y="3326103"/>
            <a:ext cx="75153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(…)</a:t>
            </a: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9232" y="2360219"/>
            <a:ext cx="111759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9232" y="3317938"/>
            <a:ext cx="104698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6691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439640" y="-2676907"/>
            <a:ext cx="7201369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274359-CBCD-4325-A1B6-C00123EB7E54}"/>
              </a:ext>
            </a:extLst>
          </p:cNvPr>
          <p:cNvSpPr txBox="1"/>
          <p:nvPr/>
        </p:nvSpPr>
        <p:spPr>
          <a:xfrm>
            <a:off x="4038600" y="1457325"/>
            <a:ext cx="3829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Tiết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301441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D1403-B7AB-4440-A9B5-3E7173786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199" y="2409825"/>
            <a:ext cx="7572375" cy="3268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 err="1">
                <a:solidFill>
                  <a:srgbClr val="FF0000"/>
                </a:solidFill>
              </a:rPr>
              <a:t>Khởi</a:t>
            </a:r>
            <a:r>
              <a:rPr lang="en-US" sz="9600" dirty="0">
                <a:solidFill>
                  <a:srgbClr val="FF0000"/>
                </a:solidFill>
              </a:rPr>
              <a:t> </a:t>
            </a:r>
            <a:r>
              <a:rPr lang="en-US" sz="9600" dirty="0" err="1">
                <a:solidFill>
                  <a:srgbClr val="FF0000"/>
                </a:solidFill>
              </a:rPr>
              <a:t>động</a:t>
            </a:r>
            <a:endParaRPr lang="en-US" sz="9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520" y="-1"/>
            <a:ext cx="1420479" cy="167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20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43188" y="442913"/>
            <a:ext cx="6800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</a:rPr>
              <a:t>Thi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đố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đáp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bài</a:t>
            </a:r>
            <a:r>
              <a:rPr lang="en-US" sz="4800" dirty="0" smtClean="0">
                <a:solidFill>
                  <a:srgbClr val="FF0000"/>
                </a:solidFill>
              </a:rPr>
              <a:t>: </a:t>
            </a:r>
            <a:r>
              <a:rPr lang="en-US" sz="4800" dirty="0" err="1" smtClean="0">
                <a:solidFill>
                  <a:srgbClr val="FF0000"/>
                </a:solidFill>
              </a:rPr>
              <a:t>Em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học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vẽ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7275" y="1985963"/>
            <a:ext cx="103441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 HS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0" y="0"/>
            <a:ext cx="1950720" cy="187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50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72" y="232063"/>
            <a:ext cx="4649933" cy="30999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87822" y="1052945"/>
            <a:ext cx="5324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2171" y="3636818"/>
            <a:ext cx="4649933" cy="29596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87822" y="3512127"/>
            <a:ext cx="53244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Lung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Rải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9504218" y="2183999"/>
            <a:ext cx="142701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436551" y="4627419"/>
            <a:ext cx="2189885" cy="8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314333" y="5751546"/>
            <a:ext cx="1607994" cy="88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873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55313" y="37101"/>
            <a:ext cx="5324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 vu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0004" y="1996530"/>
            <a:ext cx="53244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Giương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36" y="92519"/>
            <a:ext cx="3764837" cy="20776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34" y="4685236"/>
            <a:ext cx="3764837" cy="20480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34" y="2378441"/>
            <a:ext cx="3764837" cy="2098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00772" y="4685236"/>
            <a:ext cx="5911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927273" y="637265"/>
            <a:ext cx="1759527" cy="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037242" y="2563090"/>
            <a:ext cx="1317049" cy="138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937787" y="3122961"/>
            <a:ext cx="1995922" cy="205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937787" y="3689521"/>
            <a:ext cx="199592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201024" y="5862067"/>
            <a:ext cx="3217287" cy="234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8201024" y="1131333"/>
            <a:ext cx="1759527" cy="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8467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30F33A6B-2B69-4249-B573-7890E89C8401}"/>
              </a:ext>
            </a:extLst>
          </p:cNvPr>
          <p:cNvSpPr/>
          <p:nvPr/>
        </p:nvSpPr>
        <p:spPr>
          <a:xfrm>
            <a:off x="2952749" y="771525"/>
            <a:ext cx="5995942" cy="2057400"/>
          </a:xfrm>
          <a:prstGeom prst="wedgeEllipseCallout">
            <a:avLst>
              <a:gd name="adj1" fmla="val -59946"/>
              <a:gd name="adj2" fmla="val 712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Vì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sao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thích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khổ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thơ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đó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679CCBCB-B090-44B6-8DF2-FE861FB9BD9E}"/>
              </a:ext>
            </a:extLst>
          </p:cNvPr>
          <p:cNvSpPr/>
          <p:nvPr/>
        </p:nvSpPr>
        <p:spPr>
          <a:xfrm>
            <a:off x="2882131" y="648133"/>
            <a:ext cx="6648451" cy="2304184"/>
          </a:xfrm>
          <a:prstGeom prst="wedgeEllipseCallout">
            <a:avLst>
              <a:gd name="adj1" fmla="val -59946"/>
              <a:gd name="adj2" fmla="val 712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Đọc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thuộc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1-2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khổ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thơ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em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thích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nhất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trong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bài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6786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D1403-B7AB-4440-A9B5-3E7173786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8769" y="2738434"/>
            <a:ext cx="7572375" cy="16673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err="1">
                <a:solidFill>
                  <a:srgbClr val="FF0000"/>
                </a:solidFill>
              </a:rPr>
              <a:t>Khám</a:t>
            </a:r>
            <a:r>
              <a:rPr lang="en-US" sz="9600" dirty="0">
                <a:solidFill>
                  <a:srgbClr val="FF0000"/>
                </a:solidFill>
              </a:rPr>
              <a:t> </a:t>
            </a:r>
            <a:r>
              <a:rPr lang="en-US" sz="9600" dirty="0" err="1">
                <a:solidFill>
                  <a:srgbClr val="FF0000"/>
                </a:solidFill>
              </a:rPr>
              <a:t>phá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398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707</Words>
  <Application>Microsoft Office PowerPoint</Application>
  <PresentationFormat>Widescreen</PresentationFormat>
  <Paragraphs>134</Paragraphs>
  <Slides>28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28</vt:i4>
      </vt:variant>
    </vt:vector>
  </HeadingPairs>
  <TitlesOfParts>
    <vt:vector size="51" baseType="lpstr">
      <vt:lpstr>微软雅黑</vt:lpstr>
      <vt:lpstr>SimSun</vt:lpstr>
      <vt:lpstr>.VnCooperH</vt:lpstr>
      <vt:lpstr>Arial</vt:lpstr>
      <vt:lpstr>Calibri</vt:lpstr>
      <vt:lpstr>Calibri Light</vt:lpstr>
      <vt:lpstr>Catamaran</vt:lpstr>
      <vt:lpstr>Comfortaa</vt:lpstr>
      <vt:lpstr>等线</vt:lpstr>
      <vt:lpstr>等线 Light</vt:lpstr>
      <vt:lpstr>HP001 5H</vt:lpstr>
      <vt:lpstr>Lucida Console</vt:lpstr>
      <vt:lpstr>Roboto Slab Regular</vt:lpstr>
      <vt:lpstr>Times New Roman</vt:lpstr>
      <vt:lpstr>Vibur</vt:lpstr>
      <vt:lpstr>Work Sans</vt:lpstr>
      <vt:lpstr>字魂36号-正文宋楷</vt:lpstr>
      <vt:lpstr>Office 主题​​</vt:lpstr>
      <vt:lpstr>1_Office Theme</vt:lpstr>
      <vt:lpstr>2_Office Theme</vt:lpstr>
      <vt:lpstr>包图主题2</vt:lpstr>
      <vt:lpstr>3_Office Theme</vt:lpstr>
      <vt:lpstr>Learning the Days of the Week by Slidesgo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Trang</cp:lastModifiedBy>
  <cp:revision>50</cp:revision>
  <dcterms:created xsi:type="dcterms:W3CDTF">2021-06-19T03:09:12Z</dcterms:created>
  <dcterms:modified xsi:type="dcterms:W3CDTF">2021-10-25T02:54:47Z</dcterms:modified>
</cp:coreProperties>
</file>