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</p:sldMasterIdLst>
  <p:notesMasterIdLst>
    <p:notesMasterId r:id="rId33"/>
  </p:notesMasterIdLst>
  <p:sldIdLst>
    <p:sldId id="259" r:id="rId4"/>
    <p:sldId id="267" r:id="rId5"/>
    <p:sldId id="268" r:id="rId6"/>
    <p:sldId id="269" r:id="rId7"/>
    <p:sldId id="270" r:id="rId8"/>
    <p:sldId id="271" r:id="rId9"/>
    <p:sldId id="272" r:id="rId10"/>
    <p:sldId id="256" r:id="rId11"/>
    <p:sldId id="257" r:id="rId12"/>
    <p:sldId id="266" r:id="rId13"/>
    <p:sldId id="260" r:id="rId14"/>
    <p:sldId id="273" r:id="rId15"/>
    <p:sldId id="282" r:id="rId16"/>
    <p:sldId id="316" r:id="rId17"/>
    <p:sldId id="318" r:id="rId18"/>
    <p:sldId id="319" r:id="rId19"/>
    <p:sldId id="320" r:id="rId20"/>
    <p:sldId id="321" r:id="rId21"/>
    <p:sldId id="329" r:id="rId22"/>
    <p:sldId id="330" r:id="rId23"/>
    <p:sldId id="33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265" r:id="rId3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99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868A35A9-5AF7-43F8-9F39-7B9926EEF6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114300"/>
            <a:ext cx="2685752" cy="26857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2.png"/><Relationship Id="rId14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45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6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3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4.png"/><Relationship Id="rId5" Type="http://schemas.microsoft.com/office/2007/relationships/hdphoto" Target="../media/hdphoto3.wdp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55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3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58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60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9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61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3.svg"/><Relationship Id="rId7" Type="http://schemas.openxmlformats.org/officeDocument/2006/relationships/image" Target="../media/image9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63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slide" Target="slide24.xml"/><Relationship Id="rId18" Type="http://schemas.openxmlformats.org/officeDocument/2006/relationships/image" Target="../media/image74.png"/><Relationship Id="rId26" Type="http://schemas.openxmlformats.org/officeDocument/2006/relationships/image" Target="../media/image86.png"/><Relationship Id="rId3" Type="http://schemas.openxmlformats.org/officeDocument/2006/relationships/audio" Target="../media/audio2.wav"/><Relationship Id="rId21" Type="http://schemas.openxmlformats.org/officeDocument/2006/relationships/slide" Target="slide28.xml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slide" Target="slide26.xml"/><Relationship Id="rId25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73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70.png"/><Relationship Id="rId24" Type="http://schemas.openxmlformats.org/officeDocument/2006/relationships/image" Target="../media/image81.png"/><Relationship Id="rId5" Type="http://schemas.openxmlformats.org/officeDocument/2006/relationships/audio" Target="../media/audio4.wav"/><Relationship Id="rId15" Type="http://schemas.openxmlformats.org/officeDocument/2006/relationships/slide" Target="slide25.xml"/><Relationship Id="rId23" Type="http://schemas.openxmlformats.org/officeDocument/2006/relationships/image" Target="../media/image77.jpeg"/><Relationship Id="rId28" Type="http://schemas.openxmlformats.org/officeDocument/2006/relationships/image" Target="../media/image88.png"/><Relationship Id="rId10" Type="http://schemas.openxmlformats.org/officeDocument/2006/relationships/image" Target="../media/image69.gif"/><Relationship Id="rId19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68.gif"/><Relationship Id="rId14" Type="http://schemas.openxmlformats.org/officeDocument/2006/relationships/image" Target="../media/image72.png"/><Relationship Id="rId22" Type="http://schemas.openxmlformats.org/officeDocument/2006/relationships/image" Target="../media/image76.png"/><Relationship Id="rId27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13" Type="http://schemas.openxmlformats.org/officeDocument/2006/relationships/image" Target="../media/image98.png"/><Relationship Id="rId3" Type="http://schemas.openxmlformats.org/officeDocument/2006/relationships/audio" Target="../media/audio6.wav"/><Relationship Id="rId7" Type="http://schemas.openxmlformats.org/officeDocument/2006/relationships/image" Target="../media/image1040.png"/><Relationship Id="rId12" Type="http://schemas.openxmlformats.org/officeDocument/2006/relationships/image" Target="../media/image9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30.png"/><Relationship Id="rId11" Type="http://schemas.openxmlformats.org/officeDocument/2006/relationships/image" Target="../media/image96.png"/><Relationship Id="rId5" Type="http://schemas.openxmlformats.org/officeDocument/2006/relationships/image" Target="../media/image91.png"/><Relationship Id="rId10" Type="http://schemas.openxmlformats.org/officeDocument/2006/relationships/slide" Target="slide23.xml"/><Relationship Id="rId4" Type="http://schemas.openxmlformats.org/officeDocument/2006/relationships/audio" Target="../media/audio7.wav"/><Relationship Id="rId9" Type="http://schemas.openxmlformats.org/officeDocument/2006/relationships/image" Target="../media/image10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audio" Target="../media/audio7.wav"/><Relationship Id="rId7" Type="http://schemas.openxmlformats.org/officeDocument/2006/relationships/image" Target="../media/image112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10.png"/><Relationship Id="rId11" Type="http://schemas.openxmlformats.org/officeDocument/2006/relationships/image" Target="../media/image98.png"/><Relationship Id="rId5" Type="http://schemas.openxmlformats.org/officeDocument/2006/relationships/image" Target="../media/image1100.png"/><Relationship Id="rId10" Type="http://schemas.openxmlformats.org/officeDocument/2006/relationships/image" Target="../media/image99.png"/><Relationship Id="rId4" Type="http://schemas.openxmlformats.org/officeDocument/2006/relationships/image" Target="../media/image91.png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96.png"/><Relationship Id="rId3" Type="http://schemas.openxmlformats.org/officeDocument/2006/relationships/audio" Target="../media/audio7.wav"/><Relationship Id="rId7" Type="http://schemas.openxmlformats.org/officeDocument/2006/relationships/image" Target="../media/image100.png"/><Relationship Id="rId12" Type="http://schemas.openxmlformats.org/officeDocument/2006/relationships/slide" Target="slide2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8.png"/><Relationship Id="rId11" Type="http://schemas.openxmlformats.org/officeDocument/2006/relationships/image" Target="../media/image118.png"/><Relationship Id="rId5" Type="http://schemas.openxmlformats.org/officeDocument/2006/relationships/image" Target="../media/image97.png"/><Relationship Id="rId10" Type="http://schemas.openxmlformats.org/officeDocument/2006/relationships/image" Target="../media/image1170.png"/><Relationship Id="rId4" Type="http://schemas.openxmlformats.org/officeDocument/2006/relationships/image" Target="../media/image91.png"/><Relationship Id="rId9" Type="http://schemas.openxmlformats.org/officeDocument/2006/relationships/image" Target="../media/image1160.png"/><Relationship Id="rId1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audio" Target="../media/audio7.wav"/><Relationship Id="rId7" Type="http://schemas.openxmlformats.org/officeDocument/2006/relationships/image" Target="../media/image9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23.xml"/><Relationship Id="rId5" Type="http://schemas.openxmlformats.org/officeDocument/2006/relationships/image" Target="../media/image1190.png"/><Relationship Id="rId4" Type="http://schemas.openxmlformats.org/officeDocument/2006/relationships/image" Target="../media/image91.png"/><Relationship Id="rId9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98.png"/><Relationship Id="rId3" Type="http://schemas.openxmlformats.org/officeDocument/2006/relationships/audio" Target="../media/audio7.wav"/><Relationship Id="rId7" Type="http://schemas.openxmlformats.org/officeDocument/2006/relationships/image" Target="../media/image122.png"/><Relationship Id="rId12" Type="http://schemas.openxmlformats.org/officeDocument/2006/relationships/image" Target="../media/image9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1.png"/><Relationship Id="rId11" Type="http://schemas.openxmlformats.org/officeDocument/2006/relationships/image" Target="../media/image96.png"/><Relationship Id="rId5" Type="http://schemas.openxmlformats.org/officeDocument/2006/relationships/image" Target="../media/image1200.png"/><Relationship Id="rId10" Type="http://schemas.openxmlformats.org/officeDocument/2006/relationships/slide" Target="slide23.xml"/><Relationship Id="rId4" Type="http://schemas.openxmlformats.org/officeDocument/2006/relationships/image" Target="../media/image91.png"/><Relationship Id="rId9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28.svg"/><Relationship Id="rId3" Type="http://schemas.openxmlformats.org/officeDocument/2006/relationships/image" Target="../media/image43.svg"/><Relationship Id="rId7" Type="http://schemas.openxmlformats.org/officeDocument/2006/relationships/image" Target="../media/image126.svg"/><Relationship Id="rId12" Type="http://schemas.openxmlformats.org/officeDocument/2006/relationships/image" Target="../media/image104.png"/><Relationship Id="rId2" Type="http://schemas.openxmlformats.org/officeDocument/2006/relationships/image" Target="../media/image30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49.svg"/><Relationship Id="rId5" Type="http://schemas.openxmlformats.org/officeDocument/2006/relationships/image" Target="../media/image23.svg"/><Relationship Id="rId15" Type="http://schemas.openxmlformats.org/officeDocument/2006/relationships/image" Target="../media/image15.svg"/><Relationship Id="rId10" Type="http://schemas.openxmlformats.org/officeDocument/2006/relationships/image" Target="../media/image33.png"/><Relationship Id="rId4" Type="http://schemas.openxmlformats.org/officeDocument/2006/relationships/image" Target="../media/image14.png"/><Relationship Id="rId9" Type="http://schemas.openxmlformats.org/officeDocument/2006/relationships/image" Target="../media/image59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300.png"/><Relationship Id="rId4" Type="http://schemas.openxmlformats.org/officeDocument/2006/relationships/image" Target="../media/image20.png"/><Relationship Id="rId9" Type="http://schemas.openxmlformats.org/officeDocument/2006/relationships/image" Target="../media/image2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21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33.png"/><Relationship Id="rId1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17.sv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11.png"/><Relationship Id="rId5" Type="http://schemas.openxmlformats.org/officeDocument/2006/relationships/image" Target="../media/image31.png"/><Relationship Id="rId15" Type="http://schemas.openxmlformats.org/officeDocument/2006/relationships/image" Target="../media/image35.png"/><Relationship Id="rId10" Type="http://schemas.openxmlformats.org/officeDocument/2006/relationships/image" Target="../media/image15.svg"/><Relationship Id="rId19" Type="http://schemas.openxmlformats.org/officeDocument/2006/relationships/image" Target="../media/image40.png"/><Relationship Id="rId4" Type="http://schemas.openxmlformats.org/officeDocument/2006/relationships/image" Target="../media/image43.svg"/><Relationship Id="rId9" Type="http://schemas.openxmlformats.org/officeDocument/2006/relationships/image" Target="../media/image10.png"/><Relationship Id="rId14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7.svg"/><Relationship Id="rId7" Type="http://schemas.openxmlformats.org/officeDocument/2006/relationships/image" Target="../media/image15.svg"/><Relationship Id="rId12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9.svg"/><Relationship Id="rId5" Type="http://schemas.openxmlformats.org/officeDocument/2006/relationships/image" Target="../media/image19.svg"/><Relationship Id="rId10" Type="http://schemas.openxmlformats.org/officeDocument/2006/relationships/image" Target="../media/image33.png"/><Relationship Id="rId4" Type="http://schemas.openxmlformats.org/officeDocument/2006/relationships/image" Target="../media/image12.png"/><Relationship Id="rId9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05200" y="2247900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xmlns="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129750" y="0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xmlns="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xmlns="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A9A14191-4A71-60A6-2ABD-AB9AFDD706A4}"/>
              </a:ext>
            </a:extLst>
          </p:cNvPr>
          <p:cNvGrpSpPr/>
          <p:nvPr/>
        </p:nvGrpSpPr>
        <p:grpSpPr>
          <a:xfrm>
            <a:off x="3200400" y="1333500"/>
            <a:ext cx="12192000" cy="7012595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xmlns="" id="{604E836F-83D1-B840-C4E8-A3B23150B601}"/>
              </a:ext>
            </a:extLst>
          </p:cNvPr>
          <p:cNvSpPr/>
          <p:nvPr/>
        </p:nvSpPr>
        <p:spPr>
          <a:xfrm>
            <a:off x="37338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xmlns="" id="{DBE0A2D0-92C4-1A56-CFD1-A5AF5013549B}"/>
              </a:ext>
            </a:extLst>
          </p:cNvPr>
          <p:cNvSpPr/>
          <p:nvPr/>
        </p:nvSpPr>
        <p:spPr>
          <a:xfrm>
            <a:off x="12344400" y="19431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xmlns="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xmlns="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xmlns="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xmlns="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xmlns="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xmlns="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xmlns="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xmlns="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xmlns="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xmlns="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537117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5238" y="5386271"/>
                <a:ext cx="14937361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Bodoni MT" panose="02070603080606020203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238" y="5386271"/>
                <a:ext cx="14937361" cy="13781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25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xmlns="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xmlns="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xmlns="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806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197687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775135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5637009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74505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4345089A-E08E-4340-9B5B-F049F8026C5A}"/>
              </a:ext>
            </a:extLst>
          </p:cNvPr>
          <p:cNvSpPr/>
          <p:nvPr/>
        </p:nvSpPr>
        <p:spPr>
          <a:xfrm>
            <a:off x="407316" y="22425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572C1AD8-2ACB-4189-A2FC-BB973BF5051B}"/>
              </a:ext>
            </a:extLst>
          </p:cNvPr>
          <p:cNvSpPr/>
          <p:nvPr/>
        </p:nvSpPr>
        <p:spPr>
          <a:xfrm>
            <a:off x="274618" y="364875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70A2308-EB10-47ED-8F4A-97F061362FD3}"/>
              </a:ext>
            </a:extLst>
          </p:cNvPr>
          <p:cNvSpPr/>
          <p:nvPr/>
        </p:nvSpPr>
        <p:spPr>
          <a:xfrm>
            <a:off x="274618" y="537026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E3954B70-308D-43AA-B4E0-02AA646670CD}"/>
              </a:ext>
            </a:extLst>
          </p:cNvPr>
          <p:cNvSpPr/>
          <p:nvPr/>
        </p:nvSpPr>
        <p:spPr>
          <a:xfrm>
            <a:off x="274618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94964C97-896D-48FE-8B86-1507D47B71E3}"/>
              </a:ext>
            </a:extLst>
          </p:cNvPr>
          <p:cNvSpPr/>
          <p:nvPr/>
        </p:nvSpPr>
        <p:spPr>
          <a:xfrm>
            <a:off x="274618" y="91760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xmlns="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130665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xmlns="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2821130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xmlns="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4629148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xmlns="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655146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xmlns="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8297144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xmlns="" id="{E774E798-E5CF-4D95-AD0F-2FB09AD7E72E}"/>
              </a:ext>
            </a:extLst>
          </p:cNvPr>
          <p:cNvSpPr/>
          <p:nvPr/>
        </p:nvSpPr>
        <p:spPr>
          <a:xfrm>
            <a:off x="4791262" y="575175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EB8C6C9-6AAD-4CD1-AC17-BF690C0B26AB}"/>
              </a:ext>
            </a:extLst>
          </p:cNvPr>
          <p:cNvSpPr/>
          <p:nvPr/>
        </p:nvSpPr>
        <p:spPr>
          <a:xfrm>
            <a:off x="6215034" y="252128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448C1F59-7264-4BD5-9F7C-940986BDCB80}"/>
              </a:ext>
            </a:extLst>
          </p:cNvPr>
          <p:cNvSpPr/>
          <p:nvPr/>
        </p:nvSpPr>
        <p:spPr>
          <a:xfrm>
            <a:off x="8521166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033ECEDB-6FC7-440E-B826-9B94CD94AD67}"/>
              </a:ext>
            </a:extLst>
          </p:cNvPr>
          <p:cNvSpPr/>
          <p:nvPr/>
        </p:nvSpPr>
        <p:spPr>
          <a:xfrm>
            <a:off x="10759878" y="890653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0A2BE852-05CF-4508-9423-ECE975AA399F}"/>
              </a:ext>
            </a:extLst>
          </p:cNvPr>
          <p:cNvSpPr/>
          <p:nvPr/>
        </p:nvSpPr>
        <p:spPr>
          <a:xfrm>
            <a:off x="8898728" y="3963290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xmlns="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30" y="474082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xmlns="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66" y="185347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xmlns="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0" y="376410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xmlns="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68" y="529026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xmlns="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80" y="6900208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1529471"/>
            <a:ext cx="711652" cy="646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3018707"/>
            <a:ext cx="711652" cy="6464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4861743"/>
            <a:ext cx="711652" cy="6464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6806505"/>
            <a:ext cx="711652" cy="6464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8535261"/>
            <a:ext cx="711652" cy="64641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798686" y="111799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9082500" y="2619244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203334" y="454711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8997104" y="619951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11371568" y="786883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6646852" y="162315"/>
            <a:ext cx="1423792" cy="1491850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6646852" y="1801083"/>
            <a:ext cx="1423792" cy="1211842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6723050" y="3159838"/>
            <a:ext cx="1371428" cy="1185864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xmlns="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6646851" y="4492620"/>
            <a:ext cx="1466534" cy="1353416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xmlns="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6665903" y="5992953"/>
            <a:ext cx="1302670" cy="1353418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xmlns="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2780995" y="-9761217"/>
            <a:ext cx="12051846" cy="10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xmlns="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4313" y="-2350843"/>
            <a:ext cx="13128838" cy="13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36" y="1325676"/>
            <a:ext cx="770020" cy="10539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06" y="2764270"/>
            <a:ext cx="770020" cy="10539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74" y="4717456"/>
            <a:ext cx="770020" cy="10539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58" y="6279506"/>
            <a:ext cx="770020" cy="10539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20" y="7873710"/>
            <a:ext cx="770020" cy="1053996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:a16="http://schemas.microsoft.com/office/drawing/2014/main" xmlns="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428" y="531931"/>
            <a:ext cx="1483560" cy="17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xmlns="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xmlns="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xmlns="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xmlns="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xmlns="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xmlns="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xmlns="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xmlns="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xmlns="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xmlns="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xmlns="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xmlns="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xmlns="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xmlns="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xmlns="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xmlns="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xmlns="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xmlns="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xmlns="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xmlns="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xmlns="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xmlns="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xmlns="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xmlns="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xmlns="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xmlns="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xmlns="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xmlns="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xmlns="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xmlns="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xmlns="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xmlns="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xmlns="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xmlns="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xmlns="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xmlns="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xmlns="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xmlns="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xmlns="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219894" y="4450692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537130" y="3299963"/>
            <a:ext cx="11003368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 defTabSz="1371600">
              <a:lnSpc>
                <a:spcPct val="150000"/>
              </a:lnSpc>
              <a:buFontTx/>
              <a:buAutoNum type="arabicPeriod"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xmlns="" id="{CF9EA178-637F-4043-B8D2-BC95EC5261AC}"/>
                  </a:ext>
                </a:extLst>
              </p:cNvPr>
              <p:cNvSpPr/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xmlns="" id="{6CE2E367-E000-402A-A46A-08AAF2FB929F}"/>
                  </a:ext>
                </a:extLst>
              </p:cNvPr>
              <p:cNvSpPr/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xmlns="" id="{22088E1A-F06B-4800-AF0C-20352418B69F}"/>
                  </a:ext>
                </a:extLst>
              </p:cNvPr>
              <p:cNvSpPr/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xmlns="" id="{103BF668-59AA-401D-818B-4C062F6D5B11}"/>
                  </a:ext>
                </a:extLst>
              </p:cNvPr>
              <p:cNvSpPr/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xmlns="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xmlns="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xmlns="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xmlns="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xmlns="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xmlns="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xmlns="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xmlns="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xmlns="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xmlns="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xmlns="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xmlns="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xmlns="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xmlns="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xmlns="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xmlns="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xmlns="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xmlns="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xmlns="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xmlns="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xmlns="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xmlns="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xmlns="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xmlns="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xmlns="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xmlns="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xmlns="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xmlns="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xmlns="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xmlns="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xmlns="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xmlns="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xmlns="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xmlns="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xmlns="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EDE4EC8-4F8A-49BC-9163-932912FCA3C1}"/>
              </a:ext>
            </a:extLst>
          </p:cNvPr>
          <p:cNvSpPr txBox="1"/>
          <p:nvPr/>
        </p:nvSpPr>
        <p:spPr>
          <a:xfrm>
            <a:off x="4285877" y="3102162"/>
            <a:ext cx="982342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xmlns="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508122" y="3785578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3835805" y="23215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xmlns="" id="{CF9EA178-637F-4043-B8D2-BC95EC5261AC}"/>
                  </a:ext>
                </a:extLst>
              </p:cNvPr>
              <p:cNvSpPr/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xmlns="" id="{6CE2E367-E000-402A-A46A-08AAF2FB929F}"/>
                  </a:ext>
                </a:extLst>
              </p:cNvPr>
              <p:cNvSpPr/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xmlns="" id="{22088E1A-F06B-4800-AF0C-20352418B69F}"/>
                  </a:ext>
                </a:extLst>
              </p:cNvPr>
              <p:cNvSpPr/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xmlns="" id="{103BF668-59AA-401D-818B-4C062F6D5B11}"/>
                  </a:ext>
                </a:extLst>
              </p:cNvPr>
              <p:cNvSpPr/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1EBA663B-F8CA-4203-9E5D-434C0B2E3C95}"/>
              </a:ext>
            </a:extLst>
          </p:cNvPr>
          <p:cNvGrpSpPr/>
          <p:nvPr/>
        </p:nvGrpSpPr>
        <p:grpSpPr>
          <a:xfrm>
            <a:off x="3036573" y="861055"/>
            <a:ext cx="12681978" cy="2184308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xmlns="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:a16="http://schemas.microsoft.com/office/drawing/2014/main" xmlns="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:a16="http://schemas.microsoft.com/office/drawing/2014/main" xmlns="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:a16="http://schemas.microsoft.com/office/drawing/2014/main" xmlns="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:a16="http://schemas.microsoft.com/office/drawing/2014/main" xmlns="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:a16="http://schemas.microsoft.com/office/drawing/2014/main" xmlns="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:a16="http://schemas.microsoft.com/office/drawing/2014/main" xmlns="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:a16="http://schemas.microsoft.com/office/drawing/2014/main" xmlns="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:a16="http://schemas.microsoft.com/office/drawing/2014/main" xmlns="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:a16="http://schemas.microsoft.com/office/drawing/2014/main" xmlns="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:a16="http://schemas.microsoft.com/office/drawing/2014/main" xmlns="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:a16="http://schemas.microsoft.com/office/drawing/2014/main" xmlns="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:a16="http://schemas.microsoft.com/office/drawing/2014/main" xmlns="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:a16="http://schemas.microsoft.com/office/drawing/2014/main" xmlns="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:a16="http://schemas.microsoft.com/office/drawing/2014/main" xmlns="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:a16="http://schemas.microsoft.com/office/drawing/2014/main" xmlns="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:a16="http://schemas.microsoft.com/office/drawing/2014/main" xmlns="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:a16="http://schemas.microsoft.com/office/drawing/2014/main" xmlns="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:a16="http://schemas.microsoft.com/office/drawing/2014/main" xmlns="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:a16="http://schemas.microsoft.com/office/drawing/2014/main" xmlns="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:a16="http://schemas.microsoft.com/office/drawing/2014/main" xmlns="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:a16="http://schemas.microsoft.com/office/drawing/2014/main" xmlns="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:a16="http://schemas.microsoft.com/office/drawing/2014/main" xmlns="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:a16="http://schemas.microsoft.com/office/drawing/2014/main" xmlns="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:a16="http://schemas.microsoft.com/office/drawing/2014/main" xmlns="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:a16="http://schemas.microsoft.com/office/drawing/2014/main" xmlns="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:a16="http://schemas.microsoft.com/office/drawing/2014/main" xmlns="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:a16="http://schemas.microsoft.com/office/drawing/2014/main" xmlns="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:a16="http://schemas.microsoft.com/office/drawing/2014/main" xmlns="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:a16="http://schemas.microsoft.com/office/drawing/2014/main" xmlns="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:a16="http://schemas.microsoft.com/office/drawing/2014/main" xmlns="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:a16="http://schemas.microsoft.com/office/drawing/2014/main" xmlns="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:a16="http://schemas.microsoft.com/office/drawing/2014/main" xmlns="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:a16="http://schemas.microsoft.com/office/drawing/2014/main" xmlns="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:a16="http://schemas.microsoft.com/office/drawing/2014/main" xmlns="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:a16="http://schemas.microsoft.com/office/drawing/2014/main" xmlns="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xmlns="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xmlns="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blipFill>
                <a:blip r:embed="rId11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2190216" y="4325616"/>
            <a:ext cx="3311788" cy="3147728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28" y="11512674"/>
            <a:ext cx="2193420" cy="2140084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0" y="114967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F7FF43-AE31-4429-BA83-CA1EAA8E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xmlns="" id="{CF9EA178-637F-4043-B8D2-BC95EC5261AC}"/>
              </a:ext>
            </a:extLst>
          </p:cNvPr>
          <p:cNvSpPr/>
          <p:nvPr/>
        </p:nvSpPr>
        <p:spPr>
          <a:xfrm>
            <a:off x="3655698" y="6972572"/>
            <a:ext cx="517374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xmlns="" id="{6CE2E367-E000-402A-A46A-08AAF2FB929F}"/>
              </a:ext>
            </a:extLst>
          </p:cNvPr>
          <p:cNvSpPr/>
          <p:nvPr/>
        </p:nvSpPr>
        <p:spPr>
          <a:xfrm>
            <a:off x="3650120" y="8575224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xmlns="" id="{22088E1A-F06B-4800-AF0C-20352418B69F}"/>
              </a:ext>
            </a:extLst>
          </p:cNvPr>
          <p:cNvSpPr/>
          <p:nvPr/>
        </p:nvSpPr>
        <p:spPr>
          <a:xfrm>
            <a:off x="9443120" y="7023102"/>
            <a:ext cx="5135920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xmlns="" id="{103BF668-59AA-401D-818B-4C062F6D5B11}"/>
              </a:ext>
            </a:extLst>
          </p:cNvPr>
          <p:cNvSpPr/>
          <p:nvPr/>
        </p:nvSpPr>
        <p:spPr>
          <a:xfrm>
            <a:off x="9443120" y="8526886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xmlns="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xmlns="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xmlns="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xmlns="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xmlns="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xmlns="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xmlns="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xmlns="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xmlns="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xmlns="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xmlns="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xmlns="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xmlns="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xmlns="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xmlns="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xmlns="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xmlns="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xmlns="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xmlns="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xmlns="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xmlns="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xmlns="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xmlns="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xmlns="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xmlns="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xmlns="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xmlns="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xmlns="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xmlns="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xmlns="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xmlns="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xmlns="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xmlns="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xmlns="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xmlns="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đọc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blipFill>
                <a:blip r:embed="rId5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xmlns="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AB9CC4-6519-4670-9410-DB684C792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xmlns="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xmlns="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xmlns="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xmlns="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xmlns="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xmlns="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xmlns="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xmlns="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xmlns="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xmlns="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xmlns="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xmlns="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xmlns="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xmlns="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xmlns="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xmlns="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xmlns="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xmlns="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xmlns="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xmlns="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xmlns="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xmlns="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xmlns="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xmlns="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xmlns="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xmlns="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xmlns="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xmlns="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xmlns="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xmlns="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xmlns="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xmlns="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xmlns="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xmlns="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xmlns="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xmlns="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xmlns="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xmlns="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xmlns="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lnSpc>
                    <a:spcPct val="150000"/>
                  </a:lnSpc>
                </a:pP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1371600">
                  <a:lnSpc>
                    <a:spcPct val="150000"/>
                  </a:lnSpc>
                </a:pP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 defTabSz="1371600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blipFill>
                <a:blip r:embed="rId9"/>
                <a:stretch>
                  <a:fillRect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DAFA511-BEF9-D19B-D173-318BB52ADC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3243362" y="-114300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49223FF6-A102-AEB1-286F-08698AD7239B}"/>
              </a:ext>
            </a:extLst>
          </p:cNvPr>
          <p:cNvGrpSpPr/>
          <p:nvPr/>
        </p:nvGrpSpPr>
        <p:grpSpPr>
          <a:xfrm>
            <a:off x="7413584" y="850739"/>
            <a:ext cx="10504025" cy="4287111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35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Mùa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đến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rồi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,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em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hãy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nông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dân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nhé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5400" b="1" spc="45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2" y="566483"/>
            <a:ext cx="6858000" cy="80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97F1587-90B3-7A0A-A1C3-B3FFFDF25799}"/>
              </a:ext>
            </a:extLst>
          </p:cNvPr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83F04B9-7AB7-E72A-FB61-815EBF8D00FD}"/>
              </a:ext>
            </a:extLst>
          </p:cNvPr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A984D1F-EB32-0B73-45AD-1175D844A1D9}"/>
              </a:ext>
            </a:extLst>
          </p:cNvPr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E26284F-C16B-7008-9693-C1ECD4B2746B}"/>
              </a:ext>
            </a:extLst>
          </p:cNvPr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819EB03-4AB9-16BB-6D6E-34F01BEB5F0D}"/>
              </a:ext>
            </a:extLst>
          </p:cNvPr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E5717028-AC51-AF15-1C09-0FD1559E4A03}"/>
              </a:ext>
            </a:extLst>
          </p:cNvPr>
          <p:cNvGrpSpPr/>
          <p:nvPr/>
        </p:nvGrpSpPr>
        <p:grpSpPr>
          <a:xfrm>
            <a:off x="78453" y="70945"/>
            <a:ext cx="18209547" cy="2123658"/>
            <a:chOff x="52302" y="47296"/>
            <a:chExt cx="12139698" cy="141577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xmlns="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xmlns="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ơn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cháu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nhiều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6600" b="1" spc="450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xmlns="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xmlns="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xmlns="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xmlns="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xmlns="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xmlns="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xmlns="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xmlns="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xmlns="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600" y="419100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-3129750" y="0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374864"/>
            <a:ext cx="18678839" cy="3094625"/>
            <a:chOff x="0" y="0"/>
            <a:chExt cx="4919530" cy="815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9568"/>
            <a:ext cx="12898160" cy="7920007"/>
            <a:chOff x="0" y="0"/>
            <a:chExt cx="3397046" cy="2085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00407" y="2293091"/>
            <a:ext cx="4635447" cy="827010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43289" y="790780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263341">
            <a:off x="13555764" y="7458272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4694831" y="1710615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8" y="0"/>
                </a:lnTo>
                <a:lnTo>
                  <a:pt x="768018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0" y="1181100"/>
            <a:ext cx="9534970" cy="213988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77D5CD06-FB0E-7314-5BBF-44990699E9EF}"/>
              </a:ext>
            </a:extLst>
          </p:cNvPr>
          <p:cNvSpPr txBox="1"/>
          <p:nvPr/>
        </p:nvSpPr>
        <p:spPr>
          <a:xfrm>
            <a:off x="1524000" y="3390900"/>
            <a:ext cx="1226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phân số thập phân; viết được một số phân số thành phân số thập phân.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045EC56E-5ADB-0A95-E0DD-98EDFD8A6CF6}"/>
              </a:ext>
            </a:extLst>
          </p:cNvPr>
          <p:cNvSpPr txBox="1"/>
          <p:nvPr/>
        </p:nvSpPr>
        <p:spPr>
          <a:xfrm>
            <a:off x="1524000" y="4991100"/>
            <a:ext cx="1226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ận dụng được việc nhận biết phân số thập phân, viết một số phân số thành phân số thập phân để giải quyết một số tình huống.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339</Words>
  <Application>Microsoft Office PowerPoint</Application>
  <PresentationFormat>Custom</PresentationFormat>
  <Paragraphs>114</Paragraphs>
  <Slides>29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</vt:lpstr>
      <vt:lpstr>Bodoni MT</vt:lpstr>
      <vt:lpstr>Calibri</vt:lpstr>
      <vt:lpstr>Calibri Light</vt:lpstr>
      <vt:lpstr>Cambria</vt:lpstr>
      <vt:lpstr>Cambria Math</vt:lpstr>
      <vt:lpstr>Segoe UI</vt:lpstr>
      <vt:lpstr>Times New Roman</vt:lpstr>
      <vt:lpstr>字魂112号-阿开童漫体</vt:lpstr>
      <vt:lpstr>等线</vt:lpstr>
      <vt:lpstr>等线 Light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Microsoft account</cp:lastModifiedBy>
  <cp:revision>32</cp:revision>
  <dcterms:created xsi:type="dcterms:W3CDTF">2006-08-16T00:00:00Z</dcterms:created>
  <dcterms:modified xsi:type="dcterms:W3CDTF">2024-09-17T03:41:21Z</dcterms:modified>
  <dc:identifier>DAGEmfzFEig</dc:identifier>
</cp:coreProperties>
</file>