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7"/>
  </p:notesMasterIdLst>
  <p:sldIdLst>
    <p:sldId id="259" r:id="rId3"/>
    <p:sldId id="260" r:id="rId4"/>
    <p:sldId id="261" r:id="rId5"/>
    <p:sldId id="262" r:id="rId6"/>
    <p:sldId id="263" r:id="rId7"/>
    <p:sldId id="2007577143" r:id="rId8"/>
    <p:sldId id="257" r:id="rId9"/>
    <p:sldId id="307" r:id="rId10"/>
    <p:sldId id="2007577139" r:id="rId11"/>
    <p:sldId id="2007577140" r:id="rId12"/>
    <p:sldId id="2007577141" r:id="rId13"/>
    <p:sldId id="310" r:id="rId14"/>
    <p:sldId id="200757714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5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12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12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=0,039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: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blipFill>
                <a:blip r:embed="rId11"/>
                <a:stretch>
                  <a:fillRect t="-13542" r="-2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41" y="1686938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23900" y="2332719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32846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17445" y="388884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6003591" y="390280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7748881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9397730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21736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213</Words>
  <Application>Microsoft Office PowerPoint</Application>
  <PresentationFormat>Widescreen</PresentationFormat>
  <Paragraphs>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Huyền</cp:lastModifiedBy>
  <cp:revision>11</cp:revision>
  <dcterms:created xsi:type="dcterms:W3CDTF">2024-06-28T13:26:59Z</dcterms:created>
  <dcterms:modified xsi:type="dcterms:W3CDTF">2024-09-14T10:13:36Z</dcterms:modified>
</cp:coreProperties>
</file>