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60" r:id="rId4"/>
    <p:sldId id="258" r:id="rId5"/>
    <p:sldId id="278" r:id="rId6"/>
    <p:sldId id="261" r:id="rId7"/>
    <p:sldId id="262" r:id="rId8"/>
    <p:sldId id="271" r:id="rId9"/>
    <p:sldId id="27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349E-E701-431A-99E8-D4A69605BB78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29213-23B3-4423-A761-3194B72DE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5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11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65" y="-268880"/>
            <a:ext cx="2342158" cy="234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8" y="2574732"/>
            <a:ext cx="4283268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-44831"/>
            <a:ext cx="9139463" cy="690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91F88-AFD7-2E94-F81C-A3C896BA6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488" y="1280381"/>
            <a:ext cx="1844466" cy="96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E10E60-EE1F-F6DE-CA16-7062CB835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758" y="2127365"/>
            <a:ext cx="7053683" cy="3212870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2559" y="4062560"/>
            <a:ext cx="2958000" cy="2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920206-E2C1-4CFF-AC5F-759167833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/>
        </p:blipFill>
        <p:spPr>
          <a:xfrm>
            <a:off x="9652000" y="-268879"/>
            <a:ext cx="2555919" cy="7126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321800" y="40446"/>
            <a:ext cx="2870200" cy="3477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AC16CC-CBF8-42D9-B261-287768743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482"/>
            <a:ext cx="7378700" cy="4150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03F8D0-C22C-4AF3-A4F1-D5A4A808D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/>
        </p:blipFill>
        <p:spPr>
          <a:xfrm>
            <a:off x="4705350" y="101291"/>
            <a:ext cx="7238524" cy="6756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D9ACA-A4B5-D926-EED5-3D12BE096B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6" y="1237686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747520"/>
            <a:ext cx="10363201" cy="3972559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107983" y="2256481"/>
            <a:ext cx="9580338" cy="306453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tổ trưởng hoặc lớp trưởng, báo cáo thầy có về các hoạt động của tổ hoặc của lớp trong tháng qua.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chi đội trưởng, báo cáo thấy cô Tổng phụ trách Đội về các hoạt động của chi đội trong tháng qua.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962429" y="296617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2245632" y="143823"/>
            <a:ext cx="7305040" cy="1217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cáo công việc theo 1 trong 2 đề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357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32173" y="416434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9EA97-515D-0357-6EC1-290F95F16928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4BBB8-9017-8DA6-4D9C-BF2C7F54B0C7}"/>
              </a:ext>
            </a:extLst>
          </p:cNvPr>
          <p:cNvSpPr/>
          <p:nvPr/>
        </p:nvSpPr>
        <p:spPr>
          <a:xfrm>
            <a:off x="1503680" y="118872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Ưu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điểm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8D66E-7E0C-63FA-0B6C-ECDF34AE94F8}"/>
              </a:ext>
            </a:extLst>
          </p:cNvPr>
          <p:cNvSpPr/>
          <p:nvPr/>
        </p:nvSpPr>
        <p:spPr>
          <a:xfrm>
            <a:off x="7599680" y="121920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Hạn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chế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35A581-7663-DB72-65EC-B39437B426FD}"/>
              </a:ext>
            </a:extLst>
          </p:cNvPr>
          <p:cNvSpPr/>
          <p:nvPr/>
        </p:nvSpPr>
        <p:spPr>
          <a:xfrm>
            <a:off x="568960" y="23164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06A38-027F-1B5F-7119-2F5C25E70934}"/>
              </a:ext>
            </a:extLst>
          </p:cNvPr>
          <p:cNvSpPr/>
          <p:nvPr/>
        </p:nvSpPr>
        <p:spPr>
          <a:xfrm>
            <a:off x="589280" y="33832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trội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3B4410-4E97-AF28-0F04-8B0CDE3E2206}"/>
              </a:ext>
            </a:extLst>
          </p:cNvPr>
          <p:cNvSpPr/>
          <p:nvPr/>
        </p:nvSpPr>
        <p:spPr>
          <a:xfrm>
            <a:off x="568960" y="443992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04FD86-DFE4-7ACD-90CA-AB264A0521BD}"/>
              </a:ext>
            </a:extLst>
          </p:cNvPr>
          <p:cNvSpPr/>
          <p:nvPr/>
        </p:nvSpPr>
        <p:spPr>
          <a:xfrm>
            <a:off x="6197600" y="2255520"/>
            <a:ext cx="5313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, </a:t>
            </a:r>
            <a:r>
              <a:rPr lang="en-US" sz="2800" dirty="0" err="1"/>
              <a:t>lí</a:t>
            </a:r>
            <a:r>
              <a:rPr lang="en-US" sz="2800" dirty="0"/>
              <a:t> do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46D18B-85DB-80DF-1BC4-40DDFCA33FA8}"/>
              </a:ext>
            </a:extLst>
          </p:cNvPr>
          <p:cNvSpPr/>
          <p:nvPr/>
        </p:nvSpPr>
        <p:spPr>
          <a:xfrm>
            <a:off x="6228080" y="3322320"/>
            <a:ext cx="51104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sót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48F75C-7291-4C8C-2BC0-60F4814ACAC6}"/>
              </a:ext>
            </a:extLst>
          </p:cNvPr>
          <p:cNvSpPr/>
          <p:nvPr/>
        </p:nvSpPr>
        <p:spPr>
          <a:xfrm>
            <a:off x="6380480" y="4368800"/>
            <a:ext cx="49174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tổ hoặc của lớp gửi thầy cô, em viết theo mẫu dưới đây: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DFE85-D9DB-D33C-6879-2041CCB3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90" y="2692082"/>
            <a:ext cx="8115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chi đội gửi thầy cô Tổng phụ trách Đội, em viết theo mẫu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E37E6-6899-B365-7980-113CF8ED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2232342"/>
            <a:ext cx="81438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913120" y="2607715"/>
            <a:ext cx="2601642" cy="3163650"/>
            <a:chOff x="6575164" y="2607715"/>
            <a:chExt cx="1104351" cy="3163650"/>
          </a:xfrm>
        </p:grpSpPr>
        <p:sp>
          <p:nvSpPr>
            <p:cNvPr id="8" name="圆角矩形 54">
              <a:extLst>
                <a:ext uri="{FF2B5EF4-FFF2-40B4-BE49-F238E27FC236}">
                  <a16:creationId xmlns:a16="http://schemas.microsoft.com/office/drawing/2014/main" id="{9188892B-B4DD-4F38-B0D7-E530DA8FC16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rgbClr val="45A08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圆角矩形 55">
              <a:extLst>
                <a:ext uri="{FF2B5EF4-FFF2-40B4-BE49-F238E27FC236}">
                  <a16:creationId xmlns:a16="http://schemas.microsoft.com/office/drawing/2014/main" id="{FEB49B05-AD9E-4E30-BD20-69AFEBF16F6F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9ADC90D-CF5C-47FB-AD08-375F4AFA377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CCE34B-F1B7-449C-A057-8579D57B42E5}"/>
                </a:ext>
              </a:extLst>
            </p:cNvPr>
            <p:cNvSpPr txBox="1"/>
            <p:nvPr/>
          </p:nvSpPr>
          <p:spPr>
            <a:xfrm rot="21420000">
              <a:off x="6630326" y="3135138"/>
              <a:ext cx="10334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 khi viết báo cáo, nên lập bảng thống kê và tổng hợp số liệu về các công việc đã làm.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2393" y="2627361"/>
            <a:ext cx="2661059" cy="3163650"/>
            <a:chOff x="1933968" y="2627361"/>
            <a:chExt cx="1119668" cy="3163650"/>
          </a:xfrm>
        </p:grpSpPr>
        <p:sp>
          <p:nvSpPr>
            <p:cNvPr id="20" name="圆角矩形 40">
              <a:extLst>
                <a:ext uri="{FF2B5EF4-FFF2-40B4-BE49-F238E27FC236}">
                  <a16:creationId xmlns:a16="http://schemas.microsoft.com/office/drawing/2014/main" id="{E0AAC85C-937D-47AD-9365-07E31D747E85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圆角矩形 42">
              <a:extLst>
                <a:ext uri="{FF2B5EF4-FFF2-40B4-BE49-F238E27FC236}">
                  <a16:creationId xmlns:a16="http://schemas.microsoft.com/office/drawing/2014/main" id="{CFFFA6B1-0BD3-4AAF-8107-B47F4D97CFEB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圆角矩形 43">
              <a:extLst>
                <a:ext uri="{FF2B5EF4-FFF2-40B4-BE49-F238E27FC236}">
                  <a16:creationId xmlns:a16="http://schemas.microsoft.com/office/drawing/2014/main" id="{6A669D62-1FF9-4F44-B905-4A46C74F0AC9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DF1E2DF-23C2-4435-B89A-B391A90B3552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0F935F-3B84-4497-AB40-F1A5216FBC2E}"/>
                </a:ext>
              </a:extLst>
            </p:cNvPr>
            <p:cNvSpPr txBox="1"/>
            <p:nvPr/>
          </p:nvSpPr>
          <p:spPr>
            <a:xfrm rot="21420000">
              <a:off x="2012224" y="2852709"/>
              <a:ext cx="9560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9" name="任意多边形 66">
            <a:extLst>
              <a:ext uri="{FF2B5EF4-FFF2-40B4-BE49-F238E27FC236}">
                <a16:creationId xmlns:a16="http://schemas.microsoft.com/office/drawing/2014/main" id="{034DB4D5-09E6-47CA-82E9-35366BE4C27A}"/>
              </a:ext>
            </a:extLst>
          </p:cNvPr>
          <p:cNvSpPr/>
          <p:nvPr/>
        </p:nvSpPr>
        <p:spPr>
          <a:xfrm>
            <a:off x="7395440" y="2249953"/>
            <a:ext cx="2453851" cy="631187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0" name="任意多边形 65">
            <a:extLst>
              <a:ext uri="{FF2B5EF4-FFF2-40B4-BE49-F238E27FC236}">
                <a16:creationId xmlns:a16="http://schemas.microsoft.com/office/drawing/2014/main" id="{77E4C0A4-03B4-477B-B970-DC36B944A8CF}"/>
              </a:ext>
            </a:extLst>
          </p:cNvPr>
          <p:cNvSpPr/>
          <p:nvPr/>
        </p:nvSpPr>
        <p:spPr>
          <a:xfrm>
            <a:off x="4873362" y="1958853"/>
            <a:ext cx="2510246" cy="876632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1" name="任意多边形 64">
            <a:extLst>
              <a:ext uri="{FF2B5EF4-FFF2-40B4-BE49-F238E27FC236}">
                <a16:creationId xmlns:a16="http://schemas.microsoft.com/office/drawing/2014/main" id="{52959F35-B88F-45B8-9A2C-0A32928855ED}"/>
              </a:ext>
            </a:extLst>
          </p:cNvPr>
          <p:cNvSpPr/>
          <p:nvPr/>
        </p:nvSpPr>
        <p:spPr>
          <a:xfrm>
            <a:off x="1932192" y="1876221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2" name="任意多边形 63">
            <a:extLst>
              <a:ext uri="{FF2B5EF4-FFF2-40B4-BE49-F238E27FC236}">
                <a16:creationId xmlns:a16="http://schemas.microsoft.com/office/drawing/2014/main" id="{9B87B025-2332-4112-9E24-DF3485F80865}"/>
              </a:ext>
            </a:extLst>
          </p:cNvPr>
          <p:cNvSpPr/>
          <p:nvPr/>
        </p:nvSpPr>
        <p:spPr>
          <a:xfrm>
            <a:off x="474940" y="2369678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AEF032-9BA3-DCEC-71F1-E4F41205C065}"/>
              </a:ext>
            </a:extLst>
          </p:cNvPr>
          <p:cNvSpPr/>
          <p:nvPr/>
        </p:nvSpPr>
        <p:spPr>
          <a:xfrm>
            <a:off x="5090984" y="383059"/>
            <a:ext cx="2038865" cy="50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2D056089-37D5-EB56-4B0D-433D337B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587" y="704234"/>
            <a:ext cx="5687657" cy="769441"/>
          </a:xfrm>
          <a:custGeom>
            <a:avLst/>
            <a:gdLst>
              <a:gd name="connsiteX0" fmla="*/ 0 w 5687657"/>
              <a:gd name="connsiteY0" fmla="*/ 0 h 769441"/>
              <a:gd name="connsiteX1" fmla="*/ 5687657 w 5687657"/>
              <a:gd name="connsiteY1" fmla="*/ 0 h 769441"/>
              <a:gd name="connsiteX2" fmla="*/ 5687657 w 5687657"/>
              <a:gd name="connsiteY2" fmla="*/ 769441 h 769441"/>
              <a:gd name="connsiteX3" fmla="*/ 0 w 5687657"/>
              <a:gd name="connsiteY3" fmla="*/ 769441 h 769441"/>
              <a:gd name="connsiteX4" fmla="*/ 0 w 568765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657" h="769441" fill="none" extrusionOk="0">
                <a:moveTo>
                  <a:pt x="0" y="0"/>
                </a:moveTo>
                <a:cubicBezTo>
                  <a:pt x="1990371" y="34145"/>
                  <a:pt x="3679233" y="-125365"/>
                  <a:pt x="5687657" y="0"/>
                </a:cubicBezTo>
                <a:cubicBezTo>
                  <a:pt x="5724881" y="208819"/>
                  <a:pt x="5723832" y="534678"/>
                  <a:pt x="5687657" y="769441"/>
                </a:cubicBezTo>
                <a:cubicBezTo>
                  <a:pt x="4343788" y="704975"/>
                  <a:pt x="2554204" y="675215"/>
                  <a:pt x="0" y="769441"/>
                </a:cubicBezTo>
                <a:cubicBezTo>
                  <a:pt x="43983" y="407056"/>
                  <a:pt x="-44133" y="274431"/>
                  <a:pt x="0" y="0"/>
                </a:cubicBezTo>
                <a:close/>
              </a:path>
              <a:path w="5687657" h="769441" stroke="0" extrusionOk="0">
                <a:moveTo>
                  <a:pt x="0" y="0"/>
                </a:moveTo>
                <a:cubicBezTo>
                  <a:pt x="1977145" y="108135"/>
                  <a:pt x="3978534" y="-162209"/>
                  <a:pt x="5687657" y="0"/>
                </a:cubicBezTo>
                <a:cubicBezTo>
                  <a:pt x="5681568" y="281489"/>
                  <a:pt x="5698111" y="583097"/>
                  <a:pt x="5687657" y="769441"/>
                </a:cubicBezTo>
                <a:cubicBezTo>
                  <a:pt x="3558574" y="605181"/>
                  <a:pt x="1680277" y="704408"/>
                  <a:pt x="0" y="769441"/>
                </a:cubicBezTo>
                <a:cubicBezTo>
                  <a:pt x="36325" y="577120"/>
                  <a:pt x="-1786" y="3306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7E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oogle Shape;594;p29">
            <a:extLst>
              <a:ext uri="{FF2B5EF4-FFF2-40B4-BE49-F238E27FC236}">
                <a16:creationId xmlns:a16="http://schemas.microsoft.com/office/drawing/2014/main" id="{8C62CD76-487F-90B3-4B2A-DB29653FC214}"/>
              </a:ext>
            </a:extLst>
          </p:cNvPr>
          <p:cNvGrpSpPr/>
          <p:nvPr/>
        </p:nvGrpSpPr>
        <p:grpSpPr>
          <a:xfrm>
            <a:off x="9604727" y="2550878"/>
            <a:ext cx="2937980" cy="3672943"/>
            <a:chOff x="5557534" y="1433350"/>
            <a:chExt cx="2994459" cy="3302266"/>
          </a:xfrm>
        </p:grpSpPr>
        <p:sp>
          <p:nvSpPr>
            <p:cNvPr id="47" name="Google Shape;595;p29">
              <a:extLst>
                <a:ext uri="{FF2B5EF4-FFF2-40B4-BE49-F238E27FC236}">
                  <a16:creationId xmlns:a16="http://schemas.microsoft.com/office/drawing/2014/main" id="{B08EB5CB-E3E9-3C94-FD59-03CBE2B0A5B1}"/>
                </a:ext>
              </a:extLst>
            </p:cNvPr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596;p29">
              <a:extLst>
                <a:ext uri="{FF2B5EF4-FFF2-40B4-BE49-F238E27FC236}">
                  <a16:creationId xmlns:a16="http://schemas.microsoft.com/office/drawing/2014/main" id="{C157BE10-2A8E-209C-B0C3-CC03AD856207}"/>
                </a:ext>
              </a:extLst>
            </p:cNvPr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49" name="Google Shape;597;p29">
                <a:extLst>
                  <a:ext uri="{FF2B5EF4-FFF2-40B4-BE49-F238E27FC236}">
                    <a16:creationId xmlns:a16="http://schemas.microsoft.com/office/drawing/2014/main" id="{E80DDF0A-7EB1-8F9E-75B4-4E30012FF318}"/>
                  </a:ext>
                </a:extLst>
              </p:cNvPr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rgbClr val="FC7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598;p29">
                <a:extLst>
                  <a:ext uri="{FF2B5EF4-FFF2-40B4-BE49-F238E27FC236}">
                    <a16:creationId xmlns:a16="http://schemas.microsoft.com/office/drawing/2014/main" id="{54BDB09D-B400-1389-3779-97C257D94760}"/>
                  </a:ext>
                </a:extLst>
              </p:cNvPr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rgbClr val="6351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599;p29">
                <a:extLst>
                  <a:ext uri="{FF2B5EF4-FFF2-40B4-BE49-F238E27FC236}">
                    <a16:creationId xmlns:a16="http://schemas.microsoft.com/office/drawing/2014/main" id="{C76BBE69-5DA8-AE58-FD42-87D47032152C}"/>
                  </a:ext>
                </a:extLst>
              </p:cNvPr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rgbClr val="FFEA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614;p29">
            <a:extLst>
              <a:ext uri="{FF2B5EF4-FFF2-40B4-BE49-F238E27FC236}">
                <a16:creationId xmlns:a16="http://schemas.microsoft.com/office/drawing/2014/main" id="{BA341002-C992-6237-7DBC-242E2399E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1123" y="2592256"/>
            <a:ext cx="1772268" cy="215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50784" y="0"/>
            <a:ext cx="5545123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3854484" y="207456"/>
            <a:ext cx="512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473200" y="1032196"/>
            <a:ext cx="10718800" cy="2117404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85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526884" y="3098800"/>
            <a:ext cx="11318788" cy="2388423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92469" y="3563400"/>
              <a:ext cx="4205000" cy="122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D12046-28E1-7B7F-12DF-FCB98E42B927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8E35F631-D752-8A9D-3A9F-0B8EB814D02A}"/>
              </a:ext>
            </a:extLst>
          </p:cNvPr>
          <p:cNvGrpSpPr/>
          <p:nvPr/>
        </p:nvGrpSpPr>
        <p:grpSpPr>
          <a:xfrm>
            <a:off x="2489200" y="4907280"/>
            <a:ext cx="10718800" cy="1950720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4D69ADA4-1D8D-94F5-C0B2-4A2A9F55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9899300B-9A95-9ACE-945D-BD31D07BD93F}"/>
                </a:ext>
              </a:extLst>
            </p:cNvPr>
            <p:cNvSpPr txBox="1"/>
            <p:nvPr/>
          </p:nvSpPr>
          <p:spPr>
            <a:xfrm>
              <a:off x="1377163" y="3798418"/>
              <a:ext cx="4070259" cy="930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 biểu, số liệu có được trình bày rõ ràng, sạch dẹp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6" name="组合 25">
            <a:extLst>
              <a:ext uri="{FF2B5EF4-FFF2-40B4-BE49-F238E27FC236}">
                <a16:creationId xmlns:a16="http://schemas.microsoft.com/office/drawing/2014/main" id="{6FC03709-C624-4E64-9F89-7EE6CF8F2A5A}"/>
              </a:ext>
            </a:extLst>
          </p:cNvPr>
          <p:cNvGrpSpPr/>
          <p:nvPr/>
        </p:nvGrpSpPr>
        <p:grpSpPr>
          <a:xfrm>
            <a:off x="2542884" y="6807200"/>
            <a:ext cx="11318788" cy="2388423"/>
            <a:chOff x="6244928" y="3346515"/>
            <a:chExt cx="5869296" cy="2118949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528F9B6A-89AD-8C8B-0D48-7030AAF9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67BE80E-FA23-F31A-4975-3DE241C6B119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082601" y="-506248"/>
            <a:ext cx="287020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446092" y="-8955"/>
            <a:ext cx="2549926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887674" y="1069887"/>
            <a:ext cx="287020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5937971" y="3273545"/>
            <a:ext cx="5789243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2" y="453630"/>
            <a:ext cx="9766157" cy="3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338101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770514" y="2871657"/>
            <a:ext cx="10363201" cy="1263464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121787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Những hoạt động em đã tham gia trong tháng vừa qua.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168943" y="3011311"/>
            <a:ext cx="9299947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Những mong muốn, dự định của em trong tháng tiếp theo.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10476271" y="74219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6" y="274584"/>
            <a:ext cx="4914193" cy="60232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với người thân: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8144CD-27FC-D32C-9490-F418DC70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80" y="4260533"/>
            <a:ext cx="5559957" cy="1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327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Cambria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Ha Tran</cp:lastModifiedBy>
  <cp:revision>13</cp:revision>
  <dcterms:created xsi:type="dcterms:W3CDTF">2023-09-08T03:50:04Z</dcterms:created>
  <dcterms:modified xsi:type="dcterms:W3CDTF">2024-09-15T10:10:43Z</dcterms:modified>
</cp:coreProperties>
</file>