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2" r:id="rId3"/>
  </p:sldMasterIdLst>
  <p:notesMasterIdLst>
    <p:notesMasterId r:id="rId36"/>
  </p:notesMasterIdLst>
  <p:sldIdLst>
    <p:sldId id="309" r:id="rId4"/>
    <p:sldId id="311" r:id="rId5"/>
    <p:sldId id="307" r:id="rId6"/>
    <p:sldId id="308" r:id="rId7"/>
    <p:sldId id="440" r:id="rId8"/>
    <p:sldId id="310" r:id="rId9"/>
    <p:sldId id="441" r:id="rId10"/>
    <p:sldId id="312" r:id="rId11"/>
    <p:sldId id="442" r:id="rId12"/>
    <p:sldId id="313" r:id="rId13"/>
    <p:sldId id="444" r:id="rId14"/>
    <p:sldId id="443" r:id="rId15"/>
    <p:sldId id="446" r:id="rId16"/>
    <p:sldId id="454" r:id="rId17"/>
    <p:sldId id="455" r:id="rId18"/>
    <p:sldId id="445" r:id="rId19"/>
    <p:sldId id="456" r:id="rId20"/>
    <p:sldId id="447" r:id="rId21"/>
    <p:sldId id="448" r:id="rId22"/>
    <p:sldId id="449" r:id="rId23"/>
    <p:sldId id="450" r:id="rId24"/>
    <p:sldId id="451" r:id="rId25"/>
    <p:sldId id="324" r:id="rId26"/>
    <p:sldId id="452" r:id="rId27"/>
    <p:sldId id="453" r:id="rId28"/>
    <p:sldId id="266" r:id="rId29"/>
    <p:sldId id="328" r:id="rId30"/>
    <p:sldId id="330" r:id="rId31"/>
    <p:sldId id="331" r:id="rId32"/>
    <p:sldId id="332" r:id="rId33"/>
    <p:sldId id="333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xmlns="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6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xmlns="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7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05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8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5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9/19/2024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85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6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9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35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4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7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0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722404-8519-40FB-91A0-262B6841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5800" y="-133858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FFA7BF-CDEB-460A-80CE-9833AAA67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0" y="-65278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B6A7F5-F0EC-4605-A587-06744A813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1562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xmlns="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xmlns="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DDB5254-AAE8-54B3-1C61-4B1F20856B0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xmlns="" id="{80956BE1-4F17-6CBA-1EE1-D8B4D6A042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59371A25-6164-3D41-CAFE-756ED9F2953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648" y="105366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1BBE9C8-35D5-1E79-CE54-81C8DEF42E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811" y="143073"/>
            <a:ext cx="1817701" cy="18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39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28.xml"/><Relationship Id="rId7" Type="http://schemas.openxmlformats.org/officeDocument/2006/relationships/slide" Target="slide30.xml"/><Relationship Id="rId12" Type="http://schemas.openxmlformats.org/officeDocument/2006/relationships/image" Target="../media/image69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slide" Target="slide29.xml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4.jpeg"/><Relationship Id="rId4" Type="http://schemas.openxmlformats.org/officeDocument/2006/relationships/image" Target="../media/image73.jp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slide" Target="slide27.xml"/><Relationship Id="rId9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7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2.png"/><Relationship Id="rId4" Type="http://schemas.openxmlformats.org/officeDocument/2006/relationships/slide" Target="slide27.xml"/><Relationship Id="rId9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xmlns="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xmlns="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27073" y="-4627478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3674" y="-47815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EF90F4E0-1811-DC93-39BC-5FA2A2BC8F63}"/>
              </a:ext>
            </a:extLst>
          </p:cNvPr>
          <p:cNvSpPr/>
          <p:nvPr/>
        </p:nvSpPr>
        <p:spPr>
          <a:xfrm>
            <a:off x="209550" y="742950"/>
            <a:ext cx="1724025" cy="1419226"/>
          </a:xfrm>
          <a:custGeom>
            <a:avLst/>
            <a:gdLst/>
            <a:ahLst/>
            <a:cxnLst/>
            <a:rect l="l" t="t" r="r" b="b"/>
            <a:pathLst>
              <a:path w="2828925" h="4114800">
                <a:moveTo>
                  <a:pt x="0" y="0"/>
                </a:moveTo>
                <a:lnTo>
                  <a:pt x="2828924" y="0"/>
                </a:lnTo>
                <a:lnTo>
                  <a:pt x="2828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DC3F1362-8D18-F24E-AD3A-18E162B74525}"/>
              </a:ext>
            </a:extLst>
          </p:cNvPr>
          <p:cNvSpPr/>
          <p:nvPr/>
        </p:nvSpPr>
        <p:spPr>
          <a:xfrm>
            <a:off x="233172" y="3575304"/>
            <a:ext cx="1659636" cy="1479326"/>
          </a:xfrm>
          <a:custGeom>
            <a:avLst/>
            <a:gdLst/>
            <a:ahLst/>
            <a:cxnLst/>
            <a:rect l="l" t="t" r="r" b="b"/>
            <a:pathLst>
              <a:path w="5693808" h="5216951">
                <a:moveTo>
                  <a:pt x="0" y="0"/>
                </a:moveTo>
                <a:lnTo>
                  <a:pt x="5693808" y="0"/>
                </a:lnTo>
                <a:lnTo>
                  <a:pt x="5693808" y="5216952"/>
                </a:lnTo>
                <a:lnTo>
                  <a:pt x="0" y="521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Oval 1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879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xmlns="" id="{E687E33F-8C61-A87E-97EC-F8C9E5BBD293}"/>
              </a:ext>
            </a:extLst>
          </p:cNvPr>
          <p:cNvSpPr/>
          <p:nvPr/>
        </p:nvSpPr>
        <p:spPr>
          <a:xfrm>
            <a:off x="812043" y="795527"/>
            <a:ext cx="1263645" cy="1278853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xmlns="" id="{AB8AE584-CF35-98B0-1892-0430B9B2CADA}"/>
              </a:ext>
            </a:extLst>
          </p:cNvPr>
          <p:cNvSpPr/>
          <p:nvPr/>
        </p:nvSpPr>
        <p:spPr>
          <a:xfrm>
            <a:off x="822960" y="3749040"/>
            <a:ext cx="1127206" cy="992124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02274" y="-49149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8F81BB07-6511-6FA0-2C5E-6E9711F8B29D}"/>
              </a:ext>
            </a:extLst>
          </p:cNvPr>
          <p:cNvSpPr/>
          <p:nvPr/>
        </p:nvSpPr>
        <p:spPr>
          <a:xfrm>
            <a:off x="393191" y="958813"/>
            <a:ext cx="1545337" cy="1235747"/>
          </a:xfrm>
          <a:custGeom>
            <a:avLst/>
            <a:gdLst/>
            <a:ahLst/>
            <a:cxnLst/>
            <a:rect l="l" t="t" r="r" b="b"/>
            <a:pathLst>
              <a:path w="3377765" h="2567101">
                <a:moveTo>
                  <a:pt x="0" y="0"/>
                </a:moveTo>
                <a:lnTo>
                  <a:pt x="3377765" y="0"/>
                </a:lnTo>
                <a:lnTo>
                  <a:pt x="3377765" y="2567101"/>
                </a:lnTo>
                <a:lnTo>
                  <a:pt x="0" y="2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0702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4639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EEFC51-2C91-25CC-F0B9-8247DE6076A0}"/>
              </a:ext>
            </a:extLst>
          </p:cNvPr>
          <p:cNvSpPr txBox="1"/>
          <p:nvPr/>
        </p:nvSpPr>
        <p:spPr>
          <a:xfrm>
            <a:off x="7096125" y="472440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070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ưa lũ gây nhiều thiệt hại cho các địa phương miền Trung  VTV24_360p">
            <a:hlinkClick r:id="" action="ppaction://media"/>
            <a:extLst>
              <a:ext uri="{FF2B5EF4-FFF2-40B4-BE49-F238E27FC236}">
                <a16:creationId xmlns:a16="http://schemas.microsoft.com/office/drawing/2014/main" xmlns="" id="{42868926-E117-7488-F6BB-D5748AF49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6775" cy="7086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6117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33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69155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xmlns="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:a16="http://schemas.microsoft.com/office/drawing/2014/main" xmlns="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:a16="http://schemas.microsoft.com/office/drawing/2014/main" xmlns="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87974" y="-47625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xmlns="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1728" y="-47843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xmlns="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:a16="http://schemas.microsoft.com/office/drawing/2014/main" xmlns="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xmlns="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xmlns="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:a16="http://schemas.microsoft.com/office/drawing/2014/main" xmlns="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59374" y="-49530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xmlns="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:a16="http://schemas.microsoft.com/office/drawing/2014/main" xmlns="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45124" y="-47434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xmlns="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xmlns="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xmlns="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xmlns="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xmlns="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498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EB2C058C-F07B-21B9-D99B-AC15F564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:a16="http://schemas.microsoft.com/office/drawing/2014/main" xmlns="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:a16="http://schemas.microsoft.com/office/drawing/2014/main" xmlns="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  <p:sp>
        <p:nvSpPr>
          <p:cNvPr id="13" name="Oval 1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45124" y="-4727369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xmlns="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:a16="http://schemas.microsoft.com/office/drawing/2014/main" xmlns="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:a16="http://schemas.microsoft.com/office/drawing/2014/main" xmlns="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07000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IỀM NĂNG NUÔI TRỒNG THỦY SẢN TẠI HỒ NÚI CỐC_360p">
            <a:hlinkClick r:id="" action="ppaction://media"/>
            <a:extLst>
              <a:ext uri="{FF2B5EF4-FFF2-40B4-BE49-F238E27FC236}">
                <a16:creationId xmlns:a16="http://schemas.microsoft.com/office/drawing/2014/main" xmlns="" id="{DC17A20C-6EAE-849B-8760-3C561644E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10533" cy="71532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260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xmlns="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308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:a16="http://schemas.microsoft.com/office/drawing/2014/main" xmlns="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xmlns="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2" y="2385835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xmlns="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43" y="2055724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xmlns="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234" y="2309365"/>
            <a:ext cx="2871465" cy="2365453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FDFC506-15A7-431B-9FDF-E5BB96850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382" y="4364520"/>
            <a:ext cx="3243353" cy="2493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xmlns="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:a16="http://schemas.microsoft.com/office/drawing/2014/main" xmlns="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xmlns="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xmlns="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2EC4AB16-CF83-4116-981F-30797F3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651" y="591406"/>
            <a:ext cx="4824088" cy="29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23730AAC-8B47-475E-B2DA-562E2CE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862">
            <a:off x="7597592" y="3869915"/>
            <a:ext cx="3928597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xmlns="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xmlns="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xmlns="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xmlns="" id="{83719A5E-9F67-406F-93DA-002DE85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  <a:extLst>
              <a:ext uri="{FF2B5EF4-FFF2-40B4-BE49-F238E27FC236}">
                <a16:creationId xmlns:a16="http://schemas.microsoft.com/office/drawing/2014/main" xmlns="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xmlns="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xmlns="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xmlns="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xmlns="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xmlns="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xmlns="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xmlns="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xmlns="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:a16="http://schemas.microsoft.com/office/drawing/2014/main" xmlns="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711149" y="-473512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35228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xmlns="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xmlns="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xmlns="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xmlns="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xmlns="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xmlns="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xmlns="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xmlns="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235484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xmlns="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xmlns="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xmlns="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40272FC-BE4E-4BC4-8D4C-B0ACA836AFAB}"/>
                </a:ext>
              </a:extLst>
            </p:cNvPr>
            <p:cNvSpPr txBox="1"/>
            <p:nvPr/>
          </p:nvSpPr>
          <p:spPr>
            <a:xfrm>
              <a:off x="1909158" y="334991"/>
              <a:ext cx="3963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xmlns="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xmlns="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xmlns="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xmlns="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5094FA93-2040-4F7A-B614-C55E77E903A2}"/>
                </a:ext>
              </a:extLst>
            </p:cNvPr>
            <p:cNvSpPr txBox="1"/>
            <p:nvPr/>
          </p:nvSpPr>
          <p:spPr>
            <a:xfrm>
              <a:off x="2830163" y="5378014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xmlns="" id="{C5296401-09E3-4F32-A7A4-3A74198A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4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3557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2288169" y="6273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86222" y="-46319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907592" y="2876396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Trồng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nghiệp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723586" y="499744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3 đáp án trên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94582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17" y="3162145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7354" y="5075962"/>
                <a:ext cx="5528770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xmlns="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tiếp theo</a:t>
            </a:r>
          </a:p>
        </p:txBody>
      </p:sp>
      <p:sp>
        <p:nvSpPr>
          <p:cNvPr id="47" name="Oval 46"/>
          <p:cNvSpPr/>
          <p:nvPr/>
        </p:nvSpPr>
        <p:spPr>
          <a:xfrm>
            <a:off x="12349463" y="45177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719751" y="-481349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446776" y="3363759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-1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endPara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48B576CD-4EFF-45FA-9542-BB86C7CDB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25252C8-E382-08AF-5043-DBB30679EDB7}"/>
              </a:ext>
            </a:extLst>
          </p:cNvPr>
          <p:cNvGrpSpPr/>
          <p:nvPr/>
        </p:nvGrpSpPr>
        <p:grpSpPr>
          <a:xfrm>
            <a:off x="1446776" y="5048367"/>
            <a:ext cx="9828375" cy="1506200"/>
            <a:chOff x="1982578" y="246435"/>
            <a:chExt cx="9961727" cy="2554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16DA2EB-DFF0-816E-14C8-BA48BAF6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D4196BE0-6EE1-4863-3369-5ECC5BA4541C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12310150" y="96263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Rồng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xmlns="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xmlns="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xmlns="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765" y="3249850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sp>
        <p:nvSpPr>
          <p:cNvPr id="53" name="Oval 52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28351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xmlns="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xmlns="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xmlns="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xmlns="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xmlns="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xmlns="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xmlns="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68924" y="-48768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743</Words>
  <Application>Microsoft Office PowerPoint</Application>
  <PresentationFormat>Widescreen</PresentationFormat>
  <Paragraphs>98</Paragraphs>
  <Slides>32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Chango</vt:lpstr>
      <vt:lpstr>iCiel Cadena</vt:lpstr>
      <vt:lpstr>inpin heiti</vt:lpstr>
      <vt:lpstr>Roboto</vt:lpstr>
      <vt:lpstr>SVN-Hole Hearted</vt:lpstr>
      <vt:lpstr>Times New Roman</vt:lpstr>
      <vt:lpstr>字魂105号-简雅黑</vt:lpstr>
      <vt:lpstr>等线</vt:lpstr>
      <vt:lpstr>等线 Light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27</cp:revision>
  <dcterms:created xsi:type="dcterms:W3CDTF">2024-06-25T08:18:34Z</dcterms:created>
  <dcterms:modified xsi:type="dcterms:W3CDTF">2024-09-19T07:54:21Z</dcterms:modified>
</cp:coreProperties>
</file>