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702" r:id="rId4"/>
    <p:sldMasterId id="2147483709" r:id="rId5"/>
    <p:sldMasterId id="2147483723" r:id="rId6"/>
    <p:sldMasterId id="2147483735" r:id="rId7"/>
    <p:sldMasterId id="2147483747" r:id="rId8"/>
    <p:sldMasterId id="2147483759" r:id="rId9"/>
    <p:sldMasterId id="2147483775" r:id="rId10"/>
  </p:sldMasterIdLst>
  <p:notesMasterIdLst>
    <p:notesMasterId r:id="rId49"/>
  </p:notesMasterIdLst>
  <p:sldIdLst>
    <p:sldId id="281" r:id="rId11"/>
    <p:sldId id="259" r:id="rId12"/>
    <p:sldId id="323" r:id="rId13"/>
    <p:sldId id="322" r:id="rId14"/>
    <p:sldId id="294" r:id="rId15"/>
    <p:sldId id="4411" r:id="rId16"/>
    <p:sldId id="274" r:id="rId17"/>
    <p:sldId id="317" r:id="rId18"/>
    <p:sldId id="539" r:id="rId19"/>
    <p:sldId id="315" r:id="rId20"/>
    <p:sldId id="316" r:id="rId21"/>
    <p:sldId id="326" r:id="rId22"/>
    <p:sldId id="264" r:id="rId23"/>
    <p:sldId id="327" r:id="rId24"/>
    <p:sldId id="328" r:id="rId25"/>
    <p:sldId id="318" r:id="rId26"/>
    <p:sldId id="319" r:id="rId27"/>
    <p:sldId id="320" r:id="rId28"/>
    <p:sldId id="528" r:id="rId29"/>
    <p:sldId id="530" r:id="rId30"/>
    <p:sldId id="321" r:id="rId31"/>
    <p:sldId id="324" r:id="rId32"/>
    <p:sldId id="531" r:id="rId33"/>
    <p:sldId id="325" r:id="rId34"/>
    <p:sldId id="532" r:id="rId35"/>
    <p:sldId id="533" r:id="rId36"/>
    <p:sldId id="534" r:id="rId37"/>
    <p:sldId id="468" r:id="rId38"/>
    <p:sldId id="469" r:id="rId39"/>
    <p:sldId id="535" r:id="rId40"/>
    <p:sldId id="4414" r:id="rId41"/>
    <p:sldId id="346" r:id="rId42"/>
    <p:sldId id="4415" r:id="rId43"/>
    <p:sldId id="536" r:id="rId44"/>
    <p:sldId id="537" r:id="rId45"/>
    <p:sldId id="538" r:id="rId46"/>
    <p:sldId id="4412" r:id="rId47"/>
    <p:sldId id="389"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15030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48" autoAdjust="0"/>
    <p:restoredTop sz="81184" autoAdjust="0"/>
  </p:normalViewPr>
  <p:slideViewPr>
    <p:cSldViewPr snapToGrid="0">
      <p:cViewPr varScale="1">
        <p:scale>
          <a:sx n="81" d="100"/>
          <a:sy n="81" d="100"/>
        </p:scale>
        <p:origin x="67" y="1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8" Type="http://schemas.openxmlformats.org/officeDocument/2006/relationships/slideMaster" Target="slideMasters/slideMaster8.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9E1C8F-78F0-4FC5-B4BA-ACDD0B985A5A}" type="datetimeFigureOut">
              <a:rPr lang="en-US" smtClean="0"/>
              <a:t>8/22/2024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44A710-351D-4171-BCB0-86D5D4B4CB31}" type="slidenum">
              <a:rPr lang="en-US" smtClean="0"/>
              <a:t>‹#›</a:t>
            </a:fld>
            <a:endParaRPr lang="en-US"/>
          </a:p>
        </p:txBody>
      </p:sp>
    </p:spTree>
    <p:extLst>
      <p:ext uri="{BB962C8B-B14F-4D97-AF65-F5344CB8AC3E}">
        <p14:creationId xmlns:p14="http://schemas.microsoft.com/office/powerpoint/2010/main" val="165483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fld id="{F644A710-351D-4171-BCB0-86D5D4B4CB31}" type="slidenum">
              <a:rPr lang="en-US" smtClean="0"/>
              <a:t>3</a:t>
            </a:fld>
            <a:endParaRPr lang="en-US"/>
          </a:p>
        </p:txBody>
      </p:sp>
    </p:spTree>
    <p:extLst>
      <p:ext uri="{BB962C8B-B14F-4D97-AF65-F5344CB8AC3E}">
        <p14:creationId xmlns:p14="http://schemas.microsoft.com/office/powerpoint/2010/main" val="3269813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577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4810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187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TLN2</a:t>
            </a:r>
            <a:r>
              <a:rPr lang="en-US" baseline="0" dirty="0"/>
              <a:t>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2755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6158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825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9146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4768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4132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456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- 0972115126</a:t>
            </a:r>
          </a:p>
          <a:p>
            <a:endParaRPr lang="en-US"/>
          </a:p>
        </p:txBody>
      </p:sp>
      <p:sp>
        <p:nvSpPr>
          <p:cNvPr id="4" name="Slide Number Placeholder 3"/>
          <p:cNvSpPr>
            <a:spLocks noGrp="1"/>
          </p:cNvSpPr>
          <p:nvPr>
            <p:ph type="sldNum" sz="quarter" idx="5"/>
          </p:nvPr>
        </p:nvSpPr>
        <p:spPr/>
        <p:txBody>
          <a:bodyPr/>
          <a:lstStyle/>
          <a:p>
            <a:fld id="{F644A710-351D-4171-BCB0-86D5D4B4CB31}" type="slidenum">
              <a:rPr lang="en-US" smtClean="0"/>
              <a:t>5</a:t>
            </a:fld>
            <a:endParaRPr lang="en-US"/>
          </a:p>
        </p:txBody>
      </p:sp>
    </p:spTree>
    <p:extLst>
      <p:ext uri="{BB962C8B-B14F-4D97-AF65-F5344CB8AC3E}">
        <p14:creationId xmlns:p14="http://schemas.microsoft.com/office/powerpoint/2010/main" val="3673764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0371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Nêu giọng đọc và cần nhấn giọng các từ ngữ nào?</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5267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32379133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TLN2</a:t>
            </a:r>
            <a:r>
              <a:rPr lang="en-US" baseline="0" dirty="0"/>
              <a:t>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34339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464367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87397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TLN2</a:t>
            </a:r>
            <a:r>
              <a:rPr lang="en-US" baseline="0" dirty="0"/>
              <a:t>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8459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482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820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6407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878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f7592e2349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f7592e2349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1685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2283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4.jpg"/><Relationship Id="rId1" Type="http://schemas.openxmlformats.org/officeDocument/2006/relationships/slideMaster" Target="../slideMasters/slideMaster5.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020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6938024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039046408"/>
      </p:ext>
    </p:extLst>
  </p:cSld>
  <p:clrMapOvr>
    <a:masterClrMapping/>
  </p:clrMapOvr>
  <p:transition spd="slow">
    <p:pull/>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87890649"/>
      </p:ext>
    </p:extLst>
  </p:cSld>
  <p:clrMapOvr>
    <a:masterClrMapping/>
  </p:clrMapOvr>
  <p:transition spd="slow">
    <p:pull/>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125835231"/>
      </p:ext>
    </p:extLst>
  </p:cSld>
  <p:clrMapOvr>
    <a:masterClrMapping/>
  </p:clrMapOvr>
  <p:transition spd="slow">
    <p:pull/>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857080184"/>
      </p:ext>
    </p:extLst>
  </p:cSld>
  <p:clrMapOvr>
    <a:masterClrMapping/>
  </p:clrMapOvr>
  <p:transition spd="slow">
    <p:pull/>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778448688"/>
      </p:ext>
    </p:extLst>
  </p:cSld>
  <p:clrMapOvr>
    <a:masterClrMapping/>
  </p:clrMapOvr>
  <p:transition spd="slow">
    <p:pull/>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8/22/2024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703709354"/>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BF9C67-068D-47B0-9C12-A18D36D577C5}"/>
              </a:ext>
            </a:extLst>
          </p:cNvPr>
          <p:cNvSpPr>
            <a:spLocks noGrp="1"/>
          </p:cNvSpPr>
          <p:nvPr>
            <p:ph type="dt" sz="half" idx="10"/>
          </p:nvPr>
        </p:nvSpPr>
        <p:spPr/>
        <p:txBody>
          <a:bodyPr/>
          <a:lstStyle/>
          <a:p>
            <a:fld id="{D119E34F-6D4D-44FA-9068-21642AD9CE05}" type="datetimeFigureOut">
              <a:rPr lang="en-US" smtClean="0"/>
              <a:t>8/22/2024</a:t>
            </a:fld>
            <a:endParaRPr lang="en-US"/>
          </a:p>
        </p:txBody>
      </p:sp>
      <p:sp>
        <p:nvSpPr>
          <p:cNvPr id="3" name="Footer Placeholder 2">
            <a:extLst>
              <a:ext uri="{FF2B5EF4-FFF2-40B4-BE49-F238E27FC236}">
                <a16:creationId xmlns:a16="http://schemas.microsoft.com/office/drawing/2014/main" id="{D7D2E57B-B123-41A0-9380-5916FD73C7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6D7857-FAF5-4D6D-909A-72279ED2AA5F}"/>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970594764"/>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404934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8/22/2024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85329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8/22/2024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00539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8/22/2024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72047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8/22/2024</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847938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8/22/2024</a:t>
            </a:fld>
            <a:endParaRPr lang="en-US">
              <a:solidFill>
                <a:prstClr val="black">
                  <a:tint val="75000"/>
                </a:prstClr>
              </a:solidFill>
            </a:endParaRPr>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11521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8/22/2024</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4506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341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320740" y="46614"/>
            <a:ext cx="1947081" cy="485648"/>
          </a:xfrm>
          <a:prstGeom prst="rect">
            <a:avLst/>
          </a:prstGeom>
        </p:spPr>
        <p:txBody>
          <a:bodyPr/>
          <a:lstStyle>
            <a:lvl1pPr>
              <a:defRPr b="0" i="1" baseline="0">
                <a:solidFill>
                  <a:srgbClr val="0070C0"/>
                </a:solidFill>
              </a:defRPr>
            </a:lvl1pPr>
          </a:lstStyle>
          <a:p>
            <a:r>
              <a:rPr lang="en-US" dirty="0" err="1"/>
              <a:t>Măng</a:t>
            </a:r>
            <a:r>
              <a:rPr lang="en-US" dirty="0"/>
              <a:t> non</a:t>
            </a:r>
            <a:endParaRPr lang="en-GB" dirty="0"/>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8/22/2024</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
        <p:nvSpPr>
          <p:cNvPr id="6" name="Title 1"/>
          <p:cNvSpPr txBox="1">
            <a:spLocks/>
          </p:cNvSpPr>
          <p:nvPr userDrawn="1"/>
        </p:nvSpPr>
        <p:spPr>
          <a:xfrm>
            <a:off x="-170597" y="6372352"/>
            <a:ext cx="1947081" cy="485648"/>
          </a:xfrm>
          <a:prstGeom prst="rect">
            <a:avLst/>
          </a:prstGeom>
        </p:spPr>
        <p:txBody>
          <a:bodyPr vert="horz" lIns="91440" tIns="45720" rIns="91440" bIns="45720" rtlCol="0" anchor="ctr">
            <a:normAutofit fontScale="92500" lnSpcReduction="10000"/>
          </a:bodyPr>
          <a:lstStyle>
            <a:lvl1pPr algn="ctr" defTabSz="609630" rtl="0" eaLnBrk="1" latinLnBrk="0" hangingPunct="1">
              <a:spcBef>
                <a:spcPct val="0"/>
              </a:spcBef>
              <a:buNone/>
              <a:defRPr sz="2933" b="0" i="1" kern="1200" baseline="0">
                <a:solidFill>
                  <a:srgbClr val="0070C0"/>
                </a:solidFill>
                <a:latin typeface="+mj-lt"/>
                <a:ea typeface="+mj-ea"/>
                <a:cs typeface="+mj-cs"/>
              </a:defRPr>
            </a:lvl1pPr>
          </a:lstStyle>
          <a:p>
            <a:r>
              <a:rPr lang="en-US"/>
              <a:t>Măng non</a:t>
            </a:r>
            <a:endParaRPr lang="en-GB" dirty="0"/>
          </a:p>
        </p:txBody>
      </p:sp>
    </p:spTree>
    <p:extLst>
      <p:ext uri="{BB962C8B-B14F-4D97-AF65-F5344CB8AC3E}">
        <p14:creationId xmlns:p14="http://schemas.microsoft.com/office/powerpoint/2010/main" val="4284199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575449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84" y="6096000"/>
            <a:ext cx="2233684" cy="762000"/>
          </a:xfrm>
          <a:prstGeom prst="rect">
            <a:avLst/>
          </a:prstGeom>
        </p:spPr>
        <p:txBody>
          <a:bodyPr/>
          <a:lstStyle>
            <a:lvl1pPr>
              <a:defRPr i="1" baseline="0">
                <a:solidFill>
                  <a:srgbClr val="0070C0"/>
                </a:solidFill>
              </a:defRPr>
            </a:lvl1pPr>
          </a:lstStyle>
          <a:p>
            <a:r>
              <a:rPr lang="en-US" dirty="0" err="1"/>
              <a:t>Măng</a:t>
            </a:r>
            <a:r>
              <a:rPr lang="en-US" dirty="0"/>
              <a:t> non</a:t>
            </a:r>
            <a:endParaRPr lang="en-GB" dirty="0"/>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8/22/2024</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
        <p:nvSpPr>
          <p:cNvPr id="6" name="Title 1"/>
          <p:cNvSpPr txBox="1">
            <a:spLocks/>
          </p:cNvSpPr>
          <p:nvPr userDrawn="1"/>
        </p:nvSpPr>
        <p:spPr>
          <a:xfrm>
            <a:off x="10289653" y="-113731"/>
            <a:ext cx="2233684" cy="762000"/>
          </a:xfrm>
          <a:prstGeom prst="rect">
            <a:avLst/>
          </a:prstGeom>
        </p:spPr>
        <p:txBody>
          <a:bodyPr vert="horz" lIns="91440" tIns="45720" rIns="91440" bIns="45720" rtlCol="0" anchor="ctr">
            <a:normAutofit/>
          </a:bodyPr>
          <a:lstStyle>
            <a:lvl1pPr algn="ctr" defTabSz="609630" rtl="0" eaLnBrk="1" latinLnBrk="0" hangingPunct="1">
              <a:spcBef>
                <a:spcPct val="0"/>
              </a:spcBef>
              <a:buNone/>
              <a:defRPr sz="2933" i="1" kern="1200" baseline="0">
                <a:solidFill>
                  <a:srgbClr val="0070C0"/>
                </a:solidFill>
                <a:latin typeface="+mj-lt"/>
                <a:ea typeface="+mj-ea"/>
                <a:cs typeface="+mj-cs"/>
              </a:defRPr>
            </a:lvl1pPr>
          </a:lstStyle>
          <a:p>
            <a:r>
              <a:rPr lang="en-US" dirty="0" err="1"/>
              <a:t>Măng</a:t>
            </a:r>
            <a:r>
              <a:rPr lang="en-US" dirty="0"/>
              <a:t> non</a:t>
            </a:r>
            <a:endParaRPr lang="en-GB" dirty="0"/>
          </a:p>
        </p:txBody>
      </p:sp>
    </p:spTree>
    <p:extLst>
      <p:ext uri="{BB962C8B-B14F-4D97-AF65-F5344CB8AC3E}">
        <p14:creationId xmlns:p14="http://schemas.microsoft.com/office/powerpoint/2010/main" val="684250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8/22/2024</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0513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8/22/2024</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078381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8/22/2024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9785255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8/22/2024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8253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352"/>
        <p:cNvGrpSpPr/>
        <p:nvPr/>
      </p:nvGrpSpPr>
      <p:grpSpPr>
        <a:xfrm>
          <a:off x="0" y="0"/>
          <a:ext cx="0" cy="0"/>
          <a:chOff x="0" y="0"/>
          <a:chExt cx="0" cy="0"/>
        </a:xfrm>
      </p:grpSpPr>
      <p:grpSp>
        <p:nvGrpSpPr>
          <p:cNvPr id="353" name="Google Shape;353;p3"/>
          <p:cNvGrpSpPr/>
          <p:nvPr/>
        </p:nvGrpSpPr>
        <p:grpSpPr>
          <a:xfrm>
            <a:off x="26075" y="-10539"/>
            <a:ext cx="8057525" cy="4034340"/>
            <a:chOff x="-233487" y="-141344"/>
            <a:chExt cx="4696988" cy="2351745"/>
          </a:xfrm>
        </p:grpSpPr>
        <p:grpSp>
          <p:nvGrpSpPr>
            <p:cNvPr id="354" name="Google Shape;354;p3"/>
            <p:cNvGrpSpPr/>
            <p:nvPr/>
          </p:nvGrpSpPr>
          <p:grpSpPr>
            <a:xfrm>
              <a:off x="-233487" y="-141344"/>
              <a:ext cx="3074899" cy="2050894"/>
              <a:chOff x="-1935287" y="-2694044"/>
              <a:chExt cx="3074899" cy="2050894"/>
            </a:xfrm>
          </p:grpSpPr>
          <p:sp>
            <p:nvSpPr>
              <p:cNvPr id="355" name="Google Shape;355;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3"/>
            <p:cNvGrpSpPr/>
            <p:nvPr/>
          </p:nvGrpSpPr>
          <p:grpSpPr>
            <a:xfrm>
              <a:off x="137988" y="167210"/>
              <a:ext cx="4325513" cy="2043191"/>
              <a:chOff x="-3135437" y="-2928415"/>
              <a:chExt cx="4325513" cy="2043191"/>
            </a:xfrm>
          </p:grpSpPr>
          <p:sp>
            <p:nvSpPr>
              <p:cNvPr id="365" name="Google Shape;365;p3"/>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4" name="Google Shape;374;p3"/>
          <p:cNvGrpSpPr/>
          <p:nvPr/>
        </p:nvGrpSpPr>
        <p:grpSpPr>
          <a:xfrm flipH="1">
            <a:off x="4428549" y="1"/>
            <a:ext cx="7763451" cy="3606820"/>
            <a:chOff x="-396757" y="-47625"/>
            <a:chExt cx="4860257" cy="2258026"/>
          </a:xfrm>
        </p:grpSpPr>
        <p:grpSp>
          <p:nvGrpSpPr>
            <p:cNvPr id="375" name="Google Shape;375;p3"/>
            <p:cNvGrpSpPr/>
            <p:nvPr/>
          </p:nvGrpSpPr>
          <p:grpSpPr>
            <a:xfrm>
              <a:off x="-233487" y="-47625"/>
              <a:ext cx="3074899" cy="1957175"/>
              <a:chOff x="-1935287" y="-2600325"/>
              <a:chExt cx="3074899" cy="1957175"/>
            </a:xfrm>
          </p:grpSpPr>
          <p:sp>
            <p:nvSpPr>
              <p:cNvPr id="376" name="Google Shape;37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5" name="Google Shape;385;p3"/>
            <p:cNvGrpSpPr/>
            <p:nvPr/>
          </p:nvGrpSpPr>
          <p:grpSpPr>
            <a:xfrm>
              <a:off x="-396757" y="400050"/>
              <a:ext cx="4860257" cy="1810351"/>
              <a:chOff x="-3670182" y="-2695575"/>
              <a:chExt cx="4860257" cy="1810351"/>
            </a:xfrm>
          </p:grpSpPr>
          <p:sp>
            <p:nvSpPr>
              <p:cNvPr id="386" name="Google Shape;38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5" name="Google Shape;395;p3"/>
          <p:cNvSpPr/>
          <p:nvPr/>
        </p:nvSpPr>
        <p:spPr>
          <a:xfrm>
            <a:off x="698667" y="5981667"/>
            <a:ext cx="10884000" cy="635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7" name="Google Shape;397;p3"/>
          <p:cNvGrpSpPr/>
          <p:nvPr/>
        </p:nvGrpSpPr>
        <p:grpSpPr>
          <a:xfrm>
            <a:off x="1682610" y="884868"/>
            <a:ext cx="8985697" cy="5357621"/>
            <a:chOff x="1261957" y="663651"/>
            <a:chExt cx="6739273" cy="4018216"/>
          </a:xfrm>
        </p:grpSpPr>
        <p:sp>
          <p:nvSpPr>
            <p:cNvPr id="398" name="Google Shape;398;p3"/>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4" name="Google Shape;434;p3"/>
            <p:cNvGrpSpPr/>
            <p:nvPr/>
          </p:nvGrpSpPr>
          <p:grpSpPr>
            <a:xfrm>
              <a:off x="1261957" y="2342026"/>
              <a:ext cx="2199348" cy="2339841"/>
              <a:chOff x="1262025" y="623413"/>
              <a:chExt cx="3815001" cy="4058701"/>
            </a:xfrm>
          </p:grpSpPr>
          <p:sp>
            <p:nvSpPr>
              <p:cNvPr id="435" name="Google Shape;435;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3"/>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3"/>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3"/>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3"/>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3"/>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3"/>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3"/>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3"/>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3"/>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3"/>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3"/>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3"/>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3"/>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3"/>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3"/>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3"/>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3"/>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3"/>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3"/>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3"/>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3"/>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3"/>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3"/>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3"/>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3"/>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3"/>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1" name="Google Shape;531;p3"/>
            <p:cNvGrpSpPr/>
            <p:nvPr/>
          </p:nvGrpSpPr>
          <p:grpSpPr>
            <a:xfrm>
              <a:off x="3602532" y="2342026"/>
              <a:ext cx="2199348" cy="2339841"/>
              <a:chOff x="1262025" y="623413"/>
              <a:chExt cx="3815001" cy="4058701"/>
            </a:xfrm>
          </p:grpSpPr>
          <p:sp>
            <p:nvSpPr>
              <p:cNvPr id="532" name="Google Shape;532;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2" name="Google Shape;592;p3"/>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3"/>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3"/>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3"/>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3"/>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3"/>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3"/>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3"/>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8" name="Google Shape;628;p3"/>
            <p:cNvGrpSpPr/>
            <p:nvPr/>
          </p:nvGrpSpPr>
          <p:grpSpPr>
            <a:xfrm>
              <a:off x="5801882" y="2321201"/>
              <a:ext cx="2199348" cy="2339841"/>
              <a:chOff x="1262025" y="623413"/>
              <a:chExt cx="3815001" cy="4058701"/>
            </a:xfrm>
          </p:grpSpPr>
          <p:sp>
            <p:nvSpPr>
              <p:cNvPr id="629" name="Google Shape;629;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89" name="Google Shape;689;p3"/>
          <p:cNvGrpSpPr/>
          <p:nvPr/>
        </p:nvGrpSpPr>
        <p:grpSpPr>
          <a:xfrm>
            <a:off x="1757901" y="1258900"/>
            <a:ext cx="8707633" cy="4190800"/>
            <a:chOff x="1308900" y="944175"/>
            <a:chExt cx="6530725" cy="3143100"/>
          </a:xfrm>
        </p:grpSpPr>
        <p:sp>
          <p:nvSpPr>
            <p:cNvPr id="690" name="Google Shape;690;p3"/>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3" name="Google Shape;693;p3"/>
          <p:cNvSpPr txBox="1">
            <a:spLocks noGrp="1"/>
          </p:cNvSpPr>
          <p:nvPr>
            <p:ph type="ctrTitle"/>
          </p:nvPr>
        </p:nvSpPr>
        <p:spPr>
          <a:xfrm>
            <a:off x="1809400" y="1917699"/>
            <a:ext cx="8216400" cy="237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94" name="Google Shape;694;p3"/>
          <p:cNvSpPr txBox="1">
            <a:spLocks noGrp="1"/>
          </p:cNvSpPr>
          <p:nvPr>
            <p:ph type="subTitle" idx="1"/>
          </p:nvPr>
        </p:nvSpPr>
        <p:spPr>
          <a:xfrm>
            <a:off x="1745200" y="4380017"/>
            <a:ext cx="8701600" cy="6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95" name="Google Shape;695;p3"/>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396600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696"/>
        <p:cNvGrpSpPr/>
        <p:nvPr/>
      </p:nvGrpSpPr>
      <p:grpSpPr>
        <a:xfrm>
          <a:off x="0" y="0"/>
          <a:ext cx="0" cy="0"/>
          <a:chOff x="0" y="0"/>
          <a:chExt cx="0" cy="0"/>
        </a:xfrm>
      </p:grpSpPr>
      <p:sp>
        <p:nvSpPr>
          <p:cNvPr id="697" name="Google Shape;697;p4"/>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4"/>
          <p:cNvSpPr txBox="1">
            <a:spLocks noGrp="1"/>
          </p:cNvSpPr>
          <p:nvPr>
            <p:ph type="subTitle" idx="1"/>
          </p:nvPr>
        </p:nvSpPr>
        <p:spPr>
          <a:xfrm>
            <a:off x="1384300" y="1651000"/>
            <a:ext cx="9512400" cy="434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467">
                <a:latin typeface="Coming Soon"/>
                <a:ea typeface="Coming Soon"/>
                <a:cs typeface="Coming Soon"/>
                <a:sym typeface="Coming Soon"/>
              </a:defRPr>
            </a:lvl1pPr>
            <a:lvl2pPr lvl="1" algn="ctr" rtl="0">
              <a:lnSpc>
                <a:spcPct val="100000"/>
              </a:lnSpc>
              <a:spcBef>
                <a:spcPts val="0"/>
              </a:spcBef>
              <a:spcAft>
                <a:spcPts val="0"/>
              </a:spcAft>
              <a:buClr>
                <a:srgbClr val="434343"/>
              </a:buClr>
              <a:buSzPts val="1200"/>
              <a:buFont typeface="Roboto Condensed Light"/>
              <a:buAutoNum type="alphaLcPeriod"/>
              <a:defRPr sz="3733"/>
            </a:lvl2pPr>
            <a:lvl3pPr lvl="2" algn="ctr" rtl="0">
              <a:lnSpc>
                <a:spcPct val="100000"/>
              </a:lnSpc>
              <a:spcBef>
                <a:spcPts val="0"/>
              </a:spcBef>
              <a:spcAft>
                <a:spcPts val="0"/>
              </a:spcAft>
              <a:buClr>
                <a:srgbClr val="434343"/>
              </a:buClr>
              <a:buSzPts val="1200"/>
              <a:buFont typeface="Roboto Condensed Light"/>
              <a:buAutoNum type="romanLcPeriod"/>
              <a:defRPr sz="3733"/>
            </a:lvl3pPr>
            <a:lvl4pPr lvl="3" algn="ctr" rtl="0">
              <a:lnSpc>
                <a:spcPct val="100000"/>
              </a:lnSpc>
              <a:spcBef>
                <a:spcPts val="0"/>
              </a:spcBef>
              <a:spcAft>
                <a:spcPts val="0"/>
              </a:spcAft>
              <a:buClr>
                <a:srgbClr val="434343"/>
              </a:buClr>
              <a:buSzPts val="1200"/>
              <a:buFont typeface="Roboto Condensed Light"/>
              <a:buAutoNum type="arabicPeriod"/>
              <a:defRPr sz="3733"/>
            </a:lvl4pPr>
            <a:lvl5pPr lvl="4" algn="ctr" rtl="0">
              <a:lnSpc>
                <a:spcPct val="100000"/>
              </a:lnSpc>
              <a:spcBef>
                <a:spcPts val="0"/>
              </a:spcBef>
              <a:spcAft>
                <a:spcPts val="0"/>
              </a:spcAft>
              <a:buClr>
                <a:srgbClr val="434343"/>
              </a:buClr>
              <a:buSzPts val="1200"/>
              <a:buFont typeface="Roboto Condensed Light"/>
              <a:buAutoNum type="alphaLcPeriod"/>
              <a:defRPr sz="3733"/>
            </a:lvl5pPr>
            <a:lvl6pPr lvl="5" algn="ctr" rtl="0">
              <a:lnSpc>
                <a:spcPct val="100000"/>
              </a:lnSpc>
              <a:spcBef>
                <a:spcPts val="0"/>
              </a:spcBef>
              <a:spcAft>
                <a:spcPts val="0"/>
              </a:spcAft>
              <a:buClr>
                <a:srgbClr val="434343"/>
              </a:buClr>
              <a:buSzPts val="1200"/>
              <a:buFont typeface="Roboto Condensed Light"/>
              <a:buAutoNum type="romanLcPeriod"/>
              <a:defRPr sz="3733"/>
            </a:lvl6pPr>
            <a:lvl7pPr lvl="6" algn="ctr" rtl="0">
              <a:lnSpc>
                <a:spcPct val="100000"/>
              </a:lnSpc>
              <a:spcBef>
                <a:spcPts val="0"/>
              </a:spcBef>
              <a:spcAft>
                <a:spcPts val="0"/>
              </a:spcAft>
              <a:buClr>
                <a:srgbClr val="434343"/>
              </a:buClr>
              <a:buSzPts val="1200"/>
              <a:buFont typeface="Roboto Condensed Light"/>
              <a:buAutoNum type="arabicPeriod"/>
              <a:defRPr sz="3733"/>
            </a:lvl7pPr>
            <a:lvl8pPr lvl="7" algn="ctr" rtl="0">
              <a:lnSpc>
                <a:spcPct val="100000"/>
              </a:lnSpc>
              <a:spcBef>
                <a:spcPts val="0"/>
              </a:spcBef>
              <a:spcAft>
                <a:spcPts val="0"/>
              </a:spcAft>
              <a:buClr>
                <a:srgbClr val="434343"/>
              </a:buClr>
              <a:buSzPts val="1200"/>
              <a:buFont typeface="Roboto Condensed Light"/>
              <a:buAutoNum type="alphaLcPeriod"/>
              <a:defRPr sz="3733"/>
            </a:lvl8pPr>
            <a:lvl9pPr lvl="8" algn="ctr" rtl="0">
              <a:lnSpc>
                <a:spcPct val="100000"/>
              </a:lnSpc>
              <a:spcBef>
                <a:spcPts val="0"/>
              </a:spcBef>
              <a:spcAft>
                <a:spcPts val="0"/>
              </a:spcAft>
              <a:buClr>
                <a:srgbClr val="434343"/>
              </a:buClr>
              <a:buSzPts val="1200"/>
              <a:buFont typeface="Roboto Condensed Light"/>
              <a:buAutoNum type="romanLcPeriod"/>
              <a:defRPr sz="3733"/>
            </a:lvl9pPr>
          </a:lstStyle>
          <a:p>
            <a:endParaRPr/>
          </a:p>
        </p:txBody>
      </p:sp>
      <p:sp>
        <p:nvSpPr>
          <p:cNvPr id="699" name="Google Shape;699;p4"/>
          <p:cNvSpPr txBox="1">
            <a:spLocks noGrp="1"/>
          </p:cNvSpPr>
          <p:nvPr>
            <p:ph type="ctrTitle"/>
          </p:nvPr>
        </p:nvSpPr>
        <p:spPr>
          <a:xfrm>
            <a:off x="960000" y="718600"/>
            <a:ext cx="7727600" cy="787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4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700" name="Google Shape;700;p4"/>
          <p:cNvGrpSpPr/>
          <p:nvPr/>
        </p:nvGrpSpPr>
        <p:grpSpPr>
          <a:xfrm>
            <a:off x="26075" y="-10539"/>
            <a:ext cx="5274888" cy="3956660"/>
            <a:chOff x="-233487" y="-141344"/>
            <a:chExt cx="3074899" cy="2306463"/>
          </a:xfrm>
        </p:grpSpPr>
        <p:grpSp>
          <p:nvGrpSpPr>
            <p:cNvPr id="701" name="Google Shape;701;p4"/>
            <p:cNvGrpSpPr/>
            <p:nvPr/>
          </p:nvGrpSpPr>
          <p:grpSpPr>
            <a:xfrm>
              <a:off x="-233487" y="-141344"/>
              <a:ext cx="3074899" cy="2050894"/>
              <a:chOff x="-1935287" y="-2694044"/>
              <a:chExt cx="3074899" cy="2050894"/>
            </a:xfrm>
          </p:grpSpPr>
          <p:sp>
            <p:nvSpPr>
              <p:cNvPr id="702" name="Google Shape;702;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0" name="Google Shape;710;p4"/>
            <p:cNvGrpSpPr/>
            <p:nvPr/>
          </p:nvGrpSpPr>
          <p:grpSpPr>
            <a:xfrm>
              <a:off x="137988" y="1163157"/>
              <a:ext cx="279376" cy="1001962"/>
              <a:chOff x="-3135437" y="-1932468"/>
              <a:chExt cx="279376" cy="1001962"/>
            </a:xfrm>
          </p:grpSpPr>
          <p:sp>
            <p:nvSpPr>
              <p:cNvPr id="711" name="Google Shape;711;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4"/>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3" name="Google Shape;713;p4"/>
          <p:cNvGrpSpPr/>
          <p:nvPr/>
        </p:nvGrpSpPr>
        <p:grpSpPr>
          <a:xfrm flipH="1">
            <a:off x="6937248" y="0"/>
            <a:ext cx="5254753" cy="3126261"/>
            <a:chOff x="-396757" y="-47625"/>
            <a:chExt cx="3289703" cy="1957175"/>
          </a:xfrm>
        </p:grpSpPr>
        <p:grpSp>
          <p:nvGrpSpPr>
            <p:cNvPr id="714" name="Google Shape;714;p4"/>
            <p:cNvGrpSpPr/>
            <p:nvPr/>
          </p:nvGrpSpPr>
          <p:grpSpPr>
            <a:xfrm>
              <a:off x="-233487" y="-47625"/>
              <a:ext cx="3074899" cy="1957175"/>
              <a:chOff x="-1935287" y="-2600325"/>
              <a:chExt cx="3074899" cy="1957175"/>
            </a:xfrm>
          </p:grpSpPr>
          <p:sp>
            <p:nvSpPr>
              <p:cNvPr id="715" name="Google Shape;715;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4"/>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4"/>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4"/>
            <p:cNvGrpSpPr/>
            <p:nvPr/>
          </p:nvGrpSpPr>
          <p:grpSpPr>
            <a:xfrm>
              <a:off x="-396757" y="400050"/>
              <a:ext cx="3289703" cy="874359"/>
              <a:chOff x="-3670182" y="-2695575"/>
              <a:chExt cx="3289703" cy="874359"/>
            </a:xfrm>
          </p:grpSpPr>
          <p:sp>
            <p:nvSpPr>
              <p:cNvPr id="724" name="Google Shape;724;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4"/>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4"/>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8" name="Google Shape;728;p4"/>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273363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729"/>
        <p:cNvGrpSpPr/>
        <p:nvPr/>
      </p:nvGrpSpPr>
      <p:grpSpPr>
        <a:xfrm>
          <a:off x="0" y="0"/>
          <a:ext cx="0" cy="0"/>
          <a:chOff x="0" y="0"/>
          <a:chExt cx="0" cy="0"/>
        </a:xfrm>
      </p:grpSpPr>
      <p:sp>
        <p:nvSpPr>
          <p:cNvPr id="730" name="Google Shape;730;p5"/>
          <p:cNvSpPr/>
          <p:nvPr/>
        </p:nvSpPr>
        <p:spPr>
          <a:xfrm rot="-5400000">
            <a:off x="1800287" y="-4186214"/>
            <a:ext cx="8896212" cy="14576151"/>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chemeClr val="lt1">
              <a:alpha val="2813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5"/>
          <p:cNvSpPr/>
          <p:nvPr/>
        </p:nvSpPr>
        <p:spPr>
          <a:xfrm>
            <a:off x="6108600" y="-76200"/>
            <a:ext cx="6096000" cy="6972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2" name="Google Shape;732;p5"/>
          <p:cNvSpPr/>
          <p:nvPr/>
        </p:nvSpPr>
        <p:spPr>
          <a:xfrm rot="-5400000">
            <a:off x="4090933" y="1078000"/>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3" name="Google Shape;733;p5"/>
          <p:cNvSpPr txBox="1">
            <a:spLocks noGrp="1"/>
          </p:cNvSpPr>
          <p:nvPr>
            <p:ph type="title"/>
          </p:nvPr>
        </p:nvSpPr>
        <p:spPr>
          <a:xfrm>
            <a:off x="6426200" y="593367"/>
            <a:ext cx="4762400" cy="7636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a:endParaRPr/>
          </a:p>
        </p:txBody>
      </p:sp>
      <p:sp>
        <p:nvSpPr>
          <p:cNvPr id="734" name="Google Shape;734;p5"/>
          <p:cNvSpPr txBox="1">
            <a:spLocks noGrp="1"/>
          </p:cNvSpPr>
          <p:nvPr>
            <p:ph type="body" idx="1"/>
          </p:nvPr>
        </p:nvSpPr>
        <p:spPr>
          <a:xfrm>
            <a:off x="7461665" y="39496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
        <p:nvSpPr>
          <p:cNvPr id="735" name="Google Shape;735;p5"/>
          <p:cNvSpPr txBox="1">
            <a:spLocks noGrp="1"/>
          </p:cNvSpPr>
          <p:nvPr>
            <p:ph type="body" idx="2"/>
          </p:nvPr>
        </p:nvSpPr>
        <p:spPr>
          <a:xfrm>
            <a:off x="7461665" y="15874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10062663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831"/>
        <p:cNvGrpSpPr/>
        <p:nvPr/>
      </p:nvGrpSpPr>
      <p:grpSpPr>
        <a:xfrm>
          <a:off x="0" y="0"/>
          <a:ext cx="0" cy="0"/>
          <a:chOff x="0" y="0"/>
          <a:chExt cx="0" cy="0"/>
        </a:xfrm>
      </p:grpSpPr>
      <p:grpSp>
        <p:nvGrpSpPr>
          <p:cNvPr id="832" name="Google Shape;832;p7"/>
          <p:cNvGrpSpPr/>
          <p:nvPr/>
        </p:nvGrpSpPr>
        <p:grpSpPr>
          <a:xfrm>
            <a:off x="26075" y="-10539"/>
            <a:ext cx="8057525" cy="4034340"/>
            <a:chOff x="-233487" y="-141344"/>
            <a:chExt cx="4696988" cy="2351745"/>
          </a:xfrm>
        </p:grpSpPr>
        <p:grpSp>
          <p:nvGrpSpPr>
            <p:cNvPr id="833" name="Google Shape;833;p7"/>
            <p:cNvGrpSpPr/>
            <p:nvPr/>
          </p:nvGrpSpPr>
          <p:grpSpPr>
            <a:xfrm>
              <a:off x="-233487" y="-141344"/>
              <a:ext cx="3074899" cy="2050894"/>
              <a:chOff x="-1935287" y="-2694044"/>
              <a:chExt cx="3074899" cy="2050894"/>
            </a:xfrm>
          </p:grpSpPr>
          <p:sp>
            <p:nvSpPr>
              <p:cNvPr id="834" name="Google Shape;834;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3" name="Google Shape;843;p7"/>
            <p:cNvGrpSpPr/>
            <p:nvPr/>
          </p:nvGrpSpPr>
          <p:grpSpPr>
            <a:xfrm>
              <a:off x="137988" y="167210"/>
              <a:ext cx="4325513" cy="2043191"/>
              <a:chOff x="-3135437" y="-2928415"/>
              <a:chExt cx="4325513" cy="2043191"/>
            </a:xfrm>
          </p:grpSpPr>
          <p:sp>
            <p:nvSpPr>
              <p:cNvPr id="844" name="Google Shape;844;p7"/>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53" name="Google Shape;853;p7"/>
          <p:cNvGrpSpPr/>
          <p:nvPr/>
        </p:nvGrpSpPr>
        <p:grpSpPr>
          <a:xfrm flipH="1">
            <a:off x="4428549" y="1"/>
            <a:ext cx="7763451" cy="3606820"/>
            <a:chOff x="-396757" y="-47625"/>
            <a:chExt cx="4860257" cy="2258026"/>
          </a:xfrm>
        </p:grpSpPr>
        <p:grpSp>
          <p:nvGrpSpPr>
            <p:cNvPr id="854" name="Google Shape;854;p7"/>
            <p:cNvGrpSpPr/>
            <p:nvPr/>
          </p:nvGrpSpPr>
          <p:grpSpPr>
            <a:xfrm>
              <a:off x="-233487" y="-47625"/>
              <a:ext cx="3074899" cy="1957175"/>
              <a:chOff x="-1935287" y="-2600325"/>
              <a:chExt cx="3074899" cy="1957175"/>
            </a:xfrm>
          </p:grpSpPr>
          <p:sp>
            <p:nvSpPr>
              <p:cNvPr id="855" name="Google Shape;85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4" name="Google Shape;864;p7"/>
            <p:cNvGrpSpPr/>
            <p:nvPr/>
          </p:nvGrpSpPr>
          <p:grpSpPr>
            <a:xfrm>
              <a:off x="-396757" y="400050"/>
              <a:ext cx="4860257" cy="1810351"/>
              <a:chOff x="-3670182" y="-2695575"/>
              <a:chExt cx="4860257" cy="1810351"/>
            </a:xfrm>
          </p:grpSpPr>
          <p:sp>
            <p:nvSpPr>
              <p:cNvPr id="865" name="Google Shape;86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74" name="Google Shape;874;p7"/>
          <p:cNvSpPr/>
          <p:nvPr/>
        </p:nvSpPr>
        <p:spPr>
          <a:xfrm>
            <a:off x="698667" y="5981667"/>
            <a:ext cx="10884000" cy="6352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1377900" y="762000"/>
            <a:ext cx="9461600" cy="5575600"/>
          </a:xfrm>
          <a:prstGeom prst="roundRect">
            <a:avLst>
              <a:gd name="adj" fmla="val 346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6" name="Google Shape;876;p7"/>
          <p:cNvGrpSpPr/>
          <p:nvPr/>
        </p:nvGrpSpPr>
        <p:grpSpPr>
          <a:xfrm>
            <a:off x="1682610" y="884868"/>
            <a:ext cx="8985697" cy="5357621"/>
            <a:chOff x="1261957" y="663651"/>
            <a:chExt cx="6739273" cy="4018216"/>
          </a:xfrm>
        </p:grpSpPr>
        <p:sp>
          <p:nvSpPr>
            <p:cNvPr id="877" name="Google Shape;877;p7"/>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7"/>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7"/>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7"/>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7"/>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7"/>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7"/>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7"/>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7"/>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7"/>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3" name="Google Shape;913;p7"/>
            <p:cNvGrpSpPr/>
            <p:nvPr/>
          </p:nvGrpSpPr>
          <p:grpSpPr>
            <a:xfrm>
              <a:off x="1261957" y="2342026"/>
              <a:ext cx="2199348" cy="2339841"/>
              <a:chOff x="1262025" y="623413"/>
              <a:chExt cx="3815001" cy="4058701"/>
            </a:xfrm>
          </p:grpSpPr>
          <p:sp>
            <p:nvSpPr>
              <p:cNvPr id="914" name="Google Shape;914;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4" name="Google Shape;974;p7"/>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7"/>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7"/>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7"/>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7"/>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7"/>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7"/>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7"/>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7"/>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7"/>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7"/>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7"/>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7"/>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7"/>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7"/>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7"/>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7"/>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7"/>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7"/>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7"/>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7"/>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7"/>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7"/>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7"/>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7"/>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7"/>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7"/>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7"/>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7"/>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7"/>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7"/>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7"/>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7"/>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7"/>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7"/>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7"/>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0" name="Google Shape;1010;p7"/>
            <p:cNvGrpSpPr/>
            <p:nvPr/>
          </p:nvGrpSpPr>
          <p:grpSpPr>
            <a:xfrm>
              <a:off x="3602532" y="2342026"/>
              <a:ext cx="2199348" cy="2339841"/>
              <a:chOff x="1262025" y="623413"/>
              <a:chExt cx="3815001" cy="4058701"/>
            </a:xfrm>
          </p:grpSpPr>
          <p:sp>
            <p:nvSpPr>
              <p:cNvPr id="1011" name="Google Shape;1011;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1" name="Google Shape;1071;p7"/>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7"/>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7"/>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7"/>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7"/>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7"/>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7"/>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7"/>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7"/>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7"/>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7"/>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7"/>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7"/>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7"/>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7"/>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7"/>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7"/>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7"/>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7"/>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7"/>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7"/>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7"/>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7"/>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7"/>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7"/>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7"/>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7"/>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7"/>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7"/>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7"/>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7"/>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7"/>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7"/>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7"/>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7"/>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7"/>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07" name="Google Shape;1107;p7"/>
            <p:cNvGrpSpPr/>
            <p:nvPr/>
          </p:nvGrpSpPr>
          <p:grpSpPr>
            <a:xfrm>
              <a:off x="5801882" y="2321201"/>
              <a:ext cx="2199348" cy="2339841"/>
              <a:chOff x="1262025" y="623413"/>
              <a:chExt cx="3815001" cy="4058701"/>
            </a:xfrm>
          </p:grpSpPr>
          <p:sp>
            <p:nvSpPr>
              <p:cNvPr id="1108" name="Google Shape;1108;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68" name="Google Shape;1168;p7"/>
          <p:cNvGrpSpPr/>
          <p:nvPr/>
        </p:nvGrpSpPr>
        <p:grpSpPr>
          <a:xfrm>
            <a:off x="1757901" y="1258850"/>
            <a:ext cx="8707633" cy="4595631"/>
            <a:chOff x="1308900" y="944175"/>
            <a:chExt cx="6530725" cy="3143100"/>
          </a:xfrm>
        </p:grpSpPr>
        <p:sp>
          <p:nvSpPr>
            <p:cNvPr id="1169" name="Google Shape;1169;p7"/>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7"/>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7"/>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2" name="Google Shape;1172;p7"/>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73" name="Google Shape;1173;p7"/>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4" name="Google Shape;1174;p7"/>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579869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175"/>
        <p:cNvGrpSpPr/>
        <p:nvPr/>
      </p:nvGrpSpPr>
      <p:grpSpPr>
        <a:xfrm>
          <a:off x="0" y="0"/>
          <a:ext cx="0" cy="0"/>
          <a:chOff x="0" y="0"/>
          <a:chExt cx="0" cy="0"/>
        </a:xfrm>
      </p:grpSpPr>
      <p:sp>
        <p:nvSpPr>
          <p:cNvPr id="1176" name="Google Shape;1176;p8"/>
          <p:cNvSpPr/>
          <p:nvPr/>
        </p:nvSpPr>
        <p:spPr>
          <a:xfrm>
            <a:off x="0"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1460495"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2920990"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4381484" y="-8"/>
            <a:ext cx="200437" cy="200437"/>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841979" y="-8"/>
            <a:ext cx="200437" cy="200437"/>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7299714" y="-8"/>
            <a:ext cx="203196" cy="200437"/>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731752"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2192247"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3649731"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110226" y="952758"/>
            <a:ext cx="200437" cy="200437"/>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6570971" y="952758"/>
            <a:ext cx="200187" cy="200437"/>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7" name="Google Shape;1187;p8"/>
          <p:cNvSpPr/>
          <p:nvPr/>
        </p:nvSpPr>
        <p:spPr>
          <a:xfrm>
            <a:off x="0"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8" name="Google Shape;1188;p8"/>
          <p:cNvSpPr/>
          <p:nvPr/>
        </p:nvSpPr>
        <p:spPr>
          <a:xfrm>
            <a:off x="1460495"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2920990"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4381484" y="1902762"/>
            <a:ext cx="200437" cy="20018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5841979" y="1902762"/>
            <a:ext cx="200437" cy="20018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7299714" y="1902762"/>
            <a:ext cx="203196" cy="20018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731752"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8"/>
          <p:cNvSpPr/>
          <p:nvPr/>
        </p:nvSpPr>
        <p:spPr>
          <a:xfrm>
            <a:off x="2192247"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8"/>
          <p:cNvSpPr/>
          <p:nvPr/>
        </p:nvSpPr>
        <p:spPr>
          <a:xfrm>
            <a:off x="3649731"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5110226" y="2855527"/>
            <a:ext cx="200437" cy="20018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6570971" y="2855527"/>
            <a:ext cx="200187" cy="20018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0"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1460495"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2920990"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4381484" y="3805282"/>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841979" y="3805282"/>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7299714" y="3805282"/>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731752"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5" name="Google Shape;1205;p8"/>
          <p:cNvSpPr/>
          <p:nvPr/>
        </p:nvSpPr>
        <p:spPr>
          <a:xfrm>
            <a:off x="2192247"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6" name="Google Shape;1206;p8"/>
          <p:cNvSpPr/>
          <p:nvPr/>
        </p:nvSpPr>
        <p:spPr>
          <a:xfrm>
            <a:off x="3649731"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5110226" y="4758045"/>
            <a:ext cx="200437" cy="197427"/>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570971" y="4758045"/>
            <a:ext cx="200187" cy="197427"/>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0"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1460495"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2920990"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4381484" y="5707800"/>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5841979" y="5707800"/>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7299714" y="5707800"/>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731752"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2192247"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3649731"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5110226" y="6657554"/>
            <a:ext cx="200437" cy="200437"/>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570971" y="6657554"/>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8031484"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9491979"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10952474"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8763236"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10223731"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11681215"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8031484"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9491979"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10952474"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8763236"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10223731"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11681215"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8031484"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9491979"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10952474"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8763236"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10223731"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11681215"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8031484"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9" name="Google Shape;1239;p8"/>
          <p:cNvSpPr/>
          <p:nvPr/>
        </p:nvSpPr>
        <p:spPr>
          <a:xfrm>
            <a:off x="-248000" y="1514967"/>
            <a:ext cx="12688000" cy="4006800"/>
          </a:xfrm>
          <a:prstGeom prst="doubleWave">
            <a:avLst>
              <a:gd name="adj1" fmla="val 6250"/>
              <a:gd name="adj2" fmla="val -27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0" name="Google Shape;1240;p8"/>
          <p:cNvSpPr/>
          <p:nvPr/>
        </p:nvSpPr>
        <p:spPr>
          <a:xfrm>
            <a:off x="9491979"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10952474"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8763236"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10223731"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11681215"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5" name="Google Shape;1245;p8"/>
          <p:cNvSpPr txBox="1">
            <a:spLocks noGrp="1"/>
          </p:cNvSpPr>
          <p:nvPr>
            <p:ph type="title"/>
          </p:nvPr>
        </p:nvSpPr>
        <p:spPr>
          <a:xfrm>
            <a:off x="1141467" y="2217600"/>
            <a:ext cx="9704400" cy="2750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2800"/>
              <a:buNone/>
              <a:defRPr sz="80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64657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4909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6"/>
        <p:cNvGrpSpPr/>
        <p:nvPr/>
      </p:nvGrpSpPr>
      <p:grpSpPr>
        <a:xfrm>
          <a:off x="0" y="0"/>
          <a:ext cx="0" cy="0"/>
          <a:chOff x="0" y="0"/>
          <a:chExt cx="0" cy="0"/>
        </a:xfrm>
      </p:grpSpPr>
      <p:sp>
        <p:nvSpPr>
          <p:cNvPr id="1247" name="Google Shape;1247;p9"/>
          <p:cNvSpPr/>
          <p:nvPr/>
        </p:nvSpPr>
        <p:spPr>
          <a:xfrm>
            <a:off x="-50800" y="3467100"/>
            <a:ext cx="12242800" cy="3390800"/>
          </a:xfrm>
          <a:prstGeom prst="rect">
            <a:avLst/>
          </a:prstGeom>
          <a:solidFill>
            <a:schemeClr val="lt1">
              <a:alpha val="1562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8" name="Google Shape;1248;p9"/>
          <p:cNvSpPr/>
          <p:nvPr/>
        </p:nvSpPr>
        <p:spPr>
          <a:xfrm>
            <a:off x="1920800" y="1342400"/>
            <a:ext cx="8350400" cy="3255200"/>
          </a:xfrm>
          <a:prstGeom prst="doubleWave">
            <a:avLst>
              <a:gd name="adj1" fmla="val 6250"/>
              <a:gd name="adj2" fmla="val 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9" name="Google Shape;1249;p9"/>
          <p:cNvSpPr txBox="1">
            <a:spLocks noGrp="1"/>
          </p:cNvSpPr>
          <p:nvPr>
            <p:ph type="title"/>
          </p:nvPr>
        </p:nvSpPr>
        <p:spPr>
          <a:xfrm>
            <a:off x="2386700" y="1251133"/>
            <a:ext cx="7126400" cy="1976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4200"/>
              <a:buNone/>
              <a:defRPr sz="5600">
                <a:solidFill>
                  <a:schemeClr val="dk2"/>
                </a:solidFill>
              </a:defRPr>
            </a:lvl1pPr>
            <a:lvl2pPr lvl="1" algn="ctr">
              <a:spcBef>
                <a:spcPts val="0"/>
              </a:spcBef>
              <a:spcAft>
                <a:spcPts val="0"/>
              </a:spcAft>
              <a:buClr>
                <a:schemeClr val="dk2"/>
              </a:buClr>
              <a:buSzPts val="4200"/>
              <a:buNone/>
              <a:defRPr sz="5600">
                <a:solidFill>
                  <a:schemeClr val="dk2"/>
                </a:solidFill>
              </a:defRPr>
            </a:lvl2pPr>
            <a:lvl3pPr lvl="2" algn="ctr">
              <a:spcBef>
                <a:spcPts val="0"/>
              </a:spcBef>
              <a:spcAft>
                <a:spcPts val="0"/>
              </a:spcAft>
              <a:buClr>
                <a:schemeClr val="dk2"/>
              </a:buClr>
              <a:buSzPts val="4200"/>
              <a:buNone/>
              <a:defRPr sz="5600">
                <a:solidFill>
                  <a:schemeClr val="dk2"/>
                </a:solidFill>
              </a:defRPr>
            </a:lvl3pPr>
            <a:lvl4pPr lvl="3" algn="ctr">
              <a:spcBef>
                <a:spcPts val="0"/>
              </a:spcBef>
              <a:spcAft>
                <a:spcPts val="0"/>
              </a:spcAft>
              <a:buClr>
                <a:schemeClr val="dk2"/>
              </a:buClr>
              <a:buSzPts val="4200"/>
              <a:buNone/>
              <a:defRPr sz="5600">
                <a:solidFill>
                  <a:schemeClr val="dk2"/>
                </a:solidFill>
              </a:defRPr>
            </a:lvl4pPr>
            <a:lvl5pPr lvl="4" algn="ctr">
              <a:spcBef>
                <a:spcPts val="0"/>
              </a:spcBef>
              <a:spcAft>
                <a:spcPts val="0"/>
              </a:spcAft>
              <a:buClr>
                <a:schemeClr val="dk2"/>
              </a:buClr>
              <a:buSzPts val="4200"/>
              <a:buNone/>
              <a:defRPr sz="5600">
                <a:solidFill>
                  <a:schemeClr val="dk2"/>
                </a:solidFill>
              </a:defRPr>
            </a:lvl5pPr>
            <a:lvl6pPr lvl="5" algn="ctr">
              <a:spcBef>
                <a:spcPts val="0"/>
              </a:spcBef>
              <a:spcAft>
                <a:spcPts val="0"/>
              </a:spcAft>
              <a:buClr>
                <a:schemeClr val="dk2"/>
              </a:buClr>
              <a:buSzPts val="4200"/>
              <a:buNone/>
              <a:defRPr sz="5600">
                <a:solidFill>
                  <a:schemeClr val="dk2"/>
                </a:solidFill>
              </a:defRPr>
            </a:lvl6pPr>
            <a:lvl7pPr lvl="6" algn="ctr">
              <a:spcBef>
                <a:spcPts val="0"/>
              </a:spcBef>
              <a:spcAft>
                <a:spcPts val="0"/>
              </a:spcAft>
              <a:buClr>
                <a:schemeClr val="dk2"/>
              </a:buClr>
              <a:buSzPts val="4200"/>
              <a:buNone/>
              <a:defRPr sz="5600">
                <a:solidFill>
                  <a:schemeClr val="dk2"/>
                </a:solidFill>
              </a:defRPr>
            </a:lvl7pPr>
            <a:lvl8pPr lvl="7" algn="ctr">
              <a:spcBef>
                <a:spcPts val="0"/>
              </a:spcBef>
              <a:spcAft>
                <a:spcPts val="0"/>
              </a:spcAft>
              <a:buClr>
                <a:schemeClr val="dk2"/>
              </a:buClr>
              <a:buSzPts val="4200"/>
              <a:buNone/>
              <a:defRPr sz="5600">
                <a:solidFill>
                  <a:schemeClr val="dk2"/>
                </a:solidFill>
              </a:defRPr>
            </a:lvl8pPr>
            <a:lvl9pPr lvl="8" algn="ctr">
              <a:spcBef>
                <a:spcPts val="0"/>
              </a:spcBef>
              <a:spcAft>
                <a:spcPts val="0"/>
              </a:spcAft>
              <a:buClr>
                <a:schemeClr val="dk2"/>
              </a:buClr>
              <a:buSzPts val="4200"/>
              <a:buNone/>
              <a:defRPr sz="5600">
                <a:solidFill>
                  <a:schemeClr val="dk2"/>
                </a:solidFill>
              </a:defRPr>
            </a:lvl9pPr>
          </a:lstStyle>
          <a:p>
            <a:endParaRPr/>
          </a:p>
        </p:txBody>
      </p:sp>
      <p:sp>
        <p:nvSpPr>
          <p:cNvPr id="1250" name="Google Shape;1250;p9"/>
          <p:cNvSpPr txBox="1">
            <a:spLocks noGrp="1"/>
          </p:cNvSpPr>
          <p:nvPr>
            <p:ph type="subTitle" idx="1"/>
          </p:nvPr>
        </p:nvSpPr>
        <p:spPr>
          <a:xfrm>
            <a:off x="3253200" y="3467100"/>
            <a:ext cx="5393600" cy="964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164357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251"/>
        <p:cNvGrpSpPr/>
        <p:nvPr/>
      </p:nvGrpSpPr>
      <p:grpSpPr>
        <a:xfrm>
          <a:off x="0" y="0"/>
          <a:ext cx="0" cy="0"/>
          <a:chOff x="0" y="0"/>
          <a:chExt cx="0" cy="0"/>
        </a:xfrm>
      </p:grpSpPr>
      <p:sp>
        <p:nvSpPr>
          <p:cNvPr id="1252" name="Google Shape;1252;p10"/>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3" name="Google Shape;1253;p10"/>
          <p:cNvGrpSpPr/>
          <p:nvPr/>
        </p:nvGrpSpPr>
        <p:grpSpPr>
          <a:xfrm>
            <a:off x="26075" y="-10539"/>
            <a:ext cx="5274888" cy="3956660"/>
            <a:chOff x="-233487" y="-141344"/>
            <a:chExt cx="3074899" cy="2306463"/>
          </a:xfrm>
        </p:grpSpPr>
        <p:grpSp>
          <p:nvGrpSpPr>
            <p:cNvPr id="1254" name="Google Shape;1254;p10"/>
            <p:cNvGrpSpPr/>
            <p:nvPr/>
          </p:nvGrpSpPr>
          <p:grpSpPr>
            <a:xfrm>
              <a:off x="-233487" y="-141344"/>
              <a:ext cx="3074899" cy="2050894"/>
              <a:chOff x="-1935287" y="-2694044"/>
              <a:chExt cx="3074899" cy="2050894"/>
            </a:xfrm>
          </p:grpSpPr>
          <p:sp>
            <p:nvSpPr>
              <p:cNvPr id="1255" name="Google Shape;1255;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3" name="Google Shape;1263;p10"/>
            <p:cNvGrpSpPr/>
            <p:nvPr/>
          </p:nvGrpSpPr>
          <p:grpSpPr>
            <a:xfrm>
              <a:off x="137988" y="1163157"/>
              <a:ext cx="279376" cy="1001962"/>
              <a:chOff x="-3135437" y="-1932468"/>
              <a:chExt cx="279376" cy="1001962"/>
            </a:xfrm>
          </p:grpSpPr>
          <p:sp>
            <p:nvSpPr>
              <p:cNvPr id="1264" name="Google Shape;1264;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66" name="Google Shape;1266;p10"/>
          <p:cNvSpPr txBox="1">
            <a:spLocks noGrp="1"/>
          </p:cNvSpPr>
          <p:nvPr>
            <p:ph type="body" idx="1"/>
          </p:nvPr>
        </p:nvSpPr>
        <p:spPr>
          <a:xfrm>
            <a:off x="1431600" y="49676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grpSp>
        <p:nvGrpSpPr>
          <p:cNvPr id="1267" name="Google Shape;1267;p10"/>
          <p:cNvGrpSpPr/>
          <p:nvPr/>
        </p:nvGrpSpPr>
        <p:grpSpPr>
          <a:xfrm flipH="1">
            <a:off x="6937248" y="0"/>
            <a:ext cx="5254753" cy="3126261"/>
            <a:chOff x="-396757" y="-47625"/>
            <a:chExt cx="3289703" cy="1957175"/>
          </a:xfrm>
        </p:grpSpPr>
        <p:grpSp>
          <p:nvGrpSpPr>
            <p:cNvPr id="1268" name="Google Shape;1268;p10"/>
            <p:cNvGrpSpPr/>
            <p:nvPr/>
          </p:nvGrpSpPr>
          <p:grpSpPr>
            <a:xfrm>
              <a:off x="-233487" y="-47625"/>
              <a:ext cx="3074899" cy="1957175"/>
              <a:chOff x="-1935287" y="-2600325"/>
              <a:chExt cx="3074899" cy="1957175"/>
            </a:xfrm>
          </p:grpSpPr>
          <p:sp>
            <p:nvSpPr>
              <p:cNvPr id="1269" name="Google Shape;1269;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7" name="Google Shape;1277;p10"/>
            <p:cNvGrpSpPr/>
            <p:nvPr/>
          </p:nvGrpSpPr>
          <p:grpSpPr>
            <a:xfrm>
              <a:off x="-396757" y="400050"/>
              <a:ext cx="3289703" cy="874359"/>
              <a:chOff x="-3670182" y="-2695575"/>
              <a:chExt cx="3289703" cy="874359"/>
            </a:xfrm>
          </p:grpSpPr>
          <p:sp>
            <p:nvSpPr>
              <p:cNvPr id="1278" name="Google Shape;1278;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82" name="Google Shape;1282;p1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78740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1283"/>
        <p:cNvGrpSpPr/>
        <p:nvPr/>
      </p:nvGrpSpPr>
      <p:grpSpPr>
        <a:xfrm>
          <a:off x="0" y="0"/>
          <a:ext cx="0" cy="0"/>
          <a:chOff x="0" y="0"/>
          <a:chExt cx="0" cy="0"/>
        </a:xfrm>
      </p:grpSpPr>
      <p:grpSp>
        <p:nvGrpSpPr>
          <p:cNvPr id="1284" name="Google Shape;1284;p11"/>
          <p:cNvGrpSpPr/>
          <p:nvPr/>
        </p:nvGrpSpPr>
        <p:grpSpPr>
          <a:xfrm>
            <a:off x="26075" y="-10539"/>
            <a:ext cx="8057525" cy="4034340"/>
            <a:chOff x="-233487" y="-141344"/>
            <a:chExt cx="4696988" cy="2351745"/>
          </a:xfrm>
        </p:grpSpPr>
        <p:grpSp>
          <p:nvGrpSpPr>
            <p:cNvPr id="1285" name="Google Shape;1285;p11"/>
            <p:cNvGrpSpPr/>
            <p:nvPr/>
          </p:nvGrpSpPr>
          <p:grpSpPr>
            <a:xfrm>
              <a:off x="-233487" y="-141344"/>
              <a:ext cx="3074899" cy="2050894"/>
              <a:chOff x="-1935287" y="-2694044"/>
              <a:chExt cx="3074899" cy="2050894"/>
            </a:xfrm>
          </p:grpSpPr>
          <p:sp>
            <p:nvSpPr>
              <p:cNvPr id="1286" name="Google Shape;1286;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1"/>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1"/>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5" name="Google Shape;1295;p11"/>
            <p:cNvGrpSpPr/>
            <p:nvPr/>
          </p:nvGrpSpPr>
          <p:grpSpPr>
            <a:xfrm>
              <a:off x="137988" y="167210"/>
              <a:ext cx="4325513" cy="2043191"/>
              <a:chOff x="-3135437" y="-2928415"/>
              <a:chExt cx="4325513" cy="2043191"/>
            </a:xfrm>
          </p:grpSpPr>
          <p:sp>
            <p:nvSpPr>
              <p:cNvPr id="1296" name="Google Shape;1296;p11"/>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1"/>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1"/>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1"/>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1"/>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1"/>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05" name="Google Shape;1305;p11"/>
          <p:cNvGrpSpPr/>
          <p:nvPr/>
        </p:nvGrpSpPr>
        <p:grpSpPr>
          <a:xfrm flipH="1">
            <a:off x="4428549" y="1"/>
            <a:ext cx="7763451" cy="3606820"/>
            <a:chOff x="-396757" y="-47625"/>
            <a:chExt cx="4860257" cy="2258026"/>
          </a:xfrm>
        </p:grpSpPr>
        <p:grpSp>
          <p:nvGrpSpPr>
            <p:cNvPr id="1306" name="Google Shape;1306;p11"/>
            <p:cNvGrpSpPr/>
            <p:nvPr/>
          </p:nvGrpSpPr>
          <p:grpSpPr>
            <a:xfrm>
              <a:off x="-233487" y="-47625"/>
              <a:ext cx="3074899" cy="1957175"/>
              <a:chOff x="-1935287" y="-2600325"/>
              <a:chExt cx="3074899" cy="1957175"/>
            </a:xfrm>
          </p:grpSpPr>
          <p:sp>
            <p:nvSpPr>
              <p:cNvPr id="1307" name="Google Shape;130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11"/>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6" name="Google Shape;1316;p11"/>
            <p:cNvGrpSpPr/>
            <p:nvPr/>
          </p:nvGrpSpPr>
          <p:grpSpPr>
            <a:xfrm>
              <a:off x="-396757" y="400050"/>
              <a:ext cx="4860257" cy="1810351"/>
              <a:chOff x="-3670182" y="-2695575"/>
              <a:chExt cx="4860257" cy="1810351"/>
            </a:xfrm>
          </p:grpSpPr>
          <p:sp>
            <p:nvSpPr>
              <p:cNvPr id="1317" name="Google Shape;131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1"/>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1"/>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1"/>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1"/>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326" name="Google Shape;1326;p11"/>
          <p:cNvSpPr/>
          <p:nvPr/>
        </p:nvSpPr>
        <p:spPr>
          <a:xfrm>
            <a:off x="698667" y="5981667"/>
            <a:ext cx="10884000" cy="6352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7" name="Google Shape;1327;p11"/>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8" name="Google Shape;1328;p11"/>
          <p:cNvGrpSpPr/>
          <p:nvPr/>
        </p:nvGrpSpPr>
        <p:grpSpPr>
          <a:xfrm>
            <a:off x="1682610" y="884868"/>
            <a:ext cx="8985697" cy="5357621"/>
            <a:chOff x="1261957" y="663651"/>
            <a:chExt cx="6739273" cy="4018216"/>
          </a:xfrm>
        </p:grpSpPr>
        <p:sp>
          <p:nvSpPr>
            <p:cNvPr id="1329" name="Google Shape;1329;p11"/>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1"/>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1"/>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1"/>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11"/>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1"/>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1"/>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1"/>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11"/>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11"/>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1"/>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1"/>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1"/>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1"/>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1"/>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1"/>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1"/>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1"/>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1"/>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1"/>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11"/>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11"/>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11"/>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11"/>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11"/>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11"/>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11"/>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11"/>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11"/>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11"/>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11"/>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11"/>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11"/>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11"/>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11"/>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11"/>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65" name="Google Shape;1365;p11"/>
            <p:cNvGrpSpPr/>
            <p:nvPr/>
          </p:nvGrpSpPr>
          <p:grpSpPr>
            <a:xfrm>
              <a:off x="1261957" y="2342026"/>
              <a:ext cx="2199348" cy="2339841"/>
              <a:chOff x="1262025" y="623413"/>
              <a:chExt cx="3815001" cy="4058701"/>
            </a:xfrm>
          </p:grpSpPr>
          <p:sp>
            <p:nvSpPr>
              <p:cNvPr id="1366" name="Google Shape;1366;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6" name="Google Shape;1426;p11"/>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11"/>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11"/>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1"/>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1"/>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1"/>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1"/>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1"/>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1"/>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1"/>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11"/>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11"/>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1"/>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1"/>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1"/>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1"/>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1"/>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11"/>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11"/>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1"/>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11"/>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1"/>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1"/>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1"/>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1"/>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1"/>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1"/>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1"/>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1"/>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1"/>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1"/>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1"/>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1"/>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1"/>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1"/>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1"/>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62" name="Google Shape;1462;p11"/>
            <p:cNvGrpSpPr/>
            <p:nvPr/>
          </p:nvGrpSpPr>
          <p:grpSpPr>
            <a:xfrm>
              <a:off x="3602532" y="2342026"/>
              <a:ext cx="2199348" cy="2339841"/>
              <a:chOff x="1262025" y="623413"/>
              <a:chExt cx="3815001" cy="4058701"/>
            </a:xfrm>
          </p:grpSpPr>
          <p:sp>
            <p:nvSpPr>
              <p:cNvPr id="1463" name="Google Shape;1463;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3" name="Google Shape;1523;p11"/>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1"/>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1"/>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1"/>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1"/>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1"/>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1"/>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1"/>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1"/>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1"/>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1"/>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1"/>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1"/>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1"/>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1"/>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1"/>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1"/>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1"/>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1"/>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1"/>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1"/>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1"/>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1"/>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1"/>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1"/>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1"/>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1"/>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1"/>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1"/>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1"/>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1"/>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1"/>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1"/>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1"/>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1"/>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1"/>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59" name="Google Shape;1559;p11"/>
            <p:cNvGrpSpPr/>
            <p:nvPr/>
          </p:nvGrpSpPr>
          <p:grpSpPr>
            <a:xfrm>
              <a:off x="5801882" y="2321201"/>
              <a:ext cx="2199348" cy="2339841"/>
              <a:chOff x="1262025" y="623413"/>
              <a:chExt cx="3815001" cy="4058701"/>
            </a:xfrm>
          </p:grpSpPr>
          <p:sp>
            <p:nvSpPr>
              <p:cNvPr id="1560" name="Google Shape;1560;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20" name="Google Shape;1620;p11"/>
          <p:cNvGrpSpPr/>
          <p:nvPr/>
        </p:nvGrpSpPr>
        <p:grpSpPr>
          <a:xfrm>
            <a:off x="1757901" y="1258900"/>
            <a:ext cx="8707633" cy="4190800"/>
            <a:chOff x="1308900" y="944175"/>
            <a:chExt cx="6530725" cy="3143100"/>
          </a:xfrm>
        </p:grpSpPr>
        <p:sp>
          <p:nvSpPr>
            <p:cNvPr id="1621" name="Google Shape;1621;p11"/>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11"/>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11"/>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4" name="Google Shape;1624;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25" name="Google Shape;1625;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626" name="Google Shape;1626;p11"/>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460141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29" name="Google Shape;1629;p13"/>
          <p:cNvSpPr/>
          <p:nvPr/>
        </p:nvSpPr>
        <p:spPr>
          <a:xfrm>
            <a:off x="1835115" y="601451"/>
            <a:ext cx="8521776" cy="5883696"/>
          </a:xfrm>
          <a:prstGeom prst="cloud">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
        <p:nvSpPr>
          <p:cNvPr id="1631" name="Google Shape;1631;p13"/>
          <p:cNvSpPr/>
          <p:nvPr/>
        </p:nvSpPr>
        <p:spPr>
          <a:xfrm>
            <a:off x="-882689" y="3330943"/>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2" name="Google Shape;1632;p13"/>
          <p:cNvSpPr/>
          <p:nvPr/>
        </p:nvSpPr>
        <p:spPr>
          <a:xfrm>
            <a:off x="9251911" y="-1050557"/>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3" name="Google Shape;1633;p13"/>
          <p:cNvSpPr/>
          <p:nvPr/>
        </p:nvSpPr>
        <p:spPr>
          <a:xfrm flipH="1">
            <a:off x="10885235" y="3428997"/>
            <a:ext cx="2768400" cy="1911168"/>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4" name="Google Shape;1634;p13"/>
          <p:cNvSpPr/>
          <p:nvPr/>
        </p:nvSpPr>
        <p:spPr>
          <a:xfrm>
            <a:off x="10445704" y="1397736"/>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5" name="Google Shape;1635;p13"/>
          <p:cNvSpPr/>
          <p:nvPr/>
        </p:nvSpPr>
        <p:spPr>
          <a:xfrm>
            <a:off x="2597104" y="-406564"/>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6" name="Google Shape;1636;p13"/>
          <p:cNvSpPr/>
          <p:nvPr/>
        </p:nvSpPr>
        <p:spPr>
          <a:xfrm>
            <a:off x="882604" y="6036036"/>
            <a:ext cx="1575648" cy="1087920"/>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639670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9">
  <p:cSld name="Title only 9">
    <p:bg>
      <p:bgPr>
        <a:solidFill>
          <a:schemeClr val="lt2"/>
        </a:solidFill>
        <a:effectLst/>
      </p:bgPr>
    </p:bg>
    <p:spTree>
      <p:nvGrpSpPr>
        <p:cNvPr id="1" name="Shape 1779"/>
        <p:cNvGrpSpPr/>
        <p:nvPr/>
      </p:nvGrpSpPr>
      <p:grpSpPr>
        <a:xfrm>
          <a:off x="0" y="0"/>
          <a:ext cx="0" cy="0"/>
          <a:chOff x="0" y="0"/>
          <a:chExt cx="0" cy="0"/>
        </a:xfrm>
      </p:grpSpPr>
      <p:sp>
        <p:nvSpPr>
          <p:cNvPr id="1780" name="Google Shape;1780;p19"/>
          <p:cNvSpPr/>
          <p:nvPr/>
        </p:nvSpPr>
        <p:spPr>
          <a:xfrm rot="10800000">
            <a:off x="-63524" y="5232384"/>
            <a:ext cx="12268224" cy="1625616"/>
          </a:xfrm>
          <a:prstGeom prst="flowChartDocumen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1" name="Google Shape;1781;p19"/>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
        <p:nvSpPr>
          <p:cNvPr id="1782" name="Google Shape;1782;p19"/>
          <p:cNvSpPr/>
          <p:nvPr/>
        </p:nvSpPr>
        <p:spPr>
          <a:xfrm>
            <a:off x="-934356" y="117843"/>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3" name="Google Shape;1783;p19"/>
          <p:cNvSpPr/>
          <p:nvPr/>
        </p:nvSpPr>
        <p:spPr>
          <a:xfrm>
            <a:off x="10077411" y="-784308"/>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4" name="Google Shape;1784;p19"/>
          <p:cNvSpPr/>
          <p:nvPr/>
        </p:nvSpPr>
        <p:spPr>
          <a:xfrm flipH="1">
            <a:off x="7240335" y="840581"/>
            <a:ext cx="2768400" cy="1911168"/>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5" name="Google Shape;1785;p19"/>
          <p:cNvSpPr/>
          <p:nvPr/>
        </p:nvSpPr>
        <p:spPr>
          <a:xfrm>
            <a:off x="11271204" y="1663987"/>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6" name="Google Shape;1786;p19"/>
          <p:cNvSpPr/>
          <p:nvPr/>
        </p:nvSpPr>
        <p:spPr>
          <a:xfrm>
            <a:off x="2711404" y="-406564"/>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7" name="Google Shape;1787;p19"/>
          <p:cNvSpPr/>
          <p:nvPr/>
        </p:nvSpPr>
        <p:spPr>
          <a:xfrm>
            <a:off x="1516737" y="1957403"/>
            <a:ext cx="1575648" cy="1087920"/>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88" name="Google Shape;1788;p19"/>
          <p:cNvGrpSpPr/>
          <p:nvPr/>
        </p:nvGrpSpPr>
        <p:grpSpPr>
          <a:xfrm>
            <a:off x="222795" y="-10539"/>
            <a:ext cx="9639072" cy="3956660"/>
            <a:chOff x="-118812" y="-141344"/>
            <a:chExt cx="5618921" cy="2306463"/>
          </a:xfrm>
        </p:grpSpPr>
        <p:grpSp>
          <p:nvGrpSpPr>
            <p:cNvPr id="1789" name="Google Shape;1789;p19"/>
            <p:cNvGrpSpPr/>
            <p:nvPr/>
          </p:nvGrpSpPr>
          <p:grpSpPr>
            <a:xfrm>
              <a:off x="-118812" y="-141344"/>
              <a:ext cx="2508865" cy="2050894"/>
              <a:chOff x="-1820612" y="-2694044"/>
              <a:chExt cx="2508865" cy="2050894"/>
            </a:xfrm>
          </p:grpSpPr>
          <p:sp>
            <p:nvSpPr>
              <p:cNvPr id="1790" name="Google Shape;1790;p19"/>
              <p:cNvSpPr/>
              <p:nvPr/>
            </p:nvSpPr>
            <p:spPr>
              <a:xfrm>
                <a:off x="-587504" y="-243679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19"/>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9"/>
              <p:cNvSpPr/>
              <p:nvPr/>
            </p:nvSpPr>
            <p:spPr>
              <a:xfrm>
                <a:off x="-118624" y="-904032"/>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5" name="Google Shape;1795;p19"/>
            <p:cNvGrpSpPr/>
            <p:nvPr/>
          </p:nvGrpSpPr>
          <p:grpSpPr>
            <a:xfrm>
              <a:off x="137988" y="-141344"/>
              <a:ext cx="5362121" cy="2306463"/>
              <a:chOff x="-3135437" y="-3236969"/>
              <a:chExt cx="5362121" cy="2306463"/>
            </a:xfrm>
          </p:grpSpPr>
          <p:sp>
            <p:nvSpPr>
              <p:cNvPr id="1796" name="Google Shape;1796;p19"/>
              <p:cNvSpPr/>
              <p:nvPr/>
            </p:nvSpPr>
            <p:spPr>
              <a:xfrm>
                <a:off x="2113109" y="-1373246"/>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9"/>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9"/>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9"/>
              <p:cNvSpPr/>
              <p:nvPr/>
            </p:nvSpPr>
            <p:spPr>
              <a:xfrm>
                <a:off x="-26447" y="-323696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9"/>
              <p:cNvSpPr/>
              <p:nvPr/>
            </p:nvSpPr>
            <p:spPr>
              <a:xfrm>
                <a:off x="-2397244" y="-1231948"/>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9"/>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9"/>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9"/>
              <p:cNvSpPr/>
              <p:nvPr/>
            </p:nvSpPr>
            <p:spPr>
              <a:xfrm>
                <a:off x="-2301800" y="-2667089"/>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04" name="Google Shape;1804;p19"/>
          <p:cNvGrpSpPr/>
          <p:nvPr/>
        </p:nvGrpSpPr>
        <p:grpSpPr>
          <a:xfrm flipH="1">
            <a:off x="4428549" y="-201197"/>
            <a:ext cx="7763451" cy="3808017"/>
            <a:chOff x="-396757" y="-173583"/>
            <a:chExt cx="4860257" cy="2383984"/>
          </a:xfrm>
        </p:grpSpPr>
        <p:grpSp>
          <p:nvGrpSpPr>
            <p:cNvPr id="1805" name="Google Shape;1805;p19"/>
            <p:cNvGrpSpPr/>
            <p:nvPr/>
          </p:nvGrpSpPr>
          <p:grpSpPr>
            <a:xfrm>
              <a:off x="-150500" y="-47625"/>
              <a:ext cx="2991913" cy="1957175"/>
              <a:chOff x="-1852300" y="-2600325"/>
              <a:chExt cx="2991913" cy="1957175"/>
            </a:xfrm>
          </p:grpSpPr>
          <p:sp>
            <p:nvSpPr>
              <p:cNvPr id="1806" name="Google Shape;1806;p19"/>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9"/>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9"/>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1" name="Google Shape;1811;p19"/>
            <p:cNvGrpSpPr/>
            <p:nvPr/>
          </p:nvGrpSpPr>
          <p:grpSpPr>
            <a:xfrm>
              <a:off x="-396757" y="-173583"/>
              <a:ext cx="4860257" cy="2383984"/>
              <a:chOff x="-3670182" y="-3269208"/>
              <a:chExt cx="4860257" cy="2383984"/>
            </a:xfrm>
          </p:grpSpPr>
          <p:sp>
            <p:nvSpPr>
              <p:cNvPr id="1812" name="Google Shape;1812;p19"/>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9"/>
              <p:cNvSpPr/>
              <p:nvPr/>
            </p:nvSpPr>
            <p:spPr>
              <a:xfrm>
                <a:off x="-2944619" y="-1996074"/>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9"/>
              <p:cNvSpPr/>
              <p:nvPr/>
            </p:nvSpPr>
            <p:spPr>
              <a:xfrm>
                <a:off x="597930" y="-3269208"/>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9"/>
              <p:cNvSpPr/>
              <p:nvPr/>
            </p:nvSpPr>
            <p:spPr>
              <a:xfrm>
                <a:off x="-3670182" y="-2362739"/>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9"/>
              <p:cNvSpPr/>
              <p:nvPr/>
            </p:nvSpPr>
            <p:spPr>
              <a:xfrm>
                <a:off x="-2958849" y="-122813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4413561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0">
  <p:cSld name="Title only 10">
    <p:bg>
      <p:bgPr>
        <a:solidFill>
          <a:schemeClr val="accent4"/>
        </a:solidFill>
        <a:effectLst/>
      </p:bgPr>
    </p:bg>
    <p:spTree>
      <p:nvGrpSpPr>
        <p:cNvPr id="1" name="Shape 1817"/>
        <p:cNvGrpSpPr/>
        <p:nvPr/>
      </p:nvGrpSpPr>
      <p:grpSpPr>
        <a:xfrm>
          <a:off x="0" y="0"/>
          <a:ext cx="0" cy="0"/>
          <a:chOff x="0" y="0"/>
          <a:chExt cx="0" cy="0"/>
        </a:xfrm>
      </p:grpSpPr>
      <p:sp>
        <p:nvSpPr>
          <p:cNvPr id="1818" name="Google Shape;1818;p20"/>
          <p:cNvSpPr/>
          <p:nvPr/>
        </p:nvSpPr>
        <p:spPr>
          <a:xfrm rot="5400000" flipH="1">
            <a:off x="4648084" y="1073033"/>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9" name="Google Shape;1819;p20"/>
          <p:cNvSpPr/>
          <p:nvPr/>
        </p:nvSpPr>
        <p:spPr>
          <a:xfrm rot="-5400000" flipH="1">
            <a:off x="606317" y="1082967"/>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0" name="Google Shape;1820;p20"/>
          <p:cNvSpPr/>
          <p:nvPr/>
        </p:nvSpPr>
        <p:spPr>
          <a:xfrm rot="-5400000">
            <a:off x="5291970" y="-13804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1" name="Google Shape;1821;p20"/>
          <p:cNvSpPr/>
          <p:nvPr/>
        </p:nvSpPr>
        <p:spPr>
          <a:xfrm rot="-5400000">
            <a:off x="-2759830" y="-12153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2" name="Google Shape;1822;p20"/>
          <p:cNvSpPr txBox="1">
            <a:spLocks noGrp="1"/>
          </p:cNvSpPr>
          <p:nvPr>
            <p:ph type="title"/>
          </p:nvPr>
        </p:nvSpPr>
        <p:spPr>
          <a:xfrm>
            <a:off x="2697000" y="2868600"/>
            <a:ext cx="6798000" cy="20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6533"/>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5517922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49"/>
        <p:cNvGrpSpPr/>
        <p:nvPr/>
      </p:nvGrpSpPr>
      <p:grpSpPr>
        <a:xfrm>
          <a:off x="0" y="0"/>
          <a:ext cx="0" cy="0"/>
          <a:chOff x="0" y="0"/>
          <a:chExt cx="0" cy="0"/>
        </a:xfrm>
      </p:grpSpPr>
      <p:grpSp>
        <p:nvGrpSpPr>
          <p:cNvPr id="2350" name="Google Shape;2350;p40"/>
          <p:cNvGrpSpPr/>
          <p:nvPr/>
        </p:nvGrpSpPr>
        <p:grpSpPr>
          <a:xfrm>
            <a:off x="26075" y="-10539"/>
            <a:ext cx="8057525" cy="4034340"/>
            <a:chOff x="-233487" y="-141344"/>
            <a:chExt cx="4696988" cy="2351745"/>
          </a:xfrm>
        </p:grpSpPr>
        <p:grpSp>
          <p:nvGrpSpPr>
            <p:cNvPr id="2351" name="Google Shape;2351;p40"/>
            <p:cNvGrpSpPr/>
            <p:nvPr/>
          </p:nvGrpSpPr>
          <p:grpSpPr>
            <a:xfrm>
              <a:off x="-233487" y="-141344"/>
              <a:ext cx="3074899" cy="2050894"/>
              <a:chOff x="-1935287" y="-2694044"/>
              <a:chExt cx="3074899" cy="2050894"/>
            </a:xfrm>
          </p:grpSpPr>
          <p:sp>
            <p:nvSpPr>
              <p:cNvPr id="2352" name="Google Shape;2352;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4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4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1" name="Google Shape;2361;p40"/>
            <p:cNvGrpSpPr/>
            <p:nvPr/>
          </p:nvGrpSpPr>
          <p:grpSpPr>
            <a:xfrm>
              <a:off x="137988" y="167210"/>
              <a:ext cx="4325513" cy="2043191"/>
              <a:chOff x="-3135437" y="-2928415"/>
              <a:chExt cx="4325513" cy="2043191"/>
            </a:xfrm>
          </p:grpSpPr>
          <p:sp>
            <p:nvSpPr>
              <p:cNvPr id="2362" name="Google Shape;2362;p40"/>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40"/>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40"/>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40"/>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4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40"/>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71" name="Google Shape;2371;p40"/>
          <p:cNvGrpSpPr/>
          <p:nvPr/>
        </p:nvGrpSpPr>
        <p:grpSpPr>
          <a:xfrm flipH="1">
            <a:off x="4428549" y="1"/>
            <a:ext cx="7763451" cy="3606820"/>
            <a:chOff x="-396757" y="-47625"/>
            <a:chExt cx="4860257" cy="2258026"/>
          </a:xfrm>
        </p:grpSpPr>
        <p:grpSp>
          <p:nvGrpSpPr>
            <p:cNvPr id="2372" name="Google Shape;2372;p40"/>
            <p:cNvGrpSpPr/>
            <p:nvPr/>
          </p:nvGrpSpPr>
          <p:grpSpPr>
            <a:xfrm>
              <a:off x="-233487" y="-47625"/>
              <a:ext cx="3074899" cy="1957175"/>
              <a:chOff x="-1935287" y="-2600325"/>
              <a:chExt cx="3074899" cy="1957175"/>
            </a:xfrm>
          </p:grpSpPr>
          <p:sp>
            <p:nvSpPr>
              <p:cNvPr id="2373" name="Google Shape;237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4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2" name="Google Shape;2382;p40"/>
            <p:cNvGrpSpPr/>
            <p:nvPr/>
          </p:nvGrpSpPr>
          <p:grpSpPr>
            <a:xfrm>
              <a:off x="-396757" y="400050"/>
              <a:ext cx="4860257" cy="1810351"/>
              <a:chOff x="-3670182" y="-2695575"/>
              <a:chExt cx="4860257" cy="1810351"/>
            </a:xfrm>
          </p:grpSpPr>
          <p:sp>
            <p:nvSpPr>
              <p:cNvPr id="2383" name="Google Shape;238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40"/>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40"/>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4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4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392" name="Google Shape;2392;p40"/>
          <p:cNvSpPr/>
          <p:nvPr/>
        </p:nvSpPr>
        <p:spPr>
          <a:xfrm>
            <a:off x="698667" y="5981667"/>
            <a:ext cx="10884000" cy="6352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3" name="Google Shape;2393;p40"/>
          <p:cNvSpPr/>
          <p:nvPr/>
        </p:nvSpPr>
        <p:spPr>
          <a:xfrm>
            <a:off x="1377900" y="762000"/>
            <a:ext cx="9461600" cy="5575600"/>
          </a:xfrm>
          <a:prstGeom prst="roundRect">
            <a:avLst>
              <a:gd name="adj" fmla="val 3463"/>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94" name="Google Shape;2394;p40"/>
          <p:cNvGrpSpPr/>
          <p:nvPr/>
        </p:nvGrpSpPr>
        <p:grpSpPr>
          <a:xfrm>
            <a:off x="1682610" y="884868"/>
            <a:ext cx="8985697" cy="5357621"/>
            <a:chOff x="1261957" y="663651"/>
            <a:chExt cx="6739273" cy="4018216"/>
          </a:xfrm>
        </p:grpSpPr>
        <p:sp>
          <p:nvSpPr>
            <p:cNvPr id="2395" name="Google Shape;2395;p40"/>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40"/>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40"/>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40"/>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40"/>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40"/>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40"/>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40"/>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40"/>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40"/>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40"/>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40"/>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40"/>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40"/>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40"/>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40"/>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40"/>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40"/>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40"/>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40"/>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40"/>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40"/>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40"/>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40"/>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40"/>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40"/>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40"/>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40"/>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40"/>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40"/>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40"/>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40"/>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40"/>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40"/>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40"/>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40"/>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31" name="Google Shape;2431;p40"/>
            <p:cNvGrpSpPr/>
            <p:nvPr/>
          </p:nvGrpSpPr>
          <p:grpSpPr>
            <a:xfrm>
              <a:off x="1261957" y="2342026"/>
              <a:ext cx="2199348" cy="2339841"/>
              <a:chOff x="1262025" y="623413"/>
              <a:chExt cx="3815001" cy="4058701"/>
            </a:xfrm>
          </p:grpSpPr>
          <p:sp>
            <p:nvSpPr>
              <p:cNvPr id="2432" name="Google Shape;2432;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92" name="Google Shape;2492;p40"/>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40"/>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40"/>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40"/>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40"/>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40"/>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40"/>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40"/>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40"/>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40"/>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40"/>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40"/>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40"/>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40"/>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40"/>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40"/>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40"/>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40"/>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40"/>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40"/>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40"/>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40"/>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40"/>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40"/>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40"/>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40"/>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40"/>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40"/>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40"/>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40"/>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40"/>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40"/>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40"/>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40"/>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40"/>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40"/>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28" name="Google Shape;2528;p40"/>
            <p:cNvGrpSpPr/>
            <p:nvPr/>
          </p:nvGrpSpPr>
          <p:grpSpPr>
            <a:xfrm>
              <a:off x="3602532" y="2342026"/>
              <a:ext cx="2199348" cy="2339841"/>
              <a:chOff x="1262025" y="623413"/>
              <a:chExt cx="3815001" cy="4058701"/>
            </a:xfrm>
          </p:grpSpPr>
          <p:sp>
            <p:nvSpPr>
              <p:cNvPr id="2529" name="Google Shape;2529;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9" name="Google Shape;2589;p40"/>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40"/>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40"/>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40"/>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40"/>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40"/>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40"/>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40"/>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40"/>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40"/>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40"/>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40"/>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40"/>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40"/>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40"/>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40"/>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40"/>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40"/>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40"/>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40"/>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40"/>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40"/>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40"/>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40"/>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40"/>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40"/>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40"/>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40"/>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40"/>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40"/>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40"/>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40"/>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40"/>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40"/>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40"/>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40"/>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5" name="Google Shape;2625;p40"/>
            <p:cNvGrpSpPr/>
            <p:nvPr/>
          </p:nvGrpSpPr>
          <p:grpSpPr>
            <a:xfrm>
              <a:off x="5801882" y="2321201"/>
              <a:ext cx="2199348" cy="2339841"/>
              <a:chOff x="1262025" y="623413"/>
              <a:chExt cx="3815001" cy="4058701"/>
            </a:xfrm>
          </p:grpSpPr>
          <p:sp>
            <p:nvSpPr>
              <p:cNvPr id="2626" name="Google Shape;2626;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686" name="Google Shape;2686;p40"/>
          <p:cNvGrpSpPr/>
          <p:nvPr/>
        </p:nvGrpSpPr>
        <p:grpSpPr>
          <a:xfrm>
            <a:off x="1757901" y="1258850"/>
            <a:ext cx="8707633" cy="4595631"/>
            <a:chOff x="1308900" y="944175"/>
            <a:chExt cx="6530725" cy="3143100"/>
          </a:xfrm>
        </p:grpSpPr>
        <p:sp>
          <p:nvSpPr>
            <p:cNvPr id="2687" name="Google Shape;2687;p40"/>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40"/>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40"/>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0" name="Google Shape;2690;p40"/>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91" name="Google Shape;2691;p40"/>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692" name="Google Shape;2692;p4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3" name="Google Shape;2693;p40"/>
          <p:cNvSpPr txBox="1"/>
          <p:nvPr/>
        </p:nvSpPr>
        <p:spPr>
          <a:xfrm>
            <a:off x="2806851" y="4501533"/>
            <a:ext cx="6737200" cy="7992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b="1">
                <a:solidFill>
                  <a:schemeClr val="dk2"/>
                </a:solidFill>
                <a:latin typeface="Coming Soon"/>
                <a:ea typeface="Coming Soon"/>
                <a:cs typeface="Coming Soon"/>
                <a:sym typeface="Coming Soon"/>
              </a:rPr>
              <a:t>CREDITS: </a:t>
            </a:r>
            <a:r>
              <a:rPr lang="en" sz="1600">
                <a:solidFill>
                  <a:schemeClr val="dk2"/>
                </a:solidFill>
                <a:latin typeface="Coming Soon"/>
                <a:ea typeface="Coming Soon"/>
                <a:cs typeface="Coming Soon"/>
                <a:sym typeface="Coming Soon"/>
              </a:rPr>
              <a:t>This presentation template was created by </a:t>
            </a:r>
            <a:r>
              <a:rPr lang="en" sz="1600" b="1">
                <a:solidFill>
                  <a:schemeClr val="dk2"/>
                </a:solidFill>
                <a:uFill>
                  <a:noFill/>
                </a:uFill>
                <a:latin typeface="Coming Soon"/>
                <a:ea typeface="Coming Soon"/>
                <a:cs typeface="Coming Soon"/>
                <a:sym typeface="Coming Soon"/>
                <a:hlinkClick r:id="rId2">
                  <a:extLst>
                    <a:ext uri="{A12FA001-AC4F-418D-AE19-62706E023703}">
                      <ahyp:hlinkClr xmlns:ahyp="http://schemas.microsoft.com/office/drawing/2018/hyperlinkcolor" val="tx"/>
                    </a:ext>
                  </a:extLst>
                </a:hlinkClick>
              </a:rPr>
              <a:t>Slidesgo</a:t>
            </a:r>
            <a:r>
              <a:rPr lang="en" sz="1600">
                <a:solidFill>
                  <a:schemeClr val="dk2"/>
                </a:solidFill>
                <a:latin typeface="Coming Soon"/>
                <a:ea typeface="Coming Soon"/>
                <a:cs typeface="Coming Soon"/>
                <a:sym typeface="Coming Soon"/>
              </a:rPr>
              <a:t>, including icons by </a:t>
            </a:r>
            <a:r>
              <a:rPr lang="en" sz="1600" b="1">
                <a:solidFill>
                  <a:schemeClr val="dk2"/>
                </a:solidFill>
                <a:uFill>
                  <a:noFill/>
                </a:uFill>
                <a:latin typeface="Coming Soon"/>
                <a:ea typeface="Coming Soon"/>
                <a:cs typeface="Coming Soon"/>
                <a:sym typeface="Coming Soon"/>
                <a:hlinkClick r:id="rId3">
                  <a:extLst>
                    <a:ext uri="{A12FA001-AC4F-418D-AE19-62706E023703}">
                      <ahyp:hlinkClr xmlns:ahyp="http://schemas.microsoft.com/office/drawing/2018/hyperlinkcolor" val="tx"/>
                    </a:ext>
                  </a:extLst>
                </a:hlinkClick>
              </a:rPr>
              <a:t>Flaticon</a:t>
            </a:r>
            <a:r>
              <a:rPr lang="en" sz="1600">
                <a:solidFill>
                  <a:schemeClr val="dk2"/>
                </a:solidFill>
                <a:latin typeface="Coming Soon"/>
                <a:ea typeface="Coming Soon"/>
                <a:cs typeface="Coming Soon"/>
                <a:sym typeface="Coming Soon"/>
              </a:rPr>
              <a:t>, infographics &amp; images by </a:t>
            </a:r>
            <a:r>
              <a:rPr lang="en" sz="1600" b="1">
                <a:solidFill>
                  <a:schemeClr val="dk2"/>
                </a:solidFill>
                <a:uFill>
                  <a:noFill/>
                </a:uFill>
                <a:latin typeface="Coming Soon"/>
                <a:ea typeface="Coming Soon"/>
                <a:cs typeface="Coming Soon"/>
                <a:sym typeface="Coming Soon"/>
                <a:hlinkClick r:id="rId4">
                  <a:extLst>
                    <a:ext uri="{A12FA001-AC4F-418D-AE19-62706E023703}">
                      <ahyp:hlinkClr xmlns:ahyp="http://schemas.microsoft.com/office/drawing/2018/hyperlinkcolor" val="tx"/>
                    </a:ext>
                  </a:extLst>
                </a:hlinkClick>
              </a:rPr>
              <a:t>Freepik</a:t>
            </a:r>
            <a:endParaRPr sz="1600">
              <a:solidFill>
                <a:schemeClr val="dk2"/>
              </a:solidFill>
              <a:latin typeface="Coming Soon"/>
              <a:ea typeface="Coming Soon"/>
              <a:cs typeface="Coming Soon"/>
              <a:sym typeface="Coming Soon"/>
            </a:endParaRPr>
          </a:p>
        </p:txBody>
      </p:sp>
    </p:spTree>
    <p:extLst>
      <p:ext uri="{BB962C8B-B14F-4D97-AF65-F5344CB8AC3E}">
        <p14:creationId xmlns:p14="http://schemas.microsoft.com/office/powerpoint/2010/main" val="7818542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3037"/>
        <p:cNvGrpSpPr/>
        <p:nvPr/>
      </p:nvGrpSpPr>
      <p:grpSpPr>
        <a:xfrm>
          <a:off x="0" y="0"/>
          <a:ext cx="0" cy="0"/>
          <a:chOff x="0" y="0"/>
          <a:chExt cx="0" cy="0"/>
        </a:xfrm>
      </p:grpSpPr>
      <p:sp>
        <p:nvSpPr>
          <p:cNvPr id="3038" name="Google Shape;3038;p42"/>
          <p:cNvSpPr/>
          <p:nvPr/>
        </p:nvSpPr>
        <p:spPr>
          <a:xfrm>
            <a:off x="9384929" y="245934"/>
            <a:ext cx="207163" cy="183367"/>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9" name="Google Shape;3039;p42"/>
          <p:cNvSpPr/>
          <p:nvPr/>
        </p:nvSpPr>
        <p:spPr>
          <a:xfrm>
            <a:off x="1784905" y="5059423"/>
            <a:ext cx="129303" cy="109717"/>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0" name="Google Shape;3040;p42"/>
          <p:cNvSpPr/>
          <p:nvPr/>
        </p:nvSpPr>
        <p:spPr>
          <a:xfrm>
            <a:off x="10321667" y="500423"/>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1" name="Google Shape;3041;p42"/>
          <p:cNvSpPr/>
          <p:nvPr/>
        </p:nvSpPr>
        <p:spPr>
          <a:xfrm>
            <a:off x="8295500" y="641001"/>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2" name="Google Shape;3042;p42"/>
          <p:cNvSpPr/>
          <p:nvPr/>
        </p:nvSpPr>
        <p:spPr>
          <a:xfrm>
            <a:off x="11628011" y="193967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3" name="Google Shape;3043;p42"/>
          <p:cNvSpPr/>
          <p:nvPr/>
        </p:nvSpPr>
        <p:spPr>
          <a:xfrm>
            <a:off x="2244705" y="6041335"/>
            <a:ext cx="322175" cy="341579"/>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4" name="Google Shape;3044;p42"/>
          <p:cNvSpPr/>
          <p:nvPr/>
        </p:nvSpPr>
        <p:spPr>
          <a:xfrm>
            <a:off x="2221265" y="3996525"/>
            <a:ext cx="207168" cy="177168"/>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5" name="Google Shape;3045;p42"/>
          <p:cNvSpPr/>
          <p:nvPr/>
        </p:nvSpPr>
        <p:spPr>
          <a:xfrm>
            <a:off x="5577984" y="70093"/>
            <a:ext cx="207195" cy="175841"/>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6" name="Google Shape;3046;p42"/>
          <p:cNvSpPr/>
          <p:nvPr/>
        </p:nvSpPr>
        <p:spPr>
          <a:xfrm>
            <a:off x="11942131" y="157674"/>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7" name="Google Shape;3047;p42"/>
          <p:cNvSpPr/>
          <p:nvPr/>
        </p:nvSpPr>
        <p:spPr>
          <a:xfrm>
            <a:off x="383503" y="4173717"/>
            <a:ext cx="675468" cy="489852"/>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8" name="Google Shape;3048;p42"/>
          <p:cNvSpPr/>
          <p:nvPr/>
        </p:nvSpPr>
        <p:spPr>
          <a:xfrm>
            <a:off x="1378837" y="639365"/>
            <a:ext cx="207164" cy="1813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9" name="Google Shape;3049;p42"/>
          <p:cNvSpPr/>
          <p:nvPr/>
        </p:nvSpPr>
        <p:spPr>
          <a:xfrm>
            <a:off x="147941" y="500442"/>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0" name="Google Shape;3050;p42"/>
          <p:cNvSpPr/>
          <p:nvPr/>
        </p:nvSpPr>
        <p:spPr>
          <a:xfrm>
            <a:off x="3062015" y="36443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51" name="Google Shape;3051;p42"/>
          <p:cNvGrpSpPr/>
          <p:nvPr/>
        </p:nvGrpSpPr>
        <p:grpSpPr>
          <a:xfrm flipH="1">
            <a:off x="7294697" y="473700"/>
            <a:ext cx="5097543" cy="6569584"/>
            <a:chOff x="-1852300" y="-3216036"/>
            <a:chExt cx="1929913" cy="2487222"/>
          </a:xfrm>
        </p:grpSpPr>
        <p:sp>
          <p:nvSpPr>
            <p:cNvPr id="3052" name="Google Shape;3052;p42"/>
            <p:cNvSpPr/>
            <p:nvPr/>
          </p:nvSpPr>
          <p:spPr>
            <a:xfrm>
              <a:off x="-468818" y="-2531407"/>
              <a:ext cx="88339" cy="78186"/>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42"/>
            <p:cNvSpPr/>
            <p:nvPr/>
          </p:nvSpPr>
          <p:spPr>
            <a:xfrm>
              <a:off x="-1776493" y="-877106"/>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42"/>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42"/>
            <p:cNvSpPr/>
            <p:nvPr/>
          </p:nvSpPr>
          <p:spPr>
            <a:xfrm>
              <a:off x="21769" y="-3216036"/>
              <a:ext cx="55843" cy="48297"/>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42"/>
            <p:cNvSpPr/>
            <p:nvPr/>
          </p:nvSpPr>
          <p:spPr>
            <a:xfrm>
              <a:off x="-1077261" y="-2020882"/>
              <a:ext cx="55843" cy="48875"/>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57" name="Google Shape;3057;p42"/>
          <p:cNvSpPr/>
          <p:nvPr/>
        </p:nvSpPr>
        <p:spPr>
          <a:xfrm flipH="1">
            <a:off x="-134273" y="6006231"/>
            <a:ext cx="461568" cy="489416"/>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8" name="Google Shape;3058;p42"/>
          <p:cNvSpPr/>
          <p:nvPr/>
        </p:nvSpPr>
        <p:spPr>
          <a:xfrm flipH="1">
            <a:off x="10782607" y="5130072"/>
            <a:ext cx="343624" cy="293853"/>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9" name="Google Shape;3059;p42"/>
          <p:cNvSpPr/>
          <p:nvPr/>
        </p:nvSpPr>
        <p:spPr>
          <a:xfrm flipH="1">
            <a:off x="-134256" y="1741734"/>
            <a:ext cx="716565" cy="514755"/>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0" name="Google Shape;3060;p42"/>
          <p:cNvSpPr/>
          <p:nvPr/>
        </p:nvSpPr>
        <p:spPr>
          <a:xfrm flipH="1">
            <a:off x="12750194" y="4161587"/>
            <a:ext cx="292489" cy="2560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1" name="Google Shape;3061;p42"/>
          <p:cNvSpPr/>
          <p:nvPr/>
        </p:nvSpPr>
        <p:spPr>
          <a:xfrm flipH="1">
            <a:off x="11763266" y="3328113"/>
            <a:ext cx="233329" cy="201768"/>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763594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3062"/>
        <p:cNvGrpSpPr/>
        <p:nvPr/>
      </p:nvGrpSpPr>
      <p:grpSpPr>
        <a:xfrm>
          <a:off x="0" y="0"/>
          <a:ext cx="0" cy="0"/>
          <a:chOff x="0" y="0"/>
          <a:chExt cx="0" cy="0"/>
        </a:xfrm>
      </p:grpSpPr>
      <p:sp>
        <p:nvSpPr>
          <p:cNvPr id="3063" name="Google Shape;3063;p43"/>
          <p:cNvSpPr/>
          <p:nvPr/>
        </p:nvSpPr>
        <p:spPr>
          <a:xfrm>
            <a:off x="-213534" y="-102892"/>
            <a:ext cx="1136075" cy="7278392"/>
          </a:xfrm>
          <a:custGeom>
            <a:avLst/>
            <a:gdLst/>
            <a:ahLst/>
            <a:cxnLst/>
            <a:rect l="l" t="t" r="r" b="b"/>
            <a:pathLst>
              <a:path w="1954" h="5989" extrusionOk="0">
                <a:moveTo>
                  <a:pt x="310" y="0"/>
                </a:moveTo>
                <a:cubicBezTo>
                  <a:pt x="239" y="0"/>
                  <a:pt x="167" y="0"/>
                  <a:pt x="96" y="12"/>
                </a:cubicBezTo>
                <a:cubicBezTo>
                  <a:pt x="0" y="369"/>
                  <a:pt x="60" y="762"/>
                  <a:pt x="298" y="1036"/>
                </a:cubicBezTo>
                <a:cubicBezTo>
                  <a:pt x="453" y="1214"/>
                  <a:pt x="667" y="1334"/>
                  <a:pt x="870" y="1453"/>
                </a:cubicBezTo>
                <a:cubicBezTo>
                  <a:pt x="941" y="1488"/>
                  <a:pt x="1012" y="1536"/>
                  <a:pt x="1084" y="1584"/>
                </a:cubicBezTo>
                <a:cubicBezTo>
                  <a:pt x="1263" y="1691"/>
                  <a:pt x="1560" y="1917"/>
                  <a:pt x="1548" y="2203"/>
                </a:cubicBezTo>
                <a:cubicBezTo>
                  <a:pt x="1536" y="2488"/>
                  <a:pt x="1239" y="2691"/>
                  <a:pt x="929" y="2893"/>
                </a:cubicBezTo>
                <a:cubicBezTo>
                  <a:pt x="584" y="3131"/>
                  <a:pt x="227" y="3369"/>
                  <a:pt x="250" y="3774"/>
                </a:cubicBezTo>
                <a:cubicBezTo>
                  <a:pt x="262" y="4060"/>
                  <a:pt x="465" y="4310"/>
                  <a:pt x="846" y="4524"/>
                </a:cubicBezTo>
                <a:cubicBezTo>
                  <a:pt x="893" y="4548"/>
                  <a:pt x="941" y="4572"/>
                  <a:pt x="989" y="4596"/>
                </a:cubicBezTo>
                <a:cubicBezTo>
                  <a:pt x="1215" y="4715"/>
                  <a:pt x="1417" y="4822"/>
                  <a:pt x="1548" y="5001"/>
                </a:cubicBezTo>
                <a:cubicBezTo>
                  <a:pt x="1763" y="5310"/>
                  <a:pt x="1644" y="5715"/>
                  <a:pt x="1441" y="5989"/>
                </a:cubicBezTo>
                <a:lnTo>
                  <a:pt x="1691" y="5989"/>
                </a:lnTo>
                <a:cubicBezTo>
                  <a:pt x="1882" y="5667"/>
                  <a:pt x="1953" y="5227"/>
                  <a:pt x="1715" y="4882"/>
                </a:cubicBezTo>
                <a:cubicBezTo>
                  <a:pt x="1560" y="4655"/>
                  <a:pt x="1322" y="4536"/>
                  <a:pt x="1096" y="4417"/>
                </a:cubicBezTo>
                <a:cubicBezTo>
                  <a:pt x="1048" y="4393"/>
                  <a:pt x="1001" y="4370"/>
                  <a:pt x="953" y="4334"/>
                </a:cubicBezTo>
                <a:cubicBezTo>
                  <a:pt x="727" y="4215"/>
                  <a:pt x="465" y="4024"/>
                  <a:pt x="453" y="3774"/>
                </a:cubicBezTo>
                <a:cubicBezTo>
                  <a:pt x="441" y="3477"/>
                  <a:pt x="739" y="3274"/>
                  <a:pt x="1048" y="3072"/>
                </a:cubicBezTo>
                <a:cubicBezTo>
                  <a:pt x="1382" y="2846"/>
                  <a:pt x="1739" y="2607"/>
                  <a:pt x="1751" y="2215"/>
                </a:cubicBezTo>
                <a:cubicBezTo>
                  <a:pt x="1774" y="1822"/>
                  <a:pt x="1417" y="1536"/>
                  <a:pt x="1203" y="1405"/>
                </a:cubicBezTo>
                <a:cubicBezTo>
                  <a:pt x="1132" y="1357"/>
                  <a:pt x="1048" y="1310"/>
                  <a:pt x="977" y="1274"/>
                </a:cubicBezTo>
                <a:cubicBezTo>
                  <a:pt x="774" y="1155"/>
                  <a:pt x="584" y="1060"/>
                  <a:pt x="453" y="893"/>
                </a:cubicBezTo>
                <a:cubicBezTo>
                  <a:pt x="250" y="655"/>
                  <a:pt x="203" y="310"/>
                  <a:pt x="310"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4" name="Google Shape;3064;p43"/>
          <p:cNvSpPr/>
          <p:nvPr/>
        </p:nvSpPr>
        <p:spPr>
          <a:xfrm>
            <a:off x="762656" y="-219561"/>
            <a:ext cx="1149448" cy="7367108"/>
          </a:xfrm>
          <a:custGeom>
            <a:avLst/>
            <a:gdLst/>
            <a:ahLst/>
            <a:cxnLst/>
            <a:rect l="l" t="t" r="r" b="b"/>
            <a:pathLst>
              <a:path w="1977" h="6062" extrusionOk="0">
                <a:moveTo>
                  <a:pt x="155" y="1"/>
                </a:moveTo>
                <a:cubicBezTo>
                  <a:pt x="0" y="394"/>
                  <a:pt x="60" y="834"/>
                  <a:pt x="310" y="1132"/>
                </a:cubicBezTo>
                <a:cubicBezTo>
                  <a:pt x="476" y="1310"/>
                  <a:pt x="691" y="1430"/>
                  <a:pt x="893" y="1549"/>
                </a:cubicBezTo>
                <a:cubicBezTo>
                  <a:pt x="965" y="1596"/>
                  <a:pt x="1036" y="1632"/>
                  <a:pt x="1108" y="1680"/>
                </a:cubicBezTo>
                <a:cubicBezTo>
                  <a:pt x="1286" y="1787"/>
                  <a:pt x="1584" y="2013"/>
                  <a:pt x="1560" y="2299"/>
                </a:cubicBezTo>
                <a:cubicBezTo>
                  <a:pt x="1548" y="2596"/>
                  <a:pt x="1262" y="2787"/>
                  <a:pt x="953" y="2989"/>
                </a:cubicBezTo>
                <a:cubicBezTo>
                  <a:pt x="607" y="3227"/>
                  <a:pt x="250" y="3465"/>
                  <a:pt x="274" y="3882"/>
                </a:cubicBezTo>
                <a:cubicBezTo>
                  <a:pt x="286" y="4156"/>
                  <a:pt x="488" y="4406"/>
                  <a:pt x="869" y="4620"/>
                </a:cubicBezTo>
                <a:cubicBezTo>
                  <a:pt x="917" y="4644"/>
                  <a:pt x="965" y="4668"/>
                  <a:pt x="1012" y="4692"/>
                </a:cubicBezTo>
                <a:cubicBezTo>
                  <a:pt x="1238" y="4811"/>
                  <a:pt x="1441" y="4918"/>
                  <a:pt x="1572" y="5097"/>
                </a:cubicBezTo>
                <a:cubicBezTo>
                  <a:pt x="1774" y="5394"/>
                  <a:pt x="1667" y="5799"/>
                  <a:pt x="1477" y="6061"/>
                </a:cubicBezTo>
                <a:lnTo>
                  <a:pt x="1727" y="6061"/>
                </a:lnTo>
                <a:cubicBezTo>
                  <a:pt x="1905" y="5740"/>
                  <a:pt x="1977" y="5323"/>
                  <a:pt x="1739" y="4978"/>
                </a:cubicBezTo>
                <a:cubicBezTo>
                  <a:pt x="1584" y="4763"/>
                  <a:pt x="1346" y="4632"/>
                  <a:pt x="1108" y="4513"/>
                </a:cubicBezTo>
                <a:cubicBezTo>
                  <a:pt x="1060" y="4489"/>
                  <a:pt x="1012" y="4466"/>
                  <a:pt x="965" y="4442"/>
                </a:cubicBezTo>
                <a:cubicBezTo>
                  <a:pt x="750" y="4323"/>
                  <a:pt x="488" y="4120"/>
                  <a:pt x="476" y="3870"/>
                </a:cubicBezTo>
                <a:cubicBezTo>
                  <a:pt x="465" y="3573"/>
                  <a:pt x="762" y="3370"/>
                  <a:pt x="1072" y="3168"/>
                </a:cubicBezTo>
                <a:cubicBezTo>
                  <a:pt x="1405" y="2942"/>
                  <a:pt x="1750" y="2703"/>
                  <a:pt x="1774" y="2311"/>
                </a:cubicBezTo>
                <a:cubicBezTo>
                  <a:pt x="1786" y="1918"/>
                  <a:pt x="1429" y="1632"/>
                  <a:pt x="1215" y="1501"/>
                </a:cubicBezTo>
                <a:cubicBezTo>
                  <a:pt x="1143" y="1453"/>
                  <a:pt x="1072" y="1418"/>
                  <a:pt x="988" y="1370"/>
                </a:cubicBezTo>
                <a:cubicBezTo>
                  <a:pt x="798" y="1263"/>
                  <a:pt x="607" y="1156"/>
                  <a:pt x="476" y="1001"/>
                </a:cubicBezTo>
                <a:cubicBezTo>
                  <a:pt x="250" y="727"/>
                  <a:pt x="215" y="334"/>
                  <a:pt x="38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5" name="Google Shape;3065;p43"/>
          <p:cNvSpPr/>
          <p:nvPr/>
        </p:nvSpPr>
        <p:spPr>
          <a:xfrm>
            <a:off x="1752218" y="-262095"/>
            <a:ext cx="1143052" cy="7395060"/>
          </a:xfrm>
          <a:custGeom>
            <a:avLst/>
            <a:gdLst/>
            <a:ahLst/>
            <a:cxnLst/>
            <a:rect l="l" t="t" r="r" b="b"/>
            <a:pathLst>
              <a:path w="1966" h="6085" extrusionOk="0">
                <a:moveTo>
                  <a:pt x="168" y="0"/>
                </a:moveTo>
                <a:cubicBezTo>
                  <a:pt x="1" y="393"/>
                  <a:pt x="48" y="857"/>
                  <a:pt x="310" y="1167"/>
                </a:cubicBezTo>
                <a:cubicBezTo>
                  <a:pt x="477" y="1357"/>
                  <a:pt x="691" y="1476"/>
                  <a:pt x="894" y="1595"/>
                </a:cubicBezTo>
                <a:cubicBezTo>
                  <a:pt x="965" y="1631"/>
                  <a:pt x="1037" y="1667"/>
                  <a:pt x="1108" y="1715"/>
                </a:cubicBezTo>
                <a:cubicBezTo>
                  <a:pt x="1287" y="1822"/>
                  <a:pt x="1572" y="2048"/>
                  <a:pt x="1561" y="2346"/>
                </a:cubicBezTo>
                <a:cubicBezTo>
                  <a:pt x="1549" y="2631"/>
                  <a:pt x="1263" y="2822"/>
                  <a:pt x="953" y="3036"/>
                </a:cubicBezTo>
                <a:cubicBezTo>
                  <a:pt x="608" y="3262"/>
                  <a:pt x="239" y="3512"/>
                  <a:pt x="263" y="3917"/>
                </a:cubicBezTo>
                <a:cubicBezTo>
                  <a:pt x="287" y="4191"/>
                  <a:pt x="489" y="4441"/>
                  <a:pt x="870" y="4655"/>
                </a:cubicBezTo>
                <a:cubicBezTo>
                  <a:pt x="918" y="4679"/>
                  <a:pt x="965" y="4703"/>
                  <a:pt x="1013" y="4739"/>
                </a:cubicBezTo>
                <a:cubicBezTo>
                  <a:pt x="1227" y="4846"/>
                  <a:pt x="1441" y="4953"/>
                  <a:pt x="1561" y="5132"/>
                </a:cubicBezTo>
                <a:cubicBezTo>
                  <a:pt x="1763" y="5429"/>
                  <a:pt x="1680" y="5822"/>
                  <a:pt x="1489" y="6084"/>
                </a:cubicBezTo>
                <a:lnTo>
                  <a:pt x="1739" y="6084"/>
                </a:lnTo>
                <a:cubicBezTo>
                  <a:pt x="1906" y="5763"/>
                  <a:pt x="1965" y="5346"/>
                  <a:pt x="1739" y="5024"/>
                </a:cubicBezTo>
                <a:cubicBezTo>
                  <a:pt x="1584" y="4798"/>
                  <a:pt x="1346" y="4679"/>
                  <a:pt x="1108" y="4548"/>
                </a:cubicBezTo>
                <a:cubicBezTo>
                  <a:pt x="1060" y="4524"/>
                  <a:pt x="1013" y="4501"/>
                  <a:pt x="965" y="4477"/>
                </a:cubicBezTo>
                <a:cubicBezTo>
                  <a:pt x="751" y="4358"/>
                  <a:pt x="489" y="4167"/>
                  <a:pt x="477" y="3905"/>
                </a:cubicBezTo>
                <a:cubicBezTo>
                  <a:pt x="465" y="3620"/>
                  <a:pt x="751" y="3417"/>
                  <a:pt x="1072" y="3203"/>
                </a:cubicBezTo>
                <a:cubicBezTo>
                  <a:pt x="1406" y="2977"/>
                  <a:pt x="1751" y="2750"/>
                  <a:pt x="1775" y="2357"/>
                </a:cubicBezTo>
                <a:cubicBezTo>
                  <a:pt x="1787" y="1965"/>
                  <a:pt x="1430" y="1679"/>
                  <a:pt x="1215" y="1548"/>
                </a:cubicBezTo>
                <a:cubicBezTo>
                  <a:pt x="1144" y="1500"/>
                  <a:pt x="1072" y="1453"/>
                  <a:pt x="1001" y="1417"/>
                </a:cubicBezTo>
                <a:cubicBezTo>
                  <a:pt x="799" y="1298"/>
                  <a:pt x="608" y="1191"/>
                  <a:pt x="477" y="1036"/>
                </a:cubicBezTo>
                <a:cubicBezTo>
                  <a:pt x="239" y="762"/>
                  <a:pt x="215" y="345"/>
                  <a:pt x="394"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6" name="Google Shape;3066;p43"/>
          <p:cNvSpPr/>
          <p:nvPr/>
        </p:nvSpPr>
        <p:spPr>
          <a:xfrm>
            <a:off x="2735383" y="-305846"/>
            <a:ext cx="1143052" cy="7409644"/>
          </a:xfrm>
          <a:custGeom>
            <a:avLst/>
            <a:gdLst/>
            <a:ahLst/>
            <a:cxnLst/>
            <a:rect l="l" t="t" r="r" b="b"/>
            <a:pathLst>
              <a:path w="1966" h="6097" extrusionOk="0">
                <a:moveTo>
                  <a:pt x="417" y="0"/>
                </a:moveTo>
                <a:lnTo>
                  <a:pt x="417" y="0"/>
                </a:lnTo>
                <a:cubicBezTo>
                  <a:pt x="346" y="12"/>
                  <a:pt x="262" y="12"/>
                  <a:pt x="191" y="12"/>
                </a:cubicBezTo>
                <a:cubicBezTo>
                  <a:pt x="1" y="417"/>
                  <a:pt x="60" y="893"/>
                  <a:pt x="322" y="1203"/>
                </a:cubicBezTo>
                <a:cubicBezTo>
                  <a:pt x="477" y="1393"/>
                  <a:pt x="691" y="1512"/>
                  <a:pt x="905" y="1631"/>
                </a:cubicBezTo>
                <a:cubicBezTo>
                  <a:pt x="977" y="1667"/>
                  <a:pt x="1048" y="1715"/>
                  <a:pt x="1120" y="1751"/>
                </a:cubicBezTo>
                <a:cubicBezTo>
                  <a:pt x="1298" y="1870"/>
                  <a:pt x="1584" y="2096"/>
                  <a:pt x="1572" y="2382"/>
                </a:cubicBezTo>
                <a:cubicBezTo>
                  <a:pt x="1560" y="2667"/>
                  <a:pt x="1274" y="2870"/>
                  <a:pt x="965" y="3072"/>
                </a:cubicBezTo>
                <a:cubicBezTo>
                  <a:pt x="620" y="3310"/>
                  <a:pt x="251" y="3548"/>
                  <a:pt x="274" y="3953"/>
                </a:cubicBezTo>
                <a:cubicBezTo>
                  <a:pt x="286" y="4239"/>
                  <a:pt x="489" y="4489"/>
                  <a:pt x="882" y="4703"/>
                </a:cubicBezTo>
                <a:cubicBezTo>
                  <a:pt x="929" y="4727"/>
                  <a:pt x="977" y="4751"/>
                  <a:pt x="1024" y="4775"/>
                </a:cubicBezTo>
                <a:cubicBezTo>
                  <a:pt x="1239" y="4894"/>
                  <a:pt x="1453" y="5001"/>
                  <a:pt x="1572" y="5180"/>
                </a:cubicBezTo>
                <a:cubicBezTo>
                  <a:pt x="1775" y="5465"/>
                  <a:pt x="1691" y="5834"/>
                  <a:pt x="1513" y="6096"/>
                </a:cubicBezTo>
                <a:lnTo>
                  <a:pt x="1751" y="6096"/>
                </a:lnTo>
                <a:cubicBezTo>
                  <a:pt x="1917" y="5787"/>
                  <a:pt x="1965" y="5382"/>
                  <a:pt x="1751" y="5060"/>
                </a:cubicBezTo>
                <a:cubicBezTo>
                  <a:pt x="1596" y="4834"/>
                  <a:pt x="1346" y="4715"/>
                  <a:pt x="1120" y="4596"/>
                </a:cubicBezTo>
                <a:cubicBezTo>
                  <a:pt x="1072" y="4572"/>
                  <a:pt x="1024" y="4549"/>
                  <a:pt x="977" y="4513"/>
                </a:cubicBezTo>
                <a:cubicBezTo>
                  <a:pt x="763" y="4394"/>
                  <a:pt x="501" y="4203"/>
                  <a:pt x="489" y="3953"/>
                </a:cubicBezTo>
                <a:cubicBezTo>
                  <a:pt x="465" y="3656"/>
                  <a:pt x="763" y="3453"/>
                  <a:pt x="1072" y="3251"/>
                </a:cubicBezTo>
                <a:cubicBezTo>
                  <a:pt x="1417" y="3025"/>
                  <a:pt x="1763" y="2786"/>
                  <a:pt x="1786" y="2393"/>
                </a:cubicBezTo>
                <a:cubicBezTo>
                  <a:pt x="1798" y="2001"/>
                  <a:pt x="1441" y="1715"/>
                  <a:pt x="1227" y="1584"/>
                </a:cubicBezTo>
                <a:cubicBezTo>
                  <a:pt x="1155" y="1536"/>
                  <a:pt x="1084" y="1489"/>
                  <a:pt x="1001" y="1453"/>
                </a:cubicBezTo>
                <a:cubicBezTo>
                  <a:pt x="810" y="1334"/>
                  <a:pt x="620" y="1227"/>
                  <a:pt x="489" y="1072"/>
                </a:cubicBezTo>
                <a:cubicBezTo>
                  <a:pt x="251" y="798"/>
                  <a:pt x="215" y="358"/>
                  <a:pt x="417"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7" name="Google Shape;3067;p43"/>
          <p:cNvSpPr/>
          <p:nvPr/>
        </p:nvSpPr>
        <p:spPr>
          <a:xfrm>
            <a:off x="3725526" y="-320430"/>
            <a:ext cx="1135493" cy="7395060"/>
          </a:xfrm>
          <a:custGeom>
            <a:avLst/>
            <a:gdLst/>
            <a:ahLst/>
            <a:cxnLst/>
            <a:rect l="l" t="t" r="r" b="b"/>
            <a:pathLst>
              <a:path w="1953" h="6085" extrusionOk="0">
                <a:moveTo>
                  <a:pt x="429" y="0"/>
                </a:moveTo>
                <a:cubicBezTo>
                  <a:pt x="345" y="0"/>
                  <a:pt x="274" y="0"/>
                  <a:pt x="191" y="12"/>
                </a:cubicBezTo>
                <a:cubicBezTo>
                  <a:pt x="0" y="417"/>
                  <a:pt x="48" y="905"/>
                  <a:pt x="322" y="1227"/>
                </a:cubicBezTo>
                <a:cubicBezTo>
                  <a:pt x="476" y="1405"/>
                  <a:pt x="691" y="1536"/>
                  <a:pt x="905" y="1643"/>
                </a:cubicBezTo>
                <a:cubicBezTo>
                  <a:pt x="976" y="1691"/>
                  <a:pt x="1048" y="1727"/>
                  <a:pt x="1119" y="1774"/>
                </a:cubicBezTo>
                <a:cubicBezTo>
                  <a:pt x="1286" y="1882"/>
                  <a:pt x="1584" y="2108"/>
                  <a:pt x="1572" y="2394"/>
                </a:cubicBezTo>
                <a:cubicBezTo>
                  <a:pt x="1560" y="2691"/>
                  <a:pt x="1262" y="2882"/>
                  <a:pt x="953" y="3096"/>
                </a:cubicBezTo>
                <a:cubicBezTo>
                  <a:pt x="607" y="3322"/>
                  <a:pt x="250" y="3560"/>
                  <a:pt x="274" y="3977"/>
                </a:cubicBezTo>
                <a:cubicBezTo>
                  <a:pt x="286" y="4251"/>
                  <a:pt x="488" y="4501"/>
                  <a:pt x="881" y="4715"/>
                </a:cubicBezTo>
                <a:cubicBezTo>
                  <a:pt x="917" y="4739"/>
                  <a:pt x="965" y="4763"/>
                  <a:pt x="1024" y="4787"/>
                </a:cubicBezTo>
                <a:cubicBezTo>
                  <a:pt x="1238" y="4906"/>
                  <a:pt x="1441" y="5013"/>
                  <a:pt x="1572" y="5192"/>
                </a:cubicBezTo>
                <a:cubicBezTo>
                  <a:pt x="1762" y="5465"/>
                  <a:pt x="1691" y="5823"/>
                  <a:pt x="1524" y="6085"/>
                </a:cubicBezTo>
                <a:lnTo>
                  <a:pt x="1762" y="6085"/>
                </a:lnTo>
                <a:cubicBezTo>
                  <a:pt x="1917" y="5775"/>
                  <a:pt x="1953" y="5394"/>
                  <a:pt x="1738" y="5072"/>
                </a:cubicBezTo>
                <a:cubicBezTo>
                  <a:pt x="1584" y="4858"/>
                  <a:pt x="1346" y="4739"/>
                  <a:pt x="1119" y="4608"/>
                </a:cubicBezTo>
                <a:cubicBezTo>
                  <a:pt x="1072" y="4584"/>
                  <a:pt x="1024" y="4561"/>
                  <a:pt x="976" y="4537"/>
                </a:cubicBezTo>
                <a:cubicBezTo>
                  <a:pt x="762" y="4418"/>
                  <a:pt x="500" y="4215"/>
                  <a:pt x="476" y="3965"/>
                </a:cubicBezTo>
                <a:cubicBezTo>
                  <a:pt x="464" y="3668"/>
                  <a:pt x="762" y="3477"/>
                  <a:pt x="1072" y="3263"/>
                </a:cubicBezTo>
                <a:cubicBezTo>
                  <a:pt x="1405" y="3037"/>
                  <a:pt x="1762" y="2810"/>
                  <a:pt x="1774" y="2405"/>
                </a:cubicBezTo>
                <a:cubicBezTo>
                  <a:pt x="1798" y="2013"/>
                  <a:pt x="1441" y="1727"/>
                  <a:pt x="1226" y="1596"/>
                </a:cubicBezTo>
                <a:cubicBezTo>
                  <a:pt x="1155" y="1548"/>
                  <a:pt x="1072" y="1513"/>
                  <a:pt x="1000" y="1465"/>
                </a:cubicBezTo>
                <a:cubicBezTo>
                  <a:pt x="798" y="1358"/>
                  <a:pt x="619" y="1251"/>
                  <a:pt x="476" y="1096"/>
                </a:cubicBezTo>
                <a:cubicBezTo>
                  <a:pt x="238" y="810"/>
                  <a:pt x="214" y="370"/>
                  <a:pt x="417" y="24"/>
                </a:cubicBezTo>
                <a:cubicBezTo>
                  <a:pt x="417" y="12"/>
                  <a:pt x="429" y="12"/>
                  <a:pt x="429"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8" name="Google Shape;3068;p43"/>
          <p:cNvSpPr/>
          <p:nvPr/>
        </p:nvSpPr>
        <p:spPr>
          <a:xfrm>
            <a:off x="4708111" y="-335014"/>
            <a:ext cx="1143052" cy="7380476"/>
          </a:xfrm>
          <a:custGeom>
            <a:avLst/>
            <a:gdLst/>
            <a:ahLst/>
            <a:cxnLst/>
            <a:rect l="l" t="t" r="r" b="b"/>
            <a:pathLst>
              <a:path w="1966" h="6073" extrusionOk="0">
                <a:moveTo>
                  <a:pt x="215" y="1"/>
                </a:moveTo>
                <a:cubicBezTo>
                  <a:pt x="1" y="417"/>
                  <a:pt x="48" y="917"/>
                  <a:pt x="322" y="1239"/>
                </a:cubicBezTo>
                <a:cubicBezTo>
                  <a:pt x="489" y="1429"/>
                  <a:pt x="703" y="1548"/>
                  <a:pt x="906" y="1667"/>
                </a:cubicBezTo>
                <a:cubicBezTo>
                  <a:pt x="977" y="1703"/>
                  <a:pt x="1049" y="1739"/>
                  <a:pt x="1120" y="1786"/>
                </a:cubicBezTo>
                <a:cubicBezTo>
                  <a:pt x="1299" y="1894"/>
                  <a:pt x="1596" y="2120"/>
                  <a:pt x="1572" y="2417"/>
                </a:cubicBezTo>
                <a:cubicBezTo>
                  <a:pt x="1561" y="2703"/>
                  <a:pt x="1275" y="2894"/>
                  <a:pt x="965" y="3108"/>
                </a:cubicBezTo>
                <a:cubicBezTo>
                  <a:pt x="620" y="3334"/>
                  <a:pt x="263" y="3584"/>
                  <a:pt x="275" y="3989"/>
                </a:cubicBezTo>
                <a:cubicBezTo>
                  <a:pt x="298" y="4275"/>
                  <a:pt x="501" y="4525"/>
                  <a:pt x="882" y="4727"/>
                </a:cubicBezTo>
                <a:cubicBezTo>
                  <a:pt x="929" y="4751"/>
                  <a:pt x="977" y="4787"/>
                  <a:pt x="1025" y="4811"/>
                </a:cubicBezTo>
                <a:cubicBezTo>
                  <a:pt x="1251" y="4918"/>
                  <a:pt x="1453" y="5025"/>
                  <a:pt x="1584" y="5204"/>
                </a:cubicBezTo>
                <a:cubicBezTo>
                  <a:pt x="1763" y="5465"/>
                  <a:pt x="1703" y="5811"/>
                  <a:pt x="1561" y="6073"/>
                </a:cubicBezTo>
                <a:lnTo>
                  <a:pt x="1787" y="6073"/>
                </a:lnTo>
                <a:cubicBezTo>
                  <a:pt x="1930" y="5763"/>
                  <a:pt x="1965" y="5394"/>
                  <a:pt x="1751" y="5096"/>
                </a:cubicBezTo>
                <a:cubicBezTo>
                  <a:pt x="1596" y="4870"/>
                  <a:pt x="1358" y="4751"/>
                  <a:pt x="1120" y="4632"/>
                </a:cubicBezTo>
                <a:cubicBezTo>
                  <a:pt x="1072" y="4596"/>
                  <a:pt x="1025" y="4573"/>
                  <a:pt x="977" y="4549"/>
                </a:cubicBezTo>
                <a:cubicBezTo>
                  <a:pt x="763" y="4430"/>
                  <a:pt x="501" y="4239"/>
                  <a:pt x="489" y="3977"/>
                </a:cubicBezTo>
                <a:cubicBezTo>
                  <a:pt x="465" y="3691"/>
                  <a:pt x="763" y="3489"/>
                  <a:pt x="1084" y="3275"/>
                </a:cubicBezTo>
                <a:cubicBezTo>
                  <a:pt x="1418" y="3049"/>
                  <a:pt x="1763" y="2822"/>
                  <a:pt x="1787" y="2429"/>
                </a:cubicBezTo>
                <a:cubicBezTo>
                  <a:pt x="1799" y="2025"/>
                  <a:pt x="1441" y="1751"/>
                  <a:pt x="1227" y="1608"/>
                </a:cubicBezTo>
                <a:cubicBezTo>
                  <a:pt x="1156" y="1572"/>
                  <a:pt x="1084" y="1525"/>
                  <a:pt x="1013" y="1489"/>
                </a:cubicBezTo>
                <a:cubicBezTo>
                  <a:pt x="810" y="1370"/>
                  <a:pt x="620" y="1263"/>
                  <a:pt x="489" y="1108"/>
                </a:cubicBezTo>
                <a:cubicBezTo>
                  <a:pt x="251" y="822"/>
                  <a:pt x="227" y="393"/>
                  <a:pt x="429" y="36"/>
                </a:cubicBezTo>
                <a:cubicBezTo>
                  <a:pt x="429" y="24"/>
                  <a:pt x="441" y="12"/>
                  <a:pt x="453"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9" name="Google Shape;3069;p43"/>
          <p:cNvSpPr/>
          <p:nvPr/>
        </p:nvSpPr>
        <p:spPr>
          <a:xfrm>
            <a:off x="5698254" y="-349597"/>
            <a:ext cx="1135493" cy="7365893"/>
          </a:xfrm>
          <a:custGeom>
            <a:avLst/>
            <a:gdLst/>
            <a:ahLst/>
            <a:cxnLst/>
            <a:rect l="l" t="t" r="r" b="b"/>
            <a:pathLst>
              <a:path w="1953" h="6061" extrusionOk="0">
                <a:moveTo>
                  <a:pt x="215" y="1"/>
                </a:moveTo>
                <a:cubicBezTo>
                  <a:pt x="0" y="417"/>
                  <a:pt x="48" y="929"/>
                  <a:pt x="322" y="1263"/>
                </a:cubicBezTo>
                <a:cubicBezTo>
                  <a:pt x="489" y="1441"/>
                  <a:pt x="703" y="1560"/>
                  <a:pt x="905" y="1679"/>
                </a:cubicBezTo>
                <a:cubicBezTo>
                  <a:pt x="977" y="1715"/>
                  <a:pt x="1048" y="1763"/>
                  <a:pt x="1120" y="1810"/>
                </a:cubicBezTo>
                <a:cubicBezTo>
                  <a:pt x="1298" y="1918"/>
                  <a:pt x="1584" y="2144"/>
                  <a:pt x="1572" y="2429"/>
                </a:cubicBezTo>
                <a:cubicBezTo>
                  <a:pt x="1560" y="2727"/>
                  <a:pt x="1274" y="2918"/>
                  <a:pt x="965" y="3120"/>
                </a:cubicBezTo>
                <a:cubicBezTo>
                  <a:pt x="608" y="3358"/>
                  <a:pt x="250" y="3596"/>
                  <a:pt x="274" y="4013"/>
                </a:cubicBezTo>
                <a:cubicBezTo>
                  <a:pt x="298" y="4287"/>
                  <a:pt x="500" y="4537"/>
                  <a:pt x="881" y="4751"/>
                </a:cubicBezTo>
                <a:cubicBezTo>
                  <a:pt x="929" y="4775"/>
                  <a:pt x="977" y="4799"/>
                  <a:pt x="1024" y="4823"/>
                </a:cubicBezTo>
                <a:cubicBezTo>
                  <a:pt x="1239" y="4942"/>
                  <a:pt x="1453" y="5049"/>
                  <a:pt x="1572" y="5227"/>
                </a:cubicBezTo>
                <a:cubicBezTo>
                  <a:pt x="1751" y="5477"/>
                  <a:pt x="1703" y="5811"/>
                  <a:pt x="1572" y="6061"/>
                </a:cubicBezTo>
                <a:lnTo>
                  <a:pt x="1798" y="6061"/>
                </a:lnTo>
                <a:cubicBezTo>
                  <a:pt x="1929" y="5763"/>
                  <a:pt x="1953" y="5406"/>
                  <a:pt x="1751" y="5108"/>
                </a:cubicBezTo>
                <a:cubicBezTo>
                  <a:pt x="1596" y="4894"/>
                  <a:pt x="1358" y="4763"/>
                  <a:pt x="1120" y="4644"/>
                </a:cubicBezTo>
                <a:cubicBezTo>
                  <a:pt x="1072" y="4620"/>
                  <a:pt x="1024" y="4596"/>
                  <a:pt x="977" y="4573"/>
                </a:cubicBezTo>
                <a:cubicBezTo>
                  <a:pt x="762" y="4454"/>
                  <a:pt x="500" y="4251"/>
                  <a:pt x="489" y="4001"/>
                </a:cubicBezTo>
                <a:cubicBezTo>
                  <a:pt x="465" y="3703"/>
                  <a:pt x="762" y="3501"/>
                  <a:pt x="1084" y="3299"/>
                </a:cubicBezTo>
                <a:cubicBezTo>
                  <a:pt x="1417" y="3072"/>
                  <a:pt x="1763" y="2834"/>
                  <a:pt x="1786" y="2441"/>
                </a:cubicBezTo>
                <a:cubicBezTo>
                  <a:pt x="1798" y="2048"/>
                  <a:pt x="1441" y="1763"/>
                  <a:pt x="1227" y="1632"/>
                </a:cubicBezTo>
                <a:cubicBezTo>
                  <a:pt x="1155" y="1584"/>
                  <a:pt x="1084" y="1548"/>
                  <a:pt x="1012" y="1501"/>
                </a:cubicBezTo>
                <a:cubicBezTo>
                  <a:pt x="810" y="1394"/>
                  <a:pt x="620" y="1286"/>
                  <a:pt x="489" y="1120"/>
                </a:cubicBezTo>
                <a:cubicBezTo>
                  <a:pt x="250" y="846"/>
                  <a:pt x="227" y="405"/>
                  <a:pt x="429" y="60"/>
                </a:cubicBezTo>
                <a:cubicBezTo>
                  <a:pt x="429" y="36"/>
                  <a:pt x="441" y="24"/>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0" name="Google Shape;3070;p43"/>
          <p:cNvSpPr/>
          <p:nvPr/>
        </p:nvSpPr>
        <p:spPr>
          <a:xfrm>
            <a:off x="6687814" y="-364181"/>
            <a:ext cx="1129099" cy="7352525"/>
          </a:xfrm>
          <a:custGeom>
            <a:avLst/>
            <a:gdLst/>
            <a:ahLst/>
            <a:cxnLst/>
            <a:rect l="l" t="t" r="r" b="b"/>
            <a:pathLst>
              <a:path w="1942" h="6050" extrusionOk="0">
                <a:moveTo>
                  <a:pt x="227" y="1"/>
                </a:moveTo>
                <a:cubicBezTo>
                  <a:pt x="1" y="417"/>
                  <a:pt x="37" y="941"/>
                  <a:pt x="322" y="1275"/>
                </a:cubicBezTo>
                <a:cubicBezTo>
                  <a:pt x="477" y="1465"/>
                  <a:pt x="692" y="1584"/>
                  <a:pt x="906" y="1691"/>
                </a:cubicBezTo>
                <a:cubicBezTo>
                  <a:pt x="977" y="1739"/>
                  <a:pt x="1049" y="1775"/>
                  <a:pt x="1120" y="1822"/>
                </a:cubicBezTo>
                <a:cubicBezTo>
                  <a:pt x="1287" y="1930"/>
                  <a:pt x="1585" y="2156"/>
                  <a:pt x="1573" y="2453"/>
                </a:cubicBezTo>
                <a:cubicBezTo>
                  <a:pt x="1561" y="2739"/>
                  <a:pt x="1275" y="2930"/>
                  <a:pt x="965" y="3144"/>
                </a:cubicBezTo>
                <a:cubicBezTo>
                  <a:pt x="608" y="3370"/>
                  <a:pt x="251" y="3608"/>
                  <a:pt x="275" y="4025"/>
                </a:cubicBezTo>
                <a:cubicBezTo>
                  <a:pt x="287" y="4299"/>
                  <a:pt x="489" y="4549"/>
                  <a:pt x="870" y="4763"/>
                </a:cubicBezTo>
                <a:cubicBezTo>
                  <a:pt x="930" y="4787"/>
                  <a:pt x="977" y="4811"/>
                  <a:pt x="1025" y="4847"/>
                </a:cubicBezTo>
                <a:cubicBezTo>
                  <a:pt x="1239" y="4954"/>
                  <a:pt x="1454" y="5061"/>
                  <a:pt x="1573" y="5239"/>
                </a:cubicBezTo>
                <a:cubicBezTo>
                  <a:pt x="1739" y="5489"/>
                  <a:pt x="1704" y="5799"/>
                  <a:pt x="1585" y="6049"/>
                </a:cubicBezTo>
                <a:lnTo>
                  <a:pt x="1811" y="6049"/>
                </a:lnTo>
                <a:cubicBezTo>
                  <a:pt x="1930" y="5763"/>
                  <a:pt x="1942" y="5406"/>
                  <a:pt x="1739" y="5132"/>
                </a:cubicBezTo>
                <a:cubicBezTo>
                  <a:pt x="1585" y="4906"/>
                  <a:pt x="1346" y="4787"/>
                  <a:pt x="1120" y="4656"/>
                </a:cubicBezTo>
                <a:cubicBezTo>
                  <a:pt x="1073" y="4632"/>
                  <a:pt x="1025" y="4608"/>
                  <a:pt x="977" y="4585"/>
                </a:cubicBezTo>
                <a:cubicBezTo>
                  <a:pt x="763" y="4466"/>
                  <a:pt x="501" y="4263"/>
                  <a:pt x="477" y="4013"/>
                </a:cubicBezTo>
                <a:cubicBezTo>
                  <a:pt x="465" y="3727"/>
                  <a:pt x="763" y="3525"/>
                  <a:pt x="1073" y="3311"/>
                </a:cubicBezTo>
                <a:cubicBezTo>
                  <a:pt x="1418" y="3084"/>
                  <a:pt x="1763" y="2858"/>
                  <a:pt x="1775" y="2465"/>
                </a:cubicBezTo>
                <a:cubicBezTo>
                  <a:pt x="1799" y="2060"/>
                  <a:pt x="1442" y="1787"/>
                  <a:pt x="1227" y="1644"/>
                </a:cubicBezTo>
                <a:cubicBezTo>
                  <a:pt x="1156" y="1608"/>
                  <a:pt x="1084" y="1560"/>
                  <a:pt x="1001" y="1513"/>
                </a:cubicBezTo>
                <a:cubicBezTo>
                  <a:pt x="799" y="1406"/>
                  <a:pt x="620" y="1298"/>
                  <a:pt x="477" y="1144"/>
                </a:cubicBezTo>
                <a:cubicBezTo>
                  <a:pt x="239" y="858"/>
                  <a:pt x="215" y="417"/>
                  <a:pt x="418" y="72"/>
                </a:cubicBezTo>
                <a:cubicBezTo>
                  <a:pt x="430" y="48"/>
                  <a:pt x="453" y="25"/>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1" name="Google Shape;3071;p43"/>
          <p:cNvSpPr/>
          <p:nvPr/>
        </p:nvSpPr>
        <p:spPr>
          <a:xfrm>
            <a:off x="7677958" y="-378764"/>
            <a:ext cx="1122121" cy="7337941"/>
          </a:xfrm>
          <a:custGeom>
            <a:avLst/>
            <a:gdLst/>
            <a:ahLst/>
            <a:cxnLst/>
            <a:rect l="l" t="t" r="r" b="b"/>
            <a:pathLst>
              <a:path w="1930" h="6038" extrusionOk="0">
                <a:moveTo>
                  <a:pt x="227" y="1"/>
                </a:moveTo>
                <a:cubicBezTo>
                  <a:pt x="1" y="429"/>
                  <a:pt x="36" y="953"/>
                  <a:pt x="322" y="1287"/>
                </a:cubicBezTo>
                <a:cubicBezTo>
                  <a:pt x="477" y="1477"/>
                  <a:pt x="691" y="1596"/>
                  <a:pt x="894" y="1715"/>
                </a:cubicBezTo>
                <a:cubicBezTo>
                  <a:pt x="965" y="1751"/>
                  <a:pt x="1036" y="1799"/>
                  <a:pt x="1108" y="1834"/>
                </a:cubicBezTo>
                <a:cubicBezTo>
                  <a:pt x="1286" y="1942"/>
                  <a:pt x="1584" y="2180"/>
                  <a:pt x="1572" y="2465"/>
                </a:cubicBezTo>
                <a:cubicBezTo>
                  <a:pt x="1560" y="2751"/>
                  <a:pt x="1263" y="2954"/>
                  <a:pt x="953" y="3156"/>
                </a:cubicBezTo>
                <a:cubicBezTo>
                  <a:pt x="608" y="3382"/>
                  <a:pt x="251" y="3632"/>
                  <a:pt x="274" y="4037"/>
                </a:cubicBezTo>
                <a:cubicBezTo>
                  <a:pt x="286" y="4323"/>
                  <a:pt x="489" y="4573"/>
                  <a:pt x="870" y="4775"/>
                </a:cubicBezTo>
                <a:cubicBezTo>
                  <a:pt x="917" y="4811"/>
                  <a:pt x="965" y="4835"/>
                  <a:pt x="1013" y="4859"/>
                </a:cubicBezTo>
                <a:cubicBezTo>
                  <a:pt x="1239" y="4978"/>
                  <a:pt x="1441" y="5085"/>
                  <a:pt x="1572" y="5263"/>
                </a:cubicBezTo>
                <a:cubicBezTo>
                  <a:pt x="1727" y="5490"/>
                  <a:pt x="1703" y="5799"/>
                  <a:pt x="1584" y="6037"/>
                </a:cubicBezTo>
                <a:lnTo>
                  <a:pt x="1810" y="6037"/>
                </a:lnTo>
                <a:cubicBezTo>
                  <a:pt x="1917" y="5752"/>
                  <a:pt x="1929" y="5418"/>
                  <a:pt x="1739" y="5144"/>
                </a:cubicBezTo>
                <a:cubicBezTo>
                  <a:pt x="1584" y="4918"/>
                  <a:pt x="1346" y="4799"/>
                  <a:pt x="1108" y="4680"/>
                </a:cubicBezTo>
                <a:cubicBezTo>
                  <a:pt x="1060" y="4656"/>
                  <a:pt x="1013" y="4620"/>
                  <a:pt x="977" y="4597"/>
                </a:cubicBezTo>
                <a:cubicBezTo>
                  <a:pt x="751" y="4478"/>
                  <a:pt x="489" y="4287"/>
                  <a:pt x="477" y="4025"/>
                </a:cubicBezTo>
                <a:cubicBezTo>
                  <a:pt x="465" y="3739"/>
                  <a:pt x="751" y="3537"/>
                  <a:pt x="1072" y="3323"/>
                </a:cubicBezTo>
                <a:cubicBezTo>
                  <a:pt x="1406" y="3108"/>
                  <a:pt x="1763" y="2870"/>
                  <a:pt x="1775" y="2477"/>
                </a:cubicBezTo>
                <a:cubicBezTo>
                  <a:pt x="1787" y="2084"/>
                  <a:pt x="1441" y="1799"/>
                  <a:pt x="1227" y="1668"/>
                </a:cubicBezTo>
                <a:cubicBezTo>
                  <a:pt x="1155" y="1620"/>
                  <a:pt x="1072" y="1572"/>
                  <a:pt x="1001" y="1537"/>
                </a:cubicBezTo>
                <a:cubicBezTo>
                  <a:pt x="798" y="1418"/>
                  <a:pt x="608" y="1310"/>
                  <a:pt x="477" y="1156"/>
                </a:cubicBezTo>
                <a:cubicBezTo>
                  <a:pt x="239" y="882"/>
                  <a:pt x="215" y="441"/>
                  <a:pt x="417" y="84"/>
                </a:cubicBezTo>
                <a:cubicBezTo>
                  <a:pt x="429" y="60"/>
                  <a:pt x="453" y="37"/>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2" name="Google Shape;3072;p43"/>
          <p:cNvSpPr/>
          <p:nvPr/>
        </p:nvSpPr>
        <p:spPr>
          <a:xfrm>
            <a:off x="8661124" y="-378764"/>
            <a:ext cx="1122121" cy="7308775"/>
          </a:xfrm>
          <a:custGeom>
            <a:avLst/>
            <a:gdLst/>
            <a:ahLst/>
            <a:cxnLst/>
            <a:rect l="l" t="t" r="r" b="b"/>
            <a:pathLst>
              <a:path w="1930" h="6014" extrusionOk="0">
                <a:moveTo>
                  <a:pt x="238" y="1"/>
                </a:moveTo>
                <a:cubicBezTo>
                  <a:pt x="0" y="418"/>
                  <a:pt x="36" y="953"/>
                  <a:pt x="322" y="1299"/>
                </a:cubicBezTo>
                <a:cubicBezTo>
                  <a:pt x="488" y="1477"/>
                  <a:pt x="703" y="1596"/>
                  <a:pt x="905" y="1715"/>
                </a:cubicBezTo>
                <a:cubicBezTo>
                  <a:pt x="977" y="1763"/>
                  <a:pt x="1048" y="1799"/>
                  <a:pt x="1119" y="1846"/>
                </a:cubicBezTo>
                <a:cubicBezTo>
                  <a:pt x="1298" y="1953"/>
                  <a:pt x="1584" y="2180"/>
                  <a:pt x="1572" y="2465"/>
                </a:cubicBezTo>
                <a:cubicBezTo>
                  <a:pt x="1560" y="2763"/>
                  <a:pt x="1274" y="2954"/>
                  <a:pt x="965" y="3156"/>
                </a:cubicBezTo>
                <a:cubicBezTo>
                  <a:pt x="619" y="3394"/>
                  <a:pt x="250" y="3632"/>
                  <a:pt x="274" y="4049"/>
                </a:cubicBezTo>
                <a:cubicBezTo>
                  <a:pt x="298" y="4323"/>
                  <a:pt x="500" y="4573"/>
                  <a:pt x="881" y="4787"/>
                </a:cubicBezTo>
                <a:cubicBezTo>
                  <a:pt x="929" y="4811"/>
                  <a:pt x="977" y="4835"/>
                  <a:pt x="1024" y="4859"/>
                </a:cubicBezTo>
                <a:cubicBezTo>
                  <a:pt x="1239" y="4978"/>
                  <a:pt x="1453" y="5085"/>
                  <a:pt x="1572" y="5263"/>
                </a:cubicBezTo>
                <a:cubicBezTo>
                  <a:pt x="1739" y="5490"/>
                  <a:pt x="1715" y="5775"/>
                  <a:pt x="1608" y="6013"/>
                </a:cubicBezTo>
                <a:lnTo>
                  <a:pt x="1834" y="6013"/>
                </a:lnTo>
                <a:cubicBezTo>
                  <a:pt x="1929" y="5728"/>
                  <a:pt x="1929" y="5406"/>
                  <a:pt x="1750" y="5144"/>
                </a:cubicBezTo>
                <a:cubicBezTo>
                  <a:pt x="1596" y="4930"/>
                  <a:pt x="1358" y="4799"/>
                  <a:pt x="1119" y="4680"/>
                </a:cubicBezTo>
                <a:cubicBezTo>
                  <a:pt x="1072" y="4656"/>
                  <a:pt x="1024" y="4632"/>
                  <a:pt x="977" y="4609"/>
                </a:cubicBezTo>
                <a:cubicBezTo>
                  <a:pt x="762" y="4489"/>
                  <a:pt x="500" y="4287"/>
                  <a:pt x="488" y="4037"/>
                </a:cubicBezTo>
                <a:cubicBezTo>
                  <a:pt x="477" y="3739"/>
                  <a:pt x="774" y="3537"/>
                  <a:pt x="1084" y="3335"/>
                </a:cubicBezTo>
                <a:cubicBezTo>
                  <a:pt x="1417" y="3108"/>
                  <a:pt x="1774" y="2870"/>
                  <a:pt x="1786" y="2477"/>
                </a:cubicBezTo>
                <a:cubicBezTo>
                  <a:pt x="1798" y="2084"/>
                  <a:pt x="1453" y="1799"/>
                  <a:pt x="1239" y="1668"/>
                </a:cubicBezTo>
                <a:cubicBezTo>
                  <a:pt x="1155" y="1620"/>
                  <a:pt x="1084" y="1584"/>
                  <a:pt x="1012" y="1537"/>
                </a:cubicBezTo>
                <a:cubicBezTo>
                  <a:pt x="810" y="1430"/>
                  <a:pt x="619" y="1322"/>
                  <a:pt x="488" y="1156"/>
                </a:cubicBezTo>
                <a:cubicBezTo>
                  <a:pt x="250" y="882"/>
                  <a:pt x="226" y="441"/>
                  <a:pt x="429" y="96"/>
                </a:cubicBezTo>
                <a:cubicBezTo>
                  <a:pt x="441" y="60"/>
                  <a:pt x="465" y="25"/>
                  <a:pt x="488"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3" name="Google Shape;3073;p43"/>
          <p:cNvSpPr/>
          <p:nvPr/>
        </p:nvSpPr>
        <p:spPr>
          <a:xfrm>
            <a:off x="9650685" y="-393348"/>
            <a:ext cx="1122121" cy="7294191"/>
          </a:xfrm>
          <a:custGeom>
            <a:avLst/>
            <a:gdLst/>
            <a:ahLst/>
            <a:cxnLst/>
            <a:rect l="l" t="t" r="r" b="b"/>
            <a:pathLst>
              <a:path w="1930" h="6002" extrusionOk="0">
                <a:moveTo>
                  <a:pt x="239" y="1"/>
                </a:moveTo>
                <a:cubicBezTo>
                  <a:pt x="1" y="430"/>
                  <a:pt x="37" y="965"/>
                  <a:pt x="322" y="1311"/>
                </a:cubicBezTo>
                <a:cubicBezTo>
                  <a:pt x="489" y="1501"/>
                  <a:pt x="703" y="1620"/>
                  <a:pt x="906" y="1727"/>
                </a:cubicBezTo>
                <a:cubicBezTo>
                  <a:pt x="977" y="1775"/>
                  <a:pt x="1049" y="1811"/>
                  <a:pt x="1120" y="1858"/>
                </a:cubicBezTo>
                <a:cubicBezTo>
                  <a:pt x="1299" y="1965"/>
                  <a:pt x="1584" y="2192"/>
                  <a:pt x="1572" y="2489"/>
                </a:cubicBezTo>
                <a:cubicBezTo>
                  <a:pt x="1561" y="2775"/>
                  <a:pt x="1275" y="2966"/>
                  <a:pt x="965" y="3180"/>
                </a:cubicBezTo>
                <a:cubicBezTo>
                  <a:pt x="608" y="3406"/>
                  <a:pt x="251" y="3644"/>
                  <a:pt x="275" y="4061"/>
                </a:cubicBezTo>
                <a:cubicBezTo>
                  <a:pt x="287" y="4335"/>
                  <a:pt x="489" y="4585"/>
                  <a:pt x="882" y="4799"/>
                </a:cubicBezTo>
                <a:cubicBezTo>
                  <a:pt x="930" y="4823"/>
                  <a:pt x="977" y="4847"/>
                  <a:pt x="1025" y="4882"/>
                </a:cubicBezTo>
                <a:cubicBezTo>
                  <a:pt x="1239" y="4990"/>
                  <a:pt x="1453" y="5097"/>
                  <a:pt x="1572" y="5275"/>
                </a:cubicBezTo>
                <a:cubicBezTo>
                  <a:pt x="1727" y="5502"/>
                  <a:pt x="1715" y="5764"/>
                  <a:pt x="1620" y="6002"/>
                </a:cubicBezTo>
                <a:lnTo>
                  <a:pt x="1834" y="6002"/>
                </a:lnTo>
                <a:cubicBezTo>
                  <a:pt x="1930" y="5728"/>
                  <a:pt x="1930" y="5418"/>
                  <a:pt x="1739" y="5156"/>
                </a:cubicBezTo>
                <a:cubicBezTo>
                  <a:pt x="1596" y="4942"/>
                  <a:pt x="1346" y="4811"/>
                  <a:pt x="1120" y="4692"/>
                </a:cubicBezTo>
                <a:cubicBezTo>
                  <a:pt x="1072" y="4668"/>
                  <a:pt x="1025" y="4644"/>
                  <a:pt x="977" y="4621"/>
                </a:cubicBezTo>
                <a:cubicBezTo>
                  <a:pt x="763" y="4501"/>
                  <a:pt x="501" y="4299"/>
                  <a:pt x="489" y="4049"/>
                </a:cubicBezTo>
                <a:cubicBezTo>
                  <a:pt x="465" y="3751"/>
                  <a:pt x="763" y="3561"/>
                  <a:pt x="1072" y="3347"/>
                </a:cubicBezTo>
                <a:cubicBezTo>
                  <a:pt x="1418" y="3120"/>
                  <a:pt x="1763" y="2882"/>
                  <a:pt x="1787" y="2489"/>
                </a:cubicBezTo>
                <a:cubicBezTo>
                  <a:pt x="1799" y="2096"/>
                  <a:pt x="1442" y="1811"/>
                  <a:pt x="1227" y="1680"/>
                </a:cubicBezTo>
                <a:cubicBezTo>
                  <a:pt x="1156" y="1632"/>
                  <a:pt x="1084" y="1596"/>
                  <a:pt x="1001" y="1549"/>
                </a:cubicBezTo>
                <a:cubicBezTo>
                  <a:pt x="810" y="1442"/>
                  <a:pt x="620" y="1334"/>
                  <a:pt x="489" y="1180"/>
                </a:cubicBezTo>
                <a:cubicBezTo>
                  <a:pt x="251" y="894"/>
                  <a:pt x="215" y="453"/>
                  <a:pt x="418" y="108"/>
                </a:cubicBezTo>
                <a:cubicBezTo>
                  <a:pt x="441" y="72"/>
                  <a:pt x="465" y="37"/>
                  <a:pt x="489"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4" name="Google Shape;3074;p43"/>
          <p:cNvSpPr/>
          <p:nvPr/>
        </p:nvSpPr>
        <p:spPr>
          <a:xfrm>
            <a:off x="10640829" y="-407932"/>
            <a:ext cx="1122121" cy="7279607"/>
          </a:xfrm>
          <a:custGeom>
            <a:avLst/>
            <a:gdLst/>
            <a:ahLst/>
            <a:cxnLst/>
            <a:rect l="l" t="t" r="r" b="b"/>
            <a:pathLst>
              <a:path w="1930" h="5990" extrusionOk="0">
                <a:moveTo>
                  <a:pt x="250" y="1"/>
                </a:moveTo>
                <a:cubicBezTo>
                  <a:pt x="250" y="13"/>
                  <a:pt x="239" y="13"/>
                  <a:pt x="239" y="25"/>
                </a:cubicBezTo>
                <a:cubicBezTo>
                  <a:pt x="0" y="442"/>
                  <a:pt x="24" y="977"/>
                  <a:pt x="322" y="1323"/>
                </a:cubicBezTo>
                <a:cubicBezTo>
                  <a:pt x="477" y="1513"/>
                  <a:pt x="691" y="1632"/>
                  <a:pt x="905" y="1751"/>
                </a:cubicBezTo>
                <a:cubicBezTo>
                  <a:pt x="977" y="1787"/>
                  <a:pt x="1048" y="1835"/>
                  <a:pt x="1120" y="1870"/>
                </a:cubicBezTo>
                <a:cubicBezTo>
                  <a:pt x="1286" y="1989"/>
                  <a:pt x="1584" y="2216"/>
                  <a:pt x="1572" y="2501"/>
                </a:cubicBezTo>
                <a:cubicBezTo>
                  <a:pt x="1560" y="2787"/>
                  <a:pt x="1263" y="2989"/>
                  <a:pt x="953" y="3192"/>
                </a:cubicBezTo>
                <a:cubicBezTo>
                  <a:pt x="608" y="3430"/>
                  <a:pt x="250" y="3668"/>
                  <a:pt x="274" y="4073"/>
                </a:cubicBezTo>
                <a:cubicBezTo>
                  <a:pt x="286" y="4359"/>
                  <a:pt x="489" y="4609"/>
                  <a:pt x="870" y="4823"/>
                </a:cubicBezTo>
                <a:cubicBezTo>
                  <a:pt x="917" y="4847"/>
                  <a:pt x="965" y="4871"/>
                  <a:pt x="1024" y="4894"/>
                </a:cubicBezTo>
                <a:cubicBezTo>
                  <a:pt x="1239" y="5014"/>
                  <a:pt x="1441" y="5121"/>
                  <a:pt x="1572" y="5299"/>
                </a:cubicBezTo>
                <a:cubicBezTo>
                  <a:pt x="1715" y="5502"/>
                  <a:pt x="1715" y="5764"/>
                  <a:pt x="1632" y="5990"/>
                </a:cubicBezTo>
                <a:lnTo>
                  <a:pt x="1846" y="5990"/>
                </a:lnTo>
                <a:cubicBezTo>
                  <a:pt x="1929" y="5716"/>
                  <a:pt x="1917" y="5418"/>
                  <a:pt x="1739" y="5180"/>
                </a:cubicBezTo>
                <a:cubicBezTo>
                  <a:pt x="1584" y="4954"/>
                  <a:pt x="1346" y="4835"/>
                  <a:pt x="1120" y="4716"/>
                </a:cubicBezTo>
                <a:cubicBezTo>
                  <a:pt x="1072" y="4692"/>
                  <a:pt x="1024" y="4668"/>
                  <a:pt x="977" y="4633"/>
                </a:cubicBezTo>
                <a:cubicBezTo>
                  <a:pt x="762" y="4513"/>
                  <a:pt x="501" y="4323"/>
                  <a:pt x="477" y="4073"/>
                </a:cubicBezTo>
                <a:cubicBezTo>
                  <a:pt x="465" y="3775"/>
                  <a:pt x="762" y="3573"/>
                  <a:pt x="1072" y="3370"/>
                </a:cubicBezTo>
                <a:cubicBezTo>
                  <a:pt x="1417" y="3144"/>
                  <a:pt x="1763" y="2906"/>
                  <a:pt x="1774" y="2513"/>
                </a:cubicBezTo>
                <a:cubicBezTo>
                  <a:pt x="1798" y="2120"/>
                  <a:pt x="1441" y="1835"/>
                  <a:pt x="1227" y="1704"/>
                </a:cubicBezTo>
                <a:cubicBezTo>
                  <a:pt x="1155" y="1656"/>
                  <a:pt x="1084" y="1608"/>
                  <a:pt x="1001" y="1573"/>
                </a:cubicBezTo>
                <a:cubicBezTo>
                  <a:pt x="798" y="1454"/>
                  <a:pt x="608" y="1358"/>
                  <a:pt x="477" y="1192"/>
                </a:cubicBezTo>
                <a:cubicBezTo>
                  <a:pt x="239" y="918"/>
                  <a:pt x="215" y="477"/>
                  <a:pt x="417" y="120"/>
                </a:cubicBezTo>
                <a:cubicBezTo>
                  <a:pt x="441" y="84"/>
                  <a:pt x="465" y="49"/>
                  <a:pt x="50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5" name="Google Shape;3075;p43"/>
          <p:cNvSpPr/>
          <p:nvPr/>
        </p:nvSpPr>
        <p:spPr>
          <a:xfrm>
            <a:off x="11623994" y="-421300"/>
            <a:ext cx="1121540" cy="7263808"/>
          </a:xfrm>
          <a:custGeom>
            <a:avLst/>
            <a:gdLst/>
            <a:ahLst/>
            <a:cxnLst/>
            <a:rect l="l" t="t" r="r" b="b"/>
            <a:pathLst>
              <a:path w="1929" h="5977" extrusionOk="0">
                <a:moveTo>
                  <a:pt x="262" y="0"/>
                </a:moveTo>
                <a:cubicBezTo>
                  <a:pt x="262" y="12"/>
                  <a:pt x="250" y="24"/>
                  <a:pt x="250" y="36"/>
                </a:cubicBezTo>
                <a:cubicBezTo>
                  <a:pt x="0" y="464"/>
                  <a:pt x="36" y="1000"/>
                  <a:pt x="334" y="1345"/>
                </a:cubicBezTo>
                <a:cubicBezTo>
                  <a:pt x="488" y="1524"/>
                  <a:pt x="703" y="1643"/>
                  <a:pt x="905" y="1762"/>
                </a:cubicBezTo>
                <a:cubicBezTo>
                  <a:pt x="976" y="1810"/>
                  <a:pt x="1048" y="1846"/>
                  <a:pt x="1119" y="1893"/>
                </a:cubicBezTo>
                <a:cubicBezTo>
                  <a:pt x="1298" y="2000"/>
                  <a:pt x="1596" y="2227"/>
                  <a:pt x="1584" y="2512"/>
                </a:cubicBezTo>
                <a:cubicBezTo>
                  <a:pt x="1572" y="2810"/>
                  <a:pt x="1274" y="3000"/>
                  <a:pt x="965" y="3203"/>
                </a:cubicBezTo>
                <a:cubicBezTo>
                  <a:pt x="619" y="3441"/>
                  <a:pt x="262" y="3679"/>
                  <a:pt x="286" y="4096"/>
                </a:cubicBezTo>
                <a:cubicBezTo>
                  <a:pt x="298" y="4370"/>
                  <a:pt x="500" y="4620"/>
                  <a:pt x="881" y="4834"/>
                </a:cubicBezTo>
                <a:cubicBezTo>
                  <a:pt x="929" y="4858"/>
                  <a:pt x="976" y="4882"/>
                  <a:pt x="1024" y="4905"/>
                </a:cubicBezTo>
                <a:cubicBezTo>
                  <a:pt x="1250" y="5025"/>
                  <a:pt x="1453" y="5132"/>
                  <a:pt x="1584" y="5310"/>
                </a:cubicBezTo>
                <a:cubicBezTo>
                  <a:pt x="1715" y="5513"/>
                  <a:pt x="1727" y="5751"/>
                  <a:pt x="1643" y="5977"/>
                </a:cubicBezTo>
                <a:cubicBezTo>
                  <a:pt x="1727" y="5965"/>
                  <a:pt x="1786" y="5965"/>
                  <a:pt x="1858" y="5965"/>
                </a:cubicBezTo>
                <a:cubicBezTo>
                  <a:pt x="1929" y="5715"/>
                  <a:pt x="1917" y="5429"/>
                  <a:pt x="1750" y="5191"/>
                </a:cubicBezTo>
                <a:cubicBezTo>
                  <a:pt x="1596" y="4977"/>
                  <a:pt x="1357" y="4846"/>
                  <a:pt x="1119" y="4727"/>
                </a:cubicBezTo>
                <a:cubicBezTo>
                  <a:pt x="1084" y="4703"/>
                  <a:pt x="1024" y="4679"/>
                  <a:pt x="988" y="4655"/>
                </a:cubicBezTo>
                <a:cubicBezTo>
                  <a:pt x="762" y="4536"/>
                  <a:pt x="500" y="4334"/>
                  <a:pt x="488" y="4084"/>
                </a:cubicBezTo>
                <a:cubicBezTo>
                  <a:pt x="476" y="3786"/>
                  <a:pt x="762" y="3584"/>
                  <a:pt x="1084" y="3381"/>
                </a:cubicBezTo>
                <a:cubicBezTo>
                  <a:pt x="1417" y="3155"/>
                  <a:pt x="1774" y="2917"/>
                  <a:pt x="1786" y="2524"/>
                </a:cubicBezTo>
                <a:cubicBezTo>
                  <a:pt x="1798" y="2131"/>
                  <a:pt x="1453" y="1846"/>
                  <a:pt x="1238" y="1715"/>
                </a:cubicBezTo>
                <a:cubicBezTo>
                  <a:pt x="1167" y="1667"/>
                  <a:pt x="1084" y="1631"/>
                  <a:pt x="1012" y="1584"/>
                </a:cubicBezTo>
                <a:cubicBezTo>
                  <a:pt x="810" y="1476"/>
                  <a:pt x="619" y="1369"/>
                  <a:pt x="488" y="1215"/>
                </a:cubicBezTo>
                <a:cubicBezTo>
                  <a:pt x="250" y="929"/>
                  <a:pt x="226" y="488"/>
                  <a:pt x="429" y="143"/>
                </a:cubicBezTo>
                <a:cubicBezTo>
                  <a:pt x="453" y="95"/>
                  <a:pt x="488" y="48"/>
                  <a:pt x="512"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6" name="Google Shape;3076;p43"/>
          <p:cNvSpPr/>
          <p:nvPr/>
        </p:nvSpPr>
        <p:spPr>
          <a:xfrm>
            <a:off x="10300971" y="609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7" name="Google Shape;3077;p43"/>
          <p:cNvSpPr/>
          <p:nvPr/>
        </p:nvSpPr>
        <p:spPr>
          <a:xfrm>
            <a:off x="10583589" y="2236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8" name="Google Shape;3078;p43"/>
          <p:cNvSpPr/>
          <p:nvPr/>
        </p:nvSpPr>
        <p:spPr>
          <a:xfrm>
            <a:off x="11107632" y="1166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9" name="Google Shape;3079;p43"/>
          <p:cNvSpPr/>
          <p:nvPr/>
        </p:nvSpPr>
        <p:spPr>
          <a:xfrm flipH="1">
            <a:off x="1631327" y="3911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0" name="Google Shape;3080;p43"/>
          <p:cNvSpPr/>
          <p:nvPr/>
        </p:nvSpPr>
        <p:spPr>
          <a:xfrm flipH="1">
            <a:off x="897437" y="5538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1" name="Google Shape;3081;p43"/>
          <p:cNvSpPr/>
          <p:nvPr/>
        </p:nvSpPr>
        <p:spPr>
          <a:xfrm flipH="1">
            <a:off x="638155" y="4468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048523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153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4170549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9822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50028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4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2B20568E-BD6A-4D67-93A1-98D38D3D329A}"/>
              </a:ext>
            </a:extLst>
          </p:cNvPr>
          <p:cNvPicPr>
            <a:picLocks noChangeAspect="1"/>
          </p:cNvPicPr>
          <p:nvPr userDrawn="1"/>
        </p:nvPicPr>
        <p:blipFill>
          <a:blip r:embed="rId2"/>
          <a:stretch>
            <a:fillRect/>
          </a:stretch>
        </p:blipFill>
        <p:spPr>
          <a:xfrm>
            <a:off x="4279" y="5374658"/>
            <a:ext cx="2854400" cy="1483343"/>
          </a:xfrm>
          <a:prstGeom prst="rect">
            <a:avLst/>
          </a:prstGeom>
        </p:spPr>
      </p:pic>
    </p:spTree>
    <p:extLst>
      <p:ext uri="{BB962C8B-B14F-4D97-AF65-F5344CB8AC3E}">
        <p14:creationId xmlns:p14="http://schemas.microsoft.com/office/powerpoint/2010/main" val="3128686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941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806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7456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12192000" cy="6858000"/>
          </a:xfrm>
          <a:prstGeom prst="rect">
            <a:avLst/>
          </a:prstGeom>
          <a:noFill/>
          <a:ln>
            <a:noFill/>
          </a:ln>
        </p:spPr>
      </p:pic>
      <p:pic>
        <p:nvPicPr>
          <p:cNvPr id="10" name="Google Shape;10;p2"/>
          <p:cNvPicPr preferRelativeResize="0"/>
          <p:nvPr/>
        </p:nvPicPr>
        <p:blipFill>
          <a:blip r:embed="rId3">
            <a:alphaModFix amt="60000"/>
          </a:blip>
          <a:stretch>
            <a:fillRect/>
          </a:stretch>
        </p:blipFill>
        <p:spPr>
          <a:xfrm>
            <a:off x="0" y="0"/>
            <a:ext cx="12192000" cy="6858000"/>
          </a:xfrm>
          <a:prstGeom prst="rect">
            <a:avLst/>
          </a:prstGeom>
          <a:noFill/>
          <a:ln>
            <a:noFill/>
          </a:ln>
        </p:spPr>
      </p:pic>
      <p:sp>
        <p:nvSpPr>
          <p:cNvPr id="11" name="Google Shape;11;p2"/>
          <p:cNvSpPr txBox="1">
            <a:spLocks noGrp="1"/>
          </p:cNvSpPr>
          <p:nvPr>
            <p:ph type="ctrTitle"/>
          </p:nvPr>
        </p:nvSpPr>
        <p:spPr>
          <a:xfrm>
            <a:off x="951000" y="1547251"/>
            <a:ext cx="10290000" cy="2391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chemeClr val="accent1"/>
              </a:buClr>
              <a:buSzPts val="5200"/>
              <a:buNone/>
              <a:defRPr sz="7333">
                <a:solidFill>
                  <a:schemeClr val="accent1"/>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2" name="Google Shape;12;p2"/>
          <p:cNvSpPr txBox="1">
            <a:spLocks noGrp="1"/>
          </p:cNvSpPr>
          <p:nvPr>
            <p:ph type="subTitle" idx="1"/>
          </p:nvPr>
        </p:nvSpPr>
        <p:spPr>
          <a:xfrm>
            <a:off x="3112000" y="4311053"/>
            <a:ext cx="5968000" cy="48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0147568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pic>
        <p:nvPicPr>
          <p:cNvPr id="14" name="Google Shape;14;p3"/>
          <p:cNvPicPr preferRelativeResize="0"/>
          <p:nvPr/>
        </p:nvPicPr>
        <p:blipFill>
          <a:blip r:embed="rId2">
            <a:alphaModFix/>
          </a:blip>
          <a:stretch>
            <a:fillRect/>
          </a:stretch>
        </p:blipFill>
        <p:spPr>
          <a:xfrm>
            <a:off x="0" y="0"/>
            <a:ext cx="12192000" cy="6858000"/>
          </a:xfrm>
          <a:prstGeom prst="rect">
            <a:avLst/>
          </a:prstGeom>
          <a:noFill/>
          <a:ln>
            <a:noFill/>
          </a:ln>
        </p:spPr>
      </p:pic>
      <p:pic>
        <p:nvPicPr>
          <p:cNvPr id="15" name="Google Shape;15;p3"/>
          <p:cNvPicPr preferRelativeResize="0"/>
          <p:nvPr/>
        </p:nvPicPr>
        <p:blipFill>
          <a:blip r:embed="rId3">
            <a:alphaModFix amt="60000"/>
          </a:blip>
          <a:stretch>
            <a:fillRect/>
          </a:stretch>
        </p:blipFill>
        <p:spPr>
          <a:xfrm flipH="1">
            <a:off x="0" y="0"/>
            <a:ext cx="12192000" cy="6858000"/>
          </a:xfrm>
          <a:prstGeom prst="rect">
            <a:avLst/>
          </a:prstGeom>
          <a:noFill/>
          <a:ln>
            <a:noFill/>
          </a:ln>
        </p:spPr>
      </p:pic>
      <p:sp>
        <p:nvSpPr>
          <p:cNvPr id="16" name="Google Shape;16;p3"/>
          <p:cNvSpPr/>
          <p:nvPr/>
        </p:nvSpPr>
        <p:spPr>
          <a:xfrm>
            <a:off x="1069600" y="944000"/>
            <a:ext cx="10052800" cy="49700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3"/>
          <p:cNvSpPr txBox="1">
            <a:spLocks noGrp="1"/>
          </p:cNvSpPr>
          <p:nvPr>
            <p:ph type="title"/>
          </p:nvPr>
        </p:nvSpPr>
        <p:spPr>
          <a:xfrm>
            <a:off x="3183800" y="3031639"/>
            <a:ext cx="5824400" cy="10972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8" name="Google Shape;18;p3"/>
          <p:cNvSpPr txBox="1">
            <a:spLocks noGrp="1"/>
          </p:cNvSpPr>
          <p:nvPr>
            <p:ph type="title" idx="2" hasCustomPrompt="1"/>
          </p:nvPr>
        </p:nvSpPr>
        <p:spPr>
          <a:xfrm>
            <a:off x="5486400" y="2184393"/>
            <a:ext cx="1219200" cy="687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9" name="Google Shape;19;p3"/>
          <p:cNvSpPr txBox="1">
            <a:spLocks noGrp="1"/>
          </p:cNvSpPr>
          <p:nvPr>
            <p:ph type="subTitle" idx="1"/>
          </p:nvPr>
        </p:nvSpPr>
        <p:spPr>
          <a:xfrm>
            <a:off x="3007800" y="4399613"/>
            <a:ext cx="61764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0102570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20"/>
        <p:cNvGrpSpPr/>
        <p:nvPr/>
      </p:nvGrpSpPr>
      <p:grpSpPr>
        <a:xfrm>
          <a:off x="0" y="0"/>
          <a:ext cx="0" cy="0"/>
          <a:chOff x="0" y="0"/>
          <a:chExt cx="0" cy="0"/>
        </a:xfrm>
      </p:grpSpPr>
      <p:pic>
        <p:nvPicPr>
          <p:cNvPr id="21" name="Google Shape;21;p4"/>
          <p:cNvPicPr preferRelativeResize="0"/>
          <p:nvPr/>
        </p:nvPicPr>
        <p:blipFill>
          <a:blip r:embed="rId2">
            <a:alphaModFix/>
          </a:blip>
          <a:stretch>
            <a:fillRect/>
          </a:stretch>
        </p:blipFill>
        <p:spPr>
          <a:xfrm rot="10800000" flipH="1">
            <a:off x="0" y="0"/>
            <a:ext cx="12192000" cy="6858000"/>
          </a:xfrm>
          <a:prstGeom prst="rect">
            <a:avLst/>
          </a:prstGeom>
          <a:noFill/>
          <a:ln>
            <a:noFill/>
          </a:ln>
        </p:spPr>
      </p:pic>
      <p:sp>
        <p:nvSpPr>
          <p:cNvPr id="22" name="Google Shape;22;p4"/>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4"/>
          <p:cNvSpPr txBox="1">
            <a:spLocks noGrp="1"/>
          </p:cNvSpPr>
          <p:nvPr>
            <p:ph type="title"/>
          </p:nvPr>
        </p:nvSpPr>
        <p:spPr>
          <a:xfrm>
            <a:off x="960000" y="5161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4" name="Google Shape;24;p4"/>
          <p:cNvSpPr txBox="1">
            <a:spLocks noGrp="1"/>
          </p:cNvSpPr>
          <p:nvPr>
            <p:ph type="body" idx="1"/>
          </p:nvPr>
        </p:nvSpPr>
        <p:spPr>
          <a:xfrm>
            <a:off x="960000" y="1409633"/>
            <a:ext cx="10272000" cy="4722800"/>
          </a:xfrm>
          <a:prstGeom prst="rect">
            <a:avLst/>
          </a:prstGeom>
        </p:spPr>
        <p:txBody>
          <a:bodyPr spcFirstLastPara="1" wrap="square" lIns="91425" tIns="91425" rIns="91425" bIns="91425" anchor="ctr" anchorCtr="0">
            <a:noAutofit/>
          </a:bodyPr>
          <a:lstStyle>
            <a:lvl1pPr marL="609585" lvl="0" indent="-440256" rtl="0">
              <a:lnSpc>
                <a:spcPct val="100000"/>
              </a:lnSpc>
              <a:spcBef>
                <a:spcPts val="0"/>
              </a:spcBef>
              <a:spcAft>
                <a:spcPts val="0"/>
              </a:spcAft>
              <a:buSzPts val="1600"/>
              <a:buAutoNum type="arabicPeriod"/>
              <a:defRPr sz="1733"/>
            </a:lvl1pPr>
            <a:lvl2pPr marL="1219170" lvl="1" indent="-440256" rtl="0">
              <a:lnSpc>
                <a:spcPct val="100000"/>
              </a:lnSpc>
              <a:spcBef>
                <a:spcPts val="0"/>
              </a:spcBef>
              <a:spcAft>
                <a:spcPts val="0"/>
              </a:spcAft>
              <a:buSzPts val="1600"/>
              <a:buFont typeface="Roboto Condensed Light"/>
              <a:buAutoNum type="alphaLcPeriod"/>
              <a:defRPr sz="2133"/>
            </a:lvl2pPr>
            <a:lvl3pPr marL="1828754" lvl="2" indent="-440256" rtl="0">
              <a:lnSpc>
                <a:spcPct val="100000"/>
              </a:lnSpc>
              <a:spcBef>
                <a:spcPts val="0"/>
              </a:spcBef>
              <a:spcAft>
                <a:spcPts val="0"/>
              </a:spcAft>
              <a:buSzPts val="1600"/>
              <a:buFont typeface="Roboto Condensed Light"/>
              <a:buAutoNum type="romanLcPeriod"/>
              <a:defRPr sz="2133"/>
            </a:lvl3pPr>
            <a:lvl4pPr marL="2438339" lvl="3" indent="-440256" rtl="0">
              <a:lnSpc>
                <a:spcPct val="100000"/>
              </a:lnSpc>
              <a:spcBef>
                <a:spcPts val="0"/>
              </a:spcBef>
              <a:spcAft>
                <a:spcPts val="0"/>
              </a:spcAft>
              <a:buSzPts val="1600"/>
              <a:buFont typeface="Roboto Condensed Light"/>
              <a:buAutoNum type="arabicPeriod"/>
              <a:defRPr sz="2133"/>
            </a:lvl4pPr>
            <a:lvl5pPr marL="3047924" lvl="4" indent="-440256" rtl="0">
              <a:lnSpc>
                <a:spcPct val="100000"/>
              </a:lnSpc>
              <a:spcBef>
                <a:spcPts val="0"/>
              </a:spcBef>
              <a:spcAft>
                <a:spcPts val="0"/>
              </a:spcAft>
              <a:buSzPts val="1600"/>
              <a:buFont typeface="Roboto Condensed Light"/>
              <a:buAutoNum type="alphaLcPeriod"/>
              <a:defRPr sz="2133"/>
            </a:lvl5pPr>
            <a:lvl6pPr marL="3657509" lvl="5" indent="-440256" rtl="0">
              <a:lnSpc>
                <a:spcPct val="100000"/>
              </a:lnSpc>
              <a:spcBef>
                <a:spcPts val="0"/>
              </a:spcBef>
              <a:spcAft>
                <a:spcPts val="0"/>
              </a:spcAft>
              <a:buSzPts val="1600"/>
              <a:buFont typeface="Roboto Condensed Light"/>
              <a:buAutoNum type="romanLcPeriod"/>
              <a:defRPr sz="2133"/>
            </a:lvl6pPr>
            <a:lvl7pPr marL="4267093" lvl="6" indent="-440256" rtl="0">
              <a:lnSpc>
                <a:spcPct val="100000"/>
              </a:lnSpc>
              <a:spcBef>
                <a:spcPts val="0"/>
              </a:spcBef>
              <a:spcAft>
                <a:spcPts val="0"/>
              </a:spcAft>
              <a:buSzPts val="1600"/>
              <a:buFont typeface="Roboto Condensed Light"/>
              <a:buAutoNum type="arabicPeriod"/>
              <a:defRPr sz="2133"/>
            </a:lvl7pPr>
            <a:lvl8pPr marL="4876678" lvl="7" indent="-440256" rtl="0">
              <a:lnSpc>
                <a:spcPct val="100000"/>
              </a:lnSpc>
              <a:spcBef>
                <a:spcPts val="0"/>
              </a:spcBef>
              <a:spcAft>
                <a:spcPts val="0"/>
              </a:spcAft>
              <a:buSzPts val="1600"/>
              <a:buFont typeface="Roboto Condensed Light"/>
              <a:buAutoNum type="alphaLcPeriod"/>
              <a:defRPr sz="2133"/>
            </a:lvl8pPr>
            <a:lvl9pPr marL="5486263" lvl="8" indent="-440256" rtl="0">
              <a:lnSpc>
                <a:spcPct val="100000"/>
              </a:lnSpc>
              <a:spcBef>
                <a:spcPts val="0"/>
              </a:spcBef>
              <a:spcAft>
                <a:spcPts val="0"/>
              </a:spcAft>
              <a:buSzPts val="1600"/>
              <a:buFont typeface="Roboto Condensed Light"/>
              <a:buAutoNum type="romanLcPeriod"/>
              <a:defRPr sz="2133"/>
            </a:lvl9pPr>
          </a:lstStyle>
          <a:p>
            <a:endParaRPr/>
          </a:p>
        </p:txBody>
      </p:sp>
    </p:spTree>
    <p:extLst>
      <p:ext uri="{BB962C8B-B14F-4D97-AF65-F5344CB8AC3E}">
        <p14:creationId xmlns:p14="http://schemas.microsoft.com/office/powerpoint/2010/main" val="26514313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pic>
        <p:nvPicPr>
          <p:cNvPr id="26" name="Google Shape;26;p5"/>
          <p:cNvPicPr preferRelativeResize="0"/>
          <p:nvPr/>
        </p:nvPicPr>
        <p:blipFill>
          <a:blip r:embed="rId2">
            <a:alphaModFix/>
          </a:blip>
          <a:stretch>
            <a:fillRect/>
          </a:stretch>
        </p:blipFill>
        <p:spPr>
          <a:xfrm rot="10800000">
            <a:off x="0" y="0"/>
            <a:ext cx="12192000" cy="6858000"/>
          </a:xfrm>
          <a:prstGeom prst="rect">
            <a:avLst/>
          </a:prstGeom>
          <a:noFill/>
          <a:ln>
            <a:noFill/>
          </a:ln>
        </p:spPr>
      </p:pic>
      <p:sp>
        <p:nvSpPr>
          <p:cNvPr id="27" name="Google Shape;27;p5"/>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5"/>
          <p:cNvSpPr txBox="1">
            <a:spLocks noGrp="1"/>
          </p:cNvSpPr>
          <p:nvPr>
            <p:ph type="title"/>
          </p:nvPr>
        </p:nvSpPr>
        <p:spPr>
          <a:xfrm>
            <a:off x="1880195" y="3569287"/>
            <a:ext cx="36568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2933" b="1">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 name="Google Shape;29;p5"/>
          <p:cNvSpPr txBox="1">
            <a:spLocks noGrp="1"/>
          </p:cNvSpPr>
          <p:nvPr>
            <p:ph type="title" idx="2"/>
          </p:nvPr>
        </p:nvSpPr>
        <p:spPr>
          <a:xfrm>
            <a:off x="6655005" y="3569287"/>
            <a:ext cx="36568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2933" b="1">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 name="Google Shape;30;p5"/>
          <p:cNvSpPr txBox="1">
            <a:spLocks noGrp="1"/>
          </p:cNvSpPr>
          <p:nvPr>
            <p:ph type="subTitle" idx="1"/>
          </p:nvPr>
        </p:nvSpPr>
        <p:spPr>
          <a:xfrm>
            <a:off x="6499605" y="4117853"/>
            <a:ext cx="39676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133"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1" name="Google Shape;31;p5"/>
          <p:cNvSpPr txBox="1">
            <a:spLocks noGrp="1"/>
          </p:cNvSpPr>
          <p:nvPr>
            <p:ph type="subTitle" idx="3"/>
          </p:nvPr>
        </p:nvSpPr>
        <p:spPr>
          <a:xfrm>
            <a:off x="1724795" y="4117853"/>
            <a:ext cx="39676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133"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2" name="Google Shape;32;p5"/>
          <p:cNvSpPr txBox="1">
            <a:spLocks noGrp="1"/>
          </p:cNvSpPr>
          <p:nvPr>
            <p:ph type="title" idx="4"/>
          </p:nvPr>
        </p:nvSpPr>
        <p:spPr>
          <a:xfrm>
            <a:off x="960000" y="512064"/>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b="1">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87424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2024/8/22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42478111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
        <p:cNvGrpSpPr/>
        <p:nvPr/>
      </p:nvGrpSpPr>
      <p:grpSpPr>
        <a:xfrm>
          <a:off x="0" y="0"/>
          <a:ext cx="0" cy="0"/>
          <a:chOff x="0" y="0"/>
          <a:chExt cx="0" cy="0"/>
        </a:xfrm>
      </p:grpSpPr>
      <p:pic>
        <p:nvPicPr>
          <p:cNvPr id="38" name="Google Shape;38;p7"/>
          <p:cNvPicPr preferRelativeResize="0"/>
          <p:nvPr/>
        </p:nvPicPr>
        <p:blipFill>
          <a:blip r:embed="rId2">
            <a:alphaModFix/>
          </a:blip>
          <a:stretch>
            <a:fillRect/>
          </a:stretch>
        </p:blipFill>
        <p:spPr>
          <a:xfrm flipH="1">
            <a:off x="0" y="0"/>
            <a:ext cx="12192000" cy="6858000"/>
          </a:xfrm>
          <a:prstGeom prst="rect">
            <a:avLst/>
          </a:prstGeom>
          <a:noFill/>
          <a:ln>
            <a:noFill/>
          </a:ln>
        </p:spPr>
      </p:pic>
      <p:sp>
        <p:nvSpPr>
          <p:cNvPr id="39" name="Google Shape;39;p7"/>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body" idx="1"/>
          </p:nvPr>
        </p:nvSpPr>
        <p:spPr>
          <a:xfrm>
            <a:off x="1471400" y="2172200"/>
            <a:ext cx="9249200" cy="3048000"/>
          </a:xfrm>
          <a:prstGeom prst="rect">
            <a:avLst/>
          </a:prstGeom>
        </p:spPr>
        <p:txBody>
          <a:bodyPr spcFirstLastPara="1" wrap="square" lIns="91425" tIns="91425" rIns="91425" bIns="91425" anchor="ctr" anchorCtr="0">
            <a:noAutofit/>
          </a:bodyPr>
          <a:lstStyle>
            <a:lvl1pPr marL="609585" lvl="0" indent="-440256" rtl="0">
              <a:lnSpc>
                <a:spcPct val="100000"/>
              </a:lnSpc>
              <a:spcBef>
                <a:spcPts val="0"/>
              </a:spcBef>
              <a:spcAft>
                <a:spcPts val="0"/>
              </a:spcAft>
              <a:buSzPts val="1600"/>
              <a:buFont typeface="Nunito Light"/>
              <a:buChar char="●"/>
              <a:defRPr sz="2133"/>
            </a:lvl1pPr>
            <a:lvl2pPr marL="1219170" lvl="1" indent="-440256" rtl="0">
              <a:lnSpc>
                <a:spcPct val="100000"/>
              </a:lnSpc>
              <a:spcBef>
                <a:spcPts val="0"/>
              </a:spcBef>
              <a:spcAft>
                <a:spcPts val="0"/>
              </a:spcAft>
              <a:buSzPts val="1600"/>
              <a:buFont typeface="Nunito Light"/>
              <a:buChar char="○"/>
              <a:defRPr/>
            </a:lvl2pPr>
            <a:lvl3pPr marL="1828754" lvl="2" indent="-431789" rtl="0">
              <a:lnSpc>
                <a:spcPct val="100000"/>
              </a:lnSpc>
              <a:spcBef>
                <a:spcPts val="2133"/>
              </a:spcBef>
              <a:spcAft>
                <a:spcPts val="0"/>
              </a:spcAft>
              <a:buSzPts val="1500"/>
              <a:buFont typeface="Nunito Light"/>
              <a:buChar char="■"/>
              <a:defRPr/>
            </a:lvl3pPr>
            <a:lvl4pPr marL="2438339" lvl="3" indent="-431789" rtl="0">
              <a:lnSpc>
                <a:spcPct val="100000"/>
              </a:lnSpc>
              <a:spcBef>
                <a:spcPts val="2133"/>
              </a:spcBef>
              <a:spcAft>
                <a:spcPts val="0"/>
              </a:spcAft>
              <a:buSzPts val="1500"/>
              <a:buFont typeface="Nunito Light"/>
              <a:buChar char="●"/>
              <a:defRPr/>
            </a:lvl4pPr>
            <a:lvl5pPr marL="3047924" lvl="4" indent="-440256" rtl="0">
              <a:lnSpc>
                <a:spcPct val="100000"/>
              </a:lnSpc>
              <a:spcBef>
                <a:spcPts val="2133"/>
              </a:spcBef>
              <a:spcAft>
                <a:spcPts val="0"/>
              </a:spcAft>
              <a:buSzPts val="1600"/>
              <a:buFont typeface="Nunito Light"/>
              <a:buChar char="○"/>
              <a:defRPr/>
            </a:lvl5pPr>
            <a:lvl6pPr marL="3657509" lvl="5" indent="-440256" rtl="0">
              <a:lnSpc>
                <a:spcPct val="100000"/>
              </a:lnSpc>
              <a:spcBef>
                <a:spcPts val="2133"/>
              </a:spcBef>
              <a:spcAft>
                <a:spcPts val="0"/>
              </a:spcAft>
              <a:buSzPts val="1600"/>
              <a:buFont typeface="Nunito Light"/>
              <a:buChar char="■"/>
              <a:defRPr/>
            </a:lvl6pPr>
            <a:lvl7pPr marL="4267093" lvl="6" indent="-414856" rtl="0">
              <a:lnSpc>
                <a:spcPct val="100000"/>
              </a:lnSpc>
              <a:spcBef>
                <a:spcPts val="2133"/>
              </a:spcBef>
              <a:spcAft>
                <a:spcPts val="0"/>
              </a:spcAft>
              <a:buSzPts val="1300"/>
              <a:buFont typeface="Nunito Light"/>
              <a:buChar char="●"/>
              <a:defRPr/>
            </a:lvl7pPr>
            <a:lvl8pPr marL="4876678" lvl="7" indent="-414856" rtl="0">
              <a:lnSpc>
                <a:spcPct val="100000"/>
              </a:lnSpc>
              <a:spcBef>
                <a:spcPts val="2133"/>
              </a:spcBef>
              <a:spcAft>
                <a:spcPts val="0"/>
              </a:spcAft>
              <a:buSzPts val="1300"/>
              <a:buFont typeface="Nunito Light"/>
              <a:buChar char="○"/>
              <a:defRPr/>
            </a:lvl8pPr>
            <a:lvl9pPr marL="5486263" lvl="8" indent="-440256" rtl="0">
              <a:lnSpc>
                <a:spcPct val="100000"/>
              </a:lnSpc>
              <a:spcBef>
                <a:spcPts val="2133"/>
              </a:spcBef>
              <a:spcAft>
                <a:spcPts val="2133"/>
              </a:spcAft>
              <a:buSzPts val="1600"/>
              <a:buFont typeface="Nunito Light"/>
              <a:buChar char="■"/>
              <a:defRPr/>
            </a:lvl9pPr>
          </a:lstStyle>
          <a:p>
            <a:endParaRPr/>
          </a:p>
        </p:txBody>
      </p:sp>
      <p:sp>
        <p:nvSpPr>
          <p:cNvPr id="41" name="Google Shape;41;p7"/>
          <p:cNvSpPr txBox="1">
            <a:spLocks noGrp="1"/>
          </p:cNvSpPr>
          <p:nvPr>
            <p:ph type="title"/>
          </p:nvPr>
        </p:nvSpPr>
        <p:spPr>
          <a:xfrm>
            <a:off x="960000" y="512064"/>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0787419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
        <p:cNvGrpSpPr/>
        <p:nvPr/>
      </p:nvGrpSpPr>
      <p:grpSpPr>
        <a:xfrm>
          <a:off x="0" y="0"/>
          <a:ext cx="0" cy="0"/>
          <a:chOff x="0" y="0"/>
          <a:chExt cx="0" cy="0"/>
        </a:xfrm>
      </p:grpSpPr>
      <p:pic>
        <p:nvPicPr>
          <p:cNvPr id="46" name="Google Shape;46;p9"/>
          <p:cNvPicPr preferRelativeResize="0"/>
          <p:nvPr/>
        </p:nvPicPr>
        <p:blipFill>
          <a:blip r:embed="rId2">
            <a:alphaModFix/>
          </a:blip>
          <a:stretch>
            <a:fillRect/>
          </a:stretch>
        </p:blipFill>
        <p:spPr>
          <a:xfrm flipH="1">
            <a:off x="0" y="0"/>
            <a:ext cx="12192000" cy="6858000"/>
          </a:xfrm>
          <a:prstGeom prst="rect">
            <a:avLst/>
          </a:prstGeom>
          <a:noFill/>
          <a:ln>
            <a:noFill/>
          </a:ln>
        </p:spPr>
      </p:pic>
      <p:sp>
        <p:nvSpPr>
          <p:cNvPr id="47" name="Google Shape;47;p9"/>
          <p:cNvSpPr txBox="1">
            <a:spLocks noGrp="1"/>
          </p:cNvSpPr>
          <p:nvPr>
            <p:ph type="title"/>
          </p:nvPr>
        </p:nvSpPr>
        <p:spPr>
          <a:xfrm>
            <a:off x="3232800" y="2000487"/>
            <a:ext cx="5726400" cy="12364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 name="Google Shape;48;p9"/>
          <p:cNvSpPr txBox="1">
            <a:spLocks noGrp="1"/>
          </p:cNvSpPr>
          <p:nvPr>
            <p:ph type="subTitle" idx="1"/>
          </p:nvPr>
        </p:nvSpPr>
        <p:spPr>
          <a:xfrm>
            <a:off x="2502200" y="3625441"/>
            <a:ext cx="71876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3465921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7"/>
        <p:cNvGrpSpPr/>
        <p:nvPr/>
      </p:nvGrpSpPr>
      <p:grpSpPr>
        <a:xfrm>
          <a:off x="0" y="0"/>
          <a:ext cx="0" cy="0"/>
          <a:chOff x="0" y="0"/>
          <a:chExt cx="0" cy="0"/>
        </a:xfrm>
      </p:grpSpPr>
    </p:spTree>
    <p:extLst>
      <p:ext uri="{BB962C8B-B14F-4D97-AF65-F5344CB8AC3E}">
        <p14:creationId xmlns:p14="http://schemas.microsoft.com/office/powerpoint/2010/main" val="15658125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8"/>
        <p:cNvGrpSpPr/>
        <p:nvPr/>
      </p:nvGrpSpPr>
      <p:grpSpPr>
        <a:xfrm>
          <a:off x="0" y="0"/>
          <a:ext cx="0" cy="0"/>
          <a:chOff x="0" y="0"/>
          <a:chExt cx="0" cy="0"/>
        </a:xfrm>
      </p:grpSpPr>
      <p:pic>
        <p:nvPicPr>
          <p:cNvPr id="59" name="Google Shape;59;p13"/>
          <p:cNvPicPr preferRelativeResize="0"/>
          <p:nvPr/>
        </p:nvPicPr>
        <p:blipFill>
          <a:blip r:embed="rId2">
            <a:alphaModFix/>
          </a:blip>
          <a:stretch>
            <a:fillRect/>
          </a:stretch>
        </p:blipFill>
        <p:spPr>
          <a:xfrm>
            <a:off x="33" y="0"/>
            <a:ext cx="12192000" cy="6858000"/>
          </a:xfrm>
          <a:prstGeom prst="rect">
            <a:avLst/>
          </a:prstGeom>
          <a:noFill/>
          <a:ln>
            <a:noFill/>
          </a:ln>
        </p:spPr>
      </p:pic>
      <p:sp>
        <p:nvSpPr>
          <p:cNvPr id="60" name="Google Shape;60;p13"/>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13"/>
          <p:cNvSpPr txBox="1">
            <a:spLocks noGrp="1"/>
          </p:cNvSpPr>
          <p:nvPr>
            <p:ph type="title"/>
          </p:nvPr>
        </p:nvSpPr>
        <p:spPr>
          <a:xfrm>
            <a:off x="1035951" y="2819776"/>
            <a:ext cx="30740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 name="Google Shape;62;p13"/>
          <p:cNvSpPr txBox="1">
            <a:spLocks noGrp="1"/>
          </p:cNvSpPr>
          <p:nvPr>
            <p:ph type="subTitle" idx="1"/>
          </p:nvPr>
        </p:nvSpPr>
        <p:spPr>
          <a:xfrm>
            <a:off x="950951" y="3351265"/>
            <a:ext cx="324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3" name="Google Shape;63;p13"/>
          <p:cNvSpPr txBox="1">
            <a:spLocks noGrp="1"/>
          </p:cNvSpPr>
          <p:nvPr>
            <p:ph type="title" idx="2"/>
          </p:nvPr>
        </p:nvSpPr>
        <p:spPr>
          <a:xfrm>
            <a:off x="8081249" y="4906992"/>
            <a:ext cx="30740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4" name="Google Shape;64;p13"/>
          <p:cNvSpPr txBox="1">
            <a:spLocks noGrp="1"/>
          </p:cNvSpPr>
          <p:nvPr>
            <p:ph type="subTitle" idx="3"/>
          </p:nvPr>
        </p:nvSpPr>
        <p:spPr>
          <a:xfrm>
            <a:off x="7996249" y="5438483"/>
            <a:ext cx="324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 name="Google Shape;65;p13"/>
          <p:cNvSpPr txBox="1">
            <a:spLocks noGrp="1"/>
          </p:cNvSpPr>
          <p:nvPr>
            <p:ph type="title" idx="4"/>
          </p:nvPr>
        </p:nvSpPr>
        <p:spPr>
          <a:xfrm>
            <a:off x="4558600" y="3884104"/>
            <a:ext cx="30740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6" name="Google Shape;66;p13"/>
          <p:cNvSpPr txBox="1">
            <a:spLocks noGrp="1"/>
          </p:cNvSpPr>
          <p:nvPr>
            <p:ph type="subTitle" idx="5"/>
          </p:nvPr>
        </p:nvSpPr>
        <p:spPr>
          <a:xfrm>
            <a:off x="4473600" y="4415593"/>
            <a:ext cx="324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7" name="Google Shape;67;p13"/>
          <p:cNvSpPr txBox="1">
            <a:spLocks noGrp="1"/>
          </p:cNvSpPr>
          <p:nvPr>
            <p:ph type="title" idx="6" hasCustomPrompt="1"/>
          </p:nvPr>
        </p:nvSpPr>
        <p:spPr>
          <a:xfrm>
            <a:off x="2083151" y="1839771"/>
            <a:ext cx="979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8" name="Google Shape;68;p13"/>
          <p:cNvSpPr txBox="1">
            <a:spLocks noGrp="1"/>
          </p:cNvSpPr>
          <p:nvPr>
            <p:ph type="title" idx="7" hasCustomPrompt="1"/>
          </p:nvPr>
        </p:nvSpPr>
        <p:spPr>
          <a:xfrm>
            <a:off x="5606219" y="2888700"/>
            <a:ext cx="979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9" name="Google Shape;69;p13"/>
          <p:cNvSpPr txBox="1">
            <a:spLocks noGrp="1"/>
          </p:cNvSpPr>
          <p:nvPr>
            <p:ph type="title" idx="8" hasCustomPrompt="1"/>
          </p:nvPr>
        </p:nvSpPr>
        <p:spPr>
          <a:xfrm>
            <a:off x="9128449" y="3937643"/>
            <a:ext cx="979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0" name="Google Shape;70;p13"/>
          <p:cNvSpPr txBox="1">
            <a:spLocks noGrp="1"/>
          </p:cNvSpPr>
          <p:nvPr>
            <p:ph type="title" idx="9"/>
          </p:nvPr>
        </p:nvSpPr>
        <p:spPr>
          <a:xfrm>
            <a:off x="960000" y="5161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b="1">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pic>
        <p:nvPicPr>
          <p:cNvPr id="71" name="Google Shape;71;p13"/>
          <p:cNvPicPr preferRelativeResize="0"/>
          <p:nvPr/>
        </p:nvPicPr>
        <p:blipFill>
          <a:blip r:embed="rId3">
            <a:alphaModFix/>
          </a:blip>
          <a:stretch>
            <a:fillRect/>
          </a:stretch>
        </p:blipFill>
        <p:spPr>
          <a:xfrm>
            <a:off x="159902" y="711135"/>
            <a:ext cx="2121865" cy="376367"/>
          </a:xfrm>
          <a:prstGeom prst="rect">
            <a:avLst/>
          </a:prstGeom>
          <a:noFill/>
          <a:ln>
            <a:noFill/>
          </a:ln>
        </p:spPr>
      </p:pic>
    </p:spTree>
    <p:extLst>
      <p:ext uri="{BB962C8B-B14F-4D97-AF65-F5344CB8AC3E}">
        <p14:creationId xmlns:p14="http://schemas.microsoft.com/office/powerpoint/2010/main" val="22070970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5"/>
        <p:cNvGrpSpPr/>
        <p:nvPr/>
      </p:nvGrpSpPr>
      <p:grpSpPr>
        <a:xfrm>
          <a:off x="0" y="0"/>
          <a:ext cx="0" cy="0"/>
          <a:chOff x="0" y="0"/>
          <a:chExt cx="0" cy="0"/>
        </a:xfrm>
      </p:grpSpPr>
      <p:pic>
        <p:nvPicPr>
          <p:cNvPr id="86" name="Google Shape;86;p17"/>
          <p:cNvPicPr preferRelativeResize="0"/>
          <p:nvPr/>
        </p:nvPicPr>
        <p:blipFill>
          <a:blip r:embed="rId2">
            <a:alphaModFix/>
          </a:blip>
          <a:stretch>
            <a:fillRect/>
          </a:stretch>
        </p:blipFill>
        <p:spPr>
          <a:xfrm flipH="1">
            <a:off x="0" y="0"/>
            <a:ext cx="12192000" cy="6858000"/>
          </a:xfrm>
          <a:prstGeom prst="rect">
            <a:avLst/>
          </a:prstGeom>
          <a:noFill/>
          <a:ln>
            <a:noFill/>
          </a:ln>
        </p:spPr>
      </p:pic>
      <p:sp>
        <p:nvSpPr>
          <p:cNvPr id="87" name="Google Shape;87;p17"/>
          <p:cNvSpPr/>
          <p:nvPr/>
        </p:nvSpPr>
        <p:spPr>
          <a:xfrm>
            <a:off x="2555400" y="832067"/>
            <a:ext cx="70812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17"/>
          <p:cNvSpPr txBox="1">
            <a:spLocks noGrp="1"/>
          </p:cNvSpPr>
          <p:nvPr>
            <p:ph type="title"/>
          </p:nvPr>
        </p:nvSpPr>
        <p:spPr>
          <a:xfrm>
            <a:off x="4721800" y="3307267"/>
            <a:ext cx="27484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9" name="Google Shape;89;p17"/>
          <p:cNvSpPr txBox="1">
            <a:spLocks noGrp="1"/>
          </p:cNvSpPr>
          <p:nvPr>
            <p:ph type="subTitle" idx="1"/>
          </p:nvPr>
        </p:nvSpPr>
        <p:spPr>
          <a:xfrm>
            <a:off x="2847400" y="3894456"/>
            <a:ext cx="64972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39535617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1"/>
        <p:cNvGrpSpPr/>
        <p:nvPr/>
      </p:nvGrpSpPr>
      <p:grpSpPr>
        <a:xfrm>
          <a:off x="0" y="0"/>
          <a:ext cx="0" cy="0"/>
          <a:chOff x="0" y="0"/>
          <a:chExt cx="0" cy="0"/>
        </a:xfrm>
      </p:grpSpPr>
      <p:pic>
        <p:nvPicPr>
          <p:cNvPr id="142" name="Google Shape;142;p2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43" name="Google Shape;143;p25"/>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25"/>
          <p:cNvSpPr txBox="1">
            <a:spLocks noGrp="1"/>
          </p:cNvSpPr>
          <p:nvPr>
            <p:ph type="title"/>
          </p:nvPr>
        </p:nvSpPr>
        <p:spPr>
          <a:xfrm>
            <a:off x="3284413" y="1910940"/>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5" name="Google Shape;145;p25"/>
          <p:cNvSpPr txBox="1">
            <a:spLocks noGrp="1"/>
          </p:cNvSpPr>
          <p:nvPr>
            <p:ph type="subTitle" idx="1"/>
          </p:nvPr>
        </p:nvSpPr>
        <p:spPr>
          <a:xfrm>
            <a:off x="3284419" y="2529007"/>
            <a:ext cx="28428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6" name="Google Shape;146;p25"/>
          <p:cNvSpPr txBox="1">
            <a:spLocks noGrp="1"/>
          </p:cNvSpPr>
          <p:nvPr>
            <p:ph type="title" idx="2"/>
          </p:nvPr>
        </p:nvSpPr>
        <p:spPr>
          <a:xfrm>
            <a:off x="6328435" y="1910940"/>
            <a:ext cx="26376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7" name="Google Shape;147;p25"/>
          <p:cNvSpPr txBox="1">
            <a:spLocks noGrp="1"/>
          </p:cNvSpPr>
          <p:nvPr>
            <p:ph type="subTitle" idx="3"/>
          </p:nvPr>
        </p:nvSpPr>
        <p:spPr>
          <a:xfrm>
            <a:off x="6125235" y="2529011"/>
            <a:ext cx="2840800" cy="73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8" name="Google Shape;148;p25"/>
          <p:cNvSpPr txBox="1">
            <a:spLocks noGrp="1"/>
          </p:cNvSpPr>
          <p:nvPr>
            <p:ph type="title" idx="4"/>
          </p:nvPr>
        </p:nvSpPr>
        <p:spPr>
          <a:xfrm>
            <a:off x="3284413" y="4044540"/>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9" name="Google Shape;149;p25"/>
          <p:cNvSpPr txBox="1">
            <a:spLocks noGrp="1"/>
          </p:cNvSpPr>
          <p:nvPr>
            <p:ph type="subTitle" idx="5"/>
          </p:nvPr>
        </p:nvSpPr>
        <p:spPr>
          <a:xfrm>
            <a:off x="3284419" y="4662607"/>
            <a:ext cx="28428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50" name="Google Shape;150;p25"/>
          <p:cNvSpPr txBox="1">
            <a:spLocks noGrp="1"/>
          </p:cNvSpPr>
          <p:nvPr>
            <p:ph type="title" idx="6"/>
          </p:nvPr>
        </p:nvSpPr>
        <p:spPr>
          <a:xfrm>
            <a:off x="6328435" y="4044540"/>
            <a:ext cx="26376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1" name="Google Shape;151;p25"/>
          <p:cNvSpPr txBox="1">
            <a:spLocks noGrp="1"/>
          </p:cNvSpPr>
          <p:nvPr>
            <p:ph type="subTitle" idx="7"/>
          </p:nvPr>
        </p:nvSpPr>
        <p:spPr>
          <a:xfrm>
            <a:off x="6125235" y="4662611"/>
            <a:ext cx="2840800" cy="73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52" name="Google Shape;152;p25"/>
          <p:cNvSpPr txBox="1">
            <a:spLocks noGrp="1"/>
          </p:cNvSpPr>
          <p:nvPr>
            <p:ph type="title" idx="8"/>
          </p:nvPr>
        </p:nvSpPr>
        <p:spPr>
          <a:xfrm>
            <a:off x="960000" y="512064"/>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4386536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4"/>
        <p:cNvGrpSpPr/>
        <p:nvPr/>
      </p:nvGrpSpPr>
      <p:grpSpPr>
        <a:xfrm>
          <a:off x="0" y="0"/>
          <a:ext cx="0" cy="0"/>
          <a:chOff x="0" y="0"/>
          <a:chExt cx="0" cy="0"/>
        </a:xfrm>
      </p:grpSpPr>
      <p:pic>
        <p:nvPicPr>
          <p:cNvPr id="205" name="Google Shape;205;p30"/>
          <p:cNvPicPr preferRelativeResize="0"/>
          <p:nvPr/>
        </p:nvPicPr>
        <p:blipFill>
          <a:blip r:embed="rId2">
            <a:alphaModFix/>
          </a:blip>
          <a:stretch>
            <a:fillRect/>
          </a:stretch>
        </p:blipFill>
        <p:spPr>
          <a:xfrm rot="10800000">
            <a:off x="0" y="0"/>
            <a:ext cx="12192000" cy="6858000"/>
          </a:xfrm>
          <a:prstGeom prst="rect">
            <a:avLst/>
          </a:prstGeom>
          <a:noFill/>
          <a:ln>
            <a:noFill/>
          </a:ln>
        </p:spPr>
      </p:pic>
      <p:sp>
        <p:nvSpPr>
          <p:cNvPr id="206" name="Google Shape;206;p30"/>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30"/>
          <p:cNvSpPr txBox="1">
            <a:spLocks noGrp="1"/>
          </p:cNvSpPr>
          <p:nvPr>
            <p:ph type="title"/>
          </p:nvPr>
        </p:nvSpPr>
        <p:spPr>
          <a:xfrm>
            <a:off x="3529400" y="801515"/>
            <a:ext cx="5133200" cy="12892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sz="9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30"/>
          <p:cNvSpPr txBox="1">
            <a:spLocks noGrp="1"/>
          </p:cNvSpPr>
          <p:nvPr>
            <p:ph type="subTitle" idx="1"/>
          </p:nvPr>
        </p:nvSpPr>
        <p:spPr>
          <a:xfrm>
            <a:off x="3806200" y="2217391"/>
            <a:ext cx="4579600" cy="146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09" name="Google Shape;209;p30"/>
          <p:cNvSpPr txBox="1"/>
          <p:nvPr/>
        </p:nvSpPr>
        <p:spPr>
          <a:xfrm>
            <a:off x="3639800" y="4609815"/>
            <a:ext cx="4912400" cy="8208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400"/>
              </a:spcBef>
              <a:spcAft>
                <a:spcPts val="0"/>
              </a:spcAft>
              <a:buNone/>
            </a:pPr>
            <a:r>
              <a:rPr lang="en" sz="1600">
                <a:solidFill>
                  <a:schemeClr val="dk1"/>
                </a:solidFill>
                <a:latin typeface="Manjari"/>
                <a:ea typeface="Manjari"/>
                <a:cs typeface="Manjari"/>
                <a:sym typeface="Manjari"/>
              </a:rPr>
              <a:t>CREDITS: This presentation template was created by </a:t>
            </a:r>
            <a:r>
              <a:rPr lang="en" sz="1600" b="1">
                <a:solidFill>
                  <a:schemeClr val="dk1"/>
                </a:solidFill>
                <a:uFill>
                  <a:noFill/>
                </a:uFill>
                <a:latin typeface="Manjari"/>
                <a:ea typeface="Manjari"/>
                <a:cs typeface="Manjari"/>
                <a:sym typeface="Manjari"/>
                <a:hlinkClick r:id="rId3">
                  <a:extLst>
                    <a:ext uri="{A12FA001-AC4F-418D-AE19-62706E023703}">
                      <ahyp:hlinkClr xmlns:ahyp="http://schemas.microsoft.com/office/drawing/2018/hyperlinkcolor" val="tx"/>
                    </a:ext>
                  </a:extLst>
                </a:hlinkClick>
              </a:rPr>
              <a:t>Slidesgo</a:t>
            </a:r>
            <a:r>
              <a:rPr lang="en" sz="1600">
                <a:solidFill>
                  <a:schemeClr val="dk1"/>
                </a:solidFill>
                <a:latin typeface="Manjari"/>
                <a:ea typeface="Manjari"/>
                <a:cs typeface="Manjari"/>
                <a:sym typeface="Manjari"/>
              </a:rPr>
              <a:t>, and includes icons by </a:t>
            </a:r>
            <a:r>
              <a:rPr lang="en" sz="1600" b="1">
                <a:solidFill>
                  <a:schemeClr val="dk1"/>
                </a:solidFill>
                <a:uFill>
                  <a:noFill/>
                </a:uFill>
                <a:latin typeface="Manjari"/>
                <a:ea typeface="Manjari"/>
                <a:cs typeface="Manjari"/>
                <a:sym typeface="Manjari"/>
                <a:hlinkClick r:id="rId4">
                  <a:extLst>
                    <a:ext uri="{A12FA001-AC4F-418D-AE19-62706E023703}">
                      <ahyp:hlinkClr xmlns:ahyp="http://schemas.microsoft.com/office/drawing/2018/hyperlinkcolor" val="tx"/>
                    </a:ext>
                  </a:extLst>
                </a:hlinkClick>
              </a:rPr>
              <a:t>Flaticon</a:t>
            </a:r>
            <a:r>
              <a:rPr lang="en" sz="1600">
                <a:solidFill>
                  <a:schemeClr val="dk1"/>
                </a:solidFill>
                <a:latin typeface="Manjari"/>
                <a:ea typeface="Manjari"/>
                <a:cs typeface="Manjari"/>
                <a:sym typeface="Manjari"/>
              </a:rPr>
              <a:t>, and infographics &amp; images by </a:t>
            </a:r>
            <a:r>
              <a:rPr lang="en" sz="1600" b="1">
                <a:solidFill>
                  <a:schemeClr val="dk1"/>
                </a:solidFill>
                <a:uFill>
                  <a:noFill/>
                </a:uFill>
                <a:latin typeface="Manjari"/>
                <a:ea typeface="Manjari"/>
                <a:cs typeface="Manjari"/>
                <a:sym typeface="Manjari"/>
                <a:hlinkClick r:id="rId5">
                  <a:extLst>
                    <a:ext uri="{A12FA001-AC4F-418D-AE19-62706E023703}">
                      <ahyp:hlinkClr xmlns:ahyp="http://schemas.microsoft.com/office/drawing/2018/hyperlinkcolor" val="tx"/>
                    </a:ext>
                  </a:extLst>
                </a:hlinkClick>
              </a:rPr>
              <a:t>Freepik</a:t>
            </a:r>
            <a:endParaRPr sz="1600" b="1">
              <a:solidFill>
                <a:schemeClr val="dk1"/>
              </a:solidFill>
              <a:latin typeface="Manjari"/>
              <a:ea typeface="Manjari"/>
              <a:cs typeface="Manjari"/>
              <a:sym typeface="Manjari"/>
            </a:endParaRPr>
          </a:p>
        </p:txBody>
      </p:sp>
    </p:spTree>
    <p:extLst>
      <p:ext uri="{BB962C8B-B14F-4D97-AF65-F5344CB8AC3E}">
        <p14:creationId xmlns:p14="http://schemas.microsoft.com/office/powerpoint/2010/main" val="34859845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10"/>
        <p:cNvGrpSpPr/>
        <p:nvPr/>
      </p:nvGrpSpPr>
      <p:grpSpPr>
        <a:xfrm>
          <a:off x="0" y="0"/>
          <a:ext cx="0" cy="0"/>
          <a:chOff x="0" y="0"/>
          <a:chExt cx="0" cy="0"/>
        </a:xfrm>
      </p:grpSpPr>
      <p:pic>
        <p:nvPicPr>
          <p:cNvPr id="211" name="Google Shape;211;p31"/>
          <p:cNvPicPr preferRelativeResize="0"/>
          <p:nvPr/>
        </p:nvPicPr>
        <p:blipFill>
          <a:blip r:embed="rId2">
            <a:alphaModFix/>
          </a:blip>
          <a:stretch>
            <a:fillRect/>
          </a:stretch>
        </p:blipFill>
        <p:spPr>
          <a:xfrm rot="10800000" flipH="1">
            <a:off x="0" y="0"/>
            <a:ext cx="12192000" cy="6858000"/>
          </a:xfrm>
          <a:prstGeom prst="rect">
            <a:avLst/>
          </a:prstGeom>
          <a:noFill/>
          <a:ln>
            <a:noFill/>
          </a:ln>
        </p:spPr>
      </p:pic>
      <p:grpSp>
        <p:nvGrpSpPr>
          <p:cNvPr id="212" name="Google Shape;212;p31"/>
          <p:cNvGrpSpPr/>
          <p:nvPr/>
        </p:nvGrpSpPr>
        <p:grpSpPr>
          <a:xfrm>
            <a:off x="104867" y="21902"/>
            <a:ext cx="4566989" cy="1394865"/>
            <a:chOff x="3555275" y="-36124"/>
            <a:chExt cx="3425242" cy="1046149"/>
          </a:xfrm>
        </p:grpSpPr>
        <p:sp>
          <p:nvSpPr>
            <p:cNvPr id="213" name="Google Shape;213;p31"/>
            <p:cNvSpPr/>
            <p:nvPr/>
          </p:nvSpPr>
          <p:spPr>
            <a:xfrm>
              <a:off x="3555275" y="-36124"/>
              <a:ext cx="2940525" cy="948175"/>
            </a:xfrm>
            <a:custGeom>
              <a:avLst/>
              <a:gdLst/>
              <a:ahLst/>
              <a:cxnLst/>
              <a:rect l="l" t="t" r="r" b="b"/>
              <a:pathLst>
                <a:path w="117621" h="37927" extrusionOk="0">
                  <a:moveTo>
                    <a:pt x="0" y="585"/>
                  </a:moveTo>
                  <a:cubicBezTo>
                    <a:pt x="8187" y="-585"/>
                    <a:pt x="16626" y="653"/>
                    <a:pt x="24763" y="2133"/>
                  </a:cubicBezTo>
                  <a:cubicBezTo>
                    <a:pt x="28942" y="2893"/>
                    <a:pt x="34272" y="3243"/>
                    <a:pt x="36628" y="6776"/>
                  </a:cubicBezTo>
                  <a:cubicBezTo>
                    <a:pt x="38918" y="10210"/>
                    <a:pt x="39546" y="16239"/>
                    <a:pt x="36628" y="19157"/>
                  </a:cubicBezTo>
                  <a:cubicBezTo>
                    <a:pt x="33690" y="22095"/>
                    <a:pt x="23422" y="17715"/>
                    <a:pt x="25279" y="13998"/>
                  </a:cubicBezTo>
                  <a:cubicBezTo>
                    <a:pt x="31478" y="1591"/>
                    <a:pt x="52947" y="20232"/>
                    <a:pt x="64486" y="27927"/>
                  </a:cubicBezTo>
                  <a:cubicBezTo>
                    <a:pt x="75660" y="35379"/>
                    <a:pt x="90445" y="39422"/>
                    <a:pt x="103693" y="37213"/>
                  </a:cubicBezTo>
                  <a:cubicBezTo>
                    <a:pt x="108424" y="36424"/>
                    <a:pt x="112825" y="33602"/>
                    <a:pt x="117621" y="33602"/>
                  </a:cubicBezTo>
                </a:path>
              </a:pathLst>
            </a:custGeom>
            <a:noFill/>
            <a:ln w="19050" cap="flat" cmpd="sng">
              <a:solidFill>
                <a:schemeClr val="dk1"/>
              </a:solidFill>
              <a:prstDash val="dash"/>
              <a:round/>
              <a:headEnd type="none" w="med" len="med"/>
              <a:tailEnd type="none" w="med" len="med"/>
            </a:ln>
          </p:spPr>
        </p:sp>
        <p:pic>
          <p:nvPicPr>
            <p:cNvPr id="214" name="Google Shape;214;p31"/>
            <p:cNvPicPr preferRelativeResize="0"/>
            <p:nvPr/>
          </p:nvPicPr>
          <p:blipFill>
            <a:blip r:embed="rId3">
              <a:alphaModFix/>
            </a:blip>
            <a:stretch>
              <a:fillRect/>
            </a:stretch>
          </p:blipFill>
          <p:spPr>
            <a:xfrm>
              <a:off x="6189775" y="317425"/>
              <a:ext cx="790742" cy="692600"/>
            </a:xfrm>
            <a:prstGeom prst="rect">
              <a:avLst/>
            </a:prstGeom>
            <a:noFill/>
            <a:ln>
              <a:noFill/>
            </a:ln>
          </p:spPr>
        </p:pic>
      </p:grpSp>
      <p:grpSp>
        <p:nvGrpSpPr>
          <p:cNvPr id="215" name="Google Shape;215;p31"/>
          <p:cNvGrpSpPr/>
          <p:nvPr/>
        </p:nvGrpSpPr>
        <p:grpSpPr>
          <a:xfrm>
            <a:off x="3937000" y="4122931"/>
            <a:ext cx="8164304" cy="2862071"/>
            <a:chOff x="2952750" y="3092198"/>
            <a:chExt cx="6123228" cy="2146553"/>
          </a:xfrm>
        </p:grpSpPr>
        <p:sp>
          <p:nvSpPr>
            <p:cNvPr id="216" name="Google Shape;216;p31"/>
            <p:cNvSpPr/>
            <p:nvPr/>
          </p:nvSpPr>
          <p:spPr>
            <a:xfrm>
              <a:off x="2952750" y="3653250"/>
              <a:ext cx="5048250" cy="1585500"/>
            </a:xfrm>
            <a:custGeom>
              <a:avLst/>
              <a:gdLst/>
              <a:ahLst/>
              <a:cxnLst/>
              <a:rect l="l" t="t" r="r" b="b"/>
              <a:pathLst>
                <a:path w="201930" h="63420" extrusionOk="0">
                  <a:moveTo>
                    <a:pt x="201930" y="27606"/>
                  </a:moveTo>
                  <a:cubicBezTo>
                    <a:pt x="196585" y="36005"/>
                    <a:pt x="184343" y="40894"/>
                    <a:pt x="174498" y="39417"/>
                  </a:cubicBezTo>
                  <a:cubicBezTo>
                    <a:pt x="163581" y="37779"/>
                    <a:pt x="153379" y="32314"/>
                    <a:pt x="144018" y="26463"/>
                  </a:cubicBezTo>
                  <a:cubicBezTo>
                    <a:pt x="138454" y="22986"/>
                    <a:pt x="131266" y="19458"/>
                    <a:pt x="129540" y="13128"/>
                  </a:cubicBezTo>
                  <a:cubicBezTo>
                    <a:pt x="128335" y="8710"/>
                    <a:pt x="129595" y="927"/>
                    <a:pt x="134112" y="174"/>
                  </a:cubicBezTo>
                  <a:cubicBezTo>
                    <a:pt x="137916" y="-460"/>
                    <a:pt x="142150" y="1194"/>
                    <a:pt x="145161" y="3603"/>
                  </a:cubicBezTo>
                  <a:cubicBezTo>
                    <a:pt x="148993" y="6669"/>
                    <a:pt x="148635" y="13241"/>
                    <a:pt x="147828" y="18081"/>
                  </a:cubicBezTo>
                  <a:cubicBezTo>
                    <a:pt x="146042" y="28800"/>
                    <a:pt x="135708" y="39670"/>
                    <a:pt x="124968" y="41322"/>
                  </a:cubicBezTo>
                  <a:cubicBezTo>
                    <a:pt x="110411" y="43562"/>
                    <a:pt x="95882" y="35607"/>
                    <a:pt x="81153" y="35607"/>
                  </a:cubicBezTo>
                  <a:cubicBezTo>
                    <a:pt x="52557" y="35607"/>
                    <a:pt x="20220" y="43200"/>
                    <a:pt x="0" y="63420"/>
                  </a:cubicBezTo>
                </a:path>
              </a:pathLst>
            </a:custGeom>
            <a:noFill/>
            <a:ln w="19050" cap="flat" cmpd="sng">
              <a:solidFill>
                <a:schemeClr val="dk1"/>
              </a:solidFill>
              <a:prstDash val="dash"/>
              <a:round/>
              <a:headEnd type="none" w="med" len="med"/>
              <a:tailEnd type="none" w="med" len="med"/>
            </a:ln>
          </p:spPr>
        </p:sp>
        <p:pic>
          <p:nvPicPr>
            <p:cNvPr id="217" name="Google Shape;217;p31"/>
            <p:cNvPicPr preferRelativeResize="0"/>
            <p:nvPr/>
          </p:nvPicPr>
          <p:blipFill>
            <a:blip r:embed="rId4">
              <a:alphaModFix/>
            </a:blip>
            <a:stretch>
              <a:fillRect/>
            </a:stretch>
          </p:blipFill>
          <p:spPr>
            <a:xfrm rot="1728242">
              <a:off x="7493753" y="3367275"/>
              <a:ext cx="1414199" cy="1060624"/>
            </a:xfrm>
            <a:prstGeom prst="rect">
              <a:avLst/>
            </a:prstGeom>
            <a:noFill/>
            <a:ln>
              <a:noFill/>
            </a:ln>
          </p:spPr>
        </p:pic>
      </p:grpSp>
    </p:spTree>
    <p:extLst>
      <p:ext uri="{BB962C8B-B14F-4D97-AF65-F5344CB8AC3E}">
        <p14:creationId xmlns:p14="http://schemas.microsoft.com/office/powerpoint/2010/main" val="2891952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8"/>
        <p:cNvGrpSpPr/>
        <p:nvPr/>
      </p:nvGrpSpPr>
      <p:grpSpPr>
        <a:xfrm>
          <a:off x="0" y="0"/>
          <a:ext cx="0" cy="0"/>
          <a:chOff x="0" y="0"/>
          <a:chExt cx="0" cy="0"/>
        </a:xfrm>
      </p:grpSpPr>
      <p:pic>
        <p:nvPicPr>
          <p:cNvPr id="219" name="Google Shape;219;p32"/>
          <p:cNvPicPr preferRelativeResize="0"/>
          <p:nvPr/>
        </p:nvPicPr>
        <p:blipFill>
          <a:blip r:embed="rId2">
            <a:alphaModFix/>
          </a:blip>
          <a:stretch>
            <a:fillRect/>
          </a:stretch>
        </p:blipFill>
        <p:spPr>
          <a:xfrm rot="10800000">
            <a:off x="0" y="0"/>
            <a:ext cx="12192000" cy="6858000"/>
          </a:xfrm>
          <a:prstGeom prst="rect">
            <a:avLst/>
          </a:prstGeom>
          <a:noFill/>
          <a:ln>
            <a:noFill/>
          </a:ln>
        </p:spPr>
      </p:pic>
      <p:pic>
        <p:nvPicPr>
          <p:cNvPr id="220" name="Google Shape;220;p32"/>
          <p:cNvPicPr preferRelativeResize="0"/>
          <p:nvPr/>
        </p:nvPicPr>
        <p:blipFill>
          <a:blip r:embed="rId3">
            <a:alphaModFix/>
          </a:blip>
          <a:stretch>
            <a:fillRect/>
          </a:stretch>
        </p:blipFill>
        <p:spPr>
          <a:xfrm>
            <a:off x="489900" y="505931"/>
            <a:ext cx="2115081" cy="1278900"/>
          </a:xfrm>
          <a:prstGeom prst="rect">
            <a:avLst/>
          </a:prstGeom>
          <a:noFill/>
          <a:ln>
            <a:noFill/>
          </a:ln>
        </p:spPr>
      </p:pic>
      <p:pic>
        <p:nvPicPr>
          <p:cNvPr id="221" name="Google Shape;221;p32"/>
          <p:cNvPicPr preferRelativeResize="0"/>
          <p:nvPr/>
        </p:nvPicPr>
        <p:blipFill>
          <a:blip r:embed="rId4">
            <a:alphaModFix/>
          </a:blip>
          <a:stretch>
            <a:fillRect/>
          </a:stretch>
        </p:blipFill>
        <p:spPr>
          <a:xfrm>
            <a:off x="9556270" y="5273089"/>
            <a:ext cx="2307065" cy="923479"/>
          </a:xfrm>
          <a:prstGeom prst="rect">
            <a:avLst/>
          </a:prstGeom>
          <a:noFill/>
          <a:ln>
            <a:noFill/>
          </a:ln>
        </p:spPr>
      </p:pic>
      <p:sp>
        <p:nvSpPr>
          <p:cNvPr id="222" name="Google Shape;222;p32"/>
          <p:cNvSpPr/>
          <p:nvPr/>
        </p:nvSpPr>
        <p:spPr>
          <a:xfrm>
            <a:off x="1790701" y="-12700"/>
            <a:ext cx="6769100" cy="1045400"/>
          </a:xfrm>
          <a:custGeom>
            <a:avLst/>
            <a:gdLst/>
            <a:ahLst/>
            <a:cxnLst/>
            <a:rect l="l" t="t" r="r" b="b"/>
            <a:pathLst>
              <a:path w="203073" h="31362" extrusionOk="0">
                <a:moveTo>
                  <a:pt x="0" y="24003"/>
                </a:moveTo>
                <a:cubicBezTo>
                  <a:pt x="3051" y="18918"/>
                  <a:pt x="7252" y="13440"/>
                  <a:pt x="12954" y="11811"/>
                </a:cubicBezTo>
                <a:cubicBezTo>
                  <a:pt x="28179" y="7461"/>
                  <a:pt x="44885" y="12734"/>
                  <a:pt x="60198" y="16764"/>
                </a:cubicBezTo>
                <a:cubicBezTo>
                  <a:pt x="67191" y="18604"/>
                  <a:pt x="78867" y="20582"/>
                  <a:pt x="78867" y="27813"/>
                </a:cubicBezTo>
                <a:cubicBezTo>
                  <a:pt x="78867" y="30155"/>
                  <a:pt x="74348" y="29443"/>
                  <a:pt x="72009" y="29337"/>
                </a:cubicBezTo>
                <a:cubicBezTo>
                  <a:pt x="66431" y="29083"/>
                  <a:pt x="58207" y="29516"/>
                  <a:pt x="56007" y="24384"/>
                </a:cubicBezTo>
                <a:cubicBezTo>
                  <a:pt x="54053" y="19825"/>
                  <a:pt x="52836" y="13860"/>
                  <a:pt x="55245" y="9525"/>
                </a:cubicBezTo>
                <a:cubicBezTo>
                  <a:pt x="57619" y="5253"/>
                  <a:pt x="63722" y="3969"/>
                  <a:pt x="68580" y="3429"/>
                </a:cubicBezTo>
                <a:cubicBezTo>
                  <a:pt x="85977" y="1496"/>
                  <a:pt x="97699" y="24330"/>
                  <a:pt x="114681" y="28575"/>
                </a:cubicBezTo>
                <a:cubicBezTo>
                  <a:pt x="144722" y="36085"/>
                  <a:pt x="191573" y="28751"/>
                  <a:pt x="203073" y="0"/>
                </a:cubicBezTo>
              </a:path>
            </a:pathLst>
          </a:custGeom>
          <a:noFill/>
          <a:ln w="19050" cap="flat" cmpd="sng">
            <a:solidFill>
              <a:schemeClr val="dk1"/>
            </a:solidFill>
            <a:prstDash val="dash"/>
            <a:round/>
            <a:headEnd type="none" w="med" len="med"/>
            <a:tailEnd type="none" w="med" len="med"/>
          </a:ln>
        </p:spPr>
      </p:sp>
      <p:sp>
        <p:nvSpPr>
          <p:cNvPr id="223" name="Google Shape;223;p32"/>
          <p:cNvSpPr/>
          <p:nvPr/>
        </p:nvSpPr>
        <p:spPr>
          <a:xfrm>
            <a:off x="11214101" y="6172201"/>
            <a:ext cx="520700" cy="1282700"/>
          </a:xfrm>
          <a:custGeom>
            <a:avLst/>
            <a:gdLst/>
            <a:ahLst/>
            <a:cxnLst/>
            <a:rect l="l" t="t" r="r" b="b"/>
            <a:pathLst>
              <a:path w="15621" h="38481" extrusionOk="0">
                <a:moveTo>
                  <a:pt x="0" y="0"/>
                </a:moveTo>
                <a:cubicBezTo>
                  <a:pt x="3398" y="2832"/>
                  <a:pt x="6983" y="6091"/>
                  <a:pt x="8382" y="10287"/>
                </a:cubicBezTo>
                <a:cubicBezTo>
                  <a:pt x="9950" y="14992"/>
                  <a:pt x="6919" y="20236"/>
                  <a:pt x="7620" y="25146"/>
                </a:cubicBezTo>
                <a:cubicBezTo>
                  <a:pt x="8353" y="30278"/>
                  <a:pt x="11956" y="34816"/>
                  <a:pt x="15621" y="38481"/>
                </a:cubicBezTo>
              </a:path>
            </a:pathLst>
          </a:custGeom>
          <a:noFill/>
          <a:ln w="19050" cap="flat" cmpd="sng">
            <a:solidFill>
              <a:schemeClr val="dk1"/>
            </a:solidFill>
            <a:prstDash val="dash"/>
            <a:round/>
            <a:headEnd type="none" w="med" len="med"/>
            <a:tailEnd type="none" w="med" len="med"/>
          </a:ln>
        </p:spPr>
      </p:sp>
    </p:spTree>
    <p:extLst>
      <p:ext uri="{BB962C8B-B14F-4D97-AF65-F5344CB8AC3E}">
        <p14:creationId xmlns:p14="http://schemas.microsoft.com/office/powerpoint/2010/main" val="18575585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30A06-5942-9C6B-12CB-CA5C949AAA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790949-150D-EB28-32CA-1E4B4CFF7E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DA5446-D18C-AE31-3434-6E8E12841AA6}"/>
              </a:ext>
            </a:extLst>
          </p:cNvPr>
          <p:cNvSpPr>
            <a:spLocks noGrp="1"/>
          </p:cNvSpPr>
          <p:nvPr>
            <p:ph type="dt" sz="half" idx="10"/>
          </p:nvPr>
        </p:nvSpPr>
        <p:spPr/>
        <p:txBody>
          <a:bodyPr/>
          <a:lstStyle/>
          <a:p>
            <a:fld id="{AA2AB71B-84CE-44B6-AE65-D6B76D6BAA92}" type="datetimeFigureOut">
              <a:rPr lang="en-US" smtClean="0"/>
              <a:t>8/22/2024</a:t>
            </a:fld>
            <a:endParaRPr lang="en-US"/>
          </a:p>
        </p:txBody>
      </p:sp>
      <p:sp>
        <p:nvSpPr>
          <p:cNvPr id="5" name="Footer Placeholder 4">
            <a:extLst>
              <a:ext uri="{FF2B5EF4-FFF2-40B4-BE49-F238E27FC236}">
                <a16:creationId xmlns:a16="http://schemas.microsoft.com/office/drawing/2014/main" id="{6139AC39-E70E-8F17-CAA4-D4BA06C4FC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E63C0A-5437-F4AF-7DC0-113235D7AFE5}"/>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09522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2024/8/22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7379519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D0D18-51A5-3AEC-56B4-87B92C20CF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7571D1-EA22-57AC-126D-2A13BC61D0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53CD00-605B-24ED-CF4D-A80B58C2C021}"/>
              </a:ext>
            </a:extLst>
          </p:cNvPr>
          <p:cNvSpPr>
            <a:spLocks noGrp="1"/>
          </p:cNvSpPr>
          <p:nvPr>
            <p:ph type="dt" sz="half" idx="10"/>
          </p:nvPr>
        </p:nvSpPr>
        <p:spPr/>
        <p:txBody>
          <a:bodyPr/>
          <a:lstStyle/>
          <a:p>
            <a:fld id="{AA2AB71B-84CE-44B6-AE65-D6B76D6BAA92}" type="datetimeFigureOut">
              <a:rPr lang="en-US" smtClean="0"/>
              <a:t>8/22/2024</a:t>
            </a:fld>
            <a:endParaRPr lang="en-US"/>
          </a:p>
        </p:txBody>
      </p:sp>
      <p:sp>
        <p:nvSpPr>
          <p:cNvPr id="5" name="Footer Placeholder 4">
            <a:extLst>
              <a:ext uri="{FF2B5EF4-FFF2-40B4-BE49-F238E27FC236}">
                <a16:creationId xmlns:a16="http://schemas.microsoft.com/office/drawing/2014/main" id="{ECE0FF54-E086-4328-F3F2-F981D558DA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E799AD-4922-EE68-7D65-ED8B160B64A1}"/>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6153557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A81B0-9231-67F2-C610-DF436A28B8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E0EDEF-DB8E-9CC6-0AA7-D9B8D60B2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9D7D62-D27C-7F9B-0354-99355C1CC224}"/>
              </a:ext>
            </a:extLst>
          </p:cNvPr>
          <p:cNvSpPr>
            <a:spLocks noGrp="1"/>
          </p:cNvSpPr>
          <p:nvPr>
            <p:ph type="dt" sz="half" idx="10"/>
          </p:nvPr>
        </p:nvSpPr>
        <p:spPr/>
        <p:txBody>
          <a:bodyPr/>
          <a:lstStyle/>
          <a:p>
            <a:fld id="{AA2AB71B-84CE-44B6-AE65-D6B76D6BAA92}" type="datetimeFigureOut">
              <a:rPr lang="en-US" smtClean="0"/>
              <a:t>8/22/2024</a:t>
            </a:fld>
            <a:endParaRPr lang="en-US"/>
          </a:p>
        </p:txBody>
      </p:sp>
      <p:sp>
        <p:nvSpPr>
          <p:cNvPr id="5" name="Footer Placeholder 4">
            <a:extLst>
              <a:ext uri="{FF2B5EF4-FFF2-40B4-BE49-F238E27FC236}">
                <a16:creationId xmlns:a16="http://schemas.microsoft.com/office/drawing/2014/main" id="{32113CBF-94BE-334D-4CDA-F1BA0CA472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700214-BCBE-A821-9BC4-9023F175F8BA}"/>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147009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B6BA2-73B7-31FD-D3F2-5B7286AB32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32DD8A-5DB0-3C92-CD5B-74953B1FBA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138706-1E5B-F8EE-1215-2F7037CB8E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6577FD-A18F-E907-A6A1-DB12ABB78AA4}"/>
              </a:ext>
            </a:extLst>
          </p:cNvPr>
          <p:cNvSpPr>
            <a:spLocks noGrp="1"/>
          </p:cNvSpPr>
          <p:nvPr>
            <p:ph type="dt" sz="half" idx="10"/>
          </p:nvPr>
        </p:nvSpPr>
        <p:spPr/>
        <p:txBody>
          <a:bodyPr/>
          <a:lstStyle/>
          <a:p>
            <a:fld id="{AA2AB71B-84CE-44B6-AE65-D6B76D6BAA92}" type="datetimeFigureOut">
              <a:rPr lang="en-US" smtClean="0"/>
              <a:t>8/22/2024</a:t>
            </a:fld>
            <a:endParaRPr lang="en-US"/>
          </a:p>
        </p:txBody>
      </p:sp>
      <p:sp>
        <p:nvSpPr>
          <p:cNvPr id="6" name="Footer Placeholder 5">
            <a:extLst>
              <a:ext uri="{FF2B5EF4-FFF2-40B4-BE49-F238E27FC236}">
                <a16:creationId xmlns:a16="http://schemas.microsoft.com/office/drawing/2014/main" id="{748A3C78-EEC3-2696-CC6D-479B6B38E8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588DBF-A404-238F-9B4B-0A6015657AEE}"/>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521323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558FD-1DEE-C9C1-1923-69E650ADEF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9EE71F-01ED-81F8-C67D-DFE39D0744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C269B0-18D5-060E-F297-1621BF505C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378B95-B2DA-872F-4798-E0A893E4C0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1A8147-6410-9A41-37C7-0A355693F4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4BF60B-57E7-BEB5-DE84-1639AE01FEA6}"/>
              </a:ext>
            </a:extLst>
          </p:cNvPr>
          <p:cNvSpPr>
            <a:spLocks noGrp="1"/>
          </p:cNvSpPr>
          <p:nvPr>
            <p:ph type="dt" sz="half" idx="10"/>
          </p:nvPr>
        </p:nvSpPr>
        <p:spPr/>
        <p:txBody>
          <a:bodyPr/>
          <a:lstStyle/>
          <a:p>
            <a:fld id="{AA2AB71B-84CE-44B6-AE65-D6B76D6BAA92}" type="datetimeFigureOut">
              <a:rPr lang="en-US" smtClean="0"/>
              <a:t>8/22/2024</a:t>
            </a:fld>
            <a:endParaRPr lang="en-US"/>
          </a:p>
        </p:txBody>
      </p:sp>
      <p:sp>
        <p:nvSpPr>
          <p:cNvPr id="8" name="Footer Placeholder 7">
            <a:extLst>
              <a:ext uri="{FF2B5EF4-FFF2-40B4-BE49-F238E27FC236}">
                <a16:creationId xmlns:a16="http://schemas.microsoft.com/office/drawing/2014/main" id="{86D68101-1A27-E1DB-2F8F-C8B9FB1FC6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FD931B-F2FB-8583-AAF7-F547E556D8A6}"/>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0906752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9F303-90BD-3347-4A5C-70EEA14077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489E27-C0F2-D34A-D217-0C23237732A9}"/>
              </a:ext>
            </a:extLst>
          </p:cNvPr>
          <p:cNvSpPr>
            <a:spLocks noGrp="1"/>
          </p:cNvSpPr>
          <p:nvPr>
            <p:ph type="dt" sz="half" idx="10"/>
          </p:nvPr>
        </p:nvSpPr>
        <p:spPr/>
        <p:txBody>
          <a:bodyPr/>
          <a:lstStyle/>
          <a:p>
            <a:fld id="{AA2AB71B-84CE-44B6-AE65-D6B76D6BAA92}" type="datetimeFigureOut">
              <a:rPr lang="en-US" smtClean="0"/>
              <a:t>8/22/2024</a:t>
            </a:fld>
            <a:endParaRPr lang="en-US"/>
          </a:p>
        </p:txBody>
      </p:sp>
      <p:sp>
        <p:nvSpPr>
          <p:cNvPr id="4" name="Footer Placeholder 3">
            <a:extLst>
              <a:ext uri="{FF2B5EF4-FFF2-40B4-BE49-F238E27FC236}">
                <a16:creationId xmlns:a16="http://schemas.microsoft.com/office/drawing/2014/main" id="{3354BB85-122B-1CC5-AAAC-937E006104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7BDABC-A549-0108-5F05-8FE113B7482F}"/>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1446668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AE69D6-7520-0926-FC55-04EC74F79EDD}"/>
              </a:ext>
            </a:extLst>
          </p:cNvPr>
          <p:cNvSpPr>
            <a:spLocks noGrp="1"/>
          </p:cNvSpPr>
          <p:nvPr>
            <p:ph type="dt" sz="half" idx="10"/>
          </p:nvPr>
        </p:nvSpPr>
        <p:spPr/>
        <p:txBody>
          <a:bodyPr/>
          <a:lstStyle/>
          <a:p>
            <a:fld id="{AA2AB71B-84CE-44B6-AE65-D6B76D6BAA92}" type="datetimeFigureOut">
              <a:rPr lang="en-US" smtClean="0"/>
              <a:t>8/22/2024</a:t>
            </a:fld>
            <a:endParaRPr lang="en-US"/>
          </a:p>
        </p:txBody>
      </p:sp>
      <p:sp>
        <p:nvSpPr>
          <p:cNvPr id="3" name="Footer Placeholder 2">
            <a:extLst>
              <a:ext uri="{FF2B5EF4-FFF2-40B4-BE49-F238E27FC236}">
                <a16:creationId xmlns:a16="http://schemas.microsoft.com/office/drawing/2014/main" id="{D7DF066C-FFB2-BA74-75C1-A1B6003A00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919244-646D-DD25-A241-2559B0E65ADE}"/>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2645846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A7A66-0880-A9FC-42E6-9461748228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C2FD40-AEF0-A95F-9C11-F4BC5EE712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6D9242-CDCD-6F27-9A8D-B79130F9AA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39837E-2057-11AF-DD51-63AC65B6041D}"/>
              </a:ext>
            </a:extLst>
          </p:cNvPr>
          <p:cNvSpPr>
            <a:spLocks noGrp="1"/>
          </p:cNvSpPr>
          <p:nvPr>
            <p:ph type="dt" sz="half" idx="10"/>
          </p:nvPr>
        </p:nvSpPr>
        <p:spPr/>
        <p:txBody>
          <a:bodyPr/>
          <a:lstStyle/>
          <a:p>
            <a:fld id="{AA2AB71B-84CE-44B6-AE65-D6B76D6BAA92}" type="datetimeFigureOut">
              <a:rPr lang="en-US" smtClean="0"/>
              <a:t>8/22/2024</a:t>
            </a:fld>
            <a:endParaRPr lang="en-US"/>
          </a:p>
        </p:txBody>
      </p:sp>
      <p:sp>
        <p:nvSpPr>
          <p:cNvPr id="6" name="Footer Placeholder 5">
            <a:extLst>
              <a:ext uri="{FF2B5EF4-FFF2-40B4-BE49-F238E27FC236}">
                <a16:creationId xmlns:a16="http://schemas.microsoft.com/office/drawing/2014/main" id="{CB1EBA48-4765-C52F-7CB9-55F4ECFCB2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6D9C02-2456-A8E7-E805-52902E4519FD}"/>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7888550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4CAC6-01F3-035F-82AF-CD77BD3C80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926B7F-BEEF-5789-B1CC-A821FB5B7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3142FF-9280-BC5C-DCB5-775D7D8BEF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BCC65E-26FF-C9D7-454A-9977598CEA38}"/>
              </a:ext>
            </a:extLst>
          </p:cNvPr>
          <p:cNvSpPr>
            <a:spLocks noGrp="1"/>
          </p:cNvSpPr>
          <p:nvPr>
            <p:ph type="dt" sz="half" idx="10"/>
          </p:nvPr>
        </p:nvSpPr>
        <p:spPr/>
        <p:txBody>
          <a:bodyPr/>
          <a:lstStyle/>
          <a:p>
            <a:fld id="{AA2AB71B-84CE-44B6-AE65-D6B76D6BAA92}" type="datetimeFigureOut">
              <a:rPr lang="en-US" smtClean="0"/>
              <a:t>8/22/2024</a:t>
            </a:fld>
            <a:endParaRPr lang="en-US"/>
          </a:p>
        </p:txBody>
      </p:sp>
      <p:sp>
        <p:nvSpPr>
          <p:cNvPr id="6" name="Footer Placeholder 5">
            <a:extLst>
              <a:ext uri="{FF2B5EF4-FFF2-40B4-BE49-F238E27FC236}">
                <a16:creationId xmlns:a16="http://schemas.microsoft.com/office/drawing/2014/main" id="{DAEE7CDF-D200-D60B-865C-23E1B586CE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95F34E-1AAB-A279-943D-68F1FB7A311B}"/>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1662238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C7E05-7021-D73C-814E-02D480ED43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789C79-388E-CE3A-9FA4-05B610A773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C6259D-8F06-5FC1-0254-AD5EBD6C967C}"/>
              </a:ext>
            </a:extLst>
          </p:cNvPr>
          <p:cNvSpPr>
            <a:spLocks noGrp="1"/>
          </p:cNvSpPr>
          <p:nvPr>
            <p:ph type="dt" sz="half" idx="10"/>
          </p:nvPr>
        </p:nvSpPr>
        <p:spPr/>
        <p:txBody>
          <a:bodyPr/>
          <a:lstStyle/>
          <a:p>
            <a:fld id="{AA2AB71B-84CE-44B6-AE65-D6B76D6BAA92}" type="datetimeFigureOut">
              <a:rPr lang="en-US" smtClean="0"/>
              <a:t>8/22/2024</a:t>
            </a:fld>
            <a:endParaRPr lang="en-US"/>
          </a:p>
        </p:txBody>
      </p:sp>
      <p:sp>
        <p:nvSpPr>
          <p:cNvPr id="5" name="Footer Placeholder 4">
            <a:extLst>
              <a:ext uri="{FF2B5EF4-FFF2-40B4-BE49-F238E27FC236}">
                <a16:creationId xmlns:a16="http://schemas.microsoft.com/office/drawing/2014/main" id="{8DA2D933-8824-B1D2-2736-52960CE767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876D14-2EBA-040B-96AE-F42FD66CA323}"/>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2643770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4CEE28-8EFF-64D4-A161-AB250C47FC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10D4EC-82EA-82FA-9818-F1CBC0491A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54EDF-7164-DD23-63C4-A6D5ED51F881}"/>
              </a:ext>
            </a:extLst>
          </p:cNvPr>
          <p:cNvSpPr>
            <a:spLocks noGrp="1"/>
          </p:cNvSpPr>
          <p:nvPr>
            <p:ph type="dt" sz="half" idx="10"/>
          </p:nvPr>
        </p:nvSpPr>
        <p:spPr/>
        <p:txBody>
          <a:bodyPr/>
          <a:lstStyle/>
          <a:p>
            <a:fld id="{AA2AB71B-84CE-44B6-AE65-D6B76D6BAA92}" type="datetimeFigureOut">
              <a:rPr lang="en-US" smtClean="0"/>
              <a:t>8/22/2024</a:t>
            </a:fld>
            <a:endParaRPr lang="en-US"/>
          </a:p>
        </p:txBody>
      </p:sp>
      <p:sp>
        <p:nvSpPr>
          <p:cNvPr id="5" name="Footer Placeholder 4">
            <a:extLst>
              <a:ext uri="{FF2B5EF4-FFF2-40B4-BE49-F238E27FC236}">
                <a16:creationId xmlns:a16="http://schemas.microsoft.com/office/drawing/2014/main" id="{F964F041-CA66-E131-0041-213225F42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208442-C55F-C694-A4A7-E733C1A5B199}"/>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43476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3982037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42087-4F5F-CF9A-C308-279C49A0000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BFB2FF-C6AB-500E-8F16-17C37EB0E3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3297D9-5864-8C54-2CAB-C180AAB45993}"/>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8/22/2024</a:t>
            </a:fld>
            <a:endParaRPr lang="en-US"/>
          </a:p>
        </p:txBody>
      </p:sp>
      <p:sp>
        <p:nvSpPr>
          <p:cNvPr id="5" name="Footer Placeholder 4">
            <a:extLst>
              <a:ext uri="{FF2B5EF4-FFF2-40B4-BE49-F238E27FC236}">
                <a16:creationId xmlns:a16="http://schemas.microsoft.com/office/drawing/2014/main" id="{D1C15B3E-5D1B-2E38-82B2-5CA157DA5D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FB7B46-78C1-4C6F-86BD-CC988169324B}"/>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8593339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FCAC-F826-BC75-85E8-B43E61F34D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534F871-B86D-5BD0-316E-5E756EAC9D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6E1B27-76FA-2965-3E95-835AF0CA3488}"/>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8/22/2024</a:t>
            </a:fld>
            <a:endParaRPr lang="en-US"/>
          </a:p>
        </p:txBody>
      </p:sp>
      <p:sp>
        <p:nvSpPr>
          <p:cNvPr id="5" name="Footer Placeholder 4">
            <a:extLst>
              <a:ext uri="{FF2B5EF4-FFF2-40B4-BE49-F238E27FC236}">
                <a16:creationId xmlns:a16="http://schemas.microsoft.com/office/drawing/2014/main" id="{D51227D8-79F0-7D11-750B-061B653B88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3D3875-8790-2E41-3478-1D034B281FDD}"/>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6862416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C882F-43C1-3824-C055-09885647C30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561C81-5999-BD3D-719C-49485BA717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B3C208-F372-CD9E-F5ED-54F82C05602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8/22/2024</a:t>
            </a:fld>
            <a:endParaRPr lang="en-US"/>
          </a:p>
        </p:txBody>
      </p:sp>
      <p:sp>
        <p:nvSpPr>
          <p:cNvPr id="5" name="Footer Placeholder 4">
            <a:extLst>
              <a:ext uri="{FF2B5EF4-FFF2-40B4-BE49-F238E27FC236}">
                <a16:creationId xmlns:a16="http://schemas.microsoft.com/office/drawing/2014/main" id="{5A62C647-A87B-FC43-C141-536E40E04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8026A9-D8A2-FAD1-BA90-F41D420A787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8831372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E7033-7390-9E93-C3DD-58922A718A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02BE7A2-8BF4-15E3-4660-0288612BF92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0FB480-154A-AE26-A74F-4C89030C81C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2419C7-22B2-7DFB-DE1D-35512ED8443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8/22/2024</a:t>
            </a:fld>
            <a:endParaRPr lang="en-US"/>
          </a:p>
        </p:txBody>
      </p:sp>
      <p:sp>
        <p:nvSpPr>
          <p:cNvPr id="6" name="Footer Placeholder 5">
            <a:extLst>
              <a:ext uri="{FF2B5EF4-FFF2-40B4-BE49-F238E27FC236}">
                <a16:creationId xmlns:a16="http://schemas.microsoft.com/office/drawing/2014/main" id="{CCFEC143-B8EB-4E10-6484-EE9FAADFFE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128267-B264-2F6E-A89A-DBBB7007507F}"/>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9288691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35922-BE2A-54ED-F785-2313F5060DA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2BA9A7C-D024-0396-68DE-A7A964AAEC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F7CE20-8B47-68B2-F2B7-0F8F620054A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557999-F0A5-6066-3B82-5141E13794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D7B6DF-1551-E204-31AC-34CAA15DA80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644EC-04B7-DE4C-ABE8-8CE4949F66C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8/22/2024</a:t>
            </a:fld>
            <a:endParaRPr lang="en-US"/>
          </a:p>
        </p:txBody>
      </p:sp>
      <p:sp>
        <p:nvSpPr>
          <p:cNvPr id="8" name="Footer Placeholder 7">
            <a:extLst>
              <a:ext uri="{FF2B5EF4-FFF2-40B4-BE49-F238E27FC236}">
                <a16:creationId xmlns:a16="http://schemas.microsoft.com/office/drawing/2014/main" id="{BD4843F6-FCF4-CE58-F08A-C7F650BB22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664478-AD15-CF01-94D9-38BD8596AE65}"/>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9765294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5153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BFFE8-D312-6523-C198-A2333AD8B90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8/22/2024</a:t>
            </a:fld>
            <a:endParaRPr lang="en-US"/>
          </a:p>
        </p:txBody>
      </p:sp>
      <p:sp>
        <p:nvSpPr>
          <p:cNvPr id="3" name="Footer Placeholder 2">
            <a:extLst>
              <a:ext uri="{FF2B5EF4-FFF2-40B4-BE49-F238E27FC236}">
                <a16:creationId xmlns:a16="http://schemas.microsoft.com/office/drawing/2014/main" id="{B215E7CC-AD51-29E9-D7E4-456CBAB5C9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C9FCE7D-B89F-7B5D-EDAE-167F419283B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1646021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03F62-0A8E-4228-EC71-3224939378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162ED7-0C30-73B5-FAEE-11FE812E469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50C86B-47D4-451D-3EEA-9ADA10C799F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4FB60B-5238-AD54-0CD3-423B855B24C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8/22/2024</a:t>
            </a:fld>
            <a:endParaRPr lang="en-US"/>
          </a:p>
        </p:txBody>
      </p:sp>
      <p:sp>
        <p:nvSpPr>
          <p:cNvPr id="6" name="Footer Placeholder 5">
            <a:extLst>
              <a:ext uri="{FF2B5EF4-FFF2-40B4-BE49-F238E27FC236}">
                <a16:creationId xmlns:a16="http://schemas.microsoft.com/office/drawing/2014/main" id="{EC5EFFF0-C751-9740-FD41-C32F1C6E2E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5C0DA4-3D6F-8BBD-A91B-C659C164DFA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4465265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D6E5D-A859-DFAE-EBF4-895BC2397A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7FBA98-B392-E459-F687-B41C0A9BD6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6FA430-DB5A-0563-9383-E3A9DE86D3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313463-C465-D2E3-95D4-448C80EF8B3D}"/>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8/22/2024</a:t>
            </a:fld>
            <a:endParaRPr lang="en-US"/>
          </a:p>
        </p:txBody>
      </p:sp>
      <p:sp>
        <p:nvSpPr>
          <p:cNvPr id="6" name="Footer Placeholder 5">
            <a:extLst>
              <a:ext uri="{FF2B5EF4-FFF2-40B4-BE49-F238E27FC236}">
                <a16:creationId xmlns:a16="http://schemas.microsoft.com/office/drawing/2014/main" id="{8DD78257-A2CF-D77A-87F6-84FEDA7D08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4D3AAC-72AC-525C-8913-BEA3E9900696}"/>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6788492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578BF-A3F0-959A-6CBF-82B3F30BAD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5805F1-8DE5-E831-92B0-A6BDDCB960B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86699C-6EFD-DA50-41CA-7F0315FF4019}"/>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8/22/2024</a:t>
            </a:fld>
            <a:endParaRPr lang="en-US"/>
          </a:p>
        </p:txBody>
      </p:sp>
      <p:sp>
        <p:nvSpPr>
          <p:cNvPr id="5" name="Footer Placeholder 4">
            <a:extLst>
              <a:ext uri="{FF2B5EF4-FFF2-40B4-BE49-F238E27FC236}">
                <a16:creationId xmlns:a16="http://schemas.microsoft.com/office/drawing/2014/main" id="{39B1CF34-7A86-9F31-53EE-A4A88964F8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BD8F2F-47BB-E2E8-DA8B-99E97A43239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849073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6051795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DFC189-F4DB-C570-D41D-618684BC8F2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C411DE-240D-A0BF-7B78-46922A13222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C4405A-8057-0EFB-21DC-7AD7808F04B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8/22/2024</a:t>
            </a:fld>
            <a:endParaRPr lang="en-US"/>
          </a:p>
        </p:txBody>
      </p:sp>
      <p:sp>
        <p:nvSpPr>
          <p:cNvPr id="5" name="Footer Placeholder 4">
            <a:extLst>
              <a:ext uri="{FF2B5EF4-FFF2-40B4-BE49-F238E27FC236}">
                <a16:creationId xmlns:a16="http://schemas.microsoft.com/office/drawing/2014/main" id="{7B34A9D3-ECBB-84AB-54D1-4A28A7C427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5CF44E-1145-5B62-D430-76259C9DE18A}"/>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093744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8/22/2024</a:t>
            </a:fld>
            <a:endParaRPr lang="en-US"/>
          </a:p>
        </p:txBody>
      </p:sp>
      <p:sp>
        <p:nvSpPr>
          <p:cNvPr id="5" name="Footer Placeholder 4">
            <a:extLst>
              <a:ext uri="{FF2B5EF4-FFF2-40B4-BE49-F238E27FC236}">
                <a16:creationId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6534729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8/22/2024</a:t>
            </a:fld>
            <a:endParaRPr lang="en-US"/>
          </a:p>
        </p:txBody>
      </p:sp>
      <p:sp>
        <p:nvSpPr>
          <p:cNvPr id="5" name="Footer Placeholder 4">
            <a:extLst>
              <a:ext uri="{FF2B5EF4-FFF2-40B4-BE49-F238E27FC236}">
                <a16:creationId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7237341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8/22/2024</a:t>
            </a:fld>
            <a:endParaRPr lang="en-US"/>
          </a:p>
        </p:txBody>
      </p:sp>
      <p:sp>
        <p:nvSpPr>
          <p:cNvPr id="5" name="Footer Placeholder 4">
            <a:extLst>
              <a:ext uri="{FF2B5EF4-FFF2-40B4-BE49-F238E27FC236}">
                <a16:creationId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7274156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8/22/2024</a:t>
            </a:fld>
            <a:endParaRPr lang="en-US"/>
          </a:p>
        </p:txBody>
      </p:sp>
      <p:sp>
        <p:nvSpPr>
          <p:cNvPr id="6" name="Footer Placeholder 5">
            <a:extLst>
              <a:ext uri="{FF2B5EF4-FFF2-40B4-BE49-F238E27FC236}">
                <a16:creationId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3371754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8/22/2024</a:t>
            </a:fld>
            <a:endParaRPr lang="en-US"/>
          </a:p>
        </p:txBody>
      </p:sp>
      <p:sp>
        <p:nvSpPr>
          <p:cNvPr id="8" name="Footer Placeholder 7">
            <a:extLst>
              <a:ext uri="{FF2B5EF4-FFF2-40B4-BE49-F238E27FC236}">
                <a16:creationId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639644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8/22/2024</a:t>
            </a:fld>
            <a:endParaRPr lang="en-US"/>
          </a:p>
        </p:txBody>
      </p:sp>
      <p:sp>
        <p:nvSpPr>
          <p:cNvPr id="4" name="Footer Placeholder 3">
            <a:extLst>
              <a:ext uri="{FF2B5EF4-FFF2-40B4-BE49-F238E27FC236}">
                <a16:creationId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8433030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8/22/2024</a:t>
            </a:fld>
            <a:endParaRPr lang="en-US"/>
          </a:p>
        </p:txBody>
      </p:sp>
      <p:sp>
        <p:nvSpPr>
          <p:cNvPr id="3" name="Footer Placeholder 2">
            <a:extLst>
              <a:ext uri="{FF2B5EF4-FFF2-40B4-BE49-F238E27FC236}">
                <a16:creationId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558962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8/22/2024</a:t>
            </a:fld>
            <a:endParaRPr lang="en-US"/>
          </a:p>
        </p:txBody>
      </p:sp>
      <p:sp>
        <p:nvSpPr>
          <p:cNvPr id="6" name="Footer Placeholder 5">
            <a:extLst>
              <a:ext uri="{FF2B5EF4-FFF2-40B4-BE49-F238E27FC236}">
                <a16:creationId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7044842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8/22/2024</a:t>
            </a:fld>
            <a:endParaRPr lang="en-US"/>
          </a:p>
        </p:txBody>
      </p:sp>
      <p:sp>
        <p:nvSpPr>
          <p:cNvPr id="6" name="Footer Placeholder 5">
            <a:extLst>
              <a:ext uri="{FF2B5EF4-FFF2-40B4-BE49-F238E27FC236}">
                <a16:creationId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093442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8944093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8/22/2024</a:t>
            </a:fld>
            <a:endParaRPr lang="en-US"/>
          </a:p>
        </p:txBody>
      </p:sp>
      <p:sp>
        <p:nvSpPr>
          <p:cNvPr id="5" name="Footer Placeholder 4">
            <a:extLst>
              <a:ext uri="{FF2B5EF4-FFF2-40B4-BE49-F238E27FC236}">
                <a16:creationId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0680015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8/22/2024</a:t>
            </a:fld>
            <a:endParaRPr lang="en-US"/>
          </a:p>
        </p:txBody>
      </p:sp>
      <p:sp>
        <p:nvSpPr>
          <p:cNvPr id="5" name="Footer Placeholder 4">
            <a:extLst>
              <a:ext uri="{FF2B5EF4-FFF2-40B4-BE49-F238E27FC236}">
                <a16:creationId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4707931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804832237"/>
      </p:ext>
    </p:extLst>
  </p:cSld>
  <p:clrMapOvr>
    <a:masterClrMapping/>
  </p:clrMapOvr>
  <p:transition spd="slow">
    <p:pull/>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067525"/>
      </p:ext>
    </p:extLst>
  </p:cSld>
  <p:clrMapOvr>
    <a:masterClrMapping/>
  </p:clrMapOvr>
  <p:transition spd="slow">
    <p:pull/>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0724166"/>
      </p:ext>
    </p:extLst>
  </p:cSld>
  <p:clrMapOvr>
    <a:masterClrMapping/>
  </p:clrMapOvr>
  <p:transition spd="slow">
    <p:pull/>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492805656"/>
      </p:ext>
    </p:extLst>
  </p:cSld>
  <p:clrMapOvr>
    <a:masterClrMapping/>
  </p:clrMapOvr>
  <p:transition spd="slow">
    <p:pull/>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260739214"/>
      </p:ext>
    </p:extLst>
  </p:cSld>
  <p:clrMapOvr>
    <a:masterClrMapping/>
  </p:clrMapOvr>
  <p:transition spd="slow">
    <p:pull/>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536778638"/>
      </p:ext>
    </p:extLst>
  </p:cSld>
  <p:clrMapOvr>
    <a:masterClrMapping/>
  </p:clrMapOvr>
  <p:transition spd="slow">
    <p:pull/>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739218447"/>
      </p:ext>
    </p:extLst>
  </p:cSld>
  <p:clrMapOvr>
    <a:masterClrMapping/>
  </p:clrMapOvr>
  <p:transition spd="slow">
    <p:pull/>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580082192"/>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42.xml"/><Relationship Id="rId7"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8F7FAB7-9421-4EF6-9909-B3EF11FCBCF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888997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6C2ED40-C792-4153-B5C5-D293FC5591D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8/22/2024</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1554383856"/>
      </p:ext>
    </p:extLst>
  </p:cSld>
  <p:clrMap bg1="lt1" tx1="dk1" bg2="lt2" tx2="dk2" accent1="accent1" accent2="accent2" accent3="accent3" accent4="accent4" accent5="accent5" accent6="accent6" hlink="hlink" folHlink="folHlink"/>
  <p:sldLayoutIdLst>
    <p:sldLayoutId id="2147483776" r:id="rId1"/>
    <p:sldLayoutId id="2147483777" r:id="rId2"/>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8CEEF5A4-C655-42C5-85EF-F6A6920F86A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1242548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02008C4F-5102-4C60-8495-F985B98D3CA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07838786"/>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9000" b="-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A39ACAA-C949-46C9-A15D-C283ACBE97E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0573538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77"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377" rtl="0" eaLnBrk="1" latinLnBrk="1" hangingPunct="1">
        <a:defRPr sz="1800" kern="1200">
          <a:solidFill>
            <a:schemeClr val="tx1"/>
          </a:solidFill>
          <a:latin typeface="+mn-lt"/>
          <a:ea typeface="+mn-ea"/>
          <a:cs typeface="+mn-cs"/>
        </a:defRPr>
      </a:lvl1pPr>
      <a:lvl2pPr marL="457189" algn="l" defTabSz="914377" rtl="0" eaLnBrk="1" latinLnBrk="1" hangingPunct="1">
        <a:defRPr sz="1800" kern="1200">
          <a:solidFill>
            <a:schemeClr val="tx1"/>
          </a:solidFill>
          <a:latin typeface="+mn-lt"/>
          <a:ea typeface="+mn-ea"/>
          <a:cs typeface="+mn-cs"/>
        </a:defRPr>
      </a:lvl2pPr>
      <a:lvl3pPr marL="914377" algn="l" defTabSz="914377" rtl="0" eaLnBrk="1" latinLnBrk="1" hangingPunct="1">
        <a:defRPr sz="1800" kern="1200">
          <a:solidFill>
            <a:schemeClr val="tx1"/>
          </a:solidFill>
          <a:latin typeface="+mn-lt"/>
          <a:ea typeface="+mn-ea"/>
          <a:cs typeface="+mn-cs"/>
        </a:defRPr>
      </a:lvl3pPr>
      <a:lvl4pPr marL="1371566" algn="l" defTabSz="914377" rtl="0" eaLnBrk="1" latinLnBrk="1" hangingPunct="1">
        <a:defRPr sz="1800" kern="1200">
          <a:solidFill>
            <a:schemeClr val="tx1"/>
          </a:solidFill>
          <a:latin typeface="+mn-lt"/>
          <a:ea typeface="+mn-ea"/>
          <a:cs typeface="+mn-cs"/>
        </a:defRPr>
      </a:lvl4pPr>
      <a:lvl5pPr marL="1828754" algn="l" defTabSz="914377" rtl="0" eaLnBrk="1" latinLnBrk="1" hangingPunct="1">
        <a:defRPr sz="1800" kern="1200">
          <a:solidFill>
            <a:schemeClr val="tx1"/>
          </a:solidFill>
          <a:latin typeface="+mn-lt"/>
          <a:ea typeface="+mn-ea"/>
          <a:cs typeface="+mn-cs"/>
        </a:defRPr>
      </a:lvl5pPr>
      <a:lvl6pPr marL="2285943" algn="l" defTabSz="914377" rtl="0" eaLnBrk="1" latinLnBrk="1" hangingPunct="1">
        <a:defRPr sz="1800" kern="1200">
          <a:solidFill>
            <a:schemeClr val="tx1"/>
          </a:solidFill>
          <a:latin typeface="+mn-lt"/>
          <a:ea typeface="+mn-ea"/>
          <a:cs typeface="+mn-cs"/>
        </a:defRPr>
      </a:lvl6pPr>
      <a:lvl7pPr marL="2743131" algn="l" defTabSz="914377" rtl="0" eaLnBrk="1" latinLnBrk="1" hangingPunct="1">
        <a:defRPr sz="1800" kern="1200">
          <a:solidFill>
            <a:schemeClr val="tx1"/>
          </a:solidFill>
          <a:latin typeface="+mn-lt"/>
          <a:ea typeface="+mn-ea"/>
          <a:cs typeface="+mn-cs"/>
        </a:defRPr>
      </a:lvl7pPr>
      <a:lvl8pPr marL="3200320" algn="l" defTabSz="914377" rtl="0" eaLnBrk="1" latinLnBrk="1" hangingPunct="1">
        <a:defRPr sz="1800" kern="1200">
          <a:solidFill>
            <a:schemeClr val="tx1"/>
          </a:solidFill>
          <a:latin typeface="+mn-lt"/>
          <a:ea typeface="+mn-ea"/>
          <a:cs typeface="+mn-cs"/>
        </a:defRPr>
      </a:lvl8pPr>
      <a:lvl9pPr marL="3657509" algn="l" defTabSz="914377" rtl="0" eaLnBrk="1" latinLnBrk="1"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D85AA753-27F6-48E7-851E-E55DB0BDA86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91117067"/>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64FBB26-1C67-469F-98C8-B5237C97FD2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4D64C9A-5E78-21BD-2F16-EE376CEF3A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3D834D-87AB-5B7B-512C-B95B7BBEEF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1B3337-E04E-FAC2-AF58-55205A077B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2AB71B-84CE-44B6-AE65-D6B76D6BAA92}" type="datetimeFigureOut">
              <a:rPr lang="en-US" smtClean="0"/>
              <a:t>8/22/2024</a:t>
            </a:fld>
            <a:endParaRPr lang="en-US"/>
          </a:p>
        </p:txBody>
      </p:sp>
      <p:sp>
        <p:nvSpPr>
          <p:cNvPr id="5" name="Footer Placeholder 4">
            <a:extLst>
              <a:ext uri="{FF2B5EF4-FFF2-40B4-BE49-F238E27FC236}">
                <a16:creationId xmlns:a16="http://schemas.microsoft.com/office/drawing/2014/main" id="{DE037340-E851-D3F3-2E9C-0D034ADCE5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066EE5-A191-B6A1-0D35-ED1A622927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67C90-731F-4F9F-BD06-32ADFBCD8AE0}" type="slidenum">
              <a:rPr lang="en-US" smtClean="0"/>
              <a:t>‹#›</a:t>
            </a:fld>
            <a:endParaRPr lang="en-US"/>
          </a:p>
        </p:txBody>
      </p:sp>
    </p:spTree>
    <p:extLst>
      <p:ext uri="{BB962C8B-B14F-4D97-AF65-F5344CB8AC3E}">
        <p14:creationId xmlns:p14="http://schemas.microsoft.com/office/powerpoint/2010/main" val="37114643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F3997D6-8C41-4488-8E56-EABBDA36FF0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943429517"/>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8A1E8C1-1F8C-4767-BCC5-6FF775F9B0C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4610378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1BF88AC-AD4C-4407-BAC9-3725FB3B6B1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65052304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18.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xml"/><Relationship Id="rId1" Type="http://schemas.openxmlformats.org/officeDocument/2006/relationships/slideLayout" Target="../slideLayouts/slideLayout39.xml"/><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39.xml"/><Relationship Id="rId5" Type="http://schemas.openxmlformats.org/officeDocument/2006/relationships/image" Target="../media/image49.png"/><Relationship Id="rId4" Type="http://schemas.openxmlformats.org/officeDocument/2006/relationships/image" Target="../media/image45.jp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55.xml"/><Relationship Id="rId6" Type="http://schemas.openxmlformats.org/officeDocument/2006/relationships/image" Target="../media/image51.pn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9.xml"/><Relationship Id="rId1" Type="http://schemas.openxmlformats.org/officeDocument/2006/relationships/slideLayout" Target="../slideLayouts/slideLayout39.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39.xml"/><Relationship Id="rId5" Type="http://schemas.openxmlformats.org/officeDocument/2006/relationships/image" Target="../media/image49.png"/><Relationship Id="rId4" Type="http://schemas.openxmlformats.org/officeDocument/2006/relationships/image" Target="../media/image45.jpg"/></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5.jpg"/><Relationship Id="rId7"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39.xml"/><Relationship Id="rId6" Type="http://schemas.openxmlformats.org/officeDocument/2006/relationships/image" Target="../media/image56.sv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5.jpg"/><Relationship Id="rId7"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39.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41.xml"/><Relationship Id="rId6" Type="http://schemas.openxmlformats.org/officeDocument/2006/relationships/image" Target="../media/image61.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2.png"/><Relationship Id="rId1" Type="http://schemas.openxmlformats.org/officeDocument/2006/relationships/slideLayout" Target="../slideLayouts/slideLayout87.xml"/><Relationship Id="rId4" Type="http://schemas.openxmlformats.org/officeDocument/2006/relationships/image" Target="../media/image63.emf"/></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66.jpeg"/><Relationship Id="rId2" Type="http://schemas.openxmlformats.org/officeDocument/2006/relationships/image" Target="../media/image62.png"/><Relationship Id="rId1" Type="http://schemas.openxmlformats.org/officeDocument/2006/relationships/slideLayout" Target="../slideLayouts/slideLayout8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emf"/></Relationships>
</file>

<file path=ppt/slides/_rels/slide2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audio" Target="../media/audio1.wav"/><Relationship Id="rId7" Type="http://schemas.openxmlformats.org/officeDocument/2006/relationships/image" Target="../media/image69.svg"/><Relationship Id="rId2" Type="http://schemas.openxmlformats.org/officeDocument/2006/relationships/notesSlide" Target="../notesSlides/notesSlide14.xml"/><Relationship Id="rId1" Type="http://schemas.openxmlformats.org/officeDocument/2006/relationships/slideLayout" Target="../slideLayouts/slideLayout3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45.jp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39.xml"/><Relationship Id="rId6" Type="http://schemas.openxmlformats.org/officeDocument/2006/relationships/image" Target="../media/image71.png"/><Relationship Id="rId5" Type="http://schemas.openxmlformats.org/officeDocument/2006/relationships/image" Target="../media/image67.png"/><Relationship Id="rId4" Type="http://schemas.openxmlformats.org/officeDocument/2006/relationships/image" Target="../media/image45.jp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9.svg"/><Relationship Id="rId2" Type="http://schemas.openxmlformats.org/officeDocument/2006/relationships/notesSlide" Target="../notesSlides/notesSlide16.xml"/><Relationship Id="rId1" Type="http://schemas.openxmlformats.org/officeDocument/2006/relationships/slideLayout" Target="../slideLayouts/slideLayout3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45.jpg"/></Relationships>
</file>

<file path=ppt/slides/_rels/slide2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audio" Target="../media/audio1.wav"/><Relationship Id="rId7" Type="http://schemas.openxmlformats.org/officeDocument/2006/relationships/image" Target="../media/image69.svg"/><Relationship Id="rId2" Type="http://schemas.openxmlformats.org/officeDocument/2006/relationships/notesSlide" Target="../notesSlides/notesSlide17.xml"/><Relationship Id="rId1" Type="http://schemas.openxmlformats.org/officeDocument/2006/relationships/slideLayout" Target="../slideLayouts/slideLayout3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45.jp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39.xml"/><Relationship Id="rId6" Type="http://schemas.openxmlformats.org/officeDocument/2006/relationships/image" Target="../media/image72.png"/><Relationship Id="rId5" Type="http://schemas.openxmlformats.org/officeDocument/2006/relationships/image" Target="../media/image67.png"/><Relationship Id="rId4" Type="http://schemas.openxmlformats.org/officeDocument/2006/relationships/image" Target="../media/image45.jp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39.xml"/><Relationship Id="rId5" Type="http://schemas.openxmlformats.org/officeDocument/2006/relationships/image" Target="../media/image70.png"/><Relationship Id="rId4" Type="http://schemas.openxmlformats.org/officeDocument/2006/relationships/image" Target="../media/image45.jp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39.xml"/><Relationship Id="rId6" Type="http://schemas.openxmlformats.org/officeDocument/2006/relationships/image" Target="../media/image71.png"/><Relationship Id="rId5" Type="http://schemas.openxmlformats.org/officeDocument/2006/relationships/image" Target="../media/image67.png"/><Relationship Id="rId4" Type="http://schemas.openxmlformats.org/officeDocument/2006/relationships/image" Target="../media/image45.jpg"/></Relationships>
</file>

<file path=ppt/slides/_rels/slide28.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image" Target="../media/image62.png"/><Relationship Id="rId1" Type="http://schemas.openxmlformats.org/officeDocument/2006/relationships/slideLayout" Target="../slideLayouts/slideLayout87.xml"/><Relationship Id="rId6" Type="http://schemas.openxmlformats.org/officeDocument/2006/relationships/image" Target="../media/image75.svg"/><Relationship Id="rId5" Type="http://schemas.openxmlformats.org/officeDocument/2006/relationships/image" Target="../media/image74.png"/><Relationship Id="rId10" Type="http://schemas.openxmlformats.org/officeDocument/2006/relationships/image" Target="../media/image79.png"/><Relationship Id="rId4" Type="http://schemas.microsoft.com/office/2007/relationships/hdphoto" Target="../media/hdphoto3.wdp"/><Relationship Id="rId9"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69.svg"/><Relationship Id="rId2" Type="http://schemas.openxmlformats.org/officeDocument/2006/relationships/image" Target="../media/image55.png"/><Relationship Id="rId1" Type="http://schemas.openxmlformats.org/officeDocument/2006/relationships/slideLayout" Target="../slideLayouts/slideLayout87.xml"/><Relationship Id="rId6" Type="http://schemas.openxmlformats.org/officeDocument/2006/relationships/image" Target="../media/image68.png"/><Relationship Id="rId5" Type="http://schemas.openxmlformats.org/officeDocument/2006/relationships/image" Target="../media/image81.png"/><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1.xml"/><Relationship Id="rId1" Type="http://schemas.openxmlformats.org/officeDocument/2006/relationships/slideLayout" Target="../slideLayouts/slideLayout93.xml"/><Relationship Id="rId4" Type="http://schemas.openxmlformats.org/officeDocument/2006/relationships/image" Target="../media/image83.png"/></Relationships>
</file>

<file path=ppt/slides/_rels/slide3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2.xml"/><Relationship Id="rId1" Type="http://schemas.openxmlformats.org/officeDocument/2006/relationships/slideLayout" Target="../slideLayouts/slideLayout99.xml"/><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3.xml"/><Relationship Id="rId1" Type="http://schemas.openxmlformats.org/officeDocument/2006/relationships/slideLayout" Target="../slideLayouts/slideLayout105.xml"/><Relationship Id="rId4" Type="http://schemas.openxmlformats.org/officeDocument/2006/relationships/image" Target="../media/image85.png"/></Relationships>
</file>

<file path=ppt/slides/_rels/slide3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4.xml"/><Relationship Id="rId1" Type="http://schemas.openxmlformats.org/officeDocument/2006/relationships/slideLayout" Target="../slideLayouts/slideLayout106.xml"/><Relationship Id="rId5" Type="http://schemas.openxmlformats.org/officeDocument/2006/relationships/image" Target="../media/image86.png"/><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41.xml"/><Relationship Id="rId6" Type="http://schemas.openxmlformats.org/officeDocument/2006/relationships/image" Target="../media/image87.png"/><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6.xml"/><Relationship Id="rId1" Type="http://schemas.openxmlformats.org/officeDocument/2006/relationships/slideLayout" Target="../slideLayouts/slideLayout93.xml"/><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7.xml"/><Relationship Id="rId1" Type="http://schemas.openxmlformats.org/officeDocument/2006/relationships/slideLayout" Target="../slideLayouts/slideLayout93.xml"/><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8" Type="http://schemas.openxmlformats.org/officeDocument/2006/relationships/image" Target="../media/image96.svg"/><Relationship Id="rId13" Type="http://schemas.openxmlformats.org/officeDocument/2006/relationships/image" Target="../media/image101.pn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svg"/><Relationship Id="rId2" Type="http://schemas.openxmlformats.org/officeDocument/2006/relationships/image" Target="../media/image90.jpeg"/><Relationship Id="rId1" Type="http://schemas.openxmlformats.org/officeDocument/2006/relationships/slideLayout" Target="../slideLayouts/slideLayout87.xml"/><Relationship Id="rId6" Type="http://schemas.openxmlformats.org/officeDocument/2006/relationships/image" Target="../media/image94.svg"/><Relationship Id="rId11" Type="http://schemas.openxmlformats.org/officeDocument/2006/relationships/image" Target="../media/image99.png"/><Relationship Id="rId5" Type="http://schemas.openxmlformats.org/officeDocument/2006/relationships/image" Target="../media/image93.png"/><Relationship Id="rId15" Type="http://schemas.openxmlformats.org/officeDocument/2006/relationships/image" Target="../media/image103.png"/><Relationship Id="rId10" Type="http://schemas.openxmlformats.org/officeDocument/2006/relationships/image" Target="../media/image98.svg"/><Relationship Id="rId4" Type="http://schemas.openxmlformats.org/officeDocument/2006/relationships/image" Target="../media/image92.svg"/><Relationship Id="rId9" Type="http://schemas.openxmlformats.org/officeDocument/2006/relationships/image" Target="../media/image97.png"/><Relationship Id="rId14" Type="http://schemas.openxmlformats.org/officeDocument/2006/relationships/image" Target="../media/image102.svg"/></Relationships>
</file>

<file path=ppt/slides/_rels/slide3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87.xml"/><Relationship Id="rId5" Type="http://schemas.openxmlformats.org/officeDocument/2006/relationships/image" Target="../media/image107.svg"/><Relationship Id="rId4" Type="http://schemas.openxmlformats.org/officeDocument/2006/relationships/image" Target="../media/image106.pn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sv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0.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xml"/><Relationship Id="rId1" Type="http://schemas.openxmlformats.org/officeDocument/2006/relationships/slideLayout" Target="../slideLayouts/slideLayout39.xml"/><Relationship Id="rId5" Type="http://schemas.openxmlformats.org/officeDocument/2006/relationships/image" Target="../media/image8.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89" b="14886"/>
          <a:stretch>
            <a:fillRect/>
          </a:stretch>
        </p:blipFill>
        <p:spPr>
          <a:xfrm>
            <a:off x="0" y="259442"/>
            <a:ext cx="12222079" cy="488229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945" b="44001"/>
          <a:stretch>
            <a:fillRect/>
          </a:stretch>
        </p:blipFill>
        <p:spPr>
          <a:xfrm>
            <a:off x="0" y="2259023"/>
            <a:ext cx="12222079" cy="4619030"/>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58728" y="-927951"/>
            <a:ext cx="6962686" cy="7168789"/>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405" y="282173"/>
            <a:ext cx="698791" cy="466443"/>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936612" y="-41150"/>
            <a:ext cx="944818" cy="630666"/>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06200" y="1440425"/>
            <a:ext cx="1150767" cy="768137"/>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06560" y="127000"/>
            <a:ext cx="1049977" cy="700860"/>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766242" y="351172"/>
            <a:ext cx="714140" cy="476689"/>
          </a:xfrm>
          <a:prstGeom prst="rect">
            <a:avLst/>
          </a:prstGeom>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2729" y="1580796"/>
            <a:ext cx="5104137" cy="3921565"/>
          </a:xfrm>
          <a:prstGeom prst="rect">
            <a:avLst/>
          </a:prstGeom>
        </p:spPr>
      </p:pic>
      <p:pic>
        <p:nvPicPr>
          <p:cNvPr id="12" name="Hình ảnh 3" descr="Ảnh có chứa văn bản, đồ chơi, búp bê&#10;&#10;Mô tả được tạo tự động">
            <a:extLst>
              <a:ext uri="{FF2B5EF4-FFF2-40B4-BE49-F238E27FC236}">
                <a16:creationId xmlns:a16="http://schemas.microsoft.com/office/drawing/2014/main" id="{42575B31-74CE-79C5-D050-28B75D46286E}"/>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4167" b="91000" l="49250" r="95000">
                        <a14:foregroundMark x1="67000" y1="31500" x2="71417" y2="38417"/>
                        <a14:foregroundMark x1="69250" y1="32250" x2="76000" y2="23750"/>
                        <a14:foregroundMark x1="76000" y1="23750" x2="76750" y2="23750"/>
                        <a14:foregroundMark x1="64000" y1="24333" x2="78583" y2="19333"/>
                        <a14:foregroundMark x1="78583" y1="19333" x2="80167" y2="20667"/>
                        <a14:foregroundMark x1="67167" y1="28583" x2="66833" y2="17333"/>
                        <a14:foregroundMark x1="66833" y1="17333" x2="77167" y2="17583"/>
                        <a14:foregroundMark x1="77167" y1="17583" x2="85333" y2="24500"/>
                        <a14:foregroundMark x1="81500" y1="50833" x2="91917" y2="46417"/>
                        <a14:foregroundMark x1="91917" y1="46417" x2="91917" y2="46417"/>
                        <a14:foregroundMark x1="60000" y1="45583" x2="72583" y2="49000"/>
                        <a14:foregroundMark x1="72583" y1="49000" x2="72750" y2="49250"/>
                        <a14:foregroundMark x1="60000" y1="51167" x2="50333" y2="38083"/>
                        <a14:foregroundMark x1="50333" y1="38083" x2="49333" y2="37500"/>
                        <a14:foregroundMark x1="68000" y1="17167" x2="83417" y2="19333"/>
                        <a14:foregroundMark x1="83417" y1="19333" x2="87750" y2="24750"/>
                        <a14:foregroundMark x1="65500" y1="34250" x2="90083" y2="34417"/>
                        <a14:foregroundMark x1="80583" y1="29917" x2="83000" y2="38500"/>
                        <a14:foregroundMark x1="83000" y1="38500" x2="83000" y2="38500"/>
                        <a14:foregroundMark x1="79750" y1="34167" x2="86083" y2="33000"/>
                        <a14:foregroundMark x1="69917" y1="15083" x2="79083" y2="14333"/>
                        <a14:foregroundMark x1="79083" y1="14333" x2="81667" y2="14917"/>
                        <a14:foregroundMark x1="69083" y1="91000" x2="81917" y2="89833"/>
                        <a14:foregroundMark x1="74833" y1="48500" x2="82417" y2="56333"/>
                        <a14:foregroundMark x1="82417" y1="56333" x2="82417" y2="56417"/>
                        <a14:foregroundMark x1="93667" y1="42167" x2="95000" y2="47167"/>
                        <a14:foregroundMark x1="79750" y1="90583" x2="87167" y2="89583"/>
                        <a14:foregroundMark x1="87167" y1="89583" x2="87250" y2="89333"/>
                      </a14:backgroundRemoval>
                    </a14:imgEffect>
                  </a14:imgLayer>
                </a14:imgProps>
              </a:ext>
              <a:ext uri="{28A0092B-C50C-407E-A947-70E740481C1C}">
                <a14:useLocalDpi xmlns:a14="http://schemas.microsoft.com/office/drawing/2010/main" val="0"/>
              </a:ext>
            </a:extLst>
          </a:blip>
          <a:srcRect l="48349" t="13480" r="1732" b="6520"/>
          <a:stretch/>
        </p:blipFill>
        <p:spPr>
          <a:xfrm>
            <a:off x="7800030" y="639097"/>
            <a:ext cx="3861028" cy="5849419"/>
          </a:xfrm>
          <a:prstGeom prst="rect">
            <a:avLst/>
          </a:prstGeom>
        </p:spPr>
      </p:pic>
    </p:spTree>
    <p:extLst>
      <p:ext uri="{BB962C8B-B14F-4D97-AF65-F5344CB8AC3E}">
        <p14:creationId xmlns:p14="http://schemas.microsoft.com/office/powerpoint/2010/main" val="86185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ppt_x"/>
                                          </p:val>
                                        </p:tav>
                                        <p:tav tm="100000">
                                          <p:val>
                                            <p:strVal val="#ppt_x"/>
                                          </p:val>
                                        </p:tav>
                                      </p:tavLst>
                                    </p:anim>
                                    <p:anim calcmode="lin" valueType="num">
                                      <p:cBhvr additive="base">
                                        <p:cTn id="1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ln>
                <a:solidFill>
                  <a:srgbClr val="EE789F"/>
                </a:solidFill>
                <a:prstDash val="lgDash"/>
              </a:ln>
              <a:solidFill>
                <a:srgbClr val="FFAFC1"/>
              </a:solidFill>
              <a:latin typeface="Arial"/>
              <a:sym typeface="Arial"/>
            </a:endParaRPr>
          </a:p>
        </p:txBody>
      </p:sp>
      <p:sp>
        <p:nvSpPr>
          <p:cNvPr id="3" name="TextBox 2">
            <a:extLst>
              <a:ext uri="{FF2B5EF4-FFF2-40B4-BE49-F238E27FC236}">
                <a16:creationId xmlns:a16="http://schemas.microsoft.com/office/drawing/2014/main" id="{442BB978-EE42-05B0-652D-1B726DD0BDFD}"/>
              </a:ext>
            </a:extLst>
          </p:cNvPr>
          <p:cNvSpPr txBox="1"/>
          <p:nvPr/>
        </p:nvSpPr>
        <p:spPr>
          <a:xfrm>
            <a:off x="647700" y="847725"/>
            <a:ext cx="10401300" cy="3477875"/>
          </a:xfrm>
          <a:prstGeom prst="rect">
            <a:avLst/>
          </a:prstGeom>
          <a:noFill/>
        </p:spPr>
        <p:txBody>
          <a:bodyPr wrap="square" rtlCol="0">
            <a:spAutoFit/>
          </a:bodyPr>
          <a:lstStyle/>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Ở đầu làng, có một đồng cỏ khá rộng. Ja Ka, Mư Hoa, Ja Prok và Mư Nhơ thường rủ nhau tới đó vui chơi. Ja Ka luôn mang theo chiếc trống nhỏ. Cậu vỗ trống rất hay. Mỗi lần Ja Ka vỗ trống, các bạn lại cùng múa hát tưng bừng.</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Thế nhưng gần đây, trên đồng cỏ, một bãi rác xuất hiện và cứ lớn dần lên, bốc mùi khó chịu. Các bạn nhỏ chẳng nô đùa, hò hét như mọi ngày.</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 Cứ thế này, đồng cỏ sẽ thành bãi rác mất thôi! – Mư Nhơ thở dài.</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Mư Hoa quay mặt đi, giấu những giọt nước mắt:</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 Bọn mình còn đâu chỗ mà vui chơi!</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Ja Ka, Ja Prok thì rầu rĩ:</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 Biết làm thế nào bây giờ?</a:t>
            </a:r>
          </a:p>
        </p:txBody>
      </p:sp>
      <p:pic>
        <p:nvPicPr>
          <p:cNvPr id="10" name="Picture 9">
            <a:extLst>
              <a:ext uri="{FF2B5EF4-FFF2-40B4-BE49-F238E27FC236}">
                <a16:creationId xmlns:a16="http://schemas.microsoft.com/office/drawing/2014/main" id="{A9703367-779B-E4BB-CD99-86DBBDE01B25}"/>
              </a:ext>
            </a:extLst>
          </p:cNvPr>
          <p:cNvPicPr>
            <a:picLocks noChangeAspect="1"/>
          </p:cNvPicPr>
          <p:nvPr/>
        </p:nvPicPr>
        <p:blipFill>
          <a:blip r:embed="rId4"/>
          <a:stretch>
            <a:fillRect/>
          </a:stretch>
        </p:blipFill>
        <p:spPr>
          <a:xfrm>
            <a:off x="5324475" y="3611202"/>
            <a:ext cx="6867524" cy="3246798"/>
          </a:xfrm>
          <a:prstGeom prst="rect">
            <a:avLst/>
          </a:prstGeom>
        </p:spPr>
      </p:pic>
      <p:pic>
        <p:nvPicPr>
          <p:cNvPr id="12" name="Picture 11">
            <a:extLst>
              <a:ext uri="{FF2B5EF4-FFF2-40B4-BE49-F238E27FC236}">
                <a16:creationId xmlns:a16="http://schemas.microsoft.com/office/drawing/2014/main" id="{FB93A4F4-C89C-6A3D-B2C0-93FA30AD185C}"/>
              </a:ext>
            </a:extLst>
          </p:cNvPr>
          <p:cNvPicPr>
            <a:picLocks noChangeAspect="1"/>
          </p:cNvPicPr>
          <p:nvPr/>
        </p:nvPicPr>
        <p:blipFill>
          <a:blip r:embed="rId5"/>
          <a:stretch>
            <a:fillRect/>
          </a:stretch>
        </p:blipFill>
        <p:spPr>
          <a:xfrm>
            <a:off x="3835322" y="345915"/>
            <a:ext cx="4730906" cy="755970"/>
          </a:xfrm>
          <a:prstGeom prst="rect">
            <a:avLst/>
          </a:prstGeom>
        </p:spPr>
      </p:pic>
    </p:spTree>
    <p:extLst>
      <p:ext uri="{BB962C8B-B14F-4D97-AF65-F5344CB8AC3E}">
        <p14:creationId xmlns:p14="http://schemas.microsoft.com/office/powerpoint/2010/main" val="22158438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442BB978-EE42-05B0-652D-1B726DD0BDFD}"/>
              </a:ext>
            </a:extLst>
          </p:cNvPr>
          <p:cNvSpPr txBox="1"/>
          <p:nvPr/>
        </p:nvSpPr>
        <p:spPr>
          <a:xfrm>
            <a:off x="933450" y="485775"/>
            <a:ext cx="10525125" cy="6186309"/>
          </a:xfrm>
          <a:prstGeom prst="rect">
            <a:avLst/>
          </a:prstGeom>
          <a:noFill/>
        </p:spPr>
        <p:txBody>
          <a:bodyPr wrap="square" rtlCol="0">
            <a:spAutoFit/>
          </a:bodyPr>
          <a:lstStyle/>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Bỗng Mư Hoa hỏi:</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Các cậu có thấy bầu trời như một vườn hoa không?</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Mư Nhơ gật đầu:</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Cánh diều giống hoa ngũ sắc, đám mây giống hoa cúc trắng,...</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Mư Hoa bật dậy:</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Chúng ta sẽ biến nơi đây thành cánh đồng hoa. Mọi người không nỡ lấy cánh đồng đẹp làm chỗ đổ rác đâu.</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Các bạn nhỏ chụm đầu bàn tính và quyết tâm cải tạo đồng cỏ. Biết ý tưởng đó, nhiều cô bác trong làng đã hưởng ứng. Họ hồ hởi cùng các bạn bắt tay vào dọn rác, xới đất, gieo hạt, trồng cây; ngày ngày tưới nước, nhỏ cỏ, bắt sâu. Cây đâm chồi, nảy lộc, rồi nhú nở những bông hoa đầu tiên. Ba tháng sau, hoa đã đua nhau khoe sắc: cúc bách nhật tím lịm, cúc vạn thọ vàng tươi, mào gà đỏ thắm,... Quả nhiên, không thấy ai đến đây đổ rác nữa. Nhóm bạn vui mừng nhảy múa, ca hát giữa muôn hoa rực rỡ, trong tiếng trống rộn ràng.</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Với cánh đồng hoa xinh đẹp, ngôi làng trở nên nổi tiếng, đón nhiều khách tới tham quan. Các bạn nhỏ và dân làng cười vui. Cánh đồng hoa cũng như đang vui cười hạnh phúc.</a:t>
            </a:r>
          </a:p>
          <a:p>
            <a:pPr algn="r"/>
            <a:r>
              <a:rPr lang="vi-VN" sz="2200" dirty="0">
                <a:solidFill>
                  <a:srgbClr val="150309"/>
                </a:solidFill>
                <a:latin typeface="Cambria" panose="02040503050406030204" pitchFamily="18" charset="0"/>
                <a:ea typeface="Cambria" panose="02040503050406030204" pitchFamily="18" charset="0"/>
              </a:rPr>
              <a:t>(</a:t>
            </a:r>
            <a:r>
              <a:rPr lang="vi-VN" sz="2200" i="1" dirty="0">
                <a:solidFill>
                  <a:srgbClr val="150309"/>
                </a:solidFill>
                <a:latin typeface="Cambria" panose="02040503050406030204" pitchFamily="18" charset="0"/>
                <a:ea typeface="Cambria" panose="02040503050406030204" pitchFamily="18" charset="0"/>
              </a:rPr>
              <a:t>Theo</a:t>
            </a:r>
            <a:r>
              <a:rPr lang="vi-VN" sz="2200" dirty="0">
                <a:solidFill>
                  <a:srgbClr val="150309"/>
                </a:solidFill>
                <a:latin typeface="Cambria" panose="02040503050406030204" pitchFamily="18" charset="0"/>
                <a:ea typeface="Cambria" panose="02040503050406030204" pitchFamily="18" charset="0"/>
              </a:rPr>
              <a:t> Lê Anh Vinh – Bùi Thị Diển)</a:t>
            </a:r>
          </a:p>
        </p:txBody>
      </p:sp>
    </p:spTree>
    <p:extLst>
      <p:ext uri="{BB962C8B-B14F-4D97-AF65-F5344CB8AC3E}">
        <p14:creationId xmlns:p14="http://schemas.microsoft.com/office/powerpoint/2010/main" val="11750088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8DA0FED7-9C16-4FED-B38C-D91B7CC41E7F}"/>
              </a:ext>
            </a:extLst>
          </p:cNvPr>
          <p:cNvSpPr txBox="1"/>
          <p:nvPr/>
        </p:nvSpPr>
        <p:spPr>
          <a:xfrm>
            <a:off x="757106" y="1973686"/>
            <a:ext cx="9482269" cy="783193"/>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1: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Từ</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đầu</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múa</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hát</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tưng</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bừng</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endPar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5" name="TextBox 4">
            <a:extLst>
              <a:ext uri="{FF2B5EF4-FFF2-40B4-BE49-F238E27FC236}">
                <a16:creationId xmlns:a16="http://schemas.microsoft.com/office/drawing/2014/main" id="{0C8DD025-1CB9-097B-C81D-6C1CBDEAECB0}"/>
              </a:ext>
            </a:extLst>
          </p:cNvPr>
          <p:cNvSpPr txBox="1"/>
          <p:nvPr/>
        </p:nvSpPr>
        <p:spPr>
          <a:xfrm>
            <a:off x="2464398" y="3201129"/>
            <a:ext cx="8937027" cy="715089"/>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2</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thế</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nào</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bây</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giờ</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grpSp>
        <p:nvGrpSpPr>
          <p:cNvPr id="6" name="Group 5">
            <a:extLst>
              <a:ext uri="{FF2B5EF4-FFF2-40B4-BE49-F238E27FC236}">
                <a16:creationId xmlns:a16="http://schemas.microsoft.com/office/drawing/2014/main" id="{5A83D54F-CF11-7559-8E60-30571C5C9F9D}"/>
              </a:ext>
            </a:extLst>
          </p:cNvPr>
          <p:cNvGrpSpPr/>
          <p:nvPr/>
        </p:nvGrpSpPr>
        <p:grpSpPr>
          <a:xfrm>
            <a:off x="1971231" y="199655"/>
            <a:ext cx="8467211" cy="1070187"/>
            <a:chOff x="-622961" y="871744"/>
            <a:chExt cx="6350408" cy="802640"/>
          </a:xfrm>
        </p:grpSpPr>
        <p:sp>
          <p:nvSpPr>
            <p:cNvPr id="7" name="TextBox 6">
              <a:extLst>
                <a:ext uri="{FF2B5EF4-FFF2-40B4-BE49-F238E27FC236}">
                  <a16:creationId xmlns:a16="http://schemas.microsoft.com/office/drawing/2014/main" id="{6EBDEB4F-7C48-790C-4B5D-36986025D9E8}"/>
                </a:ext>
              </a:extLst>
            </p:cNvPr>
            <p:cNvSpPr txBox="1"/>
            <p:nvPr/>
          </p:nvSpPr>
          <p:spPr>
            <a:xfrm>
              <a:off x="-179180" y="949571"/>
              <a:ext cx="5906627" cy="621500"/>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vi-VN"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 đọc chia thành mấy đoạn?</a:t>
              </a:r>
              <a:endPar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id="{1B5CE59E-CC84-ADEA-CFD6-009F4C92C589}"/>
                </a:ext>
              </a:extLst>
            </p:cNvPr>
            <p:cNvPicPr>
              <a:picLocks noChangeAspect="1"/>
            </p:cNvPicPr>
            <p:nvPr/>
          </p:nvPicPr>
          <p:blipFill>
            <a:blip r:embed="rId5"/>
            <a:stretch>
              <a:fillRect/>
            </a:stretch>
          </p:blipFill>
          <p:spPr>
            <a:xfrm>
              <a:off x="-622961" y="871744"/>
              <a:ext cx="887562" cy="802640"/>
            </a:xfrm>
            <a:prstGeom prst="rect">
              <a:avLst/>
            </a:prstGeom>
          </p:spPr>
        </p:pic>
      </p:grpSp>
      <p:sp>
        <p:nvSpPr>
          <p:cNvPr id="9" name="TextBox 8">
            <a:extLst>
              <a:ext uri="{FF2B5EF4-FFF2-40B4-BE49-F238E27FC236}">
                <a16:creationId xmlns:a16="http://schemas.microsoft.com/office/drawing/2014/main" id="{FB60F34A-36E1-E55E-E7AC-4862F4020993}"/>
              </a:ext>
            </a:extLst>
          </p:cNvPr>
          <p:cNvSpPr txBox="1"/>
          <p:nvPr/>
        </p:nvSpPr>
        <p:spPr>
          <a:xfrm>
            <a:off x="3990975" y="4493790"/>
            <a:ext cx="7340093" cy="646986"/>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3: </a:t>
            </a:r>
            <a:r>
              <a:rPr lang="vi-VN"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chỗ</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đổ</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rác</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đâu</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10" name="TextBox 9">
            <a:extLst>
              <a:ext uri="{FF2B5EF4-FFF2-40B4-BE49-F238E27FC236}">
                <a16:creationId xmlns:a16="http://schemas.microsoft.com/office/drawing/2014/main" id="{6AAA7EC3-037F-F3EB-D08D-FACA67D3AEDC}"/>
              </a:ext>
            </a:extLst>
          </p:cNvPr>
          <p:cNvSpPr txBox="1"/>
          <p:nvPr/>
        </p:nvSpPr>
        <p:spPr>
          <a:xfrm>
            <a:off x="5514976" y="5551065"/>
            <a:ext cx="4152900" cy="646986"/>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4: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còn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Tree>
    <p:extLst>
      <p:ext uri="{BB962C8B-B14F-4D97-AF65-F5344CB8AC3E}">
        <p14:creationId xmlns:p14="http://schemas.microsoft.com/office/powerpoint/2010/main" val="2390677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19" name="Picture 18">
            <a:extLst>
              <a:ext uri="{FF2B5EF4-FFF2-40B4-BE49-F238E27FC236}">
                <a16:creationId xmlns:a16="http://schemas.microsoft.com/office/drawing/2014/main" id="{0756A779-46B4-45FD-9E46-0E145B17494F}"/>
              </a:ext>
            </a:extLst>
          </p:cNvPr>
          <p:cNvPicPr>
            <a:picLocks noChangeAspect="1"/>
          </p:cNvPicPr>
          <p:nvPr/>
        </p:nvPicPr>
        <p:blipFill rotWithShape="1">
          <a:blip r:embed="rId3"/>
          <a:srcRect l="2671" t="948" r="3028"/>
          <a:stretch/>
        </p:blipFill>
        <p:spPr>
          <a:xfrm>
            <a:off x="0" y="472"/>
            <a:ext cx="12191432" cy="6858000"/>
          </a:xfrm>
          <a:prstGeom prst="rect">
            <a:avLst/>
          </a:prstGeom>
        </p:spPr>
      </p:pic>
      <p:grpSp>
        <p:nvGrpSpPr>
          <p:cNvPr id="727" name="Google Shape;727;p44"/>
          <p:cNvGrpSpPr/>
          <p:nvPr/>
        </p:nvGrpSpPr>
        <p:grpSpPr>
          <a:xfrm>
            <a:off x="5162067" y="5979468"/>
            <a:ext cx="6464301" cy="855184"/>
            <a:chOff x="596900" y="4610051"/>
            <a:chExt cx="4848226" cy="641388"/>
          </a:xfrm>
        </p:grpSpPr>
        <p:sp>
          <p:nvSpPr>
            <p:cNvPr id="728" name="Google Shape;728;p44"/>
            <p:cNvSpPr/>
            <p:nvPr/>
          </p:nvSpPr>
          <p:spPr>
            <a:xfrm>
              <a:off x="596900" y="4654089"/>
              <a:ext cx="3419475" cy="597350"/>
            </a:xfrm>
            <a:custGeom>
              <a:avLst/>
              <a:gdLst/>
              <a:ahLst/>
              <a:cxnLst/>
              <a:rect l="l" t="t" r="r" b="b"/>
              <a:pathLst>
                <a:path w="136779" h="23894" extrusionOk="0">
                  <a:moveTo>
                    <a:pt x="136779" y="7130"/>
                  </a:moveTo>
                  <a:cubicBezTo>
                    <a:pt x="127515" y="4814"/>
                    <a:pt x="118385" y="-1298"/>
                    <a:pt x="108966" y="272"/>
                  </a:cubicBezTo>
                  <a:cubicBezTo>
                    <a:pt x="97636" y="2160"/>
                    <a:pt x="87657" y="10122"/>
                    <a:pt x="76200" y="10940"/>
                  </a:cubicBezTo>
                  <a:cubicBezTo>
                    <a:pt x="62219" y="11939"/>
                    <a:pt x="48249" y="6242"/>
                    <a:pt x="34290" y="7511"/>
                  </a:cubicBezTo>
                  <a:cubicBezTo>
                    <a:pt x="21674" y="8658"/>
                    <a:pt x="8957" y="14937"/>
                    <a:pt x="0" y="23894"/>
                  </a:cubicBezTo>
                </a:path>
              </a:pathLst>
            </a:custGeom>
            <a:noFill/>
            <a:ln w="19050" cap="flat" cmpd="sng">
              <a:solidFill>
                <a:schemeClr val="dk1"/>
              </a:solidFill>
              <a:prstDash val="dash"/>
              <a:round/>
              <a:headEnd type="none" w="med" len="med"/>
              <a:tailEnd type="none" w="med" len="med"/>
            </a:ln>
          </p:spPr>
          <p:txBody>
            <a:bodyPr/>
            <a:lstStyle/>
            <a:p>
              <a:endParaRPr lang="en-US"/>
            </a:p>
          </p:txBody>
        </p:sp>
        <p:pic>
          <p:nvPicPr>
            <p:cNvPr id="729" name="Google Shape;729;p44"/>
            <p:cNvPicPr preferRelativeResize="0"/>
            <p:nvPr/>
          </p:nvPicPr>
          <p:blipFill>
            <a:blip r:embed="rId4">
              <a:alphaModFix/>
            </a:blip>
            <a:stretch>
              <a:fillRect/>
            </a:stretch>
          </p:blipFill>
          <p:spPr>
            <a:xfrm>
              <a:off x="3853726" y="4610051"/>
              <a:ext cx="1591399" cy="282275"/>
            </a:xfrm>
            <a:prstGeom prst="rect">
              <a:avLst/>
            </a:prstGeom>
            <a:noFill/>
            <a:ln>
              <a:noFill/>
            </a:ln>
          </p:spPr>
        </p:pic>
      </p:grpSp>
      <p:grpSp>
        <p:nvGrpSpPr>
          <p:cNvPr id="730" name="Google Shape;730;p44"/>
          <p:cNvGrpSpPr/>
          <p:nvPr/>
        </p:nvGrpSpPr>
        <p:grpSpPr>
          <a:xfrm rot="10800000" flipH="1">
            <a:off x="-512471" y="20833"/>
            <a:ext cx="3586579" cy="982463"/>
            <a:chOff x="3555275" y="-36124"/>
            <a:chExt cx="3425242" cy="1046149"/>
          </a:xfrm>
        </p:grpSpPr>
        <p:sp>
          <p:nvSpPr>
            <p:cNvPr id="731" name="Google Shape;731;p44"/>
            <p:cNvSpPr/>
            <p:nvPr/>
          </p:nvSpPr>
          <p:spPr>
            <a:xfrm>
              <a:off x="3555275" y="-36124"/>
              <a:ext cx="2940525" cy="948175"/>
            </a:xfrm>
            <a:custGeom>
              <a:avLst/>
              <a:gdLst/>
              <a:ahLst/>
              <a:cxnLst/>
              <a:rect l="l" t="t" r="r" b="b"/>
              <a:pathLst>
                <a:path w="117621" h="37927" extrusionOk="0">
                  <a:moveTo>
                    <a:pt x="0" y="585"/>
                  </a:moveTo>
                  <a:cubicBezTo>
                    <a:pt x="8187" y="-585"/>
                    <a:pt x="16626" y="653"/>
                    <a:pt x="24763" y="2133"/>
                  </a:cubicBezTo>
                  <a:cubicBezTo>
                    <a:pt x="28942" y="2893"/>
                    <a:pt x="34272" y="3243"/>
                    <a:pt x="36628" y="6776"/>
                  </a:cubicBezTo>
                  <a:cubicBezTo>
                    <a:pt x="38918" y="10210"/>
                    <a:pt x="39546" y="16239"/>
                    <a:pt x="36628" y="19157"/>
                  </a:cubicBezTo>
                  <a:cubicBezTo>
                    <a:pt x="33690" y="22095"/>
                    <a:pt x="23422" y="17715"/>
                    <a:pt x="25279" y="13998"/>
                  </a:cubicBezTo>
                  <a:cubicBezTo>
                    <a:pt x="31478" y="1591"/>
                    <a:pt x="52947" y="20232"/>
                    <a:pt x="64486" y="27927"/>
                  </a:cubicBezTo>
                  <a:cubicBezTo>
                    <a:pt x="75660" y="35379"/>
                    <a:pt x="90445" y="39422"/>
                    <a:pt x="103693" y="37213"/>
                  </a:cubicBezTo>
                  <a:cubicBezTo>
                    <a:pt x="108424" y="36424"/>
                    <a:pt x="112825" y="33602"/>
                    <a:pt x="117621" y="33602"/>
                  </a:cubicBezTo>
                </a:path>
              </a:pathLst>
            </a:custGeom>
            <a:noFill/>
            <a:ln w="19050" cap="flat" cmpd="sng">
              <a:solidFill>
                <a:schemeClr val="dk1"/>
              </a:solidFill>
              <a:prstDash val="dash"/>
              <a:round/>
              <a:headEnd type="none" w="med" len="med"/>
              <a:tailEnd type="none" w="med" len="med"/>
            </a:ln>
          </p:spPr>
          <p:txBody>
            <a:bodyPr/>
            <a:lstStyle/>
            <a:p>
              <a:endParaRPr lang="en-US"/>
            </a:p>
          </p:txBody>
        </p:sp>
        <p:pic>
          <p:nvPicPr>
            <p:cNvPr id="732" name="Google Shape;732;p44"/>
            <p:cNvPicPr preferRelativeResize="0"/>
            <p:nvPr/>
          </p:nvPicPr>
          <p:blipFill>
            <a:blip r:embed="rId5">
              <a:alphaModFix/>
            </a:blip>
            <a:stretch>
              <a:fillRect/>
            </a:stretch>
          </p:blipFill>
          <p:spPr>
            <a:xfrm>
              <a:off x="6189775" y="317425"/>
              <a:ext cx="790742" cy="692600"/>
            </a:xfrm>
            <a:prstGeom prst="rect">
              <a:avLst/>
            </a:prstGeom>
            <a:noFill/>
            <a:ln>
              <a:noFill/>
            </a:ln>
          </p:spPr>
        </p:pic>
      </p:grpSp>
      <p:sp>
        <p:nvSpPr>
          <p:cNvPr id="176" name="TextBox 175">
            <a:extLst>
              <a:ext uri="{FF2B5EF4-FFF2-40B4-BE49-F238E27FC236}">
                <a16:creationId xmlns:a16="http://schemas.microsoft.com/office/drawing/2014/main" id="{579C2B48-239C-4682-8F27-9E17320462E9}"/>
              </a:ext>
            </a:extLst>
          </p:cNvPr>
          <p:cNvSpPr txBox="1"/>
          <p:nvPr/>
        </p:nvSpPr>
        <p:spPr>
          <a:xfrm>
            <a:off x="1323975" y="1402429"/>
            <a:ext cx="3819525" cy="995209"/>
          </a:xfrm>
          <a:prstGeom prst="rect">
            <a:avLst/>
          </a:prstGeom>
          <a:noFill/>
        </p:spPr>
        <p:txBody>
          <a:bodyPr wrap="square">
            <a:spAutoFit/>
          </a:bodyPr>
          <a:lstStyle/>
          <a:p>
            <a:pPr algn="ctr" defTabSz="1219170">
              <a:buClr>
                <a:srgbClr val="000000"/>
              </a:buClr>
            </a:pPr>
            <a:r>
              <a:rPr lang="en-SG" sz="5867" kern="0" dirty="0" err="1">
                <a:solidFill>
                  <a:srgbClr val="FFFCF1">
                    <a:lumMod val="10000"/>
                  </a:srgbClr>
                </a:solidFill>
                <a:latin typeface="Calibri" panose="020F0502020204030204" pitchFamily="34" charset="0"/>
                <a:cs typeface="Calibri" panose="020F0502020204030204" pitchFamily="34" charset="0"/>
                <a:sym typeface="Arial"/>
              </a:rPr>
              <a:t>chọi</a:t>
            </a:r>
            <a:r>
              <a:rPr lang="en-SG" sz="5867" kern="0" dirty="0">
                <a:solidFill>
                  <a:srgbClr val="FFFCF1">
                    <a:lumMod val="10000"/>
                  </a:srgbClr>
                </a:solidFill>
                <a:latin typeface="Calibri" panose="020F0502020204030204" pitchFamily="34" charset="0"/>
                <a:cs typeface="Calibri" panose="020F0502020204030204" pitchFamily="34" charset="0"/>
                <a:sym typeface="Arial"/>
              </a:rPr>
              <a:t> </a:t>
            </a:r>
            <a:r>
              <a:rPr lang="en-SG" sz="5867" kern="0" dirty="0" err="1">
                <a:solidFill>
                  <a:srgbClr val="FFFCF1">
                    <a:lumMod val="10000"/>
                  </a:srgbClr>
                </a:solidFill>
                <a:latin typeface="Calibri" panose="020F0502020204030204" pitchFamily="34" charset="0"/>
                <a:cs typeface="Calibri" panose="020F0502020204030204" pitchFamily="34" charset="0"/>
                <a:sym typeface="Arial"/>
              </a:rPr>
              <a:t>cỏ</a:t>
            </a:r>
            <a:r>
              <a:rPr lang="en-SG" sz="5867" kern="0" dirty="0">
                <a:solidFill>
                  <a:srgbClr val="FFFCF1">
                    <a:lumMod val="10000"/>
                  </a:srgbClr>
                </a:solidFill>
                <a:latin typeface="Calibri" panose="020F0502020204030204" pitchFamily="34" charset="0"/>
                <a:cs typeface="Calibri" panose="020F0502020204030204" pitchFamily="34" charset="0"/>
                <a:sym typeface="Arial"/>
              </a:rPr>
              <a:t> </a:t>
            </a:r>
            <a:r>
              <a:rPr lang="en-SG" sz="5867" kern="0" dirty="0" err="1">
                <a:solidFill>
                  <a:srgbClr val="FFFCF1">
                    <a:lumMod val="10000"/>
                  </a:srgbClr>
                </a:solidFill>
                <a:latin typeface="Calibri" panose="020F0502020204030204" pitchFamily="34" charset="0"/>
                <a:cs typeface="Calibri" panose="020F0502020204030204" pitchFamily="34" charset="0"/>
                <a:sym typeface="Arial"/>
              </a:rPr>
              <a:t>gà</a:t>
            </a:r>
            <a:endParaRPr lang="vi-VN" sz="5867" kern="0" dirty="0">
              <a:solidFill>
                <a:srgbClr val="FFFCF1">
                  <a:lumMod val="10000"/>
                </a:srgbClr>
              </a:solidFill>
              <a:latin typeface="Calibri" panose="020F0502020204030204" pitchFamily="34" charset="0"/>
              <a:cs typeface="Calibri" panose="020F0502020204030204" pitchFamily="34" charset="0"/>
              <a:sym typeface="Arial"/>
            </a:endParaRPr>
          </a:p>
        </p:txBody>
      </p:sp>
      <p:sp>
        <p:nvSpPr>
          <p:cNvPr id="177" name="TextBox 176">
            <a:extLst>
              <a:ext uri="{FF2B5EF4-FFF2-40B4-BE49-F238E27FC236}">
                <a16:creationId xmlns:a16="http://schemas.microsoft.com/office/drawing/2014/main" id="{9F324A22-0C2B-40B5-B549-EDCCA5DA6890}"/>
              </a:ext>
            </a:extLst>
          </p:cNvPr>
          <p:cNvSpPr txBox="1"/>
          <p:nvPr/>
        </p:nvSpPr>
        <p:spPr>
          <a:xfrm>
            <a:off x="1289381" y="2296310"/>
            <a:ext cx="3405336" cy="995209"/>
          </a:xfrm>
          <a:prstGeom prst="rect">
            <a:avLst/>
          </a:prstGeom>
          <a:noFill/>
        </p:spPr>
        <p:txBody>
          <a:bodyPr wrap="square">
            <a:spAutoFit/>
          </a:bodyPr>
          <a:lstStyle/>
          <a:p>
            <a:pPr algn="ctr" defTabSz="1219170">
              <a:buClr>
                <a:srgbClr val="000000"/>
              </a:buClr>
            </a:pPr>
            <a:r>
              <a:rPr lang="en-SG" sz="5867" kern="0" dirty="0" err="1">
                <a:solidFill>
                  <a:srgbClr val="FF0000"/>
                </a:solidFill>
                <a:latin typeface="Calibri" panose="020F0502020204030204" pitchFamily="34" charset="0"/>
                <a:cs typeface="Calibri" panose="020F0502020204030204" pitchFamily="34" charset="0"/>
                <a:sym typeface="Arial"/>
              </a:rPr>
              <a:t>vỗ</a:t>
            </a:r>
            <a:r>
              <a:rPr lang="en-SG" sz="5867" kern="0" dirty="0">
                <a:solidFill>
                  <a:srgbClr val="FF0000"/>
                </a:solidFill>
                <a:latin typeface="Calibri" panose="020F0502020204030204" pitchFamily="34" charset="0"/>
                <a:cs typeface="Calibri" panose="020F0502020204030204" pitchFamily="34" charset="0"/>
                <a:sym typeface="Arial"/>
              </a:rPr>
              <a:t> </a:t>
            </a:r>
            <a:r>
              <a:rPr lang="en-SG" sz="5867" kern="0" dirty="0" err="1">
                <a:solidFill>
                  <a:srgbClr val="FF0000"/>
                </a:solidFill>
                <a:latin typeface="Calibri" panose="020F0502020204030204" pitchFamily="34" charset="0"/>
                <a:cs typeface="Calibri" panose="020F0502020204030204" pitchFamily="34" charset="0"/>
                <a:sym typeface="Arial"/>
              </a:rPr>
              <a:t>trống</a:t>
            </a:r>
            <a:endParaRPr lang="vi-VN" sz="5867" kern="0" dirty="0">
              <a:solidFill>
                <a:srgbClr val="FF0000"/>
              </a:solidFill>
              <a:latin typeface="Calibri" panose="020F0502020204030204" pitchFamily="34" charset="0"/>
              <a:cs typeface="Calibri" panose="020F0502020204030204" pitchFamily="34" charset="0"/>
              <a:sym typeface="Arial"/>
            </a:endParaRPr>
          </a:p>
        </p:txBody>
      </p:sp>
      <p:sp>
        <p:nvSpPr>
          <p:cNvPr id="178" name="TextBox 177">
            <a:extLst>
              <a:ext uri="{FF2B5EF4-FFF2-40B4-BE49-F238E27FC236}">
                <a16:creationId xmlns:a16="http://schemas.microsoft.com/office/drawing/2014/main" id="{3B33A626-5ED7-4A0E-B282-5BE429E26ED3}"/>
              </a:ext>
            </a:extLst>
          </p:cNvPr>
          <p:cNvSpPr txBox="1"/>
          <p:nvPr/>
        </p:nvSpPr>
        <p:spPr>
          <a:xfrm>
            <a:off x="599704" y="3361641"/>
            <a:ext cx="4746593" cy="995209"/>
          </a:xfrm>
          <a:prstGeom prst="rect">
            <a:avLst/>
          </a:prstGeom>
          <a:noFill/>
        </p:spPr>
        <p:txBody>
          <a:bodyPr wrap="square">
            <a:spAutoFit/>
          </a:bodyPr>
          <a:lstStyle/>
          <a:p>
            <a:pPr algn="ctr" defTabSz="1219170">
              <a:buClr>
                <a:srgbClr val="000000"/>
              </a:buClr>
            </a:pPr>
            <a:r>
              <a:rPr lang="en-SG" sz="5867" kern="0" dirty="0" err="1">
                <a:solidFill>
                  <a:srgbClr val="0070C0"/>
                </a:solidFill>
                <a:latin typeface="Calibri" panose="020F0502020204030204" pitchFamily="34" charset="0"/>
                <a:cs typeface="Calibri" panose="020F0502020204030204" pitchFamily="34" charset="0"/>
                <a:sym typeface="Arial"/>
              </a:rPr>
              <a:t>chỗ</a:t>
            </a:r>
            <a:r>
              <a:rPr lang="en-SG" sz="5867" kern="0" dirty="0">
                <a:solidFill>
                  <a:srgbClr val="0070C0"/>
                </a:solidFill>
                <a:latin typeface="Calibri" panose="020F0502020204030204" pitchFamily="34" charset="0"/>
                <a:cs typeface="Calibri" panose="020F0502020204030204" pitchFamily="34" charset="0"/>
                <a:sym typeface="Arial"/>
              </a:rPr>
              <a:t> </a:t>
            </a:r>
            <a:r>
              <a:rPr lang="en-SG" sz="5867" kern="0" dirty="0" err="1">
                <a:solidFill>
                  <a:srgbClr val="0070C0"/>
                </a:solidFill>
                <a:latin typeface="Calibri" panose="020F0502020204030204" pitchFamily="34" charset="0"/>
                <a:cs typeface="Calibri" panose="020F0502020204030204" pitchFamily="34" charset="0"/>
                <a:sym typeface="Arial"/>
              </a:rPr>
              <a:t>đổ</a:t>
            </a:r>
            <a:r>
              <a:rPr lang="en-SG" sz="5867" kern="0" dirty="0">
                <a:solidFill>
                  <a:srgbClr val="0070C0"/>
                </a:solidFill>
                <a:latin typeface="Calibri" panose="020F0502020204030204" pitchFamily="34" charset="0"/>
                <a:cs typeface="Calibri" panose="020F0502020204030204" pitchFamily="34" charset="0"/>
                <a:sym typeface="Arial"/>
              </a:rPr>
              <a:t> </a:t>
            </a:r>
            <a:r>
              <a:rPr lang="en-SG" sz="5867" kern="0" dirty="0" err="1">
                <a:solidFill>
                  <a:srgbClr val="0070C0"/>
                </a:solidFill>
                <a:latin typeface="Calibri" panose="020F0502020204030204" pitchFamily="34" charset="0"/>
                <a:cs typeface="Calibri" panose="020F0502020204030204" pitchFamily="34" charset="0"/>
                <a:sym typeface="Arial"/>
              </a:rPr>
              <a:t>rác</a:t>
            </a:r>
            <a:endParaRPr lang="vi-VN" sz="5867" kern="0" dirty="0">
              <a:solidFill>
                <a:srgbClr val="0070C0"/>
              </a:solidFill>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973239CC-B339-12F9-C84C-CDA77AF7F91E}"/>
              </a:ext>
            </a:extLst>
          </p:cNvPr>
          <p:cNvPicPr>
            <a:picLocks noChangeAspect="1"/>
          </p:cNvPicPr>
          <p:nvPr/>
        </p:nvPicPr>
        <p:blipFill>
          <a:blip r:embed="rId6"/>
          <a:stretch>
            <a:fillRect/>
          </a:stretch>
        </p:blipFill>
        <p:spPr>
          <a:xfrm>
            <a:off x="670727" y="427811"/>
            <a:ext cx="4925995" cy="1182727"/>
          </a:xfrm>
          <a:prstGeom prst="rect">
            <a:avLst/>
          </a:prstGeom>
        </p:spPr>
      </p:pic>
      <p:sp>
        <p:nvSpPr>
          <p:cNvPr id="5" name="TextBox 4">
            <a:extLst>
              <a:ext uri="{FF2B5EF4-FFF2-40B4-BE49-F238E27FC236}">
                <a16:creationId xmlns:a16="http://schemas.microsoft.com/office/drawing/2014/main" id="{F1AFCC64-3F30-2842-6041-17B819A86F44}"/>
              </a:ext>
            </a:extLst>
          </p:cNvPr>
          <p:cNvSpPr txBox="1"/>
          <p:nvPr/>
        </p:nvSpPr>
        <p:spPr>
          <a:xfrm>
            <a:off x="580654" y="4399866"/>
            <a:ext cx="4746593" cy="995209"/>
          </a:xfrm>
          <a:prstGeom prst="rect">
            <a:avLst/>
          </a:prstGeom>
          <a:noFill/>
        </p:spPr>
        <p:txBody>
          <a:bodyPr wrap="square">
            <a:spAutoFit/>
          </a:bodyPr>
          <a:lstStyle/>
          <a:p>
            <a:pPr algn="ctr" defTabSz="1219170">
              <a:buClr>
                <a:srgbClr val="000000"/>
              </a:buClr>
            </a:pPr>
            <a:r>
              <a:rPr lang="en-US" sz="5867" kern="0" dirty="0" err="1">
                <a:solidFill>
                  <a:srgbClr val="C00000"/>
                </a:solidFill>
                <a:latin typeface="Calibri" panose="020F0502020204030204" pitchFamily="34" charset="0"/>
                <a:cs typeface="Calibri" panose="020F0502020204030204" pitchFamily="34" charset="0"/>
                <a:sym typeface="Arial"/>
              </a:rPr>
              <a:t>hoa</a:t>
            </a:r>
            <a:r>
              <a:rPr lang="en-US" sz="5867" kern="0" dirty="0">
                <a:solidFill>
                  <a:srgbClr val="C00000"/>
                </a:solidFill>
                <a:latin typeface="Calibri" panose="020F0502020204030204" pitchFamily="34" charset="0"/>
                <a:cs typeface="Calibri" panose="020F0502020204030204" pitchFamily="34" charset="0"/>
                <a:sym typeface="Arial"/>
              </a:rPr>
              <a:t> </a:t>
            </a:r>
            <a:r>
              <a:rPr lang="en-US" sz="5867" kern="0" dirty="0" err="1">
                <a:solidFill>
                  <a:srgbClr val="C00000"/>
                </a:solidFill>
                <a:latin typeface="Calibri" panose="020F0502020204030204" pitchFamily="34" charset="0"/>
                <a:cs typeface="Calibri" panose="020F0502020204030204" pitchFamily="34" charset="0"/>
                <a:sym typeface="Arial"/>
              </a:rPr>
              <a:t>ngũ</a:t>
            </a:r>
            <a:r>
              <a:rPr lang="en-US" sz="5867" kern="0" dirty="0">
                <a:solidFill>
                  <a:srgbClr val="C00000"/>
                </a:solidFill>
                <a:latin typeface="Calibri" panose="020F0502020204030204" pitchFamily="34" charset="0"/>
                <a:cs typeface="Calibri" panose="020F0502020204030204" pitchFamily="34" charset="0"/>
                <a:sym typeface="Arial"/>
              </a:rPr>
              <a:t> </a:t>
            </a:r>
            <a:r>
              <a:rPr lang="en-US" sz="5867" kern="0" dirty="0" err="1">
                <a:solidFill>
                  <a:srgbClr val="C00000"/>
                </a:solidFill>
                <a:latin typeface="Calibri" panose="020F0502020204030204" pitchFamily="34" charset="0"/>
                <a:cs typeface="Calibri" panose="020F0502020204030204" pitchFamily="34" charset="0"/>
                <a:sym typeface="Arial"/>
              </a:rPr>
              <a:t>sắc</a:t>
            </a:r>
            <a:endParaRPr lang="vi-VN" sz="5867" kern="0" dirty="0">
              <a:solidFill>
                <a:srgbClr val="C00000"/>
              </a:solidFill>
              <a:latin typeface="Calibri" panose="020F0502020204030204" pitchFamily="34" charset="0"/>
              <a:cs typeface="Calibri" panose="020F0502020204030204" pitchFamily="34" charset="0"/>
              <a:sym typeface="Arial"/>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id="{079EDD74-684E-8CA6-349F-BA3C37FF50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83899" y="-69472"/>
            <a:ext cx="1812202" cy="181220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fade">
                                      <p:cBhvr>
                                        <p:cTn id="7" dur="500"/>
                                        <p:tgtEl>
                                          <p:spTgt spid="1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7"/>
                                        </p:tgtEl>
                                        <p:attrNameLst>
                                          <p:attrName>style.visibility</p:attrName>
                                        </p:attrNameLst>
                                      </p:cBhvr>
                                      <p:to>
                                        <p:strVal val="visible"/>
                                      </p:to>
                                    </p:set>
                                    <p:animEffect transition="in" filter="fade">
                                      <p:cBhvr>
                                        <p:cTn id="12" dur="500"/>
                                        <p:tgtEl>
                                          <p:spTgt spid="1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8"/>
                                        </p:tgtEl>
                                        <p:attrNameLst>
                                          <p:attrName>style.visibility</p:attrName>
                                        </p:attrNameLst>
                                      </p:cBhvr>
                                      <p:to>
                                        <p:strVal val="visible"/>
                                      </p:to>
                                    </p:set>
                                    <p:animEffect transition="in" filter="fade">
                                      <p:cBhvr>
                                        <p:cTn id="17" dur="500"/>
                                        <p:tgtEl>
                                          <p:spTgt spid="1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P spid="177" grpId="0"/>
      <p:bldP spid="178"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8DA0FED7-9C16-4FED-B38C-D91B7CC41E7F}"/>
              </a:ext>
            </a:extLst>
          </p:cNvPr>
          <p:cNvSpPr txBox="1"/>
          <p:nvPr/>
        </p:nvSpPr>
        <p:spPr>
          <a:xfrm>
            <a:off x="1433381" y="2059411"/>
            <a:ext cx="9482269" cy="2145268"/>
          </a:xfrm>
          <a:prstGeom prst="roundRect">
            <a:avLst/>
          </a:prstGeom>
          <a:solidFill>
            <a:srgbClr val="FFFFCC"/>
          </a:solidFill>
          <a:ln w="38100">
            <a:solidFill>
              <a:srgbClr val="FFC000"/>
            </a:solidFill>
          </a:ln>
        </p:spPr>
        <p:txBody>
          <a:bodyPr wrap="square" rtlCol="0">
            <a:spAutoFit/>
          </a:bodyPr>
          <a:lstStyle/>
          <a:p>
            <a:pPr lvl="0" algn="just" defTabSz="1219170">
              <a:buClr>
                <a:srgbClr val="000000"/>
              </a:buClr>
            </a:pP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Họ hồ hởi</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cùng các bạn</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bắt tay vào dọn rác,</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xới đất,</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gieo hạt,</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trồng cây;</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ngày ngày,</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tưới nước,</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nhổ cỏ,</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bắt sâu.</a:t>
            </a:r>
            <a:r>
              <a:rPr lang="en-US"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endParaRPr kumimoji="0" lang="en-US" sz="4000" b="0" i="0" u="none" strike="noStrike" kern="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0742B4D9-49CB-C239-CEA4-FDE74675ABC3}"/>
              </a:ext>
            </a:extLst>
          </p:cNvPr>
          <p:cNvPicPr>
            <a:picLocks noChangeAspect="1"/>
          </p:cNvPicPr>
          <p:nvPr/>
        </p:nvPicPr>
        <p:blipFill>
          <a:blip r:embed="rId4"/>
          <a:stretch>
            <a:fillRect/>
          </a:stretch>
        </p:blipFill>
        <p:spPr>
          <a:xfrm>
            <a:off x="1040751" y="310837"/>
            <a:ext cx="12034547" cy="1359526"/>
          </a:xfrm>
          <a:prstGeom prst="rect">
            <a:avLst/>
          </a:prstGeom>
        </p:spPr>
      </p:pic>
    </p:spTree>
    <p:extLst>
      <p:ext uri="{BB962C8B-B14F-4D97-AF65-F5344CB8AC3E}">
        <p14:creationId xmlns:p14="http://schemas.microsoft.com/office/powerpoint/2010/main" val="2893296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grpSp>
        <p:nvGrpSpPr>
          <p:cNvPr id="5" name="Group 4">
            <a:extLst>
              <a:ext uri="{FF2B5EF4-FFF2-40B4-BE49-F238E27FC236}">
                <a16:creationId xmlns:a16="http://schemas.microsoft.com/office/drawing/2014/main" id="{D6AB93D1-4234-22D1-0CFB-638F95DC4B6E}"/>
              </a:ext>
            </a:extLst>
          </p:cNvPr>
          <p:cNvGrpSpPr/>
          <p:nvPr/>
        </p:nvGrpSpPr>
        <p:grpSpPr>
          <a:xfrm>
            <a:off x="923481" y="142504"/>
            <a:ext cx="9115869" cy="1070187"/>
            <a:chOff x="-801555" y="886031"/>
            <a:chExt cx="6836902" cy="802640"/>
          </a:xfrm>
        </p:grpSpPr>
        <p:sp>
          <p:nvSpPr>
            <p:cNvPr id="6" name="TextBox 5">
              <a:extLst>
                <a:ext uri="{FF2B5EF4-FFF2-40B4-BE49-F238E27FC236}">
                  <a16:creationId xmlns:a16="http://schemas.microsoft.com/office/drawing/2014/main" id="{37B6F9FE-83B6-30D2-E16D-FC0413425E0A}"/>
                </a:ext>
              </a:extLst>
            </p:cNvPr>
            <p:cNvSpPr txBox="1"/>
            <p:nvPr/>
          </p:nvSpPr>
          <p:spPr>
            <a:xfrm>
              <a:off x="-179180" y="949571"/>
              <a:ext cx="6214527" cy="587395"/>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Đọc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diễn</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cảm</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theo</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nhóm</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đôi</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câu</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pic>
          <p:nvPicPr>
            <p:cNvPr id="7" name="Picture 6">
              <a:extLst>
                <a:ext uri="{FF2B5EF4-FFF2-40B4-BE49-F238E27FC236}">
                  <a16:creationId xmlns:a16="http://schemas.microsoft.com/office/drawing/2014/main" id="{FBC111E9-618C-C812-3F3E-66E027F1667D}"/>
                </a:ext>
              </a:extLst>
            </p:cNvPr>
            <p:cNvPicPr>
              <a:picLocks noChangeAspect="1"/>
            </p:cNvPicPr>
            <p:nvPr/>
          </p:nvPicPr>
          <p:blipFill>
            <a:blip r:embed="rId5"/>
            <a:stretch>
              <a:fillRect/>
            </a:stretch>
          </p:blipFill>
          <p:spPr>
            <a:xfrm>
              <a:off x="-801555" y="886031"/>
              <a:ext cx="887562" cy="802640"/>
            </a:xfrm>
            <a:prstGeom prst="rect">
              <a:avLst/>
            </a:prstGeom>
          </p:spPr>
        </p:pic>
      </p:grpSp>
      <p:sp>
        <p:nvSpPr>
          <p:cNvPr id="8" name="TextBox 7">
            <a:extLst>
              <a:ext uri="{FF2B5EF4-FFF2-40B4-BE49-F238E27FC236}">
                <a16:creationId xmlns:a16="http://schemas.microsoft.com/office/drawing/2014/main" id="{6005BE19-347A-D67C-BCCE-4A32BACA69A8}"/>
              </a:ext>
            </a:extLst>
          </p:cNvPr>
          <p:cNvSpPr txBox="1"/>
          <p:nvPr/>
        </p:nvSpPr>
        <p:spPr>
          <a:xfrm>
            <a:off x="1085850" y="1724025"/>
            <a:ext cx="9944100" cy="3303468"/>
          </a:xfrm>
          <a:prstGeom prst="rect">
            <a:avLst/>
          </a:prstGeom>
          <a:noFill/>
        </p:spPr>
        <p:txBody>
          <a:bodyPr wrap="square" rtlCol="0">
            <a:spAutoFit/>
          </a:bodyPr>
          <a:lstStyle/>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Cứ thế này, đồng cỏ sẽ thành bãi rác mất thôi!</a:t>
            </a:r>
            <a:endParaRPr lang="vi-VN" sz="3200" b="0"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Bọn mình còn đâu chỗ mà vui choi!.</a:t>
            </a:r>
            <a:endParaRPr lang="vi-VN" sz="3200" b="0"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Biết làm thế nào bây giờ?</a:t>
            </a:r>
            <a:endParaRPr lang="vi-VN" sz="3200" b="0"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Các cậu có thấy bầu trời như một vườn hoa không?</a:t>
            </a:r>
            <a:endParaRPr lang="en-US" sz="3200" b="0" i="1" u="none" strike="noStrike"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Chúng ta sẽ biến nơi đây thành cánh đồng hoa. Mọi người không nỡ lấy cánh đồng đẹp làm chỗ đổ rác đâu.</a:t>
            </a:r>
            <a:endParaRPr lang="vi-VN" sz="3200" b="0" dirty="0">
              <a:solidFill>
                <a:srgbClr val="00206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0030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Calibri" panose="020F0502020204030204" pitchFamily="34" charset="0"/>
              <a:cs typeface="Calibri" panose="020F0502020204030204" pitchFamily="34" charset="0"/>
              <a:sym typeface="Arial"/>
            </a:endParaRPr>
          </a:p>
        </p:txBody>
      </p:sp>
      <p:grpSp>
        <p:nvGrpSpPr>
          <p:cNvPr id="4" name="Group 3">
            <a:extLst>
              <a:ext uri="{FF2B5EF4-FFF2-40B4-BE49-F238E27FC236}">
                <a16:creationId xmlns:a16="http://schemas.microsoft.com/office/drawing/2014/main" id="{FBE05644-BD91-CEC6-3289-B5DBB5A60D2E}"/>
              </a:ext>
            </a:extLst>
          </p:cNvPr>
          <p:cNvGrpSpPr/>
          <p:nvPr/>
        </p:nvGrpSpPr>
        <p:grpSpPr>
          <a:xfrm>
            <a:off x="6077513" y="161265"/>
            <a:ext cx="5766993" cy="3299244"/>
            <a:chOff x="3075433" y="1255651"/>
            <a:chExt cx="4325245" cy="2474433"/>
          </a:xfrm>
        </p:grpSpPr>
        <p:sp>
          <p:nvSpPr>
            <p:cNvPr id="5" name="Rectangle: Rounded Corners 6">
              <a:extLst>
                <a:ext uri="{FF2B5EF4-FFF2-40B4-BE49-F238E27FC236}">
                  <a16:creationId xmlns:a16="http://schemas.microsoft.com/office/drawing/2014/main" id="{4C8D7F73-BB0E-5DFC-94CE-4A96F0CC4229}"/>
                </a:ext>
              </a:extLst>
            </p:cNvPr>
            <p:cNvSpPr/>
            <p:nvPr/>
          </p:nvSpPr>
          <p:spPr>
            <a:xfrm>
              <a:off x="3075433" y="1724299"/>
              <a:ext cx="4325245" cy="1882142"/>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5766993"/>
                        <a:gd name="connsiteY0" fmla="*/ 506220 h 2509523"/>
                        <a:gd name="connsiteX1" fmla="*/ 554633 w 5766993"/>
                        <a:gd name="connsiteY1" fmla="*/ 0 h 2509523"/>
                        <a:gd name="connsiteX2" fmla="*/ 1393023 w 5766993"/>
                        <a:gd name="connsiteY2" fmla="*/ 0 h 2509523"/>
                        <a:gd name="connsiteX3" fmla="*/ 2417723 w 5766993"/>
                        <a:gd name="connsiteY3" fmla="*/ 0 h 2509523"/>
                        <a:gd name="connsiteX4" fmla="*/ 3302691 w 5766993"/>
                        <a:gd name="connsiteY4" fmla="*/ 0 h 2509523"/>
                        <a:gd name="connsiteX5" fmla="*/ 4327391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280814 w 5766993"/>
                        <a:gd name="connsiteY11" fmla="*/ 2509523 h 2509523"/>
                        <a:gd name="connsiteX12" fmla="*/ 3256114 w 5766993"/>
                        <a:gd name="connsiteY12" fmla="*/ 2509523 h 2509523"/>
                        <a:gd name="connsiteX13" fmla="*/ 2464301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 name="connsiteX0" fmla="*/ 0 w 5766993"/>
                        <a:gd name="connsiteY0" fmla="*/ 506220 h 2509523"/>
                        <a:gd name="connsiteX1" fmla="*/ 554633 w 5766993"/>
                        <a:gd name="connsiteY1" fmla="*/ 0 h 2509523"/>
                        <a:gd name="connsiteX2" fmla="*/ 1532755 w 5766993"/>
                        <a:gd name="connsiteY2" fmla="*/ 0 h 2509523"/>
                        <a:gd name="connsiteX3" fmla="*/ 2371146 w 5766993"/>
                        <a:gd name="connsiteY3" fmla="*/ 0 h 2509523"/>
                        <a:gd name="connsiteX4" fmla="*/ 3209537 w 5766993"/>
                        <a:gd name="connsiteY4" fmla="*/ 0 h 2509523"/>
                        <a:gd name="connsiteX5" fmla="*/ 4187659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420546 w 5766993"/>
                        <a:gd name="connsiteY11" fmla="*/ 2509523 h 2509523"/>
                        <a:gd name="connsiteX12" fmla="*/ 3489001 w 5766993"/>
                        <a:gd name="connsiteY12" fmla="*/ 2509523 h 2509523"/>
                        <a:gd name="connsiteX13" fmla="*/ 2650610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6993" h="2509523" fill="none" extrusionOk="0">
                          <a:moveTo>
                            <a:pt x="0" y="506220"/>
                          </a:moveTo>
                          <a:cubicBezTo>
                            <a:pt x="53284" y="237935"/>
                            <a:pt x="252220" y="6403"/>
                            <a:pt x="554633" y="0"/>
                          </a:cubicBezTo>
                          <a:cubicBezTo>
                            <a:pt x="944231" y="-1789"/>
                            <a:pt x="1028867" y="-10895"/>
                            <a:pt x="1393023" y="0"/>
                          </a:cubicBezTo>
                          <a:cubicBezTo>
                            <a:pt x="1740609" y="41431"/>
                            <a:pt x="2101836" y="-47103"/>
                            <a:pt x="2417723" y="0"/>
                          </a:cubicBezTo>
                          <a:cubicBezTo>
                            <a:pt x="2746366" y="-9029"/>
                            <a:pt x="2937805" y="27961"/>
                            <a:pt x="3302691" y="0"/>
                          </a:cubicBezTo>
                          <a:cubicBezTo>
                            <a:pt x="3624794" y="10447"/>
                            <a:pt x="3969614" y="18521"/>
                            <a:pt x="4327391" y="0"/>
                          </a:cubicBezTo>
                          <a:cubicBezTo>
                            <a:pt x="4651936" y="-8426"/>
                            <a:pt x="4970659" y="16222"/>
                            <a:pt x="5212359" y="0"/>
                          </a:cubicBezTo>
                          <a:cubicBezTo>
                            <a:pt x="5529690" y="53070"/>
                            <a:pt x="5751572" y="203161"/>
                            <a:pt x="5766993" y="506220"/>
                          </a:cubicBezTo>
                          <a:cubicBezTo>
                            <a:pt x="5763196" y="829898"/>
                            <a:pt x="5766957" y="900379"/>
                            <a:pt x="5766993" y="1254762"/>
                          </a:cubicBezTo>
                          <a:cubicBezTo>
                            <a:pt x="5780218" y="1603684"/>
                            <a:pt x="5794153" y="1799444"/>
                            <a:pt x="5766993" y="2003302"/>
                          </a:cubicBezTo>
                          <a:cubicBezTo>
                            <a:pt x="5750026" y="2262203"/>
                            <a:pt x="5541255" y="2498369"/>
                            <a:pt x="5212359" y="2509523"/>
                          </a:cubicBezTo>
                          <a:cubicBezTo>
                            <a:pt x="4990261" y="2522661"/>
                            <a:pt x="4705370" y="2486056"/>
                            <a:pt x="4280814" y="2509523"/>
                          </a:cubicBezTo>
                          <a:cubicBezTo>
                            <a:pt x="3870743" y="2565809"/>
                            <a:pt x="3596655" y="2515072"/>
                            <a:pt x="3256114" y="2509523"/>
                          </a:cubicBezTo>
                          <a:cubicBezTo>
                            <a:pt x="2905664" y="2539215"/>
                            <a:pt x="2676290" y="2484628"/>
                            <a:pt x="2464301" y="2509523"/>
                          </a:cubicBezTo>
                          <a:cubicBezTo>
                            <a:pt x="2243091" y="2488167"/>
                            <a:pt x="1875053" y="2495904"/>
                            <a:pt x="1672487" y="2509523"/>
                          </a:cubicBezTo>
                          <a:cubicBezTo>
                            <a:pt x="1479829" y="2501089"/>
                            <a:pt x="933010" y="2592009"/>
                            <a:pt x="554633" y="2509523"/>
                          </a:cubicBezTo>
                          <a:cubicBezTo>
                            <a:pt x="215437" y="2572783"/>
                            <a:pt x="-7503" y="2264286"/>
                            <a:pt x="0" y="2003302"/>
                          </a:cubicBezTo>
                          <a:cubicBezTo>
                            <a:pt x="-33044" y="1677050"/>
                            <a:pt x="7989" y="1423374"/>
                            <a:pt x="0" y="1299673"/>
                          </a:cubicBezTo>
                          <a:cubicBezTo>
                            <a:pt x="-48760" y="1160881"/>
                            <a:pt x="21898" y="860247"/>
                            <a:pt x="0" y="506220"/>
                          </a:cubicBezTo>
                          <a:close/>
                        </a:path>
                        <a:path w="5766993" h="2509523" stroke="0" extrusionOk="0">
                          <a:moveTo>
                            <a:pt x="0" y="506220"/>
                          </a:moveTo>
                          <a:cubicBezTo>
                            <a:pt x="-51695" y="241834"/>
                            <a:pt x="339390" y="34168"/>
                            <a:pt x="554633" y="0"/>
                          </a:cubicBezTo>
                          <a:cubicBezTo>
                            <a:pt x="909500" y="-25754"/>
                            <a:pt x="1056575" y="-18800"/>
                            <a:pt x="1532755" y="0"/>
                          </a:cubicBezTo>
                          <a:cubicBezTo>
                            <a:pt x="2009113" y="12503"/>
                            <a:pt x="2153688" y="-39118"/>
                            <a:pt x="2371146" y="0"/>
                          </a:cubicBezTo>
                          <a:cubicBezTo>
                            <a:pt x="2515333" y="44195"/>
                            <a:pt x="2881759" y="-21257"/>
                            <a:pt x="3209537" y="0"/>
                          </a:cubicBezTo>
                          <a:cubicBezTo>
                            <a:pt x="3542649" y="28370"/>
                            <a:pt x="3794610" y="25623"/>
                            <a:pt x="4187659" y="0"/>
                          </a:cubicBezTo>
                          <a:cubicBezTo>
                            <a:pt x="4599604" y="10717"/>
                            <a:pt x="4908678" y="-10143"/>
                            <a:pt x="5212359" y="0"/>
                          </a:cubicBezTo>
                          <a:cubicBezTo>
                            <a:pt x="5463889" y="-88617"/>
                            <a:pt x="5760452" y="240399"/>
                            <a:pt x="5766993" y="506220"/>
                          </a:cubicBezTo>
                          <a:cubicBezTo>
                            <a:pt x="5676110" y="699090"/>
                            <a:pt x="5794393" y="981536"/>
                            <a:pt x="5766993" y="1254762"/>
                          </a:cubicBezTo>
                          <a:cubicBezTo>
                            <a:pt x="5759871" y="1510755"/>
                            <a:pt x="5760418" y="1764404"/>
                            <a:pt x="5766993" y="2003302"/>
                          </a:cubicBezTo>
                          <a:cubicBezTo>
                            <a:pt x="5782554" y="2306546"/>
                            <a:pt x="5458627" y="2515221"/>
                            <a:pt x="5212359" y="2509523"/>
                          </a:cubicBezTo>
                          <a:cubicBezTo>
                            <a:pt x="4885579" y="2484762"/>
                            <a:pt x="4577081" y="2558712"/>
                            <a:pt x="4420546" y="2509523"/>
                          </a:cubicBezTo>
                          <a:cubicBezTo>
                            <a:pt x="4299655" y="2500807"/>
                            <a:pt x="3704096" y="2550159"/>
                            <a:pt x="3489001" y="2509523"/>
                          </a:cubicBezTo>
                          <a:cubicBezTo>
                            <a:pt x="3300228" y="2481685"/>
                            <a:pt x="3053883" y="2477619"/>
                            <a:pt x="2650610" y="2509523"/>
                          </a:cubicBezTo>
                          <a:cubicBezTo>
                            <a:pt x="2266337" y="2482427"/>
                            <a:pt x="2013797" y="2465984"/>
                            <a:pt x="1672487" y="2509523"/>
                          </a:cubicBezTo>
                          <a:cubicBezTo>
                            <a:pt x="1324336" y="2503524"/>
                            <a:pt x="1105936" y="2475064"/>
                            <a:pt x="554633" y="2509523"/>
                          </a:cubicBezTo>
                          <a:cubicBezTo>
                            <a:pt x="257449" y="2497515"/>
                            <a:pt x="73764" y="2322197"/>
                            <a:pt x="0" y="2003302"/>
                          </a:cubicBezTo>
                          <a:cubicBezTo>
                            <a:pt x="-10343" y="1708628"/>
                            <a:pt x="7104" y="1581738"/>
                            <a:pt x="0" y="1299673"/>
                          </a:cubicBezTo>
                          <a:cubicBezTo>
                            <a:pt x="-42394" y="1063951"/>
                            <a:pt x="1645" y="727259"/>
                            <a:pt x="0" y="506220"/>
                          </a:cubicBezTo>
                          <a:close/>
                        </a:path>
                        <a:path w="5766993" h="2509523" fill="none" stroke="0" extrusionOk="0">
                          <a:moveTo>
                            <a:pt x="0" y="506220"/>
                          </a:moveTo>
                          <a:cubicBezTo>
                            <a:pt x="45120" y="276156"/>
                            <a:pt x="310099" y="36826"/>
                            <a:pt x="554633" y="0"/>
                          </a:cubicBezTo>
                          <a:cubicBezTo>
                            <a:pt x="949378" y="-17117"/>
                            <a:pt x="1009605" y="-11677"/>
                            <a:pt x="1393023" y="0"/>
                          </a:cubicBezTo>
                          <a:cubicBezTo>
                            <a:pt x="1788371" y="5786"/>
                            <a:pt x="2006622" y="490"/>
                            <a:pt x="2417723" y="0"/>
                          </a:cubicBezTo>
                          <a:cubicBezTo>
                            <a:pt x="2720252" y="30242"/>
                            <a:pt x="2937137" y="11994"/>
                            <a:pt x="3302691" y="0"/>
                          </a:cubicBezTo>
                          <a:cubicBezTo>
                            <a:pt x="3740873" y="-34966"/>
                            <a:pt x="4036468" y="-2584"/>
                            <a:pt x="4327391" y="0"/>
                          </a:cubicBezTo>
                          <a:cubicBezTo>
                            <a:pt x="4633469" y="-47811"/>
                            <a:pt x="4980352" y="10262"/>
                            <a:pt x="5212359" y="0"/>
                          </a:cubicBezTo>
                          <a:cubicBezTo>
                            <a:pt x="5538322" y="4416"/>
                            <a:pt x="5764364" y="216360"/>
                            <a:pt x="5766993" y="506220"/>
                          </a:cubicBezTo>
                          <a:cubicBezTo>
                            <a:pt x="5734545" y="833724"/>
                            <a:pt x="5758397" y="893489"/>
                            <a:pt x="5766993" y="1254762"/>
                          </a:cubicBezTo>
                          <a:cubicBezTo>
                            <a:pt x="5755757" y="1613996"/>
                            <a:pt x="5795667" y="1791289"/>
                            <a:pt x="5766993" y="2003302"/>
                          </a:cubicBezTo>
                          <a:cubicBezTo>
                            <a:pt x="5803243" y="2227481"/>
                            <a:pt x="5549829" y="2466780"/>
                            <a:pt x="5212359" y="2509523"/>
                          </a:cubicBezTo>
                          <a:cubicBezTo>
                            <a:pt x="4967916" y="2537477"/>
                            <a:pt x="4722293" y="2419388"/>
                            <a:pt x="4280814" y="2509523"/>
                          </a:cubicBezTo>
                          <a:cubicBezTo>
                            <a:pt x="3811989" y="2489907"/>
                            <a:pt x="3559307" y="2547769"/>
                            <a:pt x="3256114" y="2509523"/>
                          </a:cubicBezTo>
                          <a:cubicBezTo>
                            <a:pt x="2960826" y="2517340"/>
                            <a:pt x="2670380" y="2553758"/>
                            <a:pt x="2464301" y="2509523"/>
                          </a:cubicBezTo>
                          <a:cubicBezTo>
                            <a:pt x="2251152" y="2502255"/>
                            <a:pt x="1861952" y="2472915"/>
                            <a:pt x="1672487" y="2509523"/>
                          </a:cubicBezTo>
                          <a:cubicBezTo>
                            <a:pt x="1510060" y="2536396"/>
                            <a:pt x="944372" y="2444646"/>
                            <a:pt x="554633" y="2509523"/>
                          </a:cubicBezTo>
                          <a:cubicBezTo>
                            <a:pt x="169982" y="2544931"/>
                            <a:pt x="10110" y="2199926"/>
                            <a:pt x="0" y="2003302"/>
                          </a:cubicBezTo>
                          <a:cubicBezTo>
                            <a:pt x="-42042" y="1722556"/>
                            <a:pt x="59394" y="1448186"/>
                            <a:pt x="0" y="1299673"/>
                          </a:cubicBezTo>
                          <a:cubicBezTo>
                            <a:pt x="16533" y="1162374"/>
                            <a:pt x="4489" y="896437"/>
                            <a:pt x="0" y="50622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Phân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công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theo</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đoạn</a:t>
              </a:r>
              <a:r>
                <a:rPr lang="en-US" sz="32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Tất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cả</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thành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đều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Giải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nghĩa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từ</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cùng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nhau</a:t>
              </a:r>
              <a:r>
                <a:rPr lang="en-US" sz="3200" kern="0" dirty="0">
                  <a:solidFill>
                    <a:srgbClr val="000000"/>
                  </a:solidFill>
                  <a:latin typeface="Calibri" panose="020F0502020204030204" pitchFamily="34" charset="0"/>
                  <a:cs typeface="Calibri" panose="020F0502020204030204" pitchFamily="34" charset="0"/>
                  <a:sym typeface="Arial"/>
                </a:rPr>
                <a:t>. </a:t>
              </a:r>
              <a:endParaRPr lang="vi-VN" sz="3200" kern="0" dirty="0">
                <a:solidFill>
                  <a:srgbClr val="000000"/>
                </a:solidFill>
                <a:latin typeface="Calibri" panose="020F0502020204030204" pitchFamily="34" charset="0"/>
                <a:cs typeface="Calibri" panose="020F0502020204030204" pitchFamily="34" charset="0"/>
                <a:sym typeface="Arial"/>
              </a:endParaRPr>
            </a:p>
          </p:txBody>
        </p:sp>
        <p:sp>
          <p:nvSpPr>
            <p:cNvPr id="6" name="Rectangle: Rounded Corners 5">
              <a:extLst>
                <a:ext uri="{FF2B5EF4-FFF2-40B4-BE49-F238E27FC236}">
                  <a16:creationId xmlns:a16="http://schemas.microsoft.com/office/drawing/2014/main" id="{4A3C0753-2EA5-B470-6961-CC6FA51E5095}"/>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Yêu</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Cầu</a:t>
              </a:r>
              <a:endPar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id="{CE7F0D50-C808-2EB5-1EAA-DF1B2ED8C24F}"/>
                </a:ext>
              </a:extLst>
            </p:cNvPr>
            <p:cNvPicPr>
              <a:picLocks noChangeAspect="1"/>
            </p:cNvPicPr>
            <p:nvPr/>
          </p:nvPicPr>
          <p:blipFill>
            <a:blip r:embed="rId4"/>
            <a:stretch>
              <a:fillRect/>
            </a:stretch>
          </p:blipFill>
          <p:spPr>
            <a:xfrm flipH="1">
              <a:off x="3114052" y="1948075"/>
              <a:ext cx="570472" cy="570472"/>
            </a:xfrm>
            <a:prstGeom prst="rect">
              <a:avLst/>
            </a:prstGeom>
          </p:spPr>
        </p:pic>
        <p:pic>
          <p:nvPicPr>
            <p:cNvPr id="8" name="Picture 7">
              <a:extLst>
                <a:ext uri="{FF2B5EF4-FFF2-40B4-BE49-F238E27FC236}">
                  <a16:creationId xmlns:a16="http://schemas.microsoft.com/office/drawing/2014/main" id="{A06D78E9-8FC8-9142-334D-50A95F24FF33}"/>
                </a:ext>
              </a:extLst>
            </p:cNvPr>
            <p:cNvPicPr>
              <a:picLocks noChangeAspect="1"/>
            </p:cNvPicPr>
            <p:nvPr/>
          </p:nvPicPr>
          <p:blipFill>
            <a:blip r:embed="rId4"/>
            <a:stretch>
              <a:fillRect/>
            </a:stretch>
          </p:blipFill>
          <p:spPr>
            <a:xfrm flipH="1">
              <a:off x="3114053" y="2589143"/>
              <a:ext cx="570471" cy="570471"/>
            </a:xfrm>
            <a:prstGeom prst="rect">
              <a:avLst/>
            </a:prstGeom>
          </p:spPr>
        </p:pic>
        <p:pic>
          <p:nvPicPr>
            <p:cNvPr id="9" name="Picture 8">
              <a:extLst>
                <a:ext uri="{FF2B5EF4-FFF2-40B4-BE49-F238E27FC236}">
                  <a16:creationId xmlns:a16="http://schemas.microsoft.com/office/drawing/2014/main" id="{8BA97FB4-9DA9-F3B5-B3C1-97F08137FC27}"/>
                </a:ext>
              </a:extLst>
            </p:cNvPr>
            <p:cNvPicPr>
              <a:picLocks noChangeAspect="1"/>
            </p:cNvPicPr>
            <p:nvPr/>
          </p:nvPicPr>
          <p:blipFill>
            <a:blip r:embed="rId4"/>
            <a:stretch>
              <a:fillRect/>
            </a:stretch>
          </p:blipFill>
          <p:spPr>
            <a:xfrm flipH="1">
              <a:off x="3152674" y="3159614"/>
              <a:ext cx="570470" cy="570470"/>
            </a:xfrm>
            <a:prstGeom prst="rect">
              <a:avLst/>
            </a:prstGeom>
          </p:spPr>
        </p:pic>
      </p:grpSp>
      <p:pic>
        <p:nvPicPr>
          <p:cNvPr id="11" name="Picture 29">
            <a:extLst>
              <a:ext uri="{FF2B5EF4-FFF2-40B4-BE49-F238E27FC236}">
                <a16:creationId xmlns:a16="http://schemas.microsoft.com/office/drawing/2014/main" id="{DB4DFA07-25E4-9183-A5FE-E7FA2950A9B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01384" y="387528"/>
            <a:ext cx="4920064" cy="2160285"/>
          </a:xfrm>
          <a:prstGeom prst="rect">
            <a:avLst/>
          </a:prstGeom>
        </p:spPr>
      </p:pic>
      <p:grpSp>
        <p:nvGrpSpPr>
          <p:cNvPr id="13" name="Group 12">
            <a:extLst>
              <a:ext uri="{FF2B5EF4-FFF2-40B4-BE49-F238E27FC236}">
                <a16:creationId xmlns:a16="http://schemas.microsoft.com/office/drawing/2014/main" id="{B7516101-201C-1278-55B0-52A1AB5995D7}"/>
              </a:ext>
            </a:extLst>
          </p:cNvPr>
          <p:cNvGrpSpPr/>
          <p:nvPr/>
        </p:nvGrpSpPr>
        <p:grpSpPr>
          <a:xfrm>
            <a:off x="137915" y="3485151"/>
            <a:ext cx="7423945" cy="3249428"/>
            <a:chOff x="5189220" y="3812803"/>
            <a:chExt cx="5567959" cy="2437071"/>
          </a:xfrm>
        </p:grpSpPr>
        <p:grpSp>
          <p:nvGrpSpPr>
            <p:cNvPr id="14" name="Group 13">
              <a:extLst>
                <a:ext uri="{FF2B5EF4-FFF2-40B4-BE49-F238E27FC236}">
                  <a16:creationId xmlns:a16="http://schemas.microsoft.com/office/drawing/2014/main" id="{5230B1F6-E0EC-41B7-A62B-C26D92878A12}"/>
                </a:ext>
              </a:extLst>
            </p:cNvPr>
            <p:cNvGrpSpPr/>
            <p:nvPr/>
          </p:nvGrpSpPr>
          <p:grpSpPr>
            <a:xfrm>
              <a:off x="5189220" y="3812803"/>
              <a:ext cx="5445754" cy="2437071"/>
              <a:chOff x="3323320" y="1250854"/>
              <a:chExt cx="5445754" cy="2437071"/>
            </a:xfrm>
          </p:grpSpPr>
          <p:sp>
            <p:nvSpPr>
              <p:cNvPr id="24" name="Rectangle: Rounded Corners 12">
                <a:extLst>
                  <a:ext uri="{FF2B5EF4-FFF2-40B4-BE49-F238E27FC236}">
                    <a16:creationId xmlns:a16="http://schemas.microsoft.com/office/drawing/2014/main" id="{05E621AD-E4C3-F359-7DA4-0451FF3A6B05}"/>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7261005"/>
                          <a:gd name="connsiteY0" fmla="*/ 528137 h 2618168"/>
                          <a:gd name="connsiteX1" fmla="*/ 528137 w 7261005"/>
                          <a:gd name="connsiteY1" fmla="*/ 0 h 2618168"/>
                          <a:gd name="connsiteX2" fmla="*/ 1155504 w 7261005"/>
                          <a:gd name="connsiteY2" fmla="*/ 0 h 2618168"/>
                          <a:gd name="connsiteX3" fmla="*/ 1658777 w 7261005"/>
                          <a:gd name="connsiteY3" fmla="*/ 0 h 2618168"/>
                          <a:gd name="connsiteX4" fmla="*/ 2224097 w 7261005"/>
                          <a:gd name="connsiteY4" fmla="*/ 0 h 2618168"/>
                          <a:gd name="connsiteX5" fmla="*/ 3037606 w 7261005"/>
                          <a:gd name="connsiteY5" fmla="*/ 0 h 2618168"/>
                          <a:gd name="connsiteX6" fmla="*/ 3540879 w 7261005"/>
                          <a:gd name="connsiteY6" fmla="*/ 0 h 2618168"/>
                          <a:gd name="connsiteX7" fmla="*/ 4044151 w 7261005"/>
                          <a:gd name="connsiteY7" fmla="*/ 0 h 2618168"/>
                          <a:gd name="connsiteX8" fmla="*/ 4547424 w 7261005"/>
                          <a:gd name="connsiteY8" fmla="*/ 0 h 2618168"/>
                          <a:gd name="connsiteX9" fmla="*/ 5236838 w 7261005"/>
                          <a:gd name="connsiteY9" fmla="*/ 0 h 2618168"/>
                          <a:gd name="connsiteX10" fmla="*/ 5926253 w 7261005"/>
                          <a:gd name="connsiteY10" fmla="*/ 0 h 2618168"/>
                          <a:gd name="connsiteX11" fmla="*/ 6732868 w 7261005"/>
                          <a:gd name="connsiteY11" fmla="*/ 0 h 2618168"/>
                          <a:gd name="connsiteX12" fmla="*/ 7261005 w 7261005"/>
                          <a:gd name="connsiteY12" fmla="*/ 528137 h 2618168"/>
                          <a:gd name="connsiteX13" fmla="*/ 7261005 w 7261005"/>
                          <a:gd name="connsiteY13" fmla="*/ 1017530 h 2618168"/>
                          <a:gd name="connsiteX14" fmla="*/ 7261005 w 7261005"/>
                          <a:gd name="connsiteY14" fmla="*/ 1553781 h 2618168"/>
                          <a:gd name="connsiteX15" fmla="*/ 7261005 w 7261005"/>
                          <a:gd name="connsiteY15" fmla="*/ 2090031 h 2618168"/>
                          <a:gd name="connsiteX16" fmla="*/ 6732868 w 7261005"/>
                          <a:gd name="connsiteY16" fmla="*/ 2618168 h 2618168"/>
                          <a:gd name="connsiteX17" fmla="*/ 5981406 w 7261005"/>
                          <a:gd name="connsiteY17" fmla="*/ 2618168 h 2618168"/>
                          <a:gd name="connsiteX18" fmla="*/ 5354039 w 7261005"/>
                          <a:gd name="connsiteY18" fmla="*/ 2618168 h 2618168"/>
                          <a:gd name="connsiteX19" fmla="*/ 4788719 w 7261005"/>
                          <a:gd name="connsiteY19" fmla="*/ 2618168 h 2618168"/>
                          <a:gd name="connsiteX20" fmla="*/ 4285446 w 7261005"/>
                          <a:gd name="connsiteY20" fmla="*/ 2618168 h 2618168"/>
                          <a:gd name="connsiteX21" fmla="*/ 3471937 w 7261005"/>
                          <a:gd name="connsiteY21" fmla="*/ 2618168 h 2618168"/>
                          <a:gd name="connsiteX22" fmla="*/ 2782523 w 7261005"/>
                          <a:gd name="connsiteY22" fmla="*/ 2618168 h 2618168"/>
                          <a:gd name="connsiteX23" fmla="*/ 2155155 w 7261005"/>
                          <a:gd name="connsiteY23" fmla="*/ 2618168 h 2618168"/>
                          <a:gd name="connsiteX24" fmla="*/ 1403693 w 7261005"/>
                          <a:gd name="connsiteY24" fmla="*/ 2618168 h 2618168"/>
                          <a:gd name="connsiteX25" fmla="*/ 528137 w 7261005"/>
                          <a:gd name="connsiteY25" fmla="*/ 2618168 h 2618168"/>
                          <a:gd name="connsiteX26" fmla="*/ 0 w 7261005"/>
                          <a:gd name="connsiteY26" fmla="*/ 2090031 h 2618168"/>
                          <a:gd name="connsiteX27" fmla="*/ 0 w 7261005"/>
                          <a:gd name="connsiteY27" fmla="*/ 1600638 h 2618168"/>
                          <a:gd name="connsiteX28" fmla="*/ 0 w 7261005"/>
                          <a:gd name="connsiteY28" fmla="*/ 1095625 h 2618168"/>
                          <a:gd name="connsiteX29" fmla="*/ 0 w 7261005"/>
                          <a:gd name="connsiteY29" fmla="*/ 528137 h 261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61005" h="2618168" fill="none" extrusionOk="0">
                            <a:moveTo>
                              <a:pt x="0" y="528137"/>
                            </a:moveTo>
                            <a:cubicBezTo>
                              <a:pt x="-34796" y="226817"/>
                              <a:pt x="201472" y="39"/>
                              <a:pt x="528137" y="0"/>
                            </a:cubicBezTo>
                            <a:cubicBezTo>
                              <a:pt x="737682" y="23966"/>
                              <a:pt x="960575" y="8168"/>
                              <a:pt x="1155504" y="0"/>
                            </a:cubicBezTo>
                            <a:cubicBezTo>
                              <a:pt x="1350433" y="-8168"/>
                              <a:pt x="1520287" y="2451"/>
                              <a:pt x="1658777" y="0"/>
                            </a:cubicBezTo>
                            <a:cubicBezTo>
                              <a:pt x="1797267" y="-2451"/>
                              <a:pt x="1972195" y="3623"/>
                              <a:pt x="2224097" y="0"/>
                            </a:cubicBezTo>
                            <a:cubicBezTo>
                              <a:pt x="2475999" y="-3623"/>
                              <a:pt x="2779486" y="-34804"/>
                              <a:pt x="3037606" y="0"/>
                            </a:cubicBezTo>
                            <a:cubicBezTo>
                              <a:pt x="3295726" y="34804"/>
                              <a:pt x="3304151" y="-25033"/>
                              <a:pt x="3540879" y="0"/>
                            </a:cubicBezTo>
                            <a:cubicBezTo>
                              <a:pt x="3777607" y="25033"/>
                              <a:pt x="3937073" y="11092"/>
                              <a:pt x="4044151" y="0"/>
                            </a:cubicBezTo>
                            <a:cubicBezTo>
                              <a:pt x="4151229" y="-11092"/>
                              <a:pt x="4424210" y="7060"/>
                              <a:pt x="4547424" y="0"/>
                            </a:cubicBezTo>
                            <a:cubicBezTo>
                              <a:pt x="4670638" y="-7060"/>
                              <a:pt x="5098609" y="-33927"/>
                              <a:pt x="5236838" y="0"/>
                            </a:cubicBezTo>
                            <a:cubicBezTo>
                              <a:pt x="5375067" y="33927"/>
                              <a:pt x="5786067" y="-34212"/>
                              <a:pt x="5926253" y="0"/>
                            </a:cubicBezTo>
                            <a:cubicBezTo>
                              <a:pt x="6066440" y="34212"/>
                              <a:pt x="6390941" y="-23426"/>
                              <a:pt x="6732868" y="0"/>
                            </a:cubicBezTo>
                            <a:cubicBezTo>
                              <a:pt x="7027462" y="-6265"/>
                              <a:pt x="7265753" y="202448"/>
                              <a:pt x="7261005" y="528137"/>
                            </a:cubicBezTo>
                            <a:cubicBezTo>
                              <a:pt x="7256160" y="635137"/>
                              <a:pt x="7241184" y="873805"/>
                              <a:pt x="7261005" y="1017530"/>
                            </a:cubicBezTo>
                            <a:cubicBezTo>
                              <a:pt x="7280826" y="1161255"/>
                              <a:pt x="7272219" y="1332748"/>
                              <a:pt x="7261005" y="1553781"/>
                            </a:cubicBezTo>
                            <a:cubicBezTo>
                              <a:pt x="7249791" y="1774814"/>
                              <a:pt x="7259355" y="1935299"/>
                              <a:pt x="7261005" y="2090031"/>
                            </a:cubicBezTo>
                            <a:cubicBezTo>
                              <a:pt x="7222271" y="2387935"/>
                              <a:pt x="7033531" y="2617593"/>
                              <a:pt x="6732868" y="2618168"/>
                            </a:cubicBezTo>
                            <a:cubicBezTo>
                              <a:pt x="6537859" y="2607867"/>
                              <a:pt x="6255951" y="2638474"/>
                              <a:pt x="5981406" y="2618168"/>
                            </a:cubicBezTo>
                            <a:cubicBezTo>
                              <a:pt x="5706861" y="2597862"/>
                              <a:pt x="5654189" y="2597291"/>
                              <a:pt x="5354039" y="2618168"/>
                            </a:cubicBezTo>
                            <a:cubicBezTo>
                              <a:pt x="5053889" y="2639045"/>
                              <a:pt x="4952561" y="2602868"/>
                              <a:pt x="4788719" y="2618168"/>
                            </a:cubicBezTo>
                            <a:cubicBezTo>
                              <a:pt x="4624877" y="2633468"/>
                              <a:pt x="4387912" y="2626301"/>
                              <a:pt x="4285446" y="2618168"/>
                            </a:cubicBezTo>
                            <a:cubicBezTo>
                              <a:pt x="4182980" y="2610035"/>
                              <a:pt x="3797549" y="2638211"/>
                              <a:pt x="3471937" y="2618168"/>
                            </a:cubicBezTo>
                            <a:cubicBezTo>
                              <a:pt x="3146325" y="2598125"/>
                              <a:pt x="3019097" y="2638321"/>
                              <a:pt x="2782523" y="2618168"/>
                            </a:cubicBezTo>
                            <a:cubicBezTo>
                              <a:pt x="2545949" y="2598015"/>
                              <a:pt x="2412181" y="2630393"/>
                              <a:pt x="2155155" y="2618168"/>
                            </a:cubicBezTo>
                            <a:cubicBezTo>
                              <a:pt x="1898129" y="2605943"/>
                              <a:pt x="1698364" y="2611007"/>
                              <a:pt x="1403693" y="2618168"/>
                            </a:cubicBezTo>
                            <a:cubicBezTo>
                              <a:pt x="1109022" y="2625329"/>
                              <a:pt x="734399" y="2617125"/>
                              <a:pt x="528137" y="2618168"/>
                            </a:cubicBezTo>
                            <a:cubicBezTo>
                              <a:pt x="227584" y="2685542"/>
                              <a:pt x="60345" y="2394467"/>
                              <a:pt x="0" y="2090031"/>
                            </a:cubicBezTo>
                            <a:cubicBezTo>
                              <a:pt x="8891" y="1986160"/>
                              <a:pt x="20232" y="1781740"/>
                              <a:pt x="0" y="1600638"/>
                            </a:cubicBezTo>
                            <a:cubicBezTo>
                              <a:pt x="-20232" y="1419536"/>
                              <a:pt x="-10592" y="1275716"/>
                              <a:pt x="0" y="1095625"/>
                            </a:cubicBezTo>
                            <a:cubicBezTo>
                              <a:pt x="10592" y="915534"/>
                              <a:pt x="20535" y="765030"/>
                              <a:pt x="0" y="528137"/>
                            </a:cubicBezTo>
                            <a:close/>
                          </a:path>
                          <a:path w="7261005" h="2618168" stroke="0" extrusionOk="0">
                            <a:moveTo>
                              <a:pt x="0" y="528137"/>
                            </a:moveTo>
                            <a:cubicBezTo>
                              <a:pt x="2142" y="301961"/>
                              <a:pt x="248271" y="21114"/>
                              <a:pt x="528137" y="0"/>
                            </a:cubicBezTo>
                            <a:cubicBezTo>
                              <a:pt x="778882" y="-20177"/>
                              <a:pt x="959589" y="-34197"/>
                              <a:pt x="1279599" y="0"/>
                            </a:cubicBezTo>
                            <a:cubicBezTo>
                              <a:pt x="1599609" y="34197"/>
                              <a:pt x="1656132" y="-18481"/>
                              <a:pt x="1844919" y="0"/>
                            </a:cubicBezTo>
                            <a:cubicBezTo>
                              <a:pt x="2033706" y="18481"/>
                              <a:pt x="2256344" y="-16387"/>
                              <a:pt x="2410239" y="0"/>
                            </a:cubicBezTo>
                            <a:cubicBezTo>
                              <a:pt x="2564134" y="16387"/>
                              <a:pt x="2789636" y="5250"/>
                              <a:pt x="3161701" y="0"/>
                            </a:cubicBezTo>
                            <a:cubicBezTo>
                              <a:pt x="3533766" y="-5250"/>
                              <a:pt x="3663565" y="-24966"/>
                              <a:pt x="3789068" y="0"/>
                            </a:cubicBezTo>
                            <a:cubicBezTo>
                              <a:pt x="3914571" y="24966"/>
                              <a:pt x="4353218" y="-21216"/>
                              <a:pt x="4602577" y="0"/>
                            </a:cubicBezTo>
                            <a:cubicBezTo>
                              <a:pt x="4851936" y="21216"/>
                              <a:pt x="5030906" y="-2519"/>
                              <a:pt x="5416086" y="0"/>
                            </a:cubicBezTo>
                            <a:cubicBezTo>
                              <a:pt x="5801266" y="2519"/>
                              <a:pt x="6447648" y="29649"/>
                              <a:pt x="6732868" y="0"/>
                            </a:cubicBezTo>
                            <a:cubicBezTo>
                              <a:pt x="6966311" y="-26166"/>
                              <a:pt x="7232879" y="236208"/>
                              <a:pt x="7261005" y="528137"/>
                            </a:cubicBezTo>
                            <a:cubicBezTo>
                              <a:pt x="7250160" y="771576"/>
                              <a:pt x="7236722" y="818266"/>
                              <a:pt x="7261005" y="1048768"/>
                            </a:cubicBezTo>
                            <a:cubicBezTo>
                              <a:pt x="7285288" y="1279270"/>
                              <a:pt x="7276660" y="1314825"/>
                              <a:pt x="7261005" y="1569400"/>
                            </a:cubicBezTo>
                            <a:cubicBezTo>
                              <a:pt x="7245350" y="1823975"/>
                              <a:pt x="7261748" y="1842326"/>
                              <a:pt x="7261005" y="2090031"/>
                            </a:cubicBezTo>
                            <a:cubicBezTo>
                              <a:pt x="7302294" y="2386816"/>
                              <a:pt x="7032785" y="2660099"/>
                              <a:pt x="6732868" y="2618168"/>
                            </a:cubicBezTo>
                            <a:cubicBezTo>
                              <a:pt x="6403050" y="2641498"/>
                              <a:pt x="6165219" y="2634956"/>
                              <a:pt x="5981406" y="2618168"/>
                            </a:cubicBezTo>
                            <a:cubicBezTo>
                              <a:pt x="5797593" y="2601380"/>
                              <a:pt x="5636474" y="2627387"/>
                              <a:pt x="5354039" y="2618168"/>
                            </a:cubicBezTo>
                            <a:cubicBezTo>
                              <a:pt x="5071604" y="2608949"/>
                              <a:pt x="4898246" y="2593082"/>
                              <a:pt x="4726672" y="2618168"/>
                            </a:cubicBezTo>
                            <a:cubicBezTo>
                              <a:pt x="4555098" y="2643254"/>
                              <a:pt x="4254894" y="2607189"/>
                              <a:pt x="3913162" y="2618168"/>
                            </a:cubicBezTo>
                            <a:cubicBezTo>
                              <a:pt x="3571430" y="2629148"/>
                              <a:pt x="3449138" y="2601771"/>
                              <a:pt x="3161701" y="2618168"/>
                            </a:cubicBezTo>
                            <a:cubicBezTo>
                              <a:pt x="2874264" y="2634565"/>
                              <a:pt x="2769312" y="2638876"/>
                              <a:pt x="2534333" y="2618168"/>
                            </a:cubicBezTo>
                            <a:cubicBezTo>
                              <a:pt x="2299354" y="2597460"/>
                              <a:pt x="2188377" y="2596102"/>
                              <a:pt x="1969013" y="2618168"/>
                            </a:cubicBezTo>
                            <a:cubicBezTo>
                              <a:pt x="1749649" y="2640234"/>
                              <a:pt x="1529170" y="2645678"/>
                              <a:pt x="1403693" y="2618168"/>
                            </a:cubicBezTo>
                            <a:cubicBezTo>
                              <a:pt x="1278216" y="2590658"/>
                              <a:pt x="916647" y="2627979"/>
                              <a:pt x="528137" y="2618168"/>
                            </a:cubicBezTo>
                            <a:cubicBezTo>
                              <a:pt x="268065" y="2662942"/>
                              <a:pt x="-52169" y="2429463"/>
                              <a:pt x="0" y="2090031"/>
                            </a:cubicBezTo>
                            <a:cubicBezTo>
                              <a:pt x="-5156" y="1932950"/>
                              <a:pt x="-19490" y="1806204"/>
                              <a:pt x="0" y="1585019"/>
                            </a:cubicBezTo>
                            <a:cubicBezTo>
                              <a:pt x="19490" y="1363834"/>
                              <a:pt x="-16537" y="1236374"/>
                              <a:pt x="0" y="1080006"/>
                            </a:cubicBezTo>
                            <a:cubicBezTo>
                              <a:pt x="16537" y="923638"/>
                              <a:pt x="551" y="739873"/>
                              <a:pt x="0" y="52813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1.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2.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to, </a:t>
                </a:r>
                <a:r>
                  <a:rPr lang="en-US" sz="3733" kern="0" dirty="0" err="1">
                    <a:solidFill>
                      <a:srgbClr val="000000"/>
                    </a:solidFill>
                    <a:latin typeface="Calibri" panose="020F0502020204030204" pitchFamily="34" charset="0"/>
                    <a:cs typeface="Calibri" panose="020F0502020204030204" pitchFamily="34" charset="0"/>
                    <a:sym typeface="Arial"/>
                  </a:rPr>
                  <a:t>rõ</a:t>
                </a:r>
                <a:r>
                  <a:rPr lang="en-US" sz="3733"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3.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ngắt</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nghỉ</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chỗ</a:t>
                </a:r>
                <a:r>
                  <a:rPr lang="en-US" sz="3733" kern="0" dirty="0">
                    <a:solidFill>
                      <a:srgbClr val="000000"/>
                    </a:solidFill>
                    <a:latin typeface="Calibri" panose="020F0502020204030204" pitchFamily="34" charset="0"/>
                    <a:cs typeface="Calibri" panose="020F0502020204030204" pitchFamily="34" charset="0"/>
                    <a:sym typeface="Arial"/>
                  </a:rPr>
                  <a:t>.</a:t>
                </a:r>
              </a:p>
            </p:txBody>
          </p:sp>
          <p:sp>
            <p:nvSpPr>
              <p:cNvPr id="25" name="Rectangle: Rounded Corners 24">
                <a:extLst>
                  <a:ext uri="{FF2B5EF4-FFF2-40B4-BE49-F238E27FC236}">
                    <a16:creationId xmlns:a16="http://schemas.microsoft.com/office/drawing/2014/main" id="{8BBB455F-39C9-BF82-68F0-3AA2B9340D5A}"/>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p:txBody>
          </p:sp>
        </p:grpSp>
        <p:pic>
          <p:nvPicPr>
            <p:cNvPr id="15" name="Picture 14">
              <a:extLst>
                <a:ext uri="{FF2B5EF4-FFF2-40B4-BE49-F238E27FC236}">
                  <a16:creationId xmlns:a16="http://schemas.microsoft.com/office/drawing/2014/main" id="{8F938023-4DA4-7F44-F0CB-5BF25E403670}"/>
                </a:ext>
              </a:extLst>
            </p:cNvPr>
            <p:cNvPicPr>
              <a:picLocks noChangeAspect="1"/>
            </p:cNvPicPr>
            <p:nvPr/>
          </p:nvPicPr>
          <p:blipFill>
            <a:blip r:embed="rId7"/>
            <a:stretch>
              <a:fillRect/>
            </a:stretch>
          </p:blipFill>
          <p:spPr>
            <a:xfrm>
              <a:off x="7639094" y="4747810"/>
              <a:ext cx="469963" cy="469963"/>
            </a:xfrm>
            <a:prstGeom prst="rect">
              <a:avLst/>
            </a:prstGeom>
          </p:spPr>
        </p:pic>
        <p:pic>
          <p:nvPicPr>
            <p:cNvPr id="16" name="Picture 15">
              <a:extLst>
                <a:ext uri="{FF2B5EF4-FFF2-40B4-BE49-F238E27FC236}">
                  <a16:creationId xmlns:a16="http://schemas.microsoft.com/office/drawing/2014/main" id="{F69DD81D-D2DE-E464-E946-6F604B172BDE}"/>
                </a:ext>
              </a:extLst>
            </p:cNvPr>
            <p:cNvPicPr>
              <a:picLocks noChangeAspect="1"/>
            </p:cNvPicPr>
            <p:nvPr/>
          </p:nvPicPr>
          <p:blipFill>
            <a:blip r:embed="rId8"/>
            <a:stretch>
              <a:fillRect/>
            </a:stretch>
          </p:blipFill>
          <p:spPr>
            <a:xfrm>
              <a:off x="7082420" y="4747810"/>
              <a:ext cx="469963" cy="469963"/>
            </a:xfrm>
            <a:prstGeom prst="rect">
              <a:avLst/>
            </a:prstGeom>
          </p:spPr>
        </p:pic>
        <p:pic>
          <p:nvPicPr>
            <p:cNvPr id="17" name="Picture 16">
              <a:extLst>
                <a:ext uri="{FF2B5EF4-FFF2-40B4-BE49-F238E27FC236}">
                  <a16:creationId xmlns:a16="http://schemas.microsoft.com/office/drawing/2014/main" id="{3E64A7A2-19D2-573F-F533-EF830A4D9FE3}"/>
                </a:ext>
              </a:extLst>
            </p:cNvPr>
            <p:cNvPicPr>
              <a:picLocks noChangeAspect="1"/>
            </p:cNvPicPr>
            <p:nvPr/>
          </p:nvPicPr>
          <p:blipFill>
            <a:blip r:embed="rId9"/>
            <a:stretch>
              <a:fillRect/>
            </a:stretch>
          </p:blipFill>
          <p:spPr>
            <a:xfrm>
              <a:off x="8195768" y="4747810"/>
              <a:ext cx="469963" cy="469963"/>
            </a:xfrm>
            <a:prstGeom prst="rect">
              <a:avLst/>
            </a:prstGeom>
          </p:spPr>
        </p:pic>
        <p:pic>
          <p:nvPicPr>
            <p:cNvPr id="18" name="Picture 17">
              <a:extLst>
                <a:ext uri="{FF2B5EF4-FFF2-40B4-BE49-F238E27FC236}">
                  <a16:creationId xmlns:a16="http://schemas.microsoft.com/office/drawing/2014/main" id="{39C4598C-AFEB-7EE5-478B-37AD53FB777E}"/>
                </a:ext>
              </a:extLst>
            </p:cNvPr>
            <p:cNvPicPr>
              <a:picLocks noChangeAspect="1"/>
            </p:cNvPicPr>
            <p:nvPr/>
          </p:nvPicPr>
          <p:blipFill>
            <a:blip r:embed="rId7"/>
            <a:stretch>
              <a:fillRect/>
            </a:stretch>
          </p:blipFill>
          <p:spPr>
            <a:xfrm>
              <a:off x="7666906" y="5309947"/>
              <a:ext cx="469963" cy="469963"/>
            </a:xfrm>
            <a:prstGeom prst="rect">
              <a:avLst/>
            </a:prstGeom>
          </p:spPr>
        </p:pic>
        <p:pic>
          <p:nvPicPr>
            <p:cNvPr id="19" name="Picture 18">
              <a:extLst>
                <a:ext uri="{FF2B5EF4-FFF2-40B4-BE49-F238E27FC236}">
                  <a16:creationId xmlns:a16="http://schemas.microsoft.com/office/drawing/2014/main" id="{04D058EF-8AC6-0F87-E97D-1C341A49EEA1}"/>
                </a:ext>
              </a:extLst>
            </p:cNvPr>
            <p:cNvPicPr>
              <a:picLocks noChangeAspect="1"/>
            </p:cNvPicPr>
            <p:nvPr/>
          </p:nvPicPr>
          <p:blipFill>
            <a:blip r:embed="rId8"/>
            <a:stretch>
              <a:fillRect/>
            </a:stretch>
          </p:blipFill>
          <p:spPr>
            <a:xfrm>
              <a:off x="7110232" y="5309947"/>
              <a:ext cx="469963" cy="469963"/>
            </a:xfrm>
            <a:prstGeom prst="rect">
              <a:avLst/>
            </a:prstGeom>
          </p:spPr>
        </p:pic>
        <p:pic>
          <p:nvPicPr>
            <p:cNvPr id="20" name="Picture 19">
              <a:extLst>
                <a:ext uri="{FF2B5EF4-FFF2-40B4-BE49-F238E27FC236}">
                  <a16:creationId xmlns:a16="http://schemas.microsoft.com/office/drawing/2014/main" id="{33663849-843B-65DF-F578-930A8553F5A9}"/>
                </a:ext>
              </a:extLst>
            </p:cNvPr>
            <p:cNvPicPr>
              <a:picLocks noChangeAspect="1"/>
            </p:cNvPicPr>
            <p:nvPr/>
          </p:nvPicPr>
          <p:blipFill>
            <a:blip r:embed="rId9"/>
            <a:stretch>
              <a:fillRect/>
            </a:stretch>
          </p:blipFill>
          <p:spPr>
            <a:xfrm>
              <a:off x="8223580" y="5309947"/>
              <a:ext cx="469963" cy="469963"/>
            </a:xfrm>
            <a:prstGeom prst="rect">
              <a:avLst/>
            </a:prstGeom>
          </p:spPr>
        </p:pic>
        <p:pic>
          <p:nvPicPr>
            <p:cNvPr id="21" name="Picture 20">
              <a:extLst>
                <a:ext uri="{FF2B5EF4-FFF2-40B4-BE49-F238E27FC236}">
                  <a16:creationId xmlns:a16="http://schemas.microsoft.com/office/drawing/2014/main" id="{35E3A726-62AC-3EBA-08A1-78EC9685E55B}"/>
                </a:ext>
              </a:extLst>
            </p:cNvPr>
            <p:cNvPicPr>
              <a:picLocks noChangeAspect="1"/>
            </p:cNvPicPr>
            <p:nvPr/>
          </p:nvPicPr>
          <p:blipFill>
            <a:blip r:embed="rId7"/>
            <a:stretch>
              <a:fillRect/>
            </a:stretch>
          </p:blipFill>
          <p:spPr>
            <a:xfrm>
              <a:off x="9730542" y="5706940"/>
              <a:ext cx="469963" cy="469963"/>
            </a:xfrm>
            <a:prstGeom prst="rect">
              <a:avLst/>
            </a:prstGeom>
          </p:spPr>
        </p:pic>
        <p:pic>
          <p:nvPicPr>
            <p:cNvPr id="22" name="Picture 21">
              <a:extLst>
                <a:ext uri="{FF2B5EF4-FFF2-40B4-BE49-F238E27FC236}">
                  <a16:creationId xmlns:a16="http://schemas.microsoft.com/office/drawing/2014/main" id="{CEC35A3B-D083-D755-3350-07CAF1C8B216}"/>
                </a:ext>
              </a:extLst>
            </p:cNvPr>
            <p:cNvPicPr>
              <a:picLocks noChangeAspect="1"/>
            </p:cNvPicPr>
            <p:nvPr/>
          </p:nvPicPr>
          <p:blipFill>
            <a:blip r:embed="rId8"/>
            <a:stretch>
              <a:fillRect/>
            </a:stretch>
          </p:blipFill>
          <p:spPr>
            <a:xfrm>
              <a:off x="9173868" y="5706940"/>
              <a:ext cx="469963" cy="469963"/>
            </a:xfrm>
            <a:prstGeom prst="rect">
              <a:avLst/>
            </a:prstGeom>
          </p:spPr>
        </p:pic>
        <p:pic>
          <p:nvPicPr>
            <p:cNvPr id="23" name="Picture 22">
              <a:extLst>
                <a:ext uri="{FF2B5EF4-FFF2-40B4-BE49-F238E27FC236}">
                  <a16:creationId xmlns:a16="http://schemas.microsoft.com/office/drawing/2014/main" id="{F6C63620-8F3B-E2E2-CF3D-5D6A8CC90463}"/>
                </a:ext>
              </a:extLst>
            </p:cNvPr>
            <p:cNvPicPr>
              <a:picLocks noChangeAspect="1"/>
            </p:cNvPicPr>
            <p:nvPr/>
          </p:nvPicPr>
          <p:blipFill>
            <a:blip r:embed="rId9"/>
            <a:stretch>
              <a:fillRect/>
            </a:stretch>
          </p:blipFill>
          <p:spPr>
            <a:xfrm>
              <a:off x="10287216" y="5706940"/>
              <a:ext cx="469963" cy="469963"/>
            </a:xfrm>
            <a:prstGeom prst="rect">
              <a:avLst/>
            </a:prstGeom>
          </p:spPr>
        </p:pic>
      </p:grpSp>
      <p:sp>
        <p:nvSpPr>
          <p:cNvPr id="26" name="TextBox 25">
            <a:extLst>
              <a:ext uri="{FF2B5EF4-FFF2-40B4-BE49-F238E27FC236}">
                <a16:creationId xmlns:a16="http://schemas.microsoft.com/office/drawing/2014/main" id="{2CA465FB-3369-3AE6-64E8-5A755C2C871D}"/>
              </a:ext>
            </a:extLst>
          </p:cNvPr>
          <p:cNvSpPr txBox="1"/>
          <p:nvPr/>
        </p:nvSpPr>
        <p:spPr>
          <a:xfrm>
            <a:off x="229097" y="440401"/>
            <a:ext cx="4990603" cy="1733680"/>
          </a:xfrm>
          <a:prstGeom prst="rect">
            <a:avLst/>
          </a:prstGeom>
          <a:noFill/>
        </p:spPr>
        <p:txBody>
          <a:bodyPr wrap="square" rtlCol="0">
            <a:spAutoFit/>
          </a:bodyPr>
          <a:lstStyle/>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LUYỆN ĐỌC </a:t>
            </a:r>
            <a:endParaRPr lang="vi-VN"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TRONG NHÓM</a:t>
            </a:r>
          </a:p>
        </p:txBody>
      </p:sp>
      <p:sp>
        <p:nvSpPr>
          <p:cNvPr id="27" name="Freeform 3">
            <a:extLst>
              <a:ext uri="{FF2B5EF4-FFF2-40B4-BE49-F238E27FC236}">
                <a16:creationId xmlns:a16="http://schemas.microsoft.com/office/drawing/2014/main" id="{5D4A30CC-23D3-F01C-B636-2D5B78D116B6}"/>
              </a:ext>
            </a:extLst>
          </p:cNvPr>
          <p:cNvSpPr/>
          <p:nvPr/>
        </p:nvSpPr>
        <p:spPr>
          <a:xfrm>
            <a:off x="7536835" y="4095750"/>
            <a:ext cx="4219037" cy="2762251"/>
          </a:xfrm>
          <a:custGeom>
            <a:avLst/>
            <a:gdLst/>
            <a:ahLst/>
            <a:cxnLst/>
            <a:rect l="l" t="t" r="r" b="b"/>
            <a:pathLst>
              <a:path w="14067692" h="8229600">
                <a:moveTo>
                  <a:pt x="0" y="0"/>
                </a:moveTo>
                <a:lnTo>
                  <a:pt x="14067692" y="0"/>
                </a:lnTo>
                <a:lnTo>
                  <a:pt x="14067692" y="8229600"/>
                </a:lnTo>
                <a:lnTo>
                  <a:pt x="0" y="8229600"/>
                </a:lnTo>
                <a:lnTo>
                  <a:pt x="0" y="0"/>
                </a:lnTo>
                <a:close/>
              </a:path>
            </a:pathLst>
          </a:custGeom>
          <a:blipFill>
            <a:blip r:embed="rId10"/>
            <a:stretch>
              <a:fillRect/>
            </a:stretch>
          </a:blipFill>
        </p:spPr>
        <p:txBody>
          <a:bodyPr/>
          <a:lstStyle/>
          <a:p>
            <a:pPr defTabSz="1219170">
              <a:buClr>
                <a:srgbClr val="000000"/>
              </a:buClr>
            </a:pPr>
            <a:endParaRPr lang="en-US" sz="1867" kern="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89096873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9">
            <a:extLst>
              <a:ext uri="{FF2B5EF4-FFF2-40B4-BE49-F238E27FC236}">
                <a16:creationId xmlns:a16="http://schemas.microsoft.com/office/drawing/2014/main" id="{562651CB-5DFB-3343-139D-9094D3FCCC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1041" y="307526"/>
            <a:ext cx="8442208" cy="1196617"/>
          </a:xfrm>
          <a:prstGeom prst="rect">
            <a:avLst/>
          </a:prstGeom>
        </p:spPr>
      </p:pic>
      <p:sp>
        <p:nvSpPr>
          <p:cNvPr id="10" name="TextBox 9">
            <a:extLst>
              <a:ext uri="{FF2B5EF4-FFF2-40B4-BE49-F238E27FC236}">
                <a16:creationId xmlns:a16="http://schemas.microsoft.com/office/drawing/2014/main" id="{89B3BD5F-E1D8-D06A-9F25-4D1487107FA9}"/>
              </a:ext>
            </a:extLst>
          </p:cNvPr>
          <p:cNvSpPr txBox="1"/>
          <p:nvPr/>
        </p:nvSpPr>
        <p:spPr>
          <a:xfrm>
            <a:off x="717416" y="361748"/>
            <a:ext cx="10519953" cy="995209"/>
          </a:xfrm>
          <a:prstGeom prst="rect">
            <a:avLst/>
          </a:prstGeom>
          <a:noFill/>
        </p:spPr>
        <p:txBody>
          <a:bodyPr wrap="square" rtlCol="0">
            <a:spAutoFit/>
          </a:bodyPr>
          <a:lstStyle/>
          <a:p>
            <a:pPr algn="ctr" defTabSz="1219170">
              <a:buClr>
                <a:srgbClr val="000000"/>
              </a:buClr>
            </a:pPr>
            <a:r>
              <a:rPr lang="en-US" sz="5867"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LUYỆN ĐỌC TRƯỚC LỚP</a:t>
            </a:r>
          </a:p>
        </p:txBody>
      </p:sp>
      <p:grpSp>
        <p:nvGrpSpPr>
          <p:cNvPr id="12" name="Group 11">
            <a:extLst>
              <a:ext uri="{FF2B5EF4-FFF2-40B4-BE49-F238E27FC236}">
                <a16:creationId xmlns:a16="http://schemas.microsoft.com/office/drawing/2014/main" id="{C91B64BF-2984-7EDD-2E82-3713675C7F20}"/>
              </a:ext>
            </a:extLst>
          </p:cNvPr>
          <p:cNvGrpSpPr/>
          <p:nvPr/>
        </p:nvGrpSpPr>
        <p:grpSpPr>
          <a:xfrm>
            <a:off x="1103904" y="1736207"/>
            <a:ext cx="9746976" cy="4383019"/>
            <a:chOff x="5548616" y="3863568"/>
            <a:chExt cx="5668381" cy="2548957"/>
          </a:xfrm>
        </p:grpSpPr>
        <p:grpSp>
          <p:nvGrpSpPr>
            <p:cNvPr id="28" name="Group 27">
              <a:extLst>
                <a:ext uri="{FF2B5EF4-FFF2-40B4-BE49-F238E27FC236}">
                  <a16:creationId xmlns:a16="http://schemas.microsoft.com/office/drawing/2014/main" id="{DDE8E8AA-1934-40DC-2124-6C3CA6CAA1D5}"/>
                </a:ext>
              </a:extLst>
            </p:cNvPr>
            <p:cNvGrpSpPr/>
            <p:nvPr/>
          </p:nvGrpSpPr>
          <p:grpSpPr>
            <a:xfrm>
              <a:off x="5548616" y="3863568"/>
              <a:ext cx="5668381" cy="2548957"/>
              <a:chOff x="3682716" y="1301619"/>
              <a:chExt cx="5668381" cy="2548957"/>
            </a:xfrm>
          </p:grpSpPr>
          <p:sp>
            <p:nvSpPr>
              <p:cNvPr id="38" name="Rectangle: Rounded Corners 12">
                <a:extLst>
                  <a:ext uri="{FF2B5EF4-FFF2-40B4-BE49-F238E27FC236}">
                    <a16:creationId xmlns:a16="http://schemas.microsoft.com/office/drawing/2014/main" id="{7F97E1DE-669A-4201-D88A-473AC13C30E3}"/>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9746976"/>
                          <a:gd name="connsiteY0" fmla="*/ 737530 h 3656208"/>
                          <a:gd name="connsiteX1" fmla="*/ 737530 w 9746976"/>
                          <a:gd name="connsiteY1" fmla="*/ 0 h 3656208"/>
                          <a:gd name="connsiteX2" fmla="*/ 1178699 w 9746976"/>
                          <a:gd name="connsiteY2" fmla="*/ 0 h 3656208"/>
                          <a:gd name="connsiteX3" fmla="*/ 2033464 w 9746976"/>
                          <a:gd name="connsiteY3" fmla="*/ 0 h 3656208"/>
                          <a:gd name="connsiteX4" fmla="*/ 2722790 w 9746976"/>
                          <a:gd name="connsiteY4" fmla="*/ 0 h 3656208"/>
                          <a:gd name="connsiteX5" fmla="*/ 3412116 w 9746976"/>
                          <a:gd name="connsiteY5" fmla="*/ 0 h 3656208"/>
                          <a:gd name="connsiteX6" fmla="*/ 4184162 w 9746976"/>
                          <a:gd name="connsiteY6" fmla="*/ 0 h 3656208"/>
                          <a:gd name="connsiteX7" fmla="*/ 4873488 w 9746976"/>
                          <a:gd name="connsiteY7" fmla="*/ 0 h 3656208"/>
                          <a:gd name="connsiteX8" fmla="*/ 5480095 w 9746976"/>
                          <a:gd name="connsiteY8" fmla="*/ 0 h 3656208"/>
                          <a:gd name="connsiteX9" fmla="*/ 6086702 w 9746976"/>
                          <a:gd name="connsiteY9" fmla="*/ 0 h 3656208"/>
                          <a:gd name="connsiteX10" fmla="*/ 6527871 w 9746976"/>
                          <a:gd name="connsiteY10" fmla="*/ 0 h 3656208"/>
                          <a:gd name="connsiteX11" fmla="*/ 7134478 w 9746976"/>
                          <a:gd name="connsiteY11" fmla="*/ 0 h 3656208"/>
                          <a:gd name="connsiteX12" fmla="*/ 7658366 w 9746976"/>
                          <a:gd name="connsiteY12" fmla="*/ 0 h 3656208"/>
                          <a:gd name="connsiteX13" fmla="*/ 8099535 w 9746976"/>
                          <a:gd name="connsiteY13" fmla="*/ 0 h 3656208"/>
                          <a:gd name="connsiteX14" fmla="*/ 9009446 w 9746976"/>
                          <a:gd name="connsiteY14" fmla="*/ 0 h 3656208"/>
                          <a:gd name="connsiteX15" fmla="*/ 9746976 w 9746976"/>
                          <a:gd name="connsiteY15" fmla="*/ 737530 h 3656208"/>
                          <a:gd name="connsiteX16" fmla="*/ 9746976 w 9746976"/>
                          <a:gd name="connsiteY16" fmla="*/ 1261006 h 3656208"/>
                          <a:gd name="connsiteX17" fmla="*/ 9746976 w 9746976"/>
                          <a:gd name="connsiteY17" fmla="*/ 1806293 h 3656208"/>
                          <a:gd name="connsiteX18" fmla="*/ 9746976 w 9746976"/>
                          <a:gd name="connsiteY18" fmla="*/ 2329768 h 3656208"/>
                          <a:gd name="connsiteX19" fmla="*/ 9746976 w 9746976"/>
                          <a:gd name="connsiteY19" fmla="*/ 2918678 h 3656208"/>
                          <a:gd name="connsiteX20" fmla="*/ 9009446 w 9746976"/>
                          <a:gd name="connsiteY20" fmla="*/ 3656208 h 3656208"/>
                          <a:gd name="connsiteX21" fmla="*/ 8402839 w 9746976"/>
                          <a:gd name="connsiteY21" fmla="*/ 3656208 h 3656208"/>
                          <a:gd name="connsiteX22" fmla="*/ 7878951 w 9746976"/>
                          <a:gd name="connsiteY22" fmla="*/ 3656208 h 3656208"/>
                          <a:gd name="connsiteX23" fmla="*/ 7437782 w 9746976"/>
                          <a:gd name="connsiteY23" fmla="*/ 3656208 h 3656208"/>
                          <a:gd name="connsiteX24" fmla="*/ 6583017 w 9746976"/>
                          <a:gd name="connsiteY24" fmla="*/ 3656208 h 3656208"/>
                          <a:gd name="connsiteX25" fmla="*/ 6059129 w 9746976"/>
                          <a:gd name="connsiteY25" fmla="*/ 3656208 h 3656208"/>
                          <a:gd name="connsiteX26" fmla="*/ 5535241 w 9746976"/>
                          <a:gd name="connsiteY26" fmla="*/ 3656208 h 3656208"/>
                          <a:gd name="connsiteX27" fmla="*/ 4680477 w 9746976"/>
                          <a:gd name="connsiteY27" fmla="*/ 3656208 h 3656208"/>
                          <a:gd name="connsiteX28" fmla="*/ 4239308 w 9746976"/>
                          <a:gd name="connsiteY28" fmla="*/ 3656208 h 3656208"/>
                          <a:gd name="connsiteX29" fmla="*/ 3467262 w 9746976"/>
                          <a:gd name="connsiteY29" fmla="*/ 3656208 h 3656208"/>
                          <a:gd name="connsiteX30" fmla="*/ 2777936 w 9746976"/>
                          <a:gd name="connsiteY30" fmla="*/ 3656208 h 3656208"/>
                          <a:gd name="connsiteX31" fmla="*/ 2005890 w 9746976"/>
                          <a:gd name="connsiteY31" fmla="*/ 3656208 h 3656208"/>
                          <a:gd name="connsiteX32" fmla="*/ 737530 w 9746976"/>
                          <a:gd name="connsiteY32" fmla="*/ 3656208 h 3656208"/>
                          <a:gd name="connsiteX33" fmla="*/ 0 w 9746976"/>
                          <a:gd name="connsiteY33" fmla="*/ 2918678 h 3656208"/>
                          <a:gd name="connsiteX34" fmla="*/ 0 w 9746976"/>
                          <a:gd name="connsiteY34" fmla="*/ 2417014 h 3656208"/>
                          <a:gd name="connsiteX35" fmla="*/ 0 w 9746976"/>
                          <a:gd name="connsiteY35" fmla="*/ 1893538 h 3656208"/>
                          <a:gd name="connsiteX36" fmla="*/ 0 w 9746976"/>
                          <a:gd name="connsiteY36" fmla="*/ 1370063 h 3656208"/>
                          <a:gd name="connsiteX37" fmla="*/ 0 w 9746976"/>
                          <a:gd name="connsiteY37" fmla="*/ 737530 h 365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46976" h="3656208" fill="none" extrusionOk="0">
                            <a:moveTo>
                              <a:pt x="0" y="737530"/>
                            </a:moveTo>
                            <a:cubicBezTo>
                              <a:pt x="-48465" y="352113"/>
                              <a:pt x="345918" y="-75978"/>
                              <a:pt x="737530" y="0"/>
                            </a:cubicBezTo>
                            <a:cubicBezTo>
                              <a:pt x="957088" y="-18867"/>
                              <a:pt x="1052684" y="-8761"/>
                              <a:pt x="1178699" y="0"/>
                            </a:cubicBezTo>
                            <a:cubicBezTo>
                              <a:pt x="1304714" y="8761"/>
                              <a:pt x="1761021" y="-23465"/>
                              <a:pt x="2033464" y="0"/>
                            </a:cubicBezTo>
                            <a:cubicBezTo>
                              <a:pt x="2305907" y="23465"/>
                              <a:pt x="2515636" y="8930"/>
                              <a:pt x="2722790" y="0"/>
                            </a:cubicBezTo>
                            <a:cubicBezTo>
                              <a:pt x="2929944" y="-8930"/>
                              <a:pt x="3271204" y="15511"/>
                              <a:pt x="3412116" y="0"/>
                            </a:cubicBezTo>
                            <a:cubicBezTo>
                              <a:pt x="3553028" y="-15511"/>
                              <a:pt x="3855039" y="4008"/>
                              <a:pt x="4184162" y="0"/>
                            </a:cubicBezTo>
                            <a:cubicBezTo>
                              <a:pt x="4513285" y="-4008"/>
                              <a:pt x="4614889" y="-29922"/>
                              <a:pt x="4873488" y="0"/>
                            </a:cubicBezTo>
                            <a:cubicBezTo>
                              <a:pt x="5132087" y="29922"/>
                              <a:pt x="5280754" y="-3490"/>
                              <a:pt x="5480095" y="0"/>
                            </a:cubicBezTo>
                            <a:cubicBezTo>
                              <a:pt x="5679436" y="3490"/>
                              <a:pt x="5823460" y="-15787"/>
                              <a:pt x="6086702" y="0"/>
                            </a:cubicBezTo>
                            <a:cubicBezTo>
                              <a:pt x="6349944" y="15787"/>
                              <a:pt x="6407430" y="-13195"/>
                              <a:pt x="6527871" y="0"/>
                            </a:cubicBezTo>
                            <a:cubicBezTo>
                              <a:pt x="6648312" y="13195"/>
                              <a:pt x="6910443" y="29862"/>
                              <a:pt x="7134478" y="0"/>
                            </a:cubicBezTo>
                            <a:cubicBezTo>
                              <a:pt x="7358513" y="-29862"/>
                              <a:pt x="7516675" y="-7608"/>
                              <a:pt x="7658366" y="0"/>
                            </a:cubicBezTo>
                            <a:cubicBezTo>
                              <a:pt x="7800057" y="7608"/>
                              <a:pt x="7993802" y="-12906"/>
                              <a:pt x="8099535" y="0"/>
                            </a:cubicBezTo>
                            <a:cubicBezTo>
                              <a:pt x="8205268" y="12906"/>
                              <a:pt x="8716192" y="-1379"/>
                              <a:pt x="9009446" y="0"/>
                            </a:cubicBezTo>
                            <a:cubicBezTo>
                              <a:pt x="9391964" y="2109"/>
                              <a:pt x="9823311" y="346554"/>
                              <a:pt x="9746976" y="737530"/>
                            </a:cubicBezTo>
                            <a:cubicBezTo>
                              <a:pt x="9734787" y="992472"/>
                              <a:pt x="9746059" y="1067436"/>
                              <a:pt x="9746976" y="1261006"/>
                            </a:cubicBezTo>
                            <a:cubicBezTo>
                              <a:pt x="9747893" y="1454576"/>
                              <a:pt x="9721235" y="1635870"/>
                              <a:pt x="9746976" y="1806293"/>
                            </a:cubicBezTo>
                            <a:cubicBezTo>
                              <a:pt x="9772717" y="1976716"/>
                              <a:pt x="9758596" y="2138705"/>
                              <a:pt x="9746976" y="2329768"/>
                            </a:cubicBezTo>
                            <a:cubicBezTo>
                              <a:pt x="9735356" y="2520832"/>
                              <a:pt x="9728361" y="2681640"/>
                              <a:pt x="9746976" y="2918678"/>
                            </a:cubicBezTo>
                            <a:cubicBezTo>
                              <a:pt x="9770936" y="3263576"/>
                              <a:pt x="9376061" y="3680242"/>
                              <a:pt x="9009446" y="3656208"/>
                            </a:cubicBezTo>
                            <a:cubicBezTo>
                              <a:pt x="8883221" y="3683826"/>
                              <a:pt x="8628004" y="3671051"/>
                              <a:pt x="8402839" y="3656208"/>
                            </a:cubicBezTo>
                            <a:cubicBezTo>
                              <a:pt x="8177674" y="3641365"/>
                              <a:pt x="8130653" y="3630274"/>
                              <a:pt x="7878951" y="3656208"/>
                            </a:cubicBezTo>
                            <a:cubicBezTo>
                              <a:pt x="7627249" y="3682142"/>
                              <a:pt x="7532429" y="3645030"/>
                              <a:pt x="7437782" y="3656208"/>
                            </a:cubicBezTo>
                            <a:cubicBezTo>
                              <a:pt x="7343135" y="3667386"/>
                              <a:pt x="6990566" y="3681308"/>
                              <a:pt x="6583017" y="3656208"/>
                            </a:cubicBezTo>
                            <a:cubicBezTo>
                              <a:pt x="6175468" y="3631108"/>
                              <a:pt x="6164038" y="3671501"/>
                              <a:pt x="6059129" y="3656208"/>
                            </a:cubicBezTo>
                            <a:cubicBezTo>
                              <a:pt x="5954220" y="3640915"/>
                              <a:pt x="5668980" y="3664573"/>
                              <a:pt x="5535241" y="3656208"/>
                            </a:cubicBezTo>
                            <a:cubicBezTo>
                              <a:pt x="5401502" y="3647843"/>
                              <a:pt x="4886321" y="3691471"/>
                              <a:pt x="4680477" y="3656208"/>
                            </a:cubicBezTo>
                            <a:cubicBezTo>
                              <a:pt x="4474633" y="3620945"/>
                              <a:pt x="4398239" y="3638953"/>
                              <a:pt x="4239308" y="3656208"/>
                            </a:cubicBezTo>
                            <a:cubicBezTo>
                              <a:pt x="4080377" y="3673463"/>
                              <a:pt x="3844084" y="3656789"/>
                              <a:pt x="3467262" y="3656208"/>
                            </a:cubicBezTo>
                            <a:cubicBezTo>
                              <a:pt x="3090440" y="3655627"/>
                              <a:pt x="3020863" y="3672357"/>
                              <a:pt x="2777936" y="3656208"/>
                            </a:cubicBezTo>
                            <a:cubicBezTo>
                              <a:pt x="2535009" y="3640059"/>
                              <a:pt x="2261452" y="3666173"/>
                              <a:pt x="2005890" y="3656208"/>
                            </a:cubicBezTo>
                            <a:cubicBezTo>
                              <a:pt x="1750328" y="3646243"/>
                              <a:pt x="1176180" y="3690482"/>
                              <a:pt x="737530" y="3656208"/>
                            </a:cubicBezTo>
                            <a:cubicBezTo>
                              <a:pt x="338727" y="3716914"/>
                              <a:pt x="-40811" y="3319489"/>
                              <a:pt x="0" y="2918678"/>
                            </a:cubicBezTo>
                            <a:cubicBezTo>
                              <a:pt x="-16240" y="2732222"/>
                              <a:pt x="-18547" y="2568435"/>
                              <a:pt x="0" y="2417014"/>
                            </a:cubicBezTo>
                            <a:cubicBezTo>
                              <a:pt x="18547" y="2265593"/>
                              <a:pt x="-2565" y="2026574"/>
                              <a:pt x="0" y="1893538"/>
                            </a:cubicBezTo>
                            <a:cubicBezTo>
                              <a:pt x="2565" y="1760502"/>
                              <a:pt x="-9229" y="1545271"/>
                              <a:pt x="0" y="1370063"/>
                            </a:cubicBezTo>
                            <a:cubicBezTo>
                              <a:pt x="9229" y="1194855"/>
                              <a:pt x="27047" y="1040906"/>
                              <a:pt x="0" y="737530"/>
                            </a:cubicBezTo>
                            <a:close/>
                          </a:path>
                          <a:path w="9746976" h="3656208" stroke="0" extrusionOk="0">
                            <a:moveTo>
                              <a:pt x="0" y="737530"/>
                            </a:moveTo>
                            <a:cubicBezTo>
                              <a:pt x="2807" y="416040"/>
                              <a:pt x="349249" y="34034"/>
                              <a:pt x="737530" y="0"/>
                            </a:cubicBezTo>
                            <a:cubicBezTo>
                              <a:pt x="1115938" y="-15995"/>
                              <a:pt x="1255183" y="-7551"/>
                              <a:pt x="1509575" y="0"/>
                            </a:cubicBezTo>
                            <a:cubicBezTo>
                              <a:pt x="1763967" y="7551"/>
                              <a:pt x="1824098" y="-6411"/>
                              <a:pt x="2033464" y="0"/>
                            </a:cubicBezTo>
                            <a:cubicBezTo>
                              <a:pt x="2242830" y="6411"/>
                              <a:pt x="2316970" y="-22574"/>
                              <a:pt x="2557352" y="0"/>
                            </a:cubicBezTo>
                            <a:cubicBezTo>
                              <a:pt x="2797734" y="22574"/>
                              <a:pt x="3061274" y="-6141"/>
                              <a:pt x="3329397" y="0"/>
                            </a:cubicBezTo>
                            <a:cubicBezTo>
                              <a:pt x="3597520" y="6141"/>
                              <a:pt x="3806512" y="-8316"/>
                              <a:pt x="3936004" y="0"/>
                            </a:cubicBezTo>
                            <a:cubicBezTo>
                              <a:pt x="4065496" y="8316"/>
                              <a:pt x="4610686" y="-35387"/>
                              <a:pt x="4790769" y="0"/>
                            </a:cubicBezTo>
                            <a:cubicBezTo>
                              <a:pt x="4970852" y="35387"/>
                              <a:pt x="5268630" y="32116"/>
                              <a:pt x="5645533" y="0"/>
                            </a:cubicBezTo>
                            <a:cubicBezTo>
                              <a:pt x="6022436" y="-32116"/>
                              <a:pt x="6092816" y="-29161"/>
                              <a:pt x="6417579" y="0"/>
                            </a:cubicBezTo>
                            <a:cubicBezTo>
                              <a:pt x="6742342" y="29161"/>
                              <a:pt x="6811485" y="-3328"/>
                              <a:pt x="6941467" y="0"/>
                            </a:cubicBezTo>
                            <a:cubicBezTo>
                              <a:pt x="7071449" y="3328"/>
                              <a:pt x="7189429" y="-14140"/>
                              <a:pt x="7382636" y="0"/>
                            </a:cubicBezTo>
                            <a:cubicBezTo>
                              <a:pt x="7575843" y="14140"/>
                              <a:pt x="8060431" y="-28489"/>
                              <a:pt x="8237401" y="0"/>
                            </a:cubicBezTo>
                            <a:cubicBezTo>
                              <a:pt x="8414371" y="28489"/>
                              <a:pt x="8774160" y="-11410"/>
                              <a:pt x="9009446" y="0"/>
                            </a:cubicBezTo>
                            <a:cubicBezTo>
                              <a:pt x="9419302" y="-32794"/>
                              <a:pt x="9731399" y="300637"/>
                              <a:pt x="9746976" y="737530"/>
                            </a:cubicBezTo>
                            <a:cubicBezTo>
                              <a:pt x="9758444" y="964916"/>
                              <a:pt x="9748351" y="1076428"/>
                              <a:pt x="9746976" y="1217383"/>
                            </a:cubicBezTo>
                            <a:cubicBezTo>
                              <a:pt x="9745601" y="1358338"/>
                              <a:pt x="9733628" y="1669211"/>
                              <a:pt x="9746976" y="1806293"/>
                            </a:cubicBezTo>
                            <a:cubicBezTo>
                              <a:pt x="9760325" y="1943375"/>
                              <a:pt x="9745940" y="2132351"/>
                              <a:pt x="9746976" y="2329768"/>
                            </a:cubicBezTo>
                            <a:cubicBezTo>
                              <a:pt x="9748012" y="2527186"/>
                              <a:pt x="9761732" y="2760669"/>
                              <a:pt x="9746976" y="2918678"/>
                            </a:cubicBezTo>
                            <a:cubicBezTo>
                              <a:pt x="9735616" y="3333131"/>
                              <a:pt x="9423097" y="3574280"/>
                              <a:pt x="9009446" y="3656208"/>
                            </a:cubicBezTo>
                            <a:cubicBezTo>
                              <a:pt x="8808920" y="3657542"/>
                              <a:pt x="8577062" y="3646808"/>
                              <a:pt x="8320120" y="3656208"/>
                            </a:cubicBezTo>
                            <a:cubicBezTo>
                              <a:pt x="8063178" y="3665608"/>
                              <a:pt x="7912316" y="3639718"/>
                              <a:pt x="7796232" y="3656208"/>
                            </a:cubicBezTo>
                            <a:cubicBezTo>
                              <a:pt x="7680148" y="3672698"/>
                              <a:pt x="7431977" y="3640319"/>
                              <a:pt x="7272344" y="3656208"/>
                            </a:cubicBezTo>
                            <a:cubicBezTo>
                              <a:pt x="7112711" y="3672097"/>
                              <a:pt x="6610265" y="3695694"/>
                              <a:pt x="6417579" y="3656208"/>
                            </a:cubicBezTo>
                            <a:cubicBezTo>
                              <a:pt x="6224893" y="3616722"/>
                              <a:pt x="6013405" y="3682602"/>
                              <a:pt x="5810972" y="3656208"/>
                            </a:cubicBezTo>
                            <a:cubicBezTo>
                              <a:pt x="5608539" y="3629814"/>
                              <a:pt x="5331197" y="3680805"/>
                              <a:pt x="4956207" y="3656208"/>
                            </a:cubicBezTo>
                            <a:cubicBezTo>
                              <a:pt x="4581217" y="3631611"/>
                              <a:pt x="4432231" y="3662011"/>
                              <a:pt x="4101443" y="3656208"/>
                            </a:cubicBezTo>
                            <a:cubicBezTo>
                              <a:pt x="3770655" y="3650405"/>
                              <a:pt x="3662895" y="3674185"/>
                              <a:pt x="3494835" y="3656208"/>
                            </a:cubicBezTo>
                            <a:cubicBezTo>
                              <a:pt x="3326775" y="3638231"/>
                              <a:pt x="3233007" y="3638892"/>
                              <a:pt x="3053666" y="3656208"/>
                            </a:cubicBezTo>
                            <a:cubicBezTo>
                              <a:pt x="2874325" y="3673524"/>
                              <a:pt x="2646710" y="3656205"/>
                              <a:pt x="2529778" y="3656208"/>
                            </a:cubicBezTo>
                            <a:cubicBezTo>
                              <a:pt x="2412846" y="3656211"/>
                              <a:pt x="2118554" y="3656991"/>
                              <a:pt x="2005890" y="3656208"/>
                            </a:cubicBezTo>
                            <a:cubicBezTo>
                              <a:pt x="1893226" y="3655425"/>
                              <a:pt x="1322370" y="3690731"/>
                              <a:pt x="737530" y="3656208"/>
                            </a:cubicBezTo>
                            <a:cubicBezTo>
                              <a:pt x="348621" y="3677438"/>
                              <a:pt x="62820" y="3251934"/>
                              <a:pt x="0" y="2918678"/>
                            </a:cubicBezTo>
                            <a:cubicBezTo>
                              <a:pt x="18090" y="2775229"/>
                              <a:pt x="18816" y="2573207"/>
                              <a:pt x="0" y="2395202"/>
                            </a:cubicBezTo>
                            <a:cubicBezTo>
                              <a:pt x="-18816" y="2217197"/>
                              <a:pt x="7168" y="2023676"/>
                              <a:pt x="0" y="1915350"/>
                            </a:cubicBezTo>
                            <a:cubicBezTo>
                              <a:pt x="-7168" y="1807024"/>
                              <a:pt x="3092" y="1651991"/>
                              <a:pt x="0" y="1435497"/>
                            </a:cubicBezTo>
                            <a:cubicBezTo>
                              <a:pt x="-3092" y="1219003"/>
                              <a:pt x="-4031" y="907271"/>
                              <a:pt x="0" y="73753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800" kern="0" dirty="0">
                    <a:solidFill>
                      <a:srgbClr val="000000"/>
                    </a:solidFill>
                    <a:latin typeface="Calibri" panose="020F0502020204030204" pitchFamily="34" charset="0"/>
                    <a:cs typeface="Calibri" panose="020F0502020204030204" pitchFamily="34" charset="0"/>
                    <a:sym typeface="Arial"/>
                  </a:rPr>
                  <a:t>1. </a:t>
                </a:r>
                <a:r>
                  <a:rPr lang="en-US" sz="4800" kern="0" dirty="0" err="1">
                    <a:solidFill>
                      <a:srgbClr val="000000"/>
                    </a:solidFill>
                    <a:latin typeface="Calibri" panose="020F0502020204030204" pitchFamily="34" charset="0"/>
                    <a:cs typeface="Calibri" panose="020F0502020204030204" pitchFamily="34" charset="0"/>
                    <a:sym typeface="Arial"/>
                  </a:rPr>
                  <a:t>Đọc</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đúng</a:t>
                </a:r>
                <a:r>
                  <a:rPr lang="en-US" sz="4800"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800" kern="0" dirty="0">
                    <a:solidFill>
                      <a:srgbClr val="000000"/>
                    </a:solidFill>
                    <a:latin typeface="Calibri" panose="020F0502020204030204" pitchFamily="34" charset="0"/>
                    <a:cs typeface="Calibri" panose="020F0502020204030204" pitchFamily="34" charset="0"/>
                    <a:sym typeface="Arial"/>
                  </a:rPr>
                  <a:t>2. </a:t>
                </a:r>
                <a:r>
                  <a:rPr lang="en-US" sz="4800" kern="0" dirty="0" err="1">
                    <a:solidFill>
                      <a:srgbClr val="000000"/>
                    </a:solidFill>
                    <a:latin typeface="Calibri" panose="020F0502020204030204" pitchFamily="34" charset="0"/>
                    <a:cs typeface="Calibri" panose="020F0502020204030204" pitchFamily="34" charset="0"/>
                    <a:sym typeface="Arial"/>
                  </a:rPr>
                  <a:t>Đọc</a:t>
                </a:r>
                <a:r>
                  <a:rPr lang="en-US" sz="4800" kern="0" dirty="0">
                    <a:solidFill>
                      <a:srgbClr val="000000"/>
                    </a:solidFill>
                    <a:latin typeface="Calibri" panose="020F0502020204030204" pitchFamily="34" charset="0"/>
                    <a:cs typeface="Calibri" panose="020F0502020204030204" pitchFamily="34" charset="0"/>
                    <a:sym typeface="Arial"/>
                  </a:rPr>
                  <a:t> to, </a:t>
                </a:r>
                <a:r>
                  <a:rPr lang="en-US" sz="4800" kern="0" dirty="0" err="1">
                    <a:solidFill>
                      <a:srgbClr val="000000"/>
                    </a:solidFill>
                    <a:latin typeface="Calibri" panose="020F0502020204030204" pitchFamily="34" charset="0"/>
                    <a:cs typeface="Calibri" panose="020F0502020204030204" pitchFamily="34" charset="0"/>
                    <a:sym typeface="Arial"/>
                  </a:rPr>
                  <a:t>rõ</a:t>
                </a:r>
                <a:r>
                  <a:rPr lang="en-US" sz="4800"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800" kern="0" dirty="0">
                    <a:solidFill>
                      <a:srgbClr val="000000"/>
                    </a:solidFill>
                    <a:latin typeface="Calibri" panose="020F0502020204030204" pitchFamily="34" charset="0"/>
                    <a:cs typeface="Calibri" panose="020F0502020204030204" pitchFamily="34" charset="0"/>
                    <a:sym typeface="Arial"/>
                  </a:rPr>
                  <a:t>3. </a:t>
                </a:r>
                <a:r>
                  <a:rPr lang="en-US" sz="4800" kern="0" dirty="0" err="1">
                    <a:solidFill>
                      <a:srgbClr val="000000"/>
                    </a:solidFill>
                    <a:latin typeface="Calibri" panose="020F0502020204030204" pitchFamily="34" charset="0"/>
                    <a:cs typeface="Calibri" panose="020F0502020204030204" pitchFamily="34" charset="0"/>
                    <a:sym typeface="Arial"/>
                  </a:rPr>
                  <a:t>Đọc</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ngắt</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nghỉ</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đúng</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chỗ</a:t>
                </a:r>
                <a:r>
                  <a:rPr lang="en-US" sz="4800" kern="0" dirty="0">
                    <a:solidFill>
                      <a:srgbClr val="000000"/>
                    </a:solidFill>
                    <a:latin typeface="Calibri" panose="020F0502020204030204" pitchFamily="34" charset="0"/>
                    <a:cs typeface="Calibri" panose="020F0502020204030204" pitchFamily="34" charset="0"/>
                    <a:sym typeface="Arial"/>
                  </a:rPr>
                  <a:t>.</a:t>
                </a:r>
              </a:p>
            </p:txBody>
          </p:sp>
          <p:sp>
            <p:nvSpPr>
              <p:cNvPr id="39" name="Rectangle: Rounded Corners 38">
                <a:extLst>
                  <a:ext uri="{FF2B5EF4-FFF2-40B4-BE49-F238E27FC236}">
                    <a16:creationId xmlns:a16="http://schemas.microsoft.com/office/drawing/2014/main" id="{904193B7-0E40-E738-5462-46ABA25BFCB2}"/>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p:txBody>
          </p:sp>
        </p:grpSp>
        <p:pic>
          <p:nvPicPr>
            <p:cNvPr id="29" name="Picture 28">
              <a:extLst>
                <a:ext uri="{FF2B5EF4-FFF2-40B4-BE49-F238E27FC236}">
                  <a16:creationId xmlns:a16="http://schemas.microsoft.com/office/drawing/2014/main" id="{047B3E87-D974-A2C0-01C7-E4E611C31088}"/>
                </a:ext>
              </a:extLst>
            </p:cNvPr>
            <p:cNvPicPr>
              <a:picLocks noChangeAspect="1"/>
            </p:cNvPicPr>
            <p:nvPr/>
          </p:nvPicPr>
          <p:blipFill>
            <a:blip r:embed="rId6"/>
            <a:stretch>
              <a:fillRect/>
            </a:stretch>
          </p:blipFill>
          <p:spPr>
            <a:xfrm>
              <a:off x="7953276" y="4915611"/>
              <a:ext cx="469963" cy="469963"/>
            </a:xfrm>
            <a:prstGeom prst="rect">
              <a:avLst/>
            </a:prstGeom>
          </p:spPr>
        </p:pic>
        <p:pic>
          <p:nvPicPr>
            <p:cNvPr id="30" name="Picture 29">
              <a:extLst>
                <a:ext uri="{FF2B5EF4-FFF2-40B4-BE49-F238E27FC236}">
                  <a16:creationId xmlns:a16="http://schemas.microsoft.com/office/drawing/2014/main" id="{7AC98B36-5C4A-293D-8DDF-EB601B055C66}"/>
                </a:ext>
              </a:extLst>
            </p:cNvPr>
            <p:cNvPicPr>
              <a:picLocks noChangeAspect="1"/>
            </p:cNvPicPr>
            <p:nvPr/>
          </p:nvPicPr>
          <p:blipFill>
            <a:blip r:embed="rId7"/>
            <a:stretch>
              <a:fillRect/>
            </a:stretch>
          </p:blipFill>
          <p:spPr>
            <a:xfrm>
              <a:off x="7396601" y="4915611"/>
              <a:ext cx="469963" cy="469963"/>
            </a:xfrm>
            <a:prstGeom prst="rect">
              <a:avLst/>
            </a:prstGeom>
          </p:spPr>
        </p:pic>
        <p:pic>
          <p:nvPicPr>
            <p:cNvPr id="31" name="Picture 30">
              <a:extLst>
                <a:ext uri="{FF2B5EF4-FFF2-40B4-BE49-F238E27FC236}">
                  <a16:creationId xmlns:a16="http://schemas.microsoft.com/office/drawing/2014/main" id="{B46906A8-72B4-086E-EFF8-8D0B072E2D28}"/>
                </a:ext>
              </a:extLst>
            </p:cNvPr>
            <p:cNvPicPr>
              <a:picLocks noChangeAspect="1"/>
            </p:cNvPicPr>
            <p:nvPr/>
          </p:nvPicPr>
          <p:blipFill>
            <a:blip r:embed="rId8"/>
            <a:stretch>
              <a:fillRect/>
            </a:stretch>
          </p:blipFill>
          <p:spPr>
            <a:xfrm>
              <a:off x="8509950" y="4915611"/>
              <a:ext cx="469963" cy="469963"/>
            </a:xfrm>
            <a:prstGeom prst="rect">
              <a:avLst/>
            </a:prstGeom>
          </p:spPr>
        </p:pic>
        <p:pic>
          <p:nvPicPr>
            <p:cNvPr id="32" name="Picture 31">
              <a:extLst>
                <a:ext uri="{FF2B5EF4-FFF2-40B4-BE49-F238E27FC236}">
                  <a16:creationId xmlns:a16="http://schemas.microsoft.com/office/drawing/2014/main" id="{6BA0F6CC-C7BC-D409-9E2B-EB5631907816}"/>
                </a:ext>
              </a:extLst>
            </p:cNvPr>
            <p:cNvPicPr>
              <a:picLocks noChangeAspect="1"/>
            </p:cNvPicPr>
            <p:nvPr/>
          </p:nvPicPr>
          <p:blipFill>
            <a:blip r:embed="rId6"/>
            <a:stretch>
              <a:fillRect/>
            </a:stretch>
          </p:blipFill>
          <p:spPr>
            <a:xfrm>
              <a:off x="7997590" y="5430078"/>
              <a:ext cx="469963" cy="469963"/>
            </a:xfrm>
            <a:prstGeom prst="rect">
              <a:avLst/>
            </a:prstGeom>
          </p:spPr>
        </p:pic>
        <p:pic>
          <p:nvPicPr>
            <p:cNvPr id="33" name="Picture 32">
              <a:extLst>
                <a:ext uri="{FF2B5EF4-FFF2-40B4-BE49-F238E27FC236}">
                  <a16:creationId xmlns:a16="http://schemas.microsoft.com/office/drawing/2014/main" id="{BAA553E8-F823-42C1-D267-11C202AB3FBD}"/>
                </a:ext>
              </a:extLst>
            </p:cNvPr>
            <p:cNvPicPr>
              <a:picLocks noChangeAspect="1"/>
            </p:cNvPicPr>
            <p:nvPr/>
          </p:nvPicPr>
          <p:blipFill>
            <a:blip r:embed="rId7"/>
            <a:stretch>
              <a:fillRect/>
            </a:stretch>
          </p:blipFill>
          <p:spPr>
            <a:xfrm>
              <a:off x="7440915" y="5430078"/>
              <a:ext cx="469963" cy="469963"/>
            </a:xfrm>
            <a:prstGeom prst="rect">
              <a:avLst/>
            </a:prstGeom>
          </p:spPr>
        </p:pic>
        <p:pic>
          <p:nvPicPr>
            <p:cNvPr id="34" name="Picture 33">
              <a:extLst>
                <a:ext uri="{FF2B5EF4-FFF2-40B4-BE49-F238E27FC236}">
                  <a16:creationId xmlns:a16="http://schemas.microsoft.com/office/drawing/2014/main" id="{8F0D70F3-7847-3F2C-F088-8B2FA5531A73}"/>
                </a:ext>
              </a:extLst>
            </p:cNvPr>
            <p:cNvPicPr>
              <a:picLocks noChangeAspect="1"/>
            </p:cNvPicPr>
            <p:nvPr/>
          </p:nvPicPr>
          <p:blipFill>
            <a:blip r:embed="rId8"/>
            <a:stretch>
              <a:fillRect/>
            </a:stretch>
          </p:blipFill>
          <p:spPr>
            <a:xfrm>
              <a:off x="8554264" y="5430078"/>
              <a:ext cx="469963" cy="469963"/>
            </a:xfrm>
            <a:prstGeom prst="rect">
              <a:avLst/>
            </a:prstGeom>
          </p:spPr>
        </p:pic>
        <p:pic>
          <p:nvPicPr>
            <p:cNvPr id="35" name="Picture 34">
              <a:extLst>
                <a:ext uri="{FF2B5EF4-FFF2-40B4-BE49-F238E27FC236}">
                  <a16:creationId xmlns:a16="http://schemas.microsoft.com/office/drawing/2014/main" id="{9BDD42D6-86C6-317E-EF21-47305EF0F057}"/>
                </a:ext>
              </a:extLst>
            </p:cNvPr>
            <p:cNvPicPr>
              <a:picLocks noChangeAspect="1"/>
            </p:cNvPicPr>
            <p:nvPr/>
          </p:nvPicPr>
          <p:blipFill>
            <a:blip r:embed="rId6"/>
            <a:stretch>
              <a:fillRect/>
            </a:stretch>
          </p:blipFill>
          <p:spPr>
            <a:xfrm>
              <a:off x="10070487" y="5896564"/>
              <a:ext cx="469963" cy="469963"/>
            </a:xfrm>
            <a:prstGeom prst="rect">
              <a:avLst/>
            </a:prstGeom>
          </p:spPr>
        </p:pic>
        <p:pic>
          <p:nvPicPr>
            <p:cNvPr id="36" name="Picture 35">
              <a:extLst>
                <a:ext uri="{FF2B5EF4-FFF2-40B4-BE49-F238E27FC236}">
                  <a16:creationId xmlns:a16="http://schemas.microsoft.com/office/drawing/2014/main" id="{3C3F4940-5E64-70E1-E5E6-586EAD932C79}"/>
                </a:ext>
              </a:extLst>
            </p:cNvPr>
            <p:cNvPicPr>
              <a:picLocks noChangeAspect="1"/>
            </p:cNvPicPr>
            <p:nvPr/>
          </p:nvPicPr>
          <p:blipFill>
            <a:blip r:embed="rId7"/>
            <a:stretch>
              <a:fillRect/>
            </a:stretch>
          </p:blipFill>
          <p:spPr>
            <a:xfrm>
              <a:off x="9513813" y="5896564"/>
              <a:ext cx="469963" cy="469963"/>
            </a:xfrm>
            <a:prstGeom prst="rect">
              <a:avLst/>
            </a:prstGeom>
          </p:spPr>
        </p:pic>
        <p:pic>
          <p:nvPicPr>
            <p:cNvPr id="37" name="Picture 36">
              <a:extLst>
                <a:ext uri="{FF2B5EF4-FFF2-40B4-BE49-F238E27FC236}">
                  <a16:creationId xmlns:a16="http://schemas.microsoft.com/office/drawing/2014/main" id="{B22CC2F6-4EA6-046D-BA78-34337961DBB3}"/>
                </a:ext>
              </a:extLst>
            </p:cNvPr>
            <p:cNvPicPr>
              <a:picLocks noChangeAspect="1"/>
            </p:cNvPicPr>
            <p:nvPr/>
          </p:nvPicPr>
          <p:blipFill>
            <a:blip r:embed="rId8"/>
            <a:stretch>
              <a:fillRect/>
            </a:stretch>
          </p:blipFill>
          <p:spPr>
            <a:xfrm>
              <a:off x="10627161" y="5896564"/>
              <a:ext cx="469963" cy="469963"/>
            </a:xfrm>
            <a:prstGeom prst="rect">
              <a:avLst/>
            </a:prstGeom>
          </p:spPr>
        </p:pic>
      </p:grpSp>
    </p:spTree>
    <p:extLst>
      <p:ext uri="{BB962C8B-B14F-4D97-AF65-F5344CB8AC3E}">
        <p14:creationId xmlns:p14="http://schemas.microsoft.com/office/powerpoint/2010/main" val="214824194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66000">
                                          <p:cBhvr additive="base">
                                            <p:cTn id="11"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r="12439" b="6086"/>
          <a:stretch/>
        </p:blipFill>
        <p:spPr>
          <a:xfrm>
            <a:off x="938050" y="240890"/>
            <a:ext cx="10722301" cy="5626511"/>
          </a:xfrm>
          <a:prstGeom prst="rect">
            <a:avLst/>
          </a:prstGeom>
        </p:spPr>
      </p:pic>
      <p:pic>
        <p:nvPicPr>
          <p:cNvPr id="2" name="Picture 1">
            <a:extLst>
              <a:ext uri="{FF2B5EF4-FFF2-40B4-BE49-F238E27FC236}">
                <a16:creationId xmlns:a16="http://schemas.microsoft.com/office/drawing/2014/main" id="{B0003BF1-E0F8-E31A-8A25-EAC3F794E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648" y="2458275"/>
            <a:ext cx="3792041" cy="4700423"/>
          </a:xfrm>
          <a:prstGeom prst="rect">
            <a:avLst/>
          </a:prstGeom>
        </p:spPr>
      </p:pic>
      <p:pic>
        <p:nvPicPr>
          <p:cNvPr id="3" name="图片 9">
            <a:extLst>
              <a:ext uri="{FF2B5EF4-FFF2-40B4-BE49-F238E27FC236}">
                <a16:creationId xmlns:a16="http://schemas.microsoft.com/office/drawing/2014/main" id="{DB42C34B-C386-1D93-8756-4CB5F65EB7C3}"/>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435187" y="2717215"/>
            <a:ext cx="3822007" cy="4700454"/>
          </a:xfrm>
          <a:prstGeom prst="rect">
            <a:avLst/>
          </a:prstGeom>
        </p:spPr>
      </p:pic>
      <p:pic>
        <p:nvPicPr>
          <p:cNvPr id="6" name="Picture 5">
            <a:extLst>
              <a:ext uri="{FF2B5EF4-FFF2-40B4-BE49-F238E27FC236}">
                <a16:creationId xmlns:a16="http://schemas.microsoft.com/office/drawing/2014/main" id="{F7EC48BE-FA2C-5514-66DE-F7B0B7869126}"/>
              </a:ext>
            </a:extLst>
          </p:cNvPr>
          <p:cNvPicPr>
            <a:picLocks noChangeAspect="1"/>
          </p:cNvPicPr>
          <p:nvPr/>
        </p:nvPicPr>
        <p:blipFill>
          <a:blip r:embed="rId6"/>
          <a:stretch>
            <a:fillRect/>
          </a:stretch>
        </p:blipFill>
        <p:spPr>
          <a:xfrm>
            <a:off x="2240686" y="1899945"/>
            <a:ext cx="8205927" cy="2353260"/>
          </a:xfrm>
          <a:prstGeom prst="rect">
            <a:avLst/>
          </a:prstGeom>
        </p:spPr>
      </p:pic>
    </p:spTree>
    <p:extLst>
      <p:ext uri="{BB962C8B-B14F-4D97-AF65-F5344CB8AC3E}">
        <p14:creationId xmlns:p14="http://schemas.microsoft.com/office/powerpoint/2010/main" val="39895937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4"/>
          <a:stretch>
            <a:fillRect/>
          </a:stretch>
        </p:blipFill>
        <p:spPr>
          <a:xfrm>
            <a:off x="1655445" y="3201110"/>
            <a:ext cx="2383155" cy="3093487"/>
          </a:xfrm>
          <a:prstGeom prst="rect">
            <a:avLst/>
          </a:prstGeom>
        </p:spPr>
      </p:pic>
      <p:sp>
        <p:nvSpPr>
          <p:cNvPr id="10" name="Bong bóng Lời nói: Hình chữ nhật với Góc Tròn 2">
            <a:extLst>
              <a:ext uri="{FF2B5EF4-FFF2-40B4-BE49-F238E27FC236}">
                <a16:creationId xmlns:a16="http://schemas.microsoft.com/office/drawing/2014/main" id="{9B3CF75B-FA96-AD1D-F3FD-DB871E605C98}"/>
              </a:ext>
            </a:extLst>
          </p:cNvPr>
          <p:cNvSpPr/>
          <p:nvPr/>
        </p:nvSpPr>
        <p:spPr>
          <a:xfrm>
            <a:off x="3092449" y="1078079"/>
            <a:ext cx="7175501" cy="1879068"/>
          </a:xfrm>
          <a:prstGeom prst="wedgeRoundRectCallout">
            <a:avLst>
              <a:gd name="adj1" fmla="val -46579"/>
              <a:gd name="adj2" fmla="val 71011"/>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a:ea typeface="+mn-ea"/>
                <a:cs typeface="+mn-cs"/>
              </a:rPr>
              <a:t>Trong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bài</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đọc</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a:ea typeface="+mn-ea"/>
                <a:cs typeface="+mn-cs"/>
              </a:rPr>
              <a:t>Cánh</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đồng</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hoa</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có</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từ</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nào</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em</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chưa</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hiểu</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nghĩa</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p>
        </p:txBody>
      </p:sp>
    </p:spTree>
    <p:extLst>
      <p:ext uri="{BB962C8B-B14F-4D97-AF65-F5344CB8AC3E}">
        <p14:creationId xmlns:p14="http://schemas.microsoft.com/office/powerpoint/2010/main" val="37975236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oup of white birds flying in the sky&#10;&#10;Description automatically generated">
            <a:extLst>
              <a:ext uri="{FF2B5EF4-FFF2-40B4-BE49-F238E27FC236}">
                <a16:creationId xmlns:a16="http://schemas.microsoft.com/office/drawing/2014/main" id="{2D5C39F6-CAEE-4C4E-90EE-FAC08268E0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31"/>
            <a:ext cx="12184082" cy="8006682"/>
          </a:xfrm>
          <a:prstGeom prst="rect">
            <a:avLst/>
          </a:prstGeom>
        </p:spPr>
      </p:pic>
      <p:pic>
        <p:nvPicPr>
          <p:cNvPr id="12" name="Picture 11" descr="A rainbow over a green field&#10;&#10;Description automatically generated">
            <a:extLst>
              <a:ext uri="{FF2B5EF4-FFF2-40B4-BE49-F238E27FC236}">
                <a16:creationId xmlns:a16="http://schemas.microsoft.com/office/drawing/2014/main" id="{849959A5-09BC-4926-9E85-9398ABB7DF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56482"/>
            <a:ext cx="12184082" cy="12184082"/>
          </a:xfrm>
          <a:prstGeom prst="rect">
            <a:avLst/>
          </a:prstGeom>
        </p:spPr>
      </p:pic>
      <p:pic>
        <p:nvPicPr>
          <p:cNvPr id="22" name="Picture 21" descr="A cartoon of two girls&#10;&#10;Description automatically generated">
            <a:extLst>
              <a:ext uri="{FF2B5EF4-FFF2-40B4-BE49-F238E27FC236}">
                <a16:creationId xmlns:a16="http://schemas.microsoft.com/office/drawing/2014/main" id="{52CA47CD-6BF5-4D8B-912B-69D04D47D2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924" y="3183857"/>
            <a:ext cx="4465543" cy="3832347"/>
          </a:xfrm>
          <a:prstGeom prst="rect">
            <a:avLst/>
          </a:prstGeom>
        </p:spPr>
      </p:pic>
      <p:grpSp>
        <p:nvGrpSpPr>
          <p:cNvPr id="9" name="Group 8">
            <a:extLst>
              <a:ext uri="{FF2B5EF4-FFF2-40B4-BE49-F238E27FC236}">
                <a16:creationId xmlns:a16="http://schemas.microsoft.com/office/drawing/2014/main" id="{C8773050-0D65-4A33-AD80-1695C8DD79D0}"/>
              </a:ext>
            </a:extLst>
          </p:cNvPr>
          <p:cNvGrpSpPr/>
          <p:nvPr/>
        </p:nvGrpSpPr>
        <p:grpSpPr>
          <a:xfrm>
            <a:off x="0" y="458509"/>
            <a:ext cx="11939790" cy="1650351"/>
            <a:chOff x="177888" y="242199"/>
            <a:chExt cx="11939790" cy="1650351"/>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7" y="242199"/>
              <a:ext cx="11409278" cy="1650351"/>
            </a:xfrm>
            <a:custGeom>
              <a:avLst/>
              <a:gdLst>
                <a:gd name="connsiteX0" fmla="*/ 0 w 11409278"/>
                <a:gd name="connsiteY0" fmla="*/ 463683 h 1650351"/>
                <a:gd name="connsiteX1" fmla="*/ 463683 w 11409278"/>
                <a:gd name="connsiteY1" fmla="*/ 0 h 1650351"/>
                <a:gd name="connsiteX2" fmla="*/ 848020 w 11409278"/>
                <a:gd name="connsiteY2" fmla="*/ 0 h 1650351"/>
                <a:gd name="connsiteX3" fmla="*/ 1651633 w 11409278"/>
                <a:gd name="connsiteY3" fmla="*/ 0 h 1650351"/>
                <a:gd name="connsiteX4" fmla="*/ 2455246 w 11409278"/>
                <a:gd name="connsiteY4" fmla="*/ 0 h 1650351"/>
                <a:gd name="connsiteX5" fmla="*/ 3049221 w 11409278"/>
                <a:gd name="connsiteY5" fmla="*/ 0 h 1650351"/>
                <a:gd name="connsiteX6" fmla="*/ 3433558 w 11409278"/>
                <a:gd name="connsiteY6" fmla="*/ 0 h 1650351"/>
                <a:gd name="connsiteX7" fmla="*/ 3922714 w 11409278"/>
                <a:gd name="connsiteY7" fmla="*/ 0 h 1650351"/>
                <a:gd name="connsiteX8" fmla="*/ 4621508 w 11409278"/>
                <a:gd name="connsiteY8" fmla="*/ 0 h 1650351"/>
                <a:gd name="connsiteX9" fmla="*/ 5110664 w 11409278"/>
                <a:gd name="connsiteY9" fmla="*/ 0 h 1650351"/>
                <a:gd name="connsiteX10" fmla="*/ 6019096 w 11409278"/>
                <a:gd name="connsiteY10" fmla="*/ 0 h 1650351"/>
                <a:gd name="connsiteX11" fmla="*/ 6508252 w 11409278"/>
                <a:gd name="connsiteY11" fmla="*/ 0 h 1650351"/>
                <a:gd name="connsiteX12" fmla="*/ 7102227 w 11409278"/>
                <a:gd name="connsiteY12" fmla="*/ 0 h 1650351"/>
                <a:gd name="connsiteX13" fmla="*/ 7801021 w 11409278"/>
                <a:gd name="connsiteY13" fmla="*/ 0 h 1650351"/>
                <a:gd name="connsiteX14" fmla="*/ 8604635 w 11409278"/>
                <a:gd name="connsiteY14" fmla="*/ 0 h 1650351"/>
                <a:gd name="connsiteX15" fmla="*/ 9408248 w 11409278"/>
                <a:gd name="connsiteY15" fmla="*/ 0 h 1650351"/>
                <a:gd name="connsiteX16" fmla="*/ 10002223 w 11409278"/>
                <a:gd name="connsiteY16" fmla="*/ 0 h 1650351"/>
                <a:gd name="connsiteX17" fmla="*/ 10945595 w 11409278"/>
                <a:gd name="connsiteY17" fmla="*/ 0 h 1650351"/>
                <a:gd name="connsiteX18" fmla="*/ 11409278 w 11409278"/>
                <a:gd name="connsiteY18" fmla="*/ 463683 h 1650351"/>
                <a:gd name="connsiteX19" fmla="*/ 11409278 w 11409278"/>
                <a:gd name="connsiteY19" fmla="*/ 810716 h 1650351"/>
                <a:gd name="connsiteX20" fmla="*/ 11409278 w 11409278"/>
                <a:gd name="connsiteY20" fmla="*/ 1186668 h 1650351"/>
                <a:gd name="connsiteX21" fmla="*/ 10945595 w 11409278"/>
                <a:gd name="connsiteY21" fmla="*/ 1650351 h 1650351"/>
                <a:gd name="connsiteX22" fmla="*/ 10246801 w 11409278"/>
                <a:gd name="connsiteY22" fmla="*/ 1650351 h 1650351"/>
                <a:gd name="connsiteX23" fmla="*/ 9652826 w 11409278"/>
                <a:gd name="connsiteY23" fmla="*/ 1650351 h 1650351"/>
                <a:gd name="connsiteX24" fmla="*/ 9268489 w 11409278"/>
                <a:gd name="connsiteY24" fmla="*/ 1650351 h 1650351"/>
                <a:gd name="connsiteX25" fmla="*/ 8464876 w 11409278"/>
                <a:gd name="connsiteY25" fmla="*/ 1650351 h 1650351"/>
                <a:gd name="connsiteX26" fmla="*/ 7766082 w 11409278"/>
                <a:gd name="connsiteY26" fmla="*/ 1650351 h 1650351"/>
                <a:gd name="connsiteX27" fmla="*/ 6857649 w 11409278"/>
                <a:gd name="connsiteY27" fmla="*/ 1650351 h 1650351"/>
                <a:gd name="connsiteX28" fmla="*/ 6158855 w 11409278"/>
                <a:gd name="connsiteY28" fmla="*/ 1650351 h 1650351"/>
                <a:gd name="connsiteX29" fmla="*/ 5355242 w 11409278"/>
                <a:gd name="connsiteY29" fmla="*/ 1650351 h 1650351"/>
                <a:gd name="connsiteX30" fmla="*/ 4656448 w 11409278"/>
                <a:gd name="connsiteY30" fmla="*/ 1650351 h 1650351"/>
                <a:gd name="connsiteX31" fmla="*/ 3957654 w 11409278"/>
                <a:gd name="connsiteY31" fmla="*/ 1650351 h 1650351"/>
                <a:gd name="connsiteX32" fmla="*/ 3154040 w 11409278"/>
                <a:gd name="connsiteY32" fmla="*/ 1650351 h 1650351"/>
                <a:gd name="connsiteX33" fmla="*/ 2455246 w 11409278"/>
                <a:gd name="connsiteY33" fmla="*/ 1650351 h 1650351"/>
                <a:gd name="connsiteX34" fmla="*/ 1756452 w 11409278"/>
                <a:gd name="connsiteY34" fmla="*/ 1650351 h 1650351"/>
                <a:gd name="connsiteX35" fmla="*/ 1057658 w 11409278"/>
                <a:gd name="connsiteY35" fmla="*/ 1650351 h 1650351"/>
                <a:gd name="connsiteX36" fmla="*/ 463683 w 11409278"/>
                <a:gd name="connsiteY36" fmla="*/ 1650351 h 1650351"/>
                <a:gd name="connsiteX37" fmla="*/ 0 w 11409278"/>
                <a:gd name="connsiteY37" fmla="*/ 1186668 h 1650351"/>
                <a:gd name="connsiteX38" fmla="*/ 0 w 11409278"/>
                <a:gd name="connsiteY38" fmla="*/ 817946 h 1650351"/>
                <a:gd name="connsiteX39" fmla="*/ 0 w 11409278"/>
                <a:gd name="connsiteY39" fmla="*/ 463683 h 165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09278" h="1650351" fill="none" extrusionOk="0">
                  <a:moveTo>
                    <a:pt x="0" y="463683"/>
                  </a:moveTo>
                  <a:cubicBezTo>
                    <a:pt x="40428" y="173783"/>
                    <a:pt x="164381" y="20769"/>
                    <a:pt x="463683" y="0"/>
                  </a:cubicBezTo>
                  <a:cubicBezTo>
                    <a:pt x="617811" y="15926"/>
                    <a:pt x="705196" y="6464"/>
                    <a:pt x="848020" y="0"/>
                  </a:cubicBezTo>
                  <a:cubicBezTo>
                    <a:pt x="990844" y="-6464"/>
                    <a:pt x="1402437" y="-35221"/>
                    <a:pt x="1651633" y="0"/>
                  </a:cubicBezTo>
                  <a:cubicBezTo>
                    <a:pt x="1900829" y="35221"/>
                    <a:pt x="2146081" y="9420"/>
                    <a:pt x="2455246" y="0"/>
                  </a:cubicBezTo>
                  <a:cubicBezTo>
                    <a:pt x="2764411" y="-9420"/>
                    <a:pt x="2845433" y="25800"/>
                    <a:pt x="3049221" y="0"/>
                  </a:cubicBezTo>
                  <a:cubicBezTo>
                    <a:pt x="3253010" y="-25800"/>
                    <a:pt x="3352750" y="3107"/>
                    <a:pt x="3433558" y="0"/>
                  </a:cubicBezTo>
                  <a:cubicBezTo>
                    <a:pt x="3514366" y="-3107"/>
                    <a:pt x="3771841" y="-9376"/>
                    <a:pt x="3922714" y="0"/>
                  </a:cubicBezTo>
                  <a:cubicBezTo>
                    <a:pt x="4073587" y="9376"/>
                    <a:pt x="4422291" y="24396"/>
                    <a:pt x="4621508" y="0"/>
                  </a:cubicBezTo>
                  <a:cubicBezTo>
                    <a:pt x="4820725" y="-24396"/>
                    <a:pt x="4949268" y="-11903"/>
                    <a:pt x="5110664" y="0"/>
                  </a:cubicBezTo>
                  <a:cubicBezTo>
                    <a:pt x="5272060" y="11903"/>
                    <a:pt x="5674469" y="-18631"/>
                    <a:pt x="6019096" y="0"/>
                  </a:cubicBezTo>
                  <a:cubicBezTo>
                    <a:pt x="6363723" y="18631"/>
                    <a:pt x="6320798" y="-1112"/>
                    <a:pt x="6508252" y="0"/>
                  </a:cubicBezTo>
                  <a:cubicBezTo>
                    <a:pt x="6695706" y="1112"/>
                    <a:pt x="6891649" y="-4192"/>
                    <a:pt x="7102227" y="0"/>
                  </a:cubicBezTo>
                  <a:cubicBezTo>
                    <a:pt x="7312806" y="4192"/>
                    <a:pt x="7644861" y="-12912"/>
                    <a:pt x="7801021" y="0"/>
                  </a:cubicBezTo>
                  <a:cubicBezTo>
                    <a:pt x="7957181" y="12912"/>
                    <a:pt x="8329220" y="9086"/>
                    <a:pt x="8604635" y="0"/>
                  </a:cubicBezTo>
                  <a:cubicBezTo>
                    <a:pt x="8880050" y="-9086"/>
                    <a:pt x="9069044" y="33379"/>
                    <a:pt x="9408248" y="0"/>
                  </a:cubicBezTo>
                  <a:cubicBezTo>
                    <a:pt x="9747452" y="-33379"/>
                    <a:pt x="9740767" y="-24014"/>
                    <a:pt x="10002223" y="0"/>
                  </a:cubicBezTo>
                  <a:cubicBezTo>
                    <a:pt x="10263679" y="24014"/>
                    <a:pt x="10603423" y="37125"/>
                    <a:pt x="10945595" y="0"/>
                  </a:cubicBezTo>
                  <a:cubicBezTo>
                    <a:pt x="11190076" y="-41254"/>
                    <a:pt x="11414320" y="213288"/>
                    <a:pt x="11409278" y="463683"/>
                  </a:cubicBezTo>
                  <a:cubicBezTo>
                    <a:pt x="11417547" y="576040"/>
                    <a:pt x="11396898" y="662641"/>
                    <a:pt x="11409278" y="810716"/>
                  </a:cubicBezTo>
                  <a:cubicBezTo>
                    <a:pt x="11421658" y="958791"/>
                    <a:pt x="11410989" y="1035228"/>
                    <a:pt x="11409278" y="1186668"/>
                  </a:cubicBezTo>
                  <a:cubicBezTo>
                    <a:pt x="11426239" y="1496256"/>
                    <a:pt x="11230347" y="1692896"/>
                    <a:pt x="10945595" y="1650351"/>
                  </a:cubicBezTo>
                  <a:cubicBezTo>
                    <a:pt x="10671007" y="1618101"/>
                    <a:pt x="10519703" y="1656949"/>
                    <a:pt x="10246801" y="1650351"/>
                  </a:cubicBezTo>
                  <a:cubicBezTo>
                    <a:pt x="9973899" y="1643753"/>
                    <a:pt x="9915786" y="1644107"/>
                    <a:pt x="9652826" y="1650351"/>
                  </a:cubicBezTo>
                  <a:cubicBezTo>
                    <a:pt x="9389867" y="1656595"/>
                    <a:pt x="9426002" y="1645519"/>
                    <a:pt x="9268489" y="1650351"/>
                  </a:cubicBezTo>
                  <a:cubicBezTo>
                    <a:pt x="9110976" y="1655183"/>
                    <a:pt x="8652142" y="1632826"/>
                    <a:pt x="8464876" y="1650351"/>
                  </a:cubicBezTo>
                  <a:cubicBezTo>
                    <a:pt x="8277610" y="1667876"/>
                    <a:pt x="8105141" y="1650253"/>
                    <a:pt x="7766082" y="1650351"/>
                  </a:cubicBezTo>
                  <a:cubicBezTo>
                    <a:pt x="7427023" y="1650449"/>
                    <a:pt x="7195016" y="1639468"/>
                    <a:pt x="6857649" y="1650351"/>
                  </a:cubicBezTo>
                  <a:cubicBezTo>
                    <a:pt x="6520282" y="1661234"/>
                    <a:pt x="6351181" y="1661445"/>
                    <a:pt x="6158855" y="1650351"/>
                  </a:cubicBezTo>
                  <a:cubicBezTo>
                    <a:pt x="5966529" y="1639257"/>
                    <a:pt x="5687536" y="1629388"/>
                    <a:pt x="5355242" y="1650351"/>
                  </a:cubicBezTo>
                  <a:cubicBezTo>
                    <a:pt x="5022948" y="1671314"/>
                    <a:pt x="4862141" y="1670280"/>
                    <a:pt x="4656448" y="1650351"/>
                  </a:cubicBezTo>
                  <a:cubicBezTo>
                    <a:pt x="4450755" y="1630422"/>
                    <a:pt x="4125644" y="1658771"/>
                    <a:pt x="3957654" y="1650351"/>
                  </a:cubicBezTo>
                  <a:cubicBezTo>
                    <a:pt x="3789664" y="1641931"/>
                    <a:pt x="3377441" y="1687125"/>
                    <a:pt x="3154040" y="1650351"/>
                  </a:cubicBezTo>
                  <a:cubicBezTo>
                    <a:pt x="2930639" y="1613577"/>
                    <a:pt x="2608046" y="1658814"/>
                    <a:pt x="2455246" y="1650351"/>
                  </a:cubicBezTo>
                  <a:cubicBezTo>
                    <a:pt x="2302446" y="1641888"/>
                    <a:pt x="2055980" y="1659689"/>
                    <a:pt x="1756452" y="1650351"/>
                  </a:cubicBezTo>
                  <a:cubicBezTo>
                    <a:pt x="1456924" y="1641013"/>
                    <a:pt x="1275025" y="1672167"/>
                    <a:pt x="1057658" y="1650351"/>
                  </a:cubicBezTo>
                  <a:cubicBezTo>
                    <a:pt x="840291" y="1628535"/>
                    <a:pt x="743986" y="1624304"/>
                    <a:pt x="463683" y="1650351"/>
                  </a:cubicBezTo>
                  <a:cubicBezTo>
                    <a:pt x="184618" y="1601515"/>
                    <a:pt x="-46600" y="1431864"/>
                    <a:pt x="0" y="1186668"/>
                  </a:cubicBezTo>
                  <a:cubicBezTo>
                    <a:pt x="2506" y="1013178"/>
                    <a:pt x="17110" y="989511"/>
                    <a:pt x="0" y="817946"/>
                  </a:cubicBezTo>
                  <a:cubicBezTo>
                    <a:pt x="-17110" y="646381"/>
                    <a:pt x="17437" y="545125"/>
                    <a:pt x="0" y="463683"/>
                  </a:cubicBezTo>
                  <a:close/>
                </a:path>
                <a:path w="11409278" h="1650351" stroke="0" extrusionOk="0">
                  <a:moveTo>
                    <a:pt x="0" y="463683"/>
                  </a:moveTo>
                  <a:cubicBezTo>
                    <a:pt x="-28815" y="170729"/>
                    <a:pt x="222301" y="2562"/>
                    <a:pt x="463683" y="0"/>
                  </a:cubicBezTo>
                  <a:cubicBezTo>
                    <a:pt x="628959" y="-15152"/>
                    <a:pt x="710016" y="2787"/>
                    <a:pt x="848020" y="0"/>
                  </a:cubicBezTo>
                  <a:cubicBezTo>
                    <a:pt x="986024" y="-2787"/>
                    <a:pt x="1054884" y="-2910"/>
                    <a:pt x="1232357" y="0"/>
                  </a:cubicBezTo>
                  <a:cubicBezTo>
                    <a:pt x="1409830" y="2910"/>
                    <a:pt x="1674042" y="20095"/>
                    <a:pt x="1931151" y="0"/>
                  </a:cubicBezTo>
                  <a:cubicBezTo>
                    <a:pt x="2188260" y="-20095"/>
                    <a:pt x="2158073" y="12824"/>
                    <a:pt x="2315487" y="0"/>
                  </a:cubicBezTo>
                  <a:cubicBezTo>
                    <a:pt x="2472901" y="-12824"/>
                    <a:pt x="2737631" y="-38"/>
                    <a:pt x="3119101" y="0"/>
                  </a:cubicBezTo>
                  <a:cubicBezTo>
                    <a:pt x="3500571" y="38"/>
                    <a:pt x="3419985" y="19269"/>
                    <a:pt x="3713076" y="0"/>
                  </a:cubicBezTo>
                  <a:cubicBezTo>
                    <a:pt x="4006168" y="-19269"/>
                    <a:pt x="4067278" y="22306"/>
                    <a:pt x="4202232" y="0"/>
                  </a:cubicBezTo>
                  <a:cubicBezTo>
                    <a:pt x="4337186" y="-22306"/>
                    <a:pt x="4518516" y="15186"/>
                    <a:pt x="4691388" y="0"/>
                  </a:cubicBezTo>
                  <a:cubicBezTo>
                    <a:pt x="4864260" y="-15186"/>
                    <a:pt x="5187051" y="-39823"/>
                    <a:pt x="5599820" y="0"/>
                  </a:cubicBezTo>
                  <a:cubicBezTo>
                    <a:pt x="6012589" y="39823"/>
                    <a:pt x="6161222" y="11204"/>
                    <a:pt x="6403433" y="0"/>
                  </a:cubicBezTo>
                  <a:cubicBezTo>
                    <a:pt x="6645644" y="-11204"/>
                    <a:pt x="6720443" y="19585"/>
                    <a:pt x="6892589" y="0"/>
                  </a:cubicBezTo>
                  <a:cubicBezTo>
                    <a:pt x="7064735" y="-19585"/>
                    <a:pt x="7146456" y="-7014"/>
                    <a:pt x="7276926" y="0"/>
                  </a:cubicBezTo>
                  <a:cubicBezTo>
                    <a:pt x="7407396" y="7014"/>
                    <a:pt x="7668785" y="29261"/>
                    <a:pt x="7870901" y="0"/>
                  </a:cubicBezTo>
                  <a:cubicBezTo>
                    <a:pt x="8073017" y="-29261"/>
                    <a:pt x="8252779" y="6660"/>
                    <a:pt x="8569695" y="0"/>
                  </a:cubicBezTo>
                  <a:cubicBezTo>
                    <a:pt x="8886611" y="-6660"/>
                    <a:pt x="8799797" y="6932"/>
                    <a:pt x="8954032" y="0"/>
                  </a:cubicBezTo>
                  <a:cubicBezTo>
                    <a:pt x="9108267" y="-6932"/>
                    <a:pt x="9639106" y="26875"/>
                    <a:pt x="9862464" y="0"/>
                  </a:cubicBezTo>
                  <a:cubicBezTo>
                    <a:pt x="10085822" y="-26875"/>
                    <a:pt x="10149180" y="14988"/>
                    <a:pt x="10351620" y="0"/>
                  </a:cubicBezTo>
                  <a:cubicBezTo>
                    <a:pt x="10554060" y="-14988"/>
                    <a:pt x="10701244" y="-1176"/>
                    <a:pt x="10945595" y="0"/>
                  </a:cubicBezTo>
                  <a:cubicBezTo>
                    <a:pt x="11198198" y="14072"/>
                    <a:pt x="11404947" y="216784"/>
                    <a:pt x="11409278" y="463683"/>
                  </a:cubicBezTo>
                  <a:cubicBezTo>
                    <a:pt x="11416984" y="535350"/>
                    <a:pt x="11409247" y="732220"/>
                    <a:pt x="11409278" y="810716"/>
                  </a:cubicBezTo>
                  <a:cubicBezTo>
                    <a:pt x="11409309" y="889212"/>
                    <a:pt x="11414664" y="1057350"/>
                    <a:pt x="11409278" y="1186668"/>
                  </a:cubicBezTo>
                  <a:cubicBezTo>
                    <a:pt x="11435281" y="1497536"/>
                    <a:pt x="11229384" y="1609044"/>
                    <a:pt x="10945595" y="1650351"/>
                  </a:cubicBezTo>
                  <a:cubicBezTo>
                    <a:pt x="10635885" y="1640092"/>
                    <a:pt x="10378271" y="1672313"/>
                    <a:pt x="10141982" y="1650351"/>
                  </a:cubicBezTo>
                  <a:cubicBezTo>
                    <a:pt x="9905693" y="1628389"/>
                    <a:pt x="9655985" y="1628657"/>
                    <a:pt x="9443188" y="1650351"/>
                  </a:cubicBezTo>
                  <a:cubicBezTo>
                    <a:pt x="9230391" y="1672045"/>
                    <a:pt x="9042264" y="1626046"/>
                    <a:pt x="8849213" y="1650351"/>
                  </a:cubicBezTo>
                  <a:cubicBezTo>
                    <a:pt x="8656162" y="1674656"/>
                    <a:pt x="8461108" y="1655009"/>
                    <a:pt x="8360057" y="1650351"/>
                  </a:cubicBezTo>
                  <a:cubicBezTo>
                    <a:pt x="8259006" y="1645693"/>
                    <a:pt x="8138801" y="1649246"/>
                    <a:pt x="7975720" y="1650351"/>
                  </a:cubicBezTo>
                  <a:cubicBezTo>
                    <a:pt x="7812639" y="1651456"/>
                    <a:pt x="7559777" y="1622024"/>
                    <a:pt x="7172107" y="1650351"/>
                  </a:cubicBezTo>
                  <a:cubicBezTo>
                    <a:pt x="6784437" y="1678678"/>
                    <a:pt x="6855793" y="1653234"/>
                    <a:pt x="6682951" y="1650351"/>
                  </a:cubicBezTo>
                  <a:cubicBezTo>
                    <a:pt x="6510109" y="1647468"/>
                    <a:pt x="6252429" y="1638345"/>
                    <a:pt x="6088976" y="1650351"/>
                  </a:cubicBezTo>
                  <a:cubicBezTo>
                    <a:pt x="5925524" y="1662357"/>
                    <a:pt x="5749801" y="1635365"/>
                    <a:pt x="5599820" y="1650351"/>
                  </a:cubicBezTo>
                  <a:cubicBezTo>
                    <a:pt x="5449839" y="1665337"/>
                    <a:pt x="5043888" y="1639336"/>
                    <a:pt x="4901026" y="1650351"/>
                  </a:cubicBezTo>
                  <a:cubicBezTo>
                    <a:pt x="4758164" y="1661366"/>
                    <a:pt x="4464954" y="1670504"/>
                    <a:pt x="4097412" y="1650351"/>
                  </a:cubicBezTo>
                  <a:cubicBezTo>
                    <a:pt x="3729870" y="1630198"/>
                    <a:pt x="3815216" y="1634902"/>
                    <a:pt x="3713076" y="1650351"/>
                  </a:cubicBezTo>
                  <a:cubicBezTo>
                    <a:pt x="3610936" y="1665800"/>
                    <a:pt x="3337217" y="1631476"/>
                    <a:pt x="3223920" y="1650351"/>
                  </a:cubicBezTo>
                  <a:cubicBezTo>
                    <a:pt x="3110623" y="1669226"/>
                    <a:pt x="2873253" y="1653264"/>
                    <a:pt x="2629945" y="1650351"/>
                  </a:cubicBezTo>
                  <a:cubicBezTo>
                    <a:pt x="2386637" y="1647438"/>
                    <a:pt x="1942331" y="1694789"/>
                    <a:pt x="1721512" y="1650351"/>
                  </a:cubicBezTo>
                  <a:cubicBezTo>
                    <a:pt x="1500693" y="1605913"/>
                    <a:pt x="1499695" y="1649506"/>
                    <a:pt x="1337176" y="1650351"/>
                  </a:cubicBezTo>
                  <a:cubicBezTo>
                    <a:pt x="1174657" y="1651196"/>
                    <a:pt x="863651" y="1639401"/>
                    <a:pt x="463683" y="1650351"/>
                  </a:cubicBezTo>
                  <a:cubicBezTo>
                    <a:pt x="180105" y="1693518"/>
                    <a:pt x="-3792" y="1384573"/>
                    <a:pt x="0" y="1186668"/>
                  </a:cubicBezTo>
                  <a:cubicBezTo>
                    <a:pt x="-4191" y="1055719"/>
                    <a:pt x="11781" y="967046"/>
                    <a:pt x="0" y="839635"/>
                  </a:cubicBezTo>
                  <a:cubicBezTo>
                    <a:pt x="-11781" y="712224"/>
                    <a:pt x="-7851" y="648622"/>
                    <a:pt x="0" y="463683"/>
                  </a:cubicBezTo>
                  <a:close/>
                </a:path>
              </a:pathLst>
            </a:custGeom>
            <a:solidFill>
              <a:srgbClr val="FFE5F0"/>
            </a:solidFill>
            <a:ln w="38100">
              <a:solidFill>
                <a:srgbClr val="FF0066"/>
              </a:solidFill>
              <a:extLst>
                <a:ext uri="{C807C97D-BFC1-408E-A445-0C87EB9F89A2}">
                  <ask:lineSketchStyleProps xmlns:ask="http://schemas.microsoft.com/office/drawing/2018/sketchyshapes" xmln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750337" y="377093"/>
              <a:ext cx="1136734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Em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góp</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phần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cho</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khu</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phố</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hay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thôn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xóm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đẹp</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pic>
        <p:nvPicPr>
          <p:cNvPr id="3" name="Picture 2">
            <a:extLst>
              <a:ext uri="{FF2B5EF4-FFF2-40B4-BE49-F238E27FC236}">
                <a16:creationId xmlns:a16="http://schemas.microsoft.com/office/drawing/2014/main" id="{240F623D-676F-31F8-665E-FCFE376D4EFF}"/>
              </a:ext>
            </a:extLst>
          </p:cNvPr>
          <p:cNvPicPr>
            <a:picLocks noChangeAspect="1"/>
          </p:cNvPicPr>
          <p:nvPr/>
        </p:nvPicPr>
        <p:blipFill>
          <a:blip r:embed="rId6"/>
          <a:stretch>
            <a:fillRect/>
          </a:stretch>
        </p:blipFill>
        <p:spPr>
          <a:xfrm>
            <a:off x="5026444" y="3000139"/>
            <a:ext cx="6858594" cy="4023709"/>
          </a:xfrm>
          <a:prstGeom prst="rect">
            <a:avLst/>
          </a:prstGeom>
        </p:spPr>
      </p:pic>
    </p:spTree>
    <p:extLst>
      <p:ext uri="{BB962C8B-B14F-4D97-AF65-F5344CB8AC3E}">
        <p14:creationId xmlns:p14="http://schemas.microsoft.com/office/powerpoint/2010/main" val="25742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4"/>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id="{07792926-D3DB-E076-C4BB-9E4679BD3D18}"/>
              </a:ext>
            </a:extLst>
          </p:cNvPr>
          <p:cNvGrpSpPr/>
          <p:nvPr/>
        </p:nvGrpSpPr>
        <p:grpSpPr>
          <a:xfrm>
            <a:off x="3570020" y="1901781"/>
            <a:ext cx="6955105" cy="3571458"/>
            <a:chOff x="3284270" y="1349331"/>
            <a:chExt cx="5964505" cy="2978593"/>
          </a:xfrm>
        </p:grpSpPr>
        <p:grpSp>
          <p:nvGrpSpPr>
            <p:cNvPr id="3" name="Group 2">
              <a:extLst>
                <a:ext uri="{FF2B5EF4-FFF2-40B4-BE49-F238E27FC236}">
                  <a16:creationId xmlns:a16="http://schemas.microsoft.com/office/drawing/2014/main" id="{3BFD1DEE-942D-F385-485C-7EE283C3B938}"/>
                </a:ext>
              </a:extLst>
            </p:cNvPr>
            <p:cNvGrpSpPr/>
            <p:nvPr/>
          </p:nvGrpSpPr>
          <p:grpSpPr>
            <a:xfrm>
              <a:off x="3714640" y="1795888"/>
              <a:ext cx="5534135" cy="2532036"/>
              <a:chOff x="3675727" y="1795889"/>
              <a:chExt cx="5534135" cy="2532036"/>
            </a:xfrm>
          </p:grpSpPr>
          <p:grpSp>
            <p:nvGrpSpPr>
              <p:cNvPr id="5" name="Nhóm 5">
                <a:extLst>
                  <a:ext uri="{FF2B5EF4-FFF2-40B4-BE49-F238E27FC236}">
                    <a16:creationId xmlns:a16="http://schemas.microsoft.com/office/drawing/2014/main" id="{A243C376-1530-BE65-243E-CE8CA79F06B7}"/>
                  </a:ext>
                </a:extLst>
              </p:cNvPr>
              <p:cNvGrpSpPr/>
              <p:nvPr/>
            </p:nvGrpSpPr>
            <p:grpSpPr>
              <a:xfrm>
                <a:off x="3675727" y="1795889"/>
                <a:ext cx="5534135" cy="2376192"/>
                <a:chOff x="1274163" y="-6088"/>
                <a:chExt cx="8265409" cy="1973549"/>
              </a:xfrm>
            </p:grpSpPr>
            <p:sp>
              <p:nvSpPr>
                <p:cNvPr id="7" name="Hình chữ nhật: Góc Tròn 2">
                  <a:extLst>
                    <a:ext uri="{FF2B5EF4-FFF2-40B4-BE49-F238E27FC236}">
                      <a16:creationId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id="{50B65CF4-137B-2F5C-8ABD-4C13B698F548}"/>
                    </a:ext>
                  </a:extLst>
                </p:cNvPr>
                <p:cNvSpPr/>
                <p:nvPr/>
              </p:nvSpPr>
              <p:spPr>
                <a:xfrm>
                  <a:off x="1274163" y="221676"/>
                  <a:ext cx="8265409" cy="1745785"/>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1500EB0C-1227-2D50-77D6-2B6115A93D1A}"/>
                  </a:ext>
                </a:extLst>
              </p:cNvPr>
              <p:cNvSpPr txBox="1"/>
              <p:nvPr/>
            </p:nvSpPr>
            <p:spPr>
              <a:xfrm>
                <a:off x="3882989" y="2197436"/>
                <a:ext cx="5145898" cy="21304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Hoa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ngũ</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sắc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ambria" panose="02040503050406030204" pitchFamily="18" charset="0"/>
                    <a:ea typeface="Cambria" panose="02040503050406030204" pitchFamily="18" charset="0"/>
                  </a:rPr>
                  <a:t>Hoa </a:t>
                </a:r>
                <a:r>
                  <a:rPr lang="en-US" sz="3200" dirty="0" err="1">
                    <a:solidFill>
                      <a:srgbClr val="002060"/>
                    </a:solidFill>
                    <a:latin typeface="Cambria" panose="02040503050406030204" pitchFamily="18" charset="0"/>
                    <a:ea typeface="Cambria" panose="02040503050406030204" pitchFamily="18" charset="0"/>
                  </a:rPr>
                  <a:t>của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loài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cây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gỗ</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thân</a:t>
                </a:r>
                <a:r>
                  <a:rPr lang="en-US" sz="3200" dirty="0">
                    <a:solidFill>
                      <a:srgbClr val="002060"/>
                    </a:solidFill>
                    <a:latin typeface="Cambria" panose="02040503050406030204" pitchFamily="18" charset="0"/>
                    <a:ea typeface="Cambria" panose="02040503050406030204" pitchFamily="18" charset="0"/>
                  </a:rPr>
                  <a:t> nhỏ, </a:t>
                </a:r>
                <a:r>
                  <a:rPr lang="en-US" sz="3200" dirty="0" err="1">
                    <a:solidFill>
                      <a:srgbClr val="002060"/>
                    </a:solidFill>
                    <a:latin typeface="Cambria" panose="02040503050406030204" pitchFamily="18" charset="0"/>
                    <a:ea typeface="Cambria" panose="02040503050406030204" pitchFamily="18" charset="0"/>
                  </a:rPr>
                  <a:t>mọc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thành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bụi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nhiều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màu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rực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rỡ</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tạo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thành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chùm</a:t>
                </a:r>
                <a:r>
                  <a:rPr lang="en-US" sz="3200" dirty="0">
                    <a:solidFill>
                      <a:srgbClr val="002060"/>
                    </a:solidFill>
                    <a:latin typeface="Cambria" panose="02040503050406030204" pitchFamily="18" charset="0"/>
                    <a:ea typeface="Cambria" panose="02040503050406030204" pitchFamily="18" charset="0"/>
                  </a:rPr>
                  <a:t>,..</a:t>
                </a:r>
                <a:endPar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id="{081881B6-BF98-F759-20A1-91371E479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id="{A8DCCC22-0CF3-7CBB-780C-5FC39ED8D322}"/>
              </a:ext>
            </a:extLst>
          </p:cNvPr>
          <p:cNvPicPr>
            <a:picLocks noChangeAspect="1"/>
          </p:cNvPicPr>
          <p:nvPr/>
        </p:nvPicPr>
        <p:blipFill>
          <a:blip r:embed="rId6"/>
          <a:stretch>
            <a:fillRect/>
          </a:stretch>
        </p:blipFill>
        <p:spPr>
          <a:xfrm>
            <a:off x="4183145" y="443033"/>
            <a:ext cx="5425910" cy="1609483"/>
          </a:xfrm>
          <a:prstGeom prst="rect">
            <a:avLst/>
          </a:prstGeom>
        </p:spPr>
      </p:pic>
      <p:pic>
        <p:nvPicPr>
          <p:cNvPr id="1026" name="Picture 2" descr="Hoa Ngũ Sắc: Đặc Điểm, Ý Nghĩa, Cách Trồng Và Chăm Sóc | TIKI">
            <a:extLst>
              <a:ext uri="{FF2B5EF4-FFF2-40B4-BE49-F238E27FC236}">
                <a16:creationId xmlns:a16="http://schemas.microsoft.com/office/drawing/2014/main" id="{52B000C8-5A66-1DBB-9A1D-47B06167B03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1201"/>
          <a:stretch/>
        </p:blipFill>
        <p:spPr bwMode="auto">
          <a:xfrm>
            <a:off x="3658938" y="1908422"/>
            <a:ext cx="7248548" cy="3573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2621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943514"/>
            <a:chOff x="40893" y="288601"/>
            <a:chExt cx="11659306" cy="1943514"/>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1464231"/>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1. </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 bạn nhỏ có những hoạt động vui chơi nào trên đồng cỏ đầu làng? Chuyện gì xảy ra ở đó?</a:t>
              </a: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5" name="Group 4">
            <a:extLst>
              <a:ext uri="{FF2B5EF4-FFF2-40B4-BE49-F238E27FC236}">
                <a16:creationId xmlns:a16="http://schemas.microsoft.com/office/drawing/2014/main" id="{974B78C7-47DB-AAC9-69BF-D9D514D7F2FC}"/>
              </a:ext>
            </a:extLst>
          </p:cNvPr>
          <p:cNvGrpSpPr/>
          <p:nvPr/>
        </p:nvGrpSpPr>
        <p:grpSpPr>
          <a:xfrm>
            <a:off x="3676723" y="2047875"/>
            <a:ext cx="4743377" cy="4114800"/>
            <a:chOff x="3105223" y="1933575"/>
            <a:chExt cx="4743377" cy="4114800"/>
          </a:xfrm>
        </p:grpSpPr>
        <p:pic>
          <p:nvPicPr>
            <p:cNvPr id="3" name="Picture 7">
              <a:extLst>
                <a:ext uri="{FF2B5EF4-FFF2-40B4-BE49-F238E27FC236}">
                  <a16:creationId xmlns:a16="http://schemas.microsoft.com/office/drawing/2014/main" id="{02EFC93D-8F4B-7E7A-16E2-E1E952E1433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05223" y="1933575"/>
              <a:ext cx="4656068" cy="4114800"/>
            </a:xfrm>
            <a:prstGeom prst="rect">
              <a:avLst/>
            </a:prstGeom>
          </p:spPr>
        </p:pic>
        <p:sp>
          <p:nvSpPr>
            <p:cNvPr id="4" name="Rectangle: Rounded Corners 3">
              <a:extLst>
                <a:ext uri="{FF2B5EF4-FFF2-40B4-BE49-F238E27FC236}">
                  <a16:creationId xmlns:a16="http://schemas.microsoft.com/office/drawing/2014/main" id="{4A50029F-AB15-5F3B-6BC7-FAA45DD7621D}"/>
                </a:ext>
              </a:extLst>
            </p:cNvPr>
            <p:cNvSpPr/>
            <p:nvPr/>
          </p:nvSpPr>
          <p:spPr>
            <a:xfrm>
              <a:off x="4029075" y="5514975"/>
              <a:ext cx="3819525" cy="495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6"/>
                  </a:solidFill>
                </a:rPr>
                <a:t>Thảo</a:t>
              </a:r>
              <a:r>
                <a:rPr lang="en-US" sz="2800" b="1" dirty="0">
                  <a:solidFill>
                    <a:schemeClr val="accent6"/>
                  </a:solidFill>
                </a:rPr>
                <a:t> </a:t>
              </a:r>
              <a:r>
                <a:rPr lang="en-US" sz="2800" b="1" dirty="0" err="1">
                  <a:solidFill>
                    <a:schemeClr val="accent6"/>
                  </a:solidFill>
                </a:rPr>
                <a:t>luận</a:t>
              </a:r>
              <a:r>
                <a:rPr lang="en-US" sz="2800" b="1" dirty="0">
                  <a:solidFill>
                    <a:schemeClr val="accent6"/>
                  </a:solidFill>
                </a:rPr>
                <a:t> </a:t>
              </a:r>
              <a:r>
                <a:rPr lang="en-US" sz="2800" b="1" dirty="0" err="1">
                  <a:solidFill>
                    <a:schemeClr val="accent6"/>
                  </a:solidFill>
                </a:rPr>
                <a:t>nhóm</a:t>
              </a:r>
              <a:r>
                <a:rPr lang="en-US" sz="2800" b="1" dirty="0">
                  <a:solidFill>
                    <a:schemeClr val="accent6"/>
                  </a:solidFill>
                </a:rPr>
                <a:t> </a:t>
              </a:r>
              <a:r>
                <a:rPr lang="en-US" sz="2800" b="1" dirty="0" err="1">
                  <a:solidFill>
                    <a:schemeClr val="accent6"/>
                  </a:solidFill>
                </a:rPr>
                <a:t>đôi</a:t>
              </a:r>
              <a:endParaRPr lang="en-US" sz="2800" b="1" dirty="0">
                <a:solidFill>
                  <a:schemeClr val="accent6"/>
                </a:solidFill>
              </a:endParaRPr>
            </a:p>
          </p:txBody>
        </p:sp>
      </p:grpSp>
      <p:grpSp>
        <p:nvGrpSpPr>
          <p:cNvPr id="6" name="Group 5">
            <a:extLst>
              <a:ext uri="{FF2B5EF4-FFF2-40B4-BE49-F238E27FC236}">
                <a16:creationId xmlns:a16="http://schemas.microsoft.com/office/drawing/2014/main" id="{BD3E86DC-E8A2-FDE4-88EB-7D1439D22FDB}"/>
              </a:ext>
            </a:extLst>
          </p:cNvPr>
          <p:cNvGrpSpPr/>
          <p:nvPr/>
        </p:nvGrpSpPr>
        <p:grpSpPr>
          <a:xfrm>
            <a:off x="540075" y="2635404"/>
            <a:ext cx="11018352" cy="3432350"/>
            <a:chOff x="663786" y="2296137"/>
            <a:chExt cx="11018352" cy="3432350"/>
          </a:xfrm>
        </p:grpSpPr>
        <p:sp>
          <p:nvSpPr>
            <p:cNvPr id="7" name="TextBox 6">
              <a:extLst>
                <a:ext uri="{FF2B5EF4-FFF2-40B4-BE49-F238E27FC236}">
                  <a16:creationId xmlns:a16="http://schemas.microsoft.com/office/drawing/2014/main" id="{081F4523-6716-30AA-E36D-8ED46BE40D2F}"/>
                </a:ext>
              </a:extLst>
            </p:cNvPr>
            <p:cNvSpPr txBox="1"/>
            <p:nvPr/>
          </p:nvSpPr>
          <p:spPr>
            <a:xfrm>
              <a:off x="962633" y="2561663"/>
              <a:ext cx="10719505" cy="3166824"/>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Trên đồng cỏ, các</a:t>
              </a:r>
              <a:r>
                <a:rPr kumimoji="0" lang="en-US"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 </a:t>
              </a: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bạn thường vui chơi, vỗ trống, múa hát,... Các bạn múa hát tưng bừng theo nhịp trống của Ja Ka.</a:t>
              </a:r>
              <a:endParaRPr kumimoji="0" lang="en-US"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Nhưng tại nơi vui chơi ấy, một bãi rác xuất hiện và cứ lớn dần lên, bốc mùi khó chịu.</a:t>
              </a:r>
            </a:p>
          </p:txBody>
        </p:sp>
        <p:pic>
          <p:nvPicPr>
            <p:cNvPr id="8" name="Picture 7" descr="A light bulb with stars and dots&#10;&#10;Description automatically generated">
              <a:extLst>
                <a:ext uri="{FF2B5EF4-FFF2-40B4-BE49-F238E27FC236}">
                  <a16:creationId xmlns:a16="http://schemas.microsoft.com/office/drawing/2014/main" id="{C9C185CD-109B-EF93-C454-D4F985A0CB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spTree>
    <p:extLst>
      <p:ext uri="{BB962C8B-B14F-4D97-AF65-F5344CB8AC3E}">
        <p14:creationId xmlns:p14="http://schemas.microsoft.com/office/powerpoint/2010/main" val="3245040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807306"/>
            <a:chOff x="40893" y="288601"/>
            <a:chExt cx="11659306" cy="1807306"/>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132802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2.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Khi thấy đồng cỏ có nguy cơ trở thành bãi rác, các bạn nhỏ lo buồn thế nào? Các bạn đã có ý tưởng gi?</a:t>
              </a: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id="{CDF9558F-7984-422F-09CD-8678636637D9}"/>
              </a:ext>
            </a:extLst>
          </p:cNvPr>
          <p:cNvGrpSpPr/>
          <p:nvPr/>
        </p:nvGrpSpPr>
        <p:grpSpPr>
          <a:xfrm>
            <a:off x="3590925" y="2396364"/>
            <a:ext cx="4961255" cy="2556636"/>
            <a:chOff x="892354" y="3758439"/>
            <a:chExt cx="4278451" cy="2175001"/>
          </a:xfrm>
        </p:grpSpPr>
        <p:pic>
          <p:nvPicPr>
            <p:cNvPr id="3" name="Picture 9">
              <a:extLst>
                <a:ext uri="{FF2B5EF4-FFF2-40B4-BE49-F238E27FC236}">
                  <a16:creationId xmlns:a16="http://schemas.microsoft.com/office/drawing/2014/main" id="{61150CCC-68F6-566A-31D4-4D0EDE2F77A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BD361313-2650-093F-20AA-296A289B9E56}"/>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Thảo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luận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nhóm</a:t>
              </a:r>
              <a:r>
                <a:rPr lang="en-US" sz="2400" b="1" dirty="0">
                  <a:solidFill>
                    <a:srgbClr val="002060"/>
                  </a:solidFill>
                  <a:latin typeface="Arial" panose="020B0604020202020204" pitchFamily="34" charset="0"/>
                  <a:cs typeface="Arial" panose="020B0604020202020204" pitchFamily="34" charset="0"/>
                </a:rPr>
                <a:t> 4</a:t>
              </a:r>
            </a:p>
          </p:txBody>
        </p:sp>
      </p:grpSp>
      <p:grpSp>
        <p:nvGrpSpPr>
          <p:cNvPr id="5" name="Group 4">
            <a:extLst>
              <a:ext uri="{FF2B5EF4-FFF2-40B4-BE49-F238E27FC236}">
                <a16:creationId xmlns:a16="http://schemas.microsoft.com/office/drawing/2014/main" id="{DFF5D7BC-A8EA-A68E-F166-0CC68673DAD5}"/>
              </a:ext>
            </a:extLst>
          </p:cNvPr>
          <p:cNvGrpSpPr/>
          <p:nvPr/>
        </p:nvGrpSpPr>
        <p:grpSpPr>
          <a:xfrm>
            <a:off x="540075" y="2635404"/>
            <a:ext cx="11175675" cy="3091832"/>
            <a:chOff x="663786" y="2296137"/>
            <a:chExt cx="11175675" cy="3091832"/>
          </a:xfrm>
        </p:grpSpPr>
        <p:sp>
          <p:nvSpPr>
            <p:cNvPr id="6" name="TextBox 5">
              <a:extLst>
                <a:ext uri="{FF2B5EF4-FFF2-40B4-BE49-F238E27FC236}">
                  <a16:creationId xmlns:a16="http://schemas.microsoft.com/office/drawing/2014/main" id="{032CA89D-19B7-7F15-7C95-08C50C9DA692}"/>
                </a:ext>
              </a:extLst>
            </p:cNvPr>
            <p:cNvSpPr txBox="1"/>
            <p:nvPr/>
          </p:nvSpPr>
          <p:spPr>
            <a:xfrm>
              <a:off x="962633" y="2561663"/>
              <a:ext cx="10876828" cy="2826306"/>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Khi thấy cánh đồng có thể thành bãi rác, các bạn nhỏ rất lo buồn (chẳng nô đùa, hò hét như mọi ngày;</a:t>
              </a:r>
              <a:r>
                <a:rPr lang="en-US" sz="3200" dirty="0">
                  <a:solidFill>
                    <a:srgbClr val="FF0000"/>
                  </a:solidFill>
                  <a:latin typeface="Calibri" panose="020F0502020204030204"/>
                  <a:ea typeface="Roboto" panose="02000000000000000000" pitchFamily="2" charset="0"/>
                </a:rPr>
                <a:t> </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Mư Nhơ thở dài; Mư Hoa giấu những giọt nước mắt; Ja Ka, Ja Prok rầu rĩ...).</a:t>
              </a:r>
              <a:endPar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Mư Hoa nghĩ ra ý tưởng và được các bạn tán thành: cải tạo đồng cỏ thành cánh đồng hoa.</a:t>
              </a:r>
            </a:p>
          </p:txBody>
        </p:sp>
        <p:pic>
          <p:nvPicPr>
            <p:cNvPr id="7" name="Picture 6" descr="A light bulb with stars and dots&#10;&#10;Description automatically generated">
              <a:extLst>
                <a:ext uri="{FF2B5EF4-FFF2-40B4-BE49-F238E27FC236}">
                  <a16:creationId xmlns:a16="http://schemas.microsoft.com/office/drawing/2014/main" id="{D8054452-B032-0994-9EBF-E97CCD0D4D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spTree>
    <p:extLst>
      <p:ext uri="{BB962C8B-B14F-4D97-AF65-F5344CB8AC3E}">
        <p14:creationId xmlns:p14="http://schemas.microsoft.com/office/powerpoint/2010/main" val="2007790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671099"/>
            <a:chOff x="40893" y="288601"/>
            <a:chExt cx="11659306" cy="1671099"/>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1191816"/>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 bạn nhỏ đã thực hiện ý tưởng đã như thế nào và kết quả ra sao? Các bạn có cảm xúc gì trước thành quả đạt được?</a:t>
              </a: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id="{CC1016CB-16F0-98DD-3FF7-24A660DF4C7C}"/>
              </a:ext>
            </a:extLst>
          </p:cNvPr>
          <p:cNvGrpSpPr/>
          <p:nvPr/>
        </p:nvGrpSpPr>
        <p:grpSpPr>
          <a:xfrm>
            <a:off x="400123" y="2295525"/>
            <a:ext cx="4829102" cy="4210050"/>
            <a:chOff x="3105223" y="1933575"/>
            <a:chExt cx="4743377" cy="4114800"/>
          </a:xfrm>
        </p:grpSpPr>
        <p:pic>
          <p:nvPicPr>
            <p:cNvPr id="3" name="Picture 7">
              <a:extLst>
                <a:ext uri="{FF2B5EF4-FFF2-40B4-BE49-F238E27FC236}">
                  <a16:creationId xmlns:a16="http://schemas.microsoft.com/office/drawing/2014/main" id="{CFB4CBDA-8D73-C645-CEEF-1FAB73BED8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05223" y="1933575"/>
              <a:ext cx="4656068" cy="4114800"/>
            </a:xfrm>
            <a:prstGeom prst="rect">
              <a:avLst/>
            </a:prstGeom>
          </p:spPr>
        </p:pic>
        <p:sp>
          <p:nvSpPr>
            <p:cNvPr id="4" name="Rectangle: Rounded Corners 3">
              <a:extLst>
                <a:ext uri="{FF2B5EF4-FFF2-40B4-BE49-F238E27FC236}">
                  <a16:creationId xmlns:a16="http://schemas.microsoft.com/office/drawing/2014/main" id="{8F3E03CF-C2D3-5F6D-1E8E-FF8562DCC418}"/>
                </a:ext>
              </a:extLst>
            </p:cNvPr>
            <p:cNvSpPr/>
            <p:nvPr/>
          </p:nvSpPr>
          <p:spPr>
            <a:xfrm>
              <a:off x="4029075" y="5514975"/>
              <a:ext cx="3819525" cy="495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mn-cs"/>
                </a:rPr>
                <a:t>Thảo</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kumimoji="0" lang="en-US" sz="2800" b="1" i="0" u="none" strike="noStrike" kern="1200" cap="none" spc="0" normalizeH="0" baseline="0" noProof="0" dirty="0" err="1">
                  <a:ln>
                    <a:noFill/>
                  </a:ln>
                  <a:solidFill>
                    <a:srgbClr val="FFFFFF"/>
                  </a:solidFill>
                  <a:effectLst/>
                  <a:uLnTx/>
                  <a:uFillTx/>
                  <a:latin typeface="Arial"/>
                  <a:ea typeface="+mn-ea"/>
                  <a:cs typeface="+mn-cs"/>
                </a:rPr>
                <a:t>luận</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kumimoji="0" lang="en-US" sz="28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kumimoji="0" lang="en-US" sz="2800" b="1" i="0" u="none" strike="noStrike" kern="1200" cap="none" spc="0" normalizeH="0" baseline="0" noProof="0" dirty="0" err="1">
                  <a:ln>
                    <a:noFill/>
                  </a:ln>
                  <a:solidFill>
                    <a:srgbClr val="FFFFFF"/>
                  </a:solidFill>
                  <a:effectLst/>
                  <a:uLnTx/>
                  <a:uFillTx/>
                  <a:latin typeface="Arial"/>
                  <a:ea typeface="+mn-ea"/>
                  <a:cs typeface="+mn-cs"/>
                </a:rPr>
                <a:t>đôi</a:t>
              </a:r>
              <a:endParaRPr kumimoji="0" lang="en-US" sz="2800" b="1" i="0" u="none" strike="noStrike" kern="1200" cap="none" spc="0" normalizeH="0" baseline="0" noProof="0" dirty="0">
                <a:ln>
                  <a:noFill/>
                </a:ln>
                <a:solidFill>
                  <a:srgbClr val="FFFFFF"/>
                </a:solidFill>
                <a:effectLst/>
                <a:uLnTx/>
                <a:uFillTx/>
                <a:latin typeface="Arial"/>
                <a:ea typeface="+mn-ea"/>
                <a:cs typeface="+mn-cs"/>
              </a:endParaRPr>
            </a:p>
          </p:txBody>
        </p:sp>
      </p:grpSp>
      <p:sp>
        <p:nvSpPr>
          <p:cNvPr id="8" name="Bong bóng Lời nói: Hình chữ nhật với Góc Tròn 2">
            <a:extLst>
              <a:ext uri="{FF2B5EF4-FFF2-40B4-BE49-F238E27FC236}">
                <a16:creationId xmlns:a16="http://schemas.microsoft.com/office/drawing/2014/main" id="{0294B569-6165-315D-EC52-9296593E4AC0}"/>
              </a:ext>
            </a:extLst>
          </p:cNvPr>
          <p:cNvSpPr/>
          <p:nvPr/>
        </p:nvSpPr>
        <p:spPr>
          <a:xfrm>
            <a:off x="5140324" y="2078204"/>
            <a:ext cx="6270626" cy="1017421"/>
          </a:xfrm>
          <a:prstGeom prst="wedgeRoundRectCallout">
            <a:avLst>
              <a:gd name="adj1" fmla="val -46579"/>
              <a:gd name="adj2" fmla="val 71011"/>
              <a:gd name="adj3" fmla="val 16667"/>
            </a:avLst>
          </a:prstGeom>
          <a:solidFill>
            <a:schemeClr val="accent3">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srgbClr val="002060"/>
                </a:solidFill>
                <a:latin typeface="Calibri"/>
              </a:rPr>
              <a:t>Các bạn thực hiện ý tưởng với một tinh </a:t>
            </a:r>
            <a:r>
              <a:rPr lang="en-US" sz="2800" b="1" dirty="0">
                <a:solidFill>
                  <a:srgbClr val="002060"/>
                </a:solidFill>
                <a:latin typeface="Calibri"/>
              </a:rPr>
              <a:t>t</a:t>
            </a:r>
            <a:r>
              <a:rPr lang="vi-VN" sz="2800" b="1" dirty="0">
                <a:solidFill>
                  <a:srgbClr val="002060"/>
                </a:solidFill>
                <a:latin typeface="Calibri"/>
              </a:rPr>
              <a:t>hần như thế nào?</a:t>
            </a:r>
            <a:endParaRPr kumimoji="0" lang="en-US" sz="2800" b="1" i="0" u="none" strike="noStrike" kern="1200" cap="none" spc="0" normalizeH="0" baseline="0" noProof="0" dirty="0">
              <a:ln>
                <a:noFill/>
              </a:ln>
              <a:solidFill>
                <a:srgbClr val="002060"/>
              </a:solidFill>
              <a:effectLst/>
              <a:uLnTx/>
              <a:uFillTx/>
              <a:latin typeface="Calibri"/>
            </a:endParaRPr>
          </a:p>
        </p:txBody>
      </p:sp>
      <p:sp>
        <p:nvSpPr>
          <p:cNvPr id="9" name="Bong bóng Lời nói: Hình chữ nhật với Góc Tròn 2">
            <a:extLst>
              <a:ext uri="{FF2B5EF4-FFF2-40B4-BE49-F238E27FC236}">
                <a16:creationId xmlns:a16="http://schemas.microsoft.com/office/drawing/2014/main" id="{3C34AC8D-4728-A9EE-C513-4C58574D4133}"/>
              </a:ext>
            </a:extLst>
          </p:cNvPr>
          <p:cNvSpPr/>
          <p:nvPr/>
        </p:nvSpPr>
        <p:spPr>
          <a:xfrm>
            <a:off x="5226048" y="3506954"/>
            <a:ext cx="6337301" cy="1179345"/>
          </a:xfrm>
          <a:prstGeom prst="wedgeRoundRectCallout">
            <a:avLst>
              <a:gd name="adj1" fmla="val -46579"/>
              <a:gd name="adj2" fmla="val 71011"/>
              <a:gd name="adj3" fmla="val 16667"/>
            </a:avLst>
          </a:prstGeom>
          <a:solidFill>
            <a:schemeClr val="accent3">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b="1" dirty="0">
                <a:solidFill>
                  <a:srgbClr val="002060"/>
                </a:solidFill>
                <a:latin typeface="Calibri"/>
              </a:rPr>
              <a:t> Ngoài các bạn, </a:t>
            </a:r>
            <a:r>
              <a:rPr lang="en-US" sz="2400" b="1" dirty="0">
                <a:solidFill>
                  <a:srgbClr val="002060"/>
                </a:solidFill>
                <a:latin typeface="Calibri"/>
              </a:rPr>
              <a:t>c</a:t>
            </a:r>
            <a:r>
              <a:rPr lang="vi-VN" sz="2400" b="1" dirty="0">
                <a:solidFill>
                  <a:srgbClr val="002060"/>
                </a:solidFill>
                <a:latin typeface="Calibri"/>
              </a:rPr>
              <a:t>òn ai tham gia thực hiện ý tưởng? Tất cả đã tiến </a:t>
            </a:r>
            <a:r>
              <a:rPr lang="en-US" sz="2400" b="1" dirty="0">
                <a:solidFill>
                  <a:srgbClr val="002060"/>
                </a:solidFill>
                <a:latin typeface="Calibri"/>
              </a:rPr>
              <a:t>h</a:t>
            </a:r>
            <a:r>
              <a:rPr lang="vi-VN" sz="2400" b="1" dirty="0">
                <a:solidFill>
                  <a:srgbClr val="002060"/>
                </a:solidFill>
                <a:latin typeface="Calibri"/>
              </a:rPr>
              <a:t>ành những công việc gì để biến ý tưởng thành iện thực?</a:t>
            </a:r>
            <a:endParaRPr lang="en-US" sz="2400" b="1" dirty="0">
              <a:solidFill>
                <a:srgbClr val="002060"/>
              </a:solidFill>
              <a:latin typeface="Calibri"/>
            </a:endParaRPr>
          </a:p>
        </p:txBody>
      </p:sp>
      <p:sp>
        <p:nvSpPr>
          <p:cNvPr id="10" name="Bong bóng Lời nói: Hình chữ nhật với Góc Tròn 2">
            <a:extLst>
              <a:ext uri="{FF2B5EF4-FFF2-40B4-BE49-F238E27FC236}">
                <a16:creationId xmlns:a16="http://schemas.microsoft.com/office/drawing/2014/main" id="{A7092058-C55A-B912-8F00-B06D7B45E735}"/>
              </a:ext>
            </a:extLst>
          </p:cNvPr>
          <p:cNvSpPr/>
          <p:nvPr/>
        </p:nvSpPr>
        <p:spPr>
          <a:xfrm>
            <a:off x="5387973" y="5143500"/>
            <a:ext cx="6584951" cy="1038225"/>
          </a:xfrm>
          <a:prstGeom prst="wedgeRoundRectCallout">
            <a:avLst>
              <a:gd name="adj1" fmla="val -46579"/>
              <a:gd name="adj2" fmla="val 71011"/>
              <a:gd name="adj3" fmla="val 16667"/>
            </a:avLst>
          </a:prstGeom>
          <a:solidFill>
            <a:schemeClr val="accent3">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b="1" dirty="0">
                <a:solidFill>
                  <a:srgbClr val="002060"/>
                </a:solidFill>
                <a:latin typeface="Calibri"/>
              </a:rPr>
              <a:t>Sau cùng, ý tưởng đó có đạt như mong muốn? Có kết quả nào nằm ngoài mong đợi?</a:t>
            </a:r>
            <a:endParaRPr kumimoji="0" lang="en-US" sz="2400" b="1" i="0" u="none" strike="noStrike" kern="1200" cap="none" spc="0" normalizeH="0" baseline="0" noProof="0" dirty="0">
              <a:ln>
                <a:noFill/>
              </a:ln>
              <a:solidFill>
                <a:srgbClr val="002060"/>
              </a:solidFill>
              <a:effectLst/>
              <a:uLnTx/>
              <a:uFillTx/>
              <a:latin typeface="Calibri"/>
            </a:endParaRPr>
          </a:p>
        </p:txBody>
      </p:sp>
    </p:spTree>
    <p:extLst>
      <p:ext uri="{BB962C8B-B14F-4D97-AF65-F5344CB8AC3E}">
        <p14:creationId xmlns:p14="http://schemas.microsoft.com/office/powerpoint/2010/main" val="696423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671099"/>
            <a:chOff x="40893" y="288601"/>
            <a:chExt cx="11659306" cy="1671099"/>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1191816"/>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 bạn nhỏ đã thực hiện ý tưởng đã như thế nào và kết quả ra sao? Các bạn có cảm xúc gì trước thành quả đạt được?</a:t>
              </a: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id="{CC1016CB-16F0-98DD-3FF7-24A660DF4C7C}"/>
              </a:ext>
            </a:extLst>
          </p:cNvPr>
          <p:cNvGrpSpPr/>
          <p:nvPr/>
        </p:nvGrpSpPr>
        <p:grpSpPr>
          <a:xfrm>
            <a:off x="3676723" y="2047875"/>
            <a:ext cx="4743377" cy="4114800"/>
            <a:chOff x="3105223" y="1933575"/>
            <a:chExt cx="4743377" cy="4114800"/>
          </a:xfrm>
        </p:grpSpPr>
        <p:pic>
          <p:nvPicPr>
            <p:cNvPr id="3" name="Picture 7">
              <a:extLst>
                <a:ext uri="{FF2B5EF4-FFF2-40B4-BE49-F238E27FC236}">
                  <a16:creationId xmlns:a16="http://schemas.microsoft.com/office/drawing/2014/main" id="{CFB4CBDA-8D73-C645-CEEF-1FAB73BED8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05223" y="1933575"/>
              <a:ext cx="4656068" cy="4114800"/>
            </a:xfrm>
            <a:prstGeom prst="rect">
              <a:avLst/>
            </a:prstGeom>
          </p:spPr>
        </p:pic>
        <p:sp>
          <p:nvSpPr>
            <p:cNvPr id="4" name="Rectangle: Rounded Corners 3">
              <a:extLst>
                <a:ext uri="{FF2B5EF4-FFF2-40B4-BE49-F238E27FC236}">
                  <a16:creationId xmlns:a16="http://schemas.microsoft.com/office/drawing/2014/main" id="{8F3E03CF-C2D3-5F6D-1E8E-FF8562DCC418}"/>
                </a:ext>
              </a:extLst>
            </p:cNvPr>
            <p:cNvSpPr/>
            <p:nvPr/>
          </p:nvSpPr>
          <p:spPr>
            <a:xfrm>
              <a:off x="4029075" y="5514975"/>
              <a:ext cx="3819525" cy="495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6"/>
                  </a:solidFill>
                </a:rPr>
                <a:t>Thảo</a:t>
              </a:r>
              <a:r>
                <a:rPr lang="en-US" sz="2800" b="1" dirty="0">
                  <a:solidFill>
                    <a:schemeClr val="accent6"/>
                  </a:solidFill>
                </a:rPr>
                <a:t> </a:t>
              </a:r>
              <a:r>
                <a:rPr lang="en-US" sz="2800" b="1" dirty="0" err="1">
                  <a:solidFill>
                    <a:schemeClr val="accent6"/>
                  </a:solidFill>
                </a:rPr>
                <a:t>luận</a:t>
              </a:r>
              <a:r>
                <a:rPr lang="en-US" sz="2800" b="1" dirty="0">
                  <a:solidFill>
                    <a:schemeClr val="accent6"/>
                  </a:solidFill>
                </a:rPr>
                <a:t> </a:t>
              </a:r>
              <a:r>
                <a:rPr lang="en-US" sz="2800" b="1" dirty="0" err="1">
                  <a:solidFill>
                    <a:schemeClr val="accent6"/>
                  </a:solidFill>
                </a:rPr>
                <a:t>nhóm</a:t>
              </a:r>
              <a:r>
                <a:rPr lang="en-US" sz="2800" b="1" dirty="0">
                  <a:solidFill>
                    <a:schemeClr val="accent6"/>
                  </a:solidFill>
                </a:rPr>
                <a:t> </a:t>
              </a:r>
              <a:r>
                <a:rPr lang="en-US" sz="2800" b="1" dirty="0" err="1">
                  <a:solidFill>
                    <a:schemeClr val="accent6"/>
                  </a:solidFill>
                </a:rPr>
                <a:t>đôi</a:t>
              </a:r>
              <a:endParaRPr lang="en-US" sz="2800" b="1" dirty="0">
                <a:solidFill>
                  <a:schemeClr val="accent6"/>
                </a:solidFill>
              </a:endParaRPr>
            </a:p>
          </p:txBody>
        </p:sp>
      </p:grpSp>
      <p:grpSp>
        <p:nvGrpSpPr>
          <p:cNvPr id="5" name="Group 4">
            <a:extLst>
              <a:ext uri="{FF2B5EF4-FFF2-40B4-BE49-F238E27FC236}">
                <a16:creationId xmlns:a16="http://schemas.microsoft.com/office/drawing/2014/main" id="{F65DE3E7-664A-EB8E-0BF1-0B193FDB4D9F}"/>
              </a:ext>
            </a:extLst>
          </p:cNvPr>
          <p:cNvGrpSpPr/>
          <p:nvPr/>
        </p:nvGrpSpPr>
        <p:grpSpPr>
          <a:xfrm>
            <a:off x="73350" y="1589706"/>
            <a:ext cx="11404275" cy="4762159"/>
            <a:chOff x="663786" y="2038962"/>
            <a:chExt cx="11404275" cy="4762159"/>
          </a:xfrm>
        </p:grpSpPr>
        <p:sp>
          <p:nvSpPr>
            <p:cNvPr id="6" name="TextBox 5">
              <a:extLst>
                <a:ext uri="{FF2B5EF4-FFF2-40B4-BE49-F238E27FC236}">
                  <a16:creationId xmlns:a16="http://schemas.microsoft.com/office/drawing/2014/main" id="{BFF8CB2B-9DDD-4E5C-2893-919F9ED6669E}"/>
                </a:ext>
              </a:extLst>
            </p:cNvPr>
            <p:cNvSpPr txBox="1"/>
            <p:nvPr/>
          </p:nvSpPr>
          <p:spPr>
            <a:xfrm>
              <a:off x="962633" y="2561663"/>
              <a:ext cx="11105428" cy="4239458"/>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Các bạn quyết tâm thực hiện ý tưởng; nói với cô bác trong làng và được nhiều người hưởng ứng. Các bạn cùng cô bác bắt tay vào dọn rác, xới đất, gieo hạt, trồng cây; ngày ngày tưới nước, nhổ cỏ, bắt sâu.</a:t>
              </a:r>
              <a:endParaRPr kumimoji="0" lang="en-US"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Kết quả: Cây đâm chồi, nảy lộc, nhú nở những bông hoa đầu tiên, rồi đua nhau khoe sắc, không ai đến cánh đồng đổ rác.</a:t>
              </a:r>
              <a:r>
                <a:rPr lang="en-US" sz="2700" dirty="0">
                  <a:solidFill>
                    <a:srgbClr val="FF0000"/>
                  </a:solidFill>
                  <a:latin typeface="Calibri" panose="020F0502020204030204"/>
                  <a:ea typeface="Roboto" panose="02000000000000000000" pitchFamily="2" charset="0"/>
                </a:rPr>
                <a:t> </a:t>
              </a: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Kết quả ngoài mong đợi: Với đồng hoa đẹp, ngôi làng trở nên nổi tiếng, đón nhiều khách tới tham quan.</a:t>
              </a:r>
              <a:endParaRPr kumimoji="0" lang="en-US"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Trước thành quả ấy, các bạn rất vui, cùng nhảy múa, ca hát giữa rừng hoa trong tiếng trống rộn ràng.</a:t>
              </a:r>
            </a:p>
          </p:txBody>
        </p:sp>
        <p:pic>
          <p:nvPicPr>
            <p:cNvPr id="7" name="Picture 6" descr="A light bulb with stars and dots&#10;&#10;Description automatically generated">
              <a:extLst>
                <a:ext uri="{FF2B5EF4-FFF2-40B4-BE49-F238E27FC236}">
                  <a16:creationId xmlns:a16="http://schemas.microsoft.com/office/drawing/2014/main" id="{B3D73183-F745-EB62-38E1-48B681D67D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786" y="2038962"/>
              <a:ext cx="1007003" cy="1007003"/>
            </a:xfrm>
            <a:prstGeom prst="rect">
              <a:avLst/>
            </a:prstGeom>
          </p:spPr>
        </p:pic>
      </p:grpSp>
    </p:spTree>
    <p:extLst>
      <p:ext uri="{BB962C8B-B14F-4D97-AF65-F5344CB8AC3E}">
        <p14:creationId xmlns:p14="http://schemas.microsoft.com/office/powerpoint/2010/main" val="25389614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194372"/>
            <a:chOff x="40893" y="288601"/>
            <a:chExt cx="11659306" cy="1194372"/>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715089"/>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libri" panose="020F0502020204030204"/>
                  <a:ea typeface="Roboto" panose="02000000000000000000" pitchFamily="2" charset="0"/>
                </a:rPr>
                <a:t>4. </a:t>
              </a:r>
              <a:r>
                <a:rPr lang="en-US" sz="3600" b="1" dirty="0" err="1">
                  <a:solidFill>
                    <a:prstClr val="black"/>
                  </a:solidFill>
                  <a:latin typeface="Calibri" panose="020F0502020204030204"/>
                  <a:ea typeface="Roboto" panose="02000000000000000000" pitchFamily="2" charset="0"/>
                </a:rPr>
                <a:t>Kể</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tóm</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tắt</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câu</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chuyện</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Cánh</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đồng</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hoa</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theo</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gợi</a:t>
              </a:r>
              <a:r>
                <a:rPr lang="en-US" sz="3600" b="1" dirty="0">
                  <a:solidFill>
                    <a:prstClr val="black"/>
                  </a:solidFill>
                  <a:latin typeface="Calibri" panose="020F0502020204030204"/>
                  <a:ea typeface="Roboto" panose="02000000000000000000" pitchFamily="2" charset="0"/>
                </a:rPr>
                <a:t> ý:</a:t>
              </a:r>
              <a:endPar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pic>
        <p:nvPicPr>
          <p:cNvPr id="9" name="Picture 8">
            <a:extLst>
              <a:ext uri="{FF2B5EF4-FFF2-40B4-BE49-F238E27FC236}">
                <a16:creationId xmlns:a16="http://schemas.microsoft.com/office/drawing/2014/main" id="{A2008F41-01B8-4473-D304-62AAEF07E747}"/>
              </a:ext>
            </a:extLst>
          </p:cNvPr>
          <p:cNvPicPr>
            <a:picLocks noChangeAspect="1"/>
          </p:cNvPicPr>
          <p:nvPr/>
        </p:nvPicPr>
        <p:blipFill>
          <a:blip r:embed="rId6"/>
          <a:stretch>
            <a:fillRect/>
          </a:stretch>
        </p:blipFill>
        <p:spPr>
          <a:xfrm>
            <a:off x="1066800" y="1606459"/>
            <a:ext cx="10425112" cy="1584415"/>
          </a:xfrm>
          <a:prstGeom prst="rect">
            <a:avLst/>
          </a:prstGeom>
        </p:spPr>
      </p:pic>
      <p:grpSp>
        <p:nvGrpSpPr>
          <p:cNvPr id="10" name="Group 9">
            <a:extLst>
              <a:ext uri="{FF2B5EF4-FFF2-40B4-BE49-F238E27FC236}">
                <a16:creationId xmlns:a16="http://schemas.microsoft.com/office/drawing/2014/main" id="{8C9092AE-D69C-1DD8-1C72-32CE9A0E1901}"/>
              </a:ext>
            </a:extLst>
          </p:cNvPr>
          <p:cNvGrpSpPr/>
          <p:nvPr/>
        </p:nvGrpSpPr>
        <p:grpSpPr>
          <a:xfrm>
            <a:off x="3895725" y="3310764"/>
            <a:ext cx="4961255" cy="2556636"/>
            <a:chOff x="892354" y="3758439"/>
            <a:chExt cx="4278451" cy="2175001"/>
          </a:xfrm>
        </p:grpSpPr>
        <p:pic>
          <p:nvPicPr>
            <p:cNvPr id="11" name="Picture 9">
              <a:extLst>
                <a:ext uri="{FF2B5EF4-FFF2-40B4-BE49-F238E27FC236}">
                  <a16:creationId xmlns:a16="http://schemas.microsoft.com/office/drawing/2014/main" id="{1DD55434-70E3-F719-AC54-B216CD58799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id="{D1A45C34-E76D-B9D3-8588-F0AAE966ED90}"/>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Thảo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luận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nhóm</a:t>
              </a:r>
              <a:r>
                <a:rPr lang="en-US" sz="2400" b="1" dirty="0">
                  <a:solidFill>
                    <a:srgbClr val="002060"/>
                  </a:solidFill>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401725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F65DE3E7-664A-EB8E-0BF1-0B193FDB4D9F}"/>
              </a:ext>
            </a:extLst>
          </p:cNvPr>
          <p:cNvGrpSpPr/>
          <p:nvPr/>
        </p:nvGrpSpPr>
        <p:grpSpPr>
          <a:xfrm>
            <a:off x="235275" y="627681"/>
            <a:ext cx="11470949" cy="5692157"/>
            <a:chOff x="663786" y="2038962"/>
            <a:chExt cx="11470949" cy="5692157"/>
          </a:xfrm>
        </p:grpSpPr>
        <p:sp>
          <p:nvSpPr>
            <p:cNvPr id="6" name="TextBox 5">
              <a:extLst>
                <a:ext uri="{FF2B5EF4-FFF2-40B4-BE49-F238E27FC236}">
                  <a16:creationId xmlns:a16="http://schemas.microsoft.com/office/drawing/2014/main" id="{BFF8CB2B-9DDD-4E5C-2893-919F9ED6669E}"/>
                </a:ext>
              </a:extLst>
            </p:cNvPr>
            <p:cNvSpPr txBox="1"/>
            <p:nvPr/>
          </p:nvSpPr>
          <p:spPr>
            <a:xfrm>
              <a:off x="1266710" y="2180663"/>
              <a:ext cx="10868025" cy="5550456"/>
            </a:xfrm>
            <a:prstGeom prst="roundRect">
              <a:avLst/>
            </a:prstGeom>
            <a:solidFill>
              <a:srgbClr val="FFFFCC"/>
            </a:solidFill>
            <a:ln w="38100">
              <a:solidFill>
                <a:srgbClr val="663300"/>
              </a:solidFill>
            </a:ln>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err="1">
                  <a:ln>
                    <a:noFill/>
                  </a:ln>
                  <a:solidFill>
                    <a:srgbClr val="FF0000"/>
                  </a:solidFill>
                  <a:effectLst/>
                  <a:uLnTx/>
                  <a:uFillTx/>
                  <a:latin typeface="Calibri" panose="020F0502020204030204"/>
                  <a:ea typeface="Roboto" panose="02000000000000000000" pitchFamily="2" charset="0"/>
                  <a:cs typeface="+mn-cs"/>
                </a:rPr>
                <a:t>Ví</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Roboto" panose="02000000000000000000" pitchFamily="2" charset="0"/>
                  <a:cs typeface="+mn-cs"/>
                </a:rPr>
                <a:t>dụ</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 </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Ja Ka, Mư Hoa, Ja Prok và Mư Như thường </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v</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ui chơi trên đồng cỏ. Gần đây, trên đồng cỏ xuất iện bãi rác lớn. Các bạn rất buồn và lo lắng, vì nguy cơ đồng cỏ sẽ thành bãi rác. Bỗng Mư Hoa nghĩ ra ý tưởng biến cánh đồng cỏ thành cánh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ồng hoa, để mọi người không đến đổ rác. Thế là </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c</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ác bạn cùng cô bác trong làng bắt tay dọn rác, xới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ất, trồng cây và chăm sóc cây. Ba tháng sau, cánh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ồng cỏ đã thành rừng hoa rực rỡ. Không ai đến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ây đổ rác nữa. Với đồng hoa, ngôi làng trở nên nổi tiếng, đón nhiều khách tới tham quan. Các </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b</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ạn nhỏ và dân làng vô cùng hạnh phúc.</a:t>
              </a:r>
            </a:p>
          </p:txBody>
        </p:sp>
        <p:pic>
          <p:nvPicPr>
            <p:cNvPr id="7" name="Picture 6" descr="A light bulb with stars and dots&#10;&#10;Description automatically generated">
              <a:extLst>
                <a:ext uri="{FF2B5EF4-FFF2-40B4-BE49-F238E27FC236}">
                  <a16:creationId xmlns:a16="http://schemas.microsoft.com/office/drawing/2014/main" id="{B3D73183-F745-EB62-38E1-48B681D67D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786" y="2038962"/>
              <a:ext cx="1007003" cy="1007003"/>
            </a:xfrm>
            <a:prstGeom prst="rect">
              <a:avLst/>
            </a:prstGeom>
          </p:spPr>
        </p:pic>
      </p:grpSp>
    </p:spTree>
    <p:extLst>
      <p:ext uri="{BB962C8B-B14F-4D97-AF65-F5344CB8AC3E}">
        <p14:creationId xmlns:p14="http://schemas.microsoft.com/office/powerpoint/2010/main" val="2344797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262476"/>
            <a:chOff x="40893" y="288601"/>
            <a:chExt cx="11659306" cy="1262476"/>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78319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5. Em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rút</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ra</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được</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bài</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học</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gì</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từ</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câu</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chuyện</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id="{CDF9558F-7984-422F-09CD-8678636637D9}"/>
              </a:ext>
            </a:extLst>
          </p:cNvPr>
          <p:cNvGrpSpPr/>
          <p:nvPr/>
        </p:nvGrpSpPr>
        <p:grpSpPr>
          <a:xfrm>
            <a:off x="3171825" y="2034414"/>
            <a:ext cx="4961255" cy="2556636"/>
            <a:chOff x="892354" y="3758439"/>
            <a:chExt cx="4278451" cy="2175001"/>
          </a:xfrm>
        </p:grpSpPr>
        <p:pic>
          <p:nvPicPr>
            <p:cNvPr id="3" name="Picture 9">
              <a:extLst>
                <a:ext uri="{FF2B5EF4-FFF2-40B4-BE49-F238E27FC236}">
                  <a16:creationId xmlns:a16="http://schemas.microsoft.com/office/drawing/2014/main" id="{61150CCC-68F6-566A-31D4-4D0EDE2F77A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BD361313-2650-093F-20AA-296A289B9E56}"/>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4</a:t>
              </a:r>
            </a:p>
          </p:txBody>
        </p:sp>
      </p:grpSp>
      <p:grpSp>
        <p:nvGrpSpPr>
          <p:cNvPr id="8" name="Group 7">
            <a:extLst>
              <a:ext uri="{FF2B5EF4-FFF2-40B4-BE49-F238E27FC236}">
                <a16:creationId xmlns:a16="http://schemas.microsoft.com/office/drawing/2014/main" id="{A35F497C-E81A-E0AB-4377-F9257A1DE7DE}"/>
              </a:ext>
            </a:extLst>
          </p:cNvPr>
          <p:cNvGrpSpPr/>
          <p:nvPr/>
        </p:nvGrpSpPr>
        <p:grpSpPr>
          <a:xfrm>
            <a:off x="540075" y="2635404"/>
            <a:ext cx="11175675" cy="2819417"/>
            <a:chOff x="663786" y="2296137"/>
            <a:chExt cx="11175675" cy="2819417"/>
          </a:xfrm>
        </p:grpSpPr>
        <p:sp>
          <p:nvSpPr>
            <p:cNvPr id="9" name="TextBox 8">
              <a:extLst>
                <a:ext uri="{FF2B5EF4-FFF2-40B4-BE49-F238E27FC236}">
                  <a16:creationId xmlns:a16="http://schemas.microsoft.com/office/drawing/2014/main" id="{0AA83261-D36F-BD18-9C32-B597424B1F7E}"/>
                </a:ext>
              </a:extLst>
            </p:cNvPr>
            <p:cNvSpPr txBox="1"/>
            <p:nvPr/>
          </p:nvSpPr>
          <p:spPr>
            <a:xfrm>
              <a:off x="962633" y="2561663"/>
              <a:ext cx="10876828" cy="2553891"/>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Em rút ra được bài học gì từ câu chuyện: Sẽ luôn có những cách làm, biện pháp để khắc phục mọi vấn đề gặp phải trong cuộc sống. Không thể dễ dàng bị khuất phục trước những thử thách, chướng ngại cản trở. </a:t>
              </a:r>
            </a:p>
          </p:txBody>
        </p:sp>
        <p:pic>
          <p:nvPicPr>
            <p:cNvPr id="10" name="Picture 9" descr="A light bulb with stars and dots&#10;&#10;Description automatically generated">
              <a:extLst>
                <a:ext uri="{FF2B5EF4-FFF2-40B4-BE49-F238E27FC236}">
                  <a16:creationId xmlns:a16="http://schemas.microsoft.com/office/drawing/2014/main" id="{BCAFF1B8-262B-B463-EEA8-4C73467AE2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spTree>
    <p:extLst>
      <p:ext uri="{BB962C8B-B14F-4D97-AF65-F5344CB8AC3E}">
        <p14:creationId xmlns:p14="http://schemas.microsoft.com/office/powerpoint/2010/main" val="3084910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41" name="Freeform 3">
            <a:extLst>
              <a:ext uri="{FF2B5EF4-FFF2-40B4-BE49-F238E27FC236}">
                <a16:creationId xmlns:a16="http://schemas.microsoft.com/office/drawing/2014/main"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Rectangle: Rounded Corners 8">
            <a:extLst>
              <a:ext uri="{FF2B5EF4-FFF2-40B4-BE49-F238E27FC236}">
                <a16:creationId xmlns:a16="http://schemas.microsoft.com/office/drawing/2014/main" id="{1FB51C56-BA92-4C77-8B43-4EEDBABBF529}"/>
              </a:ext>
            </a:extLst>
          </p:cNvPr>
          <p:cNvSpPr/>
          <p:nvPr/>
        </p:nvSpPr>
        <p:spPr>
          <a:xfrm>
            <a:off x="634013" y="2623991"/>
            <a:ext cx="10776215" cy="3481534"/>
          </a:xfrm>
          <a:custGeom>
            <a:avLst/>
            <a:gdLst>
              <a:gd name="connsiteX0" fmla="*/ 0 w 8082161"/>
              <a:gd name="connsiteY0" fmla="*/ 561799 h 2300476"/>
              <a:gd name="connsiteX1" fmla="*/ 561799 w 8082161"/>
              <a:gd name="connsiteY1" fmla="*/ 0 h 2300476"/>
              <a:gd name="connsiteX2" fmla="*/ 7520362 w 8082161"/>
              <a:gd name="connsiteY2" fmla="*/ 0 h 2300476"/>
              <a:gd name="connsiteX3" fmla="*/ 8082161 w 8082161"/>
              <a:gd name="connsiteY3" fmla="*/ 561799 h 2300476"/>
              <a:gd name="connsiteX4" fmla="*/ 8082161 w 8082161"/>
              <a:gd name="connsiteY4" fmla="*/ 1738677 h 2300476"/>
              <a:gd name="connsiteX5" fmla="*/ 7520362 w 8082161"/>
              <a:gd name="connsiteY5" fmla="*/ 2300476 h 2300476"/>
              <a:gd name="connsiteX6" fmla="*/ 561799 w 8082161"/>
              <a:gd name="connsiteY6" fmla="*/ 2300476 h 2300476"/>
              <a:gd name="connsiteX7" fmla="*/ 0 w 8082161"/>
              <a:gd name="connsiteY7" fmla="*/ 1738677 h 2300476"/>
              <a:gd name="connsiteX8" fmla="*/ 0 w 8082161"/>
              <a:gd name="connsiteY8" fmla="*/ 561799 h 230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2161" h="2300476" fill="none" extrusionOk="0">
                <a:moveTo>
                  <a:pt x="0" y="561799"/>
                </a:moveTo>
                <a:cubicBezTo>
                  <a:pt x="-6344" y="273757"/>
                  <a:pt x="228001" y="-15809"/>
                  <a:pt x="561799" y="0"/>
                </a:cubicBezTo>
                <a:cubicBezTo>
                  <a:pt x="2918706" y="-35273"/>
                  <a:pt x="5743783" y="-144294"/>
                  <a:pt x="7520362" y="0"/>
                </a:cubicBezTo>
                <a:cubicBezTo>
                  <a:pt x="7851981" y="6497"/>
                  <a:pt x="8044317" y="219618"/>
                  <a:pt x="8082161" y="561799"/>
                </a:cubicBezTo>
                <a:cubicBezTo>
                  <a:pt x="8156616" y="1140603"/>
                  <a:pt x="8109831" y="1349860"/>
                  <a:pt x="8082161" y="1738677"/>
                </a:cubicBezTo>
                <a:cubicBezTo>
                  <a:pt x="8085864" y="2046150"/>
                  <a:pt x="7838182" y="2292294"/>
                  <a:pt x="7520362" y="2300476"/>
                </a:cubicBezTo>
                <a:cubicBezTo>
                  <a:pt x="6622960" y="2378001"/>
                  <a:pt x="1908345" y="2256773"/>
                  <a:pt x="561799" y="2300476"/>
                </a:cubicBezTo>
                <a:cubicBezTo>
                  <a:pt x="219695" y="2291657"/>
                  <a:pt x="-61894" y="2048104"/>
                  <a:pt x="0" y="1738677"/>
                </a:cubicBezTo>
                <a:cubicBezTo>
                  <a:pt x="-8286" y="1521722"/>
                  <a:pt x="19872" y="1126454"/>
                  <a:pt x="0" y="561799"/>
                </a:cubicBezTo>
                <a:close/>
              </a:path>
              <a:path w="8082161" h="2300476" stroke="0" extrusionOk="0">
                <a:moveTo>
                  <a:pt x="0" y="561799"/>
                </a:moveTo>
                <a:cubicBezTo>
                  <a:pt x="-10723" y="214476"/>
                  <a:pt x="223617" y="22604"/>
                  <a:pt x="561799" y="0"/>
                </a:cubicBezTo>
                <a:cubicBezTo>
                  <a:pt x="3396193" y="-95379"/>
                  <a:pt x="4170804" y="58096"/>
                  <a:pt x="7520362" y="0"/>
                </a:cubicBezTo>
                <a:cubicBezTo>
                  <a:pt x="7810897" y="-13894"/>
                  <a:pt x="8034067" y="216961"/>
                  <a:pt x="8082161" y="561799"/>
                </a:cubicBezTo>
                <a:cubicBezTo>
                  <a:pt x="8047753" y="877866"/>
                  <a:pt x="8163181" y="1516498"/>
                  <a:pt x="8082161" y="1738677"/>
                </a:cubicBezTo>
                <a:cubicBezTo>
                  <a:pt x="8108514" y="2017625"/>
                  <a:pt x="7802785" y="2272734"/>
                  <a:pt x="7520362" y="2300476"/>
                </a:cubicBezTo>
                <a:cubicBezTo>
                  <a:pt x="5395029" y="2240570"/>
                  <a:pt x="3707183" y="2382990"/>
                  <a:pt x="561799" y="2300476"/>
                </a:cubicBezTo>
                <a:cubicBezTo>
                  <a:pt x="213603" y="2309851"/>
                  <a:pt x="-11849" y="2060976"/>
                  <a:pt x="0" y="1738677"/>
                </a:cubicBezTo>
                <a:cubicBezTo>
                  <a:pt x="-19840" y="1183478"/>
                  <a:pt x="50800" y="1116264"/>
                  <a:pt x="0" y="56179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custGeom>
                    <a:avLst/>
                    <a:gdLst>
                      <a:gd name="connsiteX0" fmla="*/ 0 w 10776215"/>
                      <a:gd name="connsiteY0" fmla="*/ 850225 h 3481534"/>
                      <a:gd name="connsiteX1" fmla="*/ 749065 w 10776215"/>
                      <a:gd name="connsiteY1" fmla="*/ 0 h 3481534"/>
                      <a:gd name="connsiteX2" fmla="*/ 10027149 w 10776215"/>
                      <a:gd name="connsiteY2" fmla="*/ 0 h 3481534"/>
                      <a:gd name="connsiteX3" fmla="*/ 10776215 w 10776215"/>
                      <a:gd name="connsiteY3" fmla="*/ 850225 h 3481534"/>
                      <a:gd name="connsiteX4" fmla="*/ 10776215 w 10776215"/>
                      <a:gd name="connsiteY4" fmla="*/ 2631308 h 3481534"/>
                      <a:gd name="connsiteX5" fmla="*/ 10027149 w 10776215"/>
                      <a:gd name="connsiteY5" fmla="*/ 3481534 h 3481534"/>
                      <a:gd name="connsiteX6" fmla="*/ 749065 w 10776215"/>
                      <a:gd name="connsiteY6" fmla="*/ 3481534 h 3481534"/>
                      <a:gd name="connsiteX7" fmla="*/ 0 w 10776215"/>
                      <a:gd name="connsiteY7" fmla="*/ 2631308 h 3481534"/>
                      <a:gd name="connsiteX8" fmla="*/ 0 w 10776215"/>
                      <a:gd name="connsiteY8" fmla="*/ 850225 h 3481534"/>
                      <a:gd name="connsiteX0" fmla="*/ 0 w 10776215"/>
                      <a:gd name="connsiteY0" fmla="*/ 850225 h 3481534"/>
                      <a:gd name="connsiteX1" fmla="*/ 749065 w 10776215"/>
                      <a:gd name="connsiteY1" fmla="*/ 0 h 3481534"/>
                      <a:gd name="connsiteX2" fmla="*/ 10027149 w 10776215"/>
                      <a:gd name="connsiteY2" fmla="*/ 0 h 3481534"/>
                      <a:gd name="connsiteX3" fmla="*/ 10776215 w 10776215"/>
                      <a:gd name="connsiteY3" fmla="*/ 850225 h 3481534"/>
                      <a:gd name="connsiteX4" fmla="*/ 10776215 w 10776215"/>
                      <a:gd name="connsiteY4" fmla="*/ 2631308 h 3481534"/>
                      <a:gd name="connsiteX5" fmla="*/ 10027149 w 10776215"/>
                      <a:gd name="connsiteY5" fmla="*/ 3481534 h 3481534"/>
                      <a:gd name="connsiteX6" fmla="*/ 749065 w 10776215"/>
                      <a:gd name="connsiteY6" fmla="*/ 3481534 h 3481534"/>
                      <a:gd name="connsiteX7" fmla="*/ 0 w 10776215"/>
                      <a:gd name="connsiteY7" fmla="*/ 2631308 h 3481534"/>
                      <a:gd name="connsiteX8" fmla="*/ 0 w 10776215"/>
                      <a:gd name="connsiteY8" fmla="*/ 850225 h 348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481534" fill="none" extrusionOk="0">
                        <a:moveTo>
                          <a:pt x="0" y="850225"/>
                        </a:moveTo>
                        <a:cubicBezTo>
                          <a:pt x="-30208" y="490518"/>
                          <a:pt x="260968" y="-52845"/>
                          <a:pt x="749065" y="0"/>
                        </a:cubicBezTo>
                        <a:cubicBezTo>
                          <a:pt x="3488226" y="65597"/>
                          <a:pt x="7648772" y="-523164"/>
                          <a:pt x="10027149" y="0"/>
                        </a:cubicBezTo>
                        <a:cubicBezTo>
                          <a:pt x="10513589" y="23310"/>
                          <a:pt x="10663869" y="280190"/>
                          <a:pt x="10776215" y="850225"/>
                        </a:cubicBezTo>
                        <a:cubicBezTo>
                          <a:pt x="10906864" y="1722822"/>
                          <a:pt x="10814188" y="2046881"/>
                          <a:pt x="10776215" y="2631308"/>
                        </a:cubicBezTo>
                        <a:cubicBezTo>
                          <a:pt x="10826507" y="3062340"/>
                          <a:pt x="10470105" y="3448340"/>
                          <a:pt x="10027149" y="3481534"/>
                        </a:cubicBezTo>
                        <a:cubicBezTo>
                          <a:pt x="8564132" y="3585540"/>
                          <a:pt x="2428131" y="3364866"/>
                          <a:pt x="749065" y="3481534"/>
                        </a:cubicBezTo>
                        <a:cubicBezTo>
                          <a:pt x="233413" y="3451698"/>
                          <a:pt x="-160780" y="3098524"/>
                          <a:pt x="0" y="2631308"/>
                        </a:cubicBezTo>
                        <a:cubicBezTo>
                          <a:pt x="-3267" y="2184034"/>
                          <a:pt x="40121" y="1595662"/>
                          <a:pt x="0" y="850225"/>
                        </a:cubicBezTo>
                        <a:close/>
                      </a:path>
                      <a:path w="10776215" h="3481534" stroke="0" extrusionOk="0">
                        <a:moveTo>
                          <a:pt x="0" y="850225"/>
                        </a:moveTo>
                        <a:cubicBezTo>
                          <a:pt x="-93614" y="300442"/>
                          <a:pt x="272463" y="32618"/>
                          <a:pt x="749065" y="0"/>
                        </a:cubicBezTo>
                        <a:cubicBezTo>
                          <a:pt x="4661440" y="-260611"/>
                          <a:pt x="5524422" y="177366"/>
                          <a:pt x="10027149" y="0"/>
                        </a:cubicBezTo>
                        <a:cubicBezTo>
                          <a:pt x="10416994" y="-40024"/>
                          <a:pt x="10675184" y="343191"/>
                          <a:pt x="10776215" y="850225"/>
                        </a:cubicBezTo>
                        <a:cubicBezTo>
                          <a:pt x="10713733" y="1322913"/>
                          <a:pt x="10892862" y="2287796"/>
                          <a:pt x="10776215" y="2631308"/>
                        </a:cubicBezTo>
                        <a:cubicBezTo>
                          <a:pt x="10824380" y="2987510"/>
                          <a:pt x="10415832" y="3435984"/>
                          <a:pt x="10027149" y="3481534"/>
                        </a:cubicBezTo>
                        <a:cubicBezTo>
                          <a:pt x="7025605" y="3401630"/>
                          <a:pt x="4778703" y="3572120"/>
                          <a:pt x="749065" y="3481534"/>
                        </a:cubicBezTo>
                        <a:cubicBezTo>
                          <a:pt x="326767" y="3520193"/>
                          <a:pt x="-37271" y="3166183"/>
                          <a:pt x="0" y="2631308"/>
                        </a:cubicBezTo>
                        <a:cubicBezTo>
                          <a:pt x="-47726" y="1806169"/>
                          <a:pt x="71825" y="1692703"/>
                          <a:pt x="0" y="850225"/>
                        </a:cubicBezTo>
                        <a:close/>
                      </a:path>
                      <a:path w="10776215" h="3481534" fill="none" stroke="0" extrusionOk="0">
                        <a:moveTo>
                          <a:pt x="0" y="850225"/>
                        </a:moveTo>
                        <a:cubicBezTo>
                          <a:pt x="-21352" y="369754"/>
                          <a:pt x="254947" y="15804"/>
                          <a:pt x="749065" y="0"/>
                        </a:cubicBezTo>
                        <a:cubicBezTo>
                          <a:pt x="4296402" y="193194"/>
                          <a:pt x="7849087" y="-179541"/>
                          <a:pt x="10027149" y="0"/>
                        </a:cubicBezTo>
                        <a:cubicBezTo>
                          <a:pt x="10404242" y="-35971"/>
                          <a:pt x="10688283" y="305437"/>
                          <a:pt x="10776215" y="850225"/>
                        </a:cubicBezTo>
                        <a:cubicBezTo>
                          <a:pt x="10882006" y="1731606"/>
                          <a:pt x="10861409" y="2002217"/>
                          <a:pt x="10776215" y="2631308"/>
                        </a:cubicBezTo>
                        <a:cubicBezTo>
                          <a:pt x="10796369" y="3078549"/>
                          <a:pt x="10440481" y="3458764"/>
                          <a:pt x="10027149" y="3481534"/>
                        </a:cubicBezTo>
                        <a:cubicBezTo>
                          <a:pt x="8840996" y="3647179"/>
                          <a:pt x="2236675" y="3369833"/>
                          <a:pt x="749065" y="3481534"/>
                        </a:cubicBezTo>
                        <a:cubicBezTo>
                          <a:pt x="261628" y="3475924"/>
                          <a:pt x="-94384" y="3111629"/>
                          <a:pt x="0" y="2631308"/>
                        </a:cubicBezTo>
                        <a:cubicBezTo>
                          <a:pt x="-17905" y="2331972"/>
                          <a:pt x="9256" y="1699886"/>
                          <a:pt x="0" y="85022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000"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000" b="1" i="1" kern="0" dirty="0">
                <a:solidFill>
                  <a:prstClr val="white">
                    <a:lumMod val="10000"/>
                  </a:prstClr>
                </a:solidFill>
                <a:latin typeface="Calibri" panose="020F0502020204030204" pitchFamily="34" charset="0"/>
                <a:cs typeface="Calibri" panose="020F0502020204030204" pitchFamily="34" charset="0"/>
                <a:sym typeface="Arial"/>
              </a:rPr>
              <a:t>Bài đọc ca ngợi các bạn nhỏ cùng các cô bác trong làng đã có ý thức giữ gìn, cải tạo đồng cỏ thành cánh đồng hoa xinh đẹp. Nhờ có cánh đồng hoa mà các bạn nhỏ có chỗ vui chơi; ngôi làng trở nên nổi tiếng, đón nhiều khách tới tham quan.</a:t>
            </a:r>
          </a:p>
        </p:txBody>
      </p:sp>
      <p:sp>
        <p:nvSpPr>
          <p:cNvPr id="20" name="Freeform 2">
            <a:extLst>
              <a:ext uri="{FF2B5EF4-FFF2-40B4-BE49-F238E27FC236}">
                <a16:creationId xmlns:a16="http://schemas.microsoft.com/office/drawing/2014/main" id="{4347AC78-76C7-43E7-8074-1E948B873AAE}"/>
              </a:ext>
            </a:extLst>
          </p:cNvPr>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E3D24024-F571-37CD-7B5B-81053DCBF7B5}"/>
              </a:ext>
            </a:extLst>
          </p:cNvPr>
          <p:cNvPicPr>
            <a:picLocks noChangeAspect="1"/>
          </p:cNvPicPr>
          <p:nvPr/>
        </p:nvPicPr>
        <p:blipFill>
          <a:blip r:embed="rId9"/>
          <a:stretch>
            <a:fillRect/>
          </a:stretch>
        </p:blipFill>
        <p:spPr>
          <a:xfrm>
            <a:off x="1528520" y="747473"/>
            <a:ext cx="9992210" cy="1133954"/>
          </a:xfrm>
          <a:prstGeom prst="rect">
            <a:avLst/>
          </a:prstGeom>
        </p:spPr>
      </p:pic>
      <p:sp>
        <p:nvSpPr>
          <p:cNvPr id="3" name="Freeform 2">
            <a:extLst>
              <a:ext uri="{FF2B5EF4-FFF2-40B4-BE49-F238E27FC236}">
                <a16:creationId xmlns:a16="http://schemas.microsoft.com/office/drawing/2014/main" id="{9DAA3F34-0F49-A7C8-9D0B-ED98E5387F0C}"/>
              </a:ext>
            </a:extLst>
          </p:cNvPr>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endParaRPr kumimoji="0" lang="en-US" sz="8800" b="0" i="0" u="none" strike="noStrike" kern="0" cap="none" spc="0" normalizeH="0" baseline="0" noProof="0" dirty="0">
              <a:ln w="295275">
                <a:solidFill>
                  <a:prstClr val="white"/>
                </a:solidFill>
              </a:ln>
              <a:solidFill>
                <a:srgbClr val="FFFFFF"/>
              </a:solidFill>
              <a:effectLst/>
              <a:uLnTx/>
              <a:uFillTx/>
              <a:latin typeface="SVN-Poky's" panose="020B0606040200020203" pitchFamily="34" charset="0"/>
              <a:ea typeface="+mn-ea"/>
              <a:cs typeface="Arial"/>
              <a:sym typeface="Arial"/>
            </a:endParaRPr>
          </a:p>
        </p:txBody>
      </p:sp>
      <p:sp>
        <p:nvSpPr>
          <p:cNvPr id="13" name="Freeform 2">
            <a:extLst>
              <a:ext uri="{FF2B5EF4-FFF2-40B4-BE49-F238E27FC236}">
                <a16:creationId xmlns:a16="http://schemas.microsoft.com/office/drawing/2014/main" id="{1599F652-6DA2-419E-8A28-9490709C355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954" r="-1038" b="-3575"/>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25E0F036-3196-063A-69FC-381EADA68BBA}"/>
              </a:ext>
            </a:extLst>
          </p:cNvPr>
          <p:cNvPicPr>
            <a:picLocks noChangeAspect="1"/>
          </p:cNvPicPr>
          <p:nvPr/>
        </p:nvPicPr>
        <p:blipFill>
          <a:blip r:embed="rId5"/>
          <a:stretch>
            <a:fillRect/>
          </a:stretch>
        </p:blipFill>
        <p:spPr>
          <a:xfrm>
            <a:off x="656003" y="914019"/>
            <a:ext cx="10632345" cy="2934463"/>
          </a:xfrm>
          <a:prstGeom prst="rect">
            <a:avLst/>
          </a:prstGeom>
        </p:spPr>
      </p:pic>
      <p:pic>
        <p:nvPicPr>
          <p:cNvPr id="3" name="Picture 7">
            <a:extLst>
              <a:ext uri="{FF2B5EF4-FFF2-40B4-BE49-F238E27FC236}">
                <a16:creationId xmlns:a16="http://schemas.microsoft.com/office/drawing/2014/main" id="{4B148741-9449-347A-6E6B-FB964AA274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415988987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E2D6A34D-BBFE-4757-4F19-ACE01A3D0D19}"/>
              </a:ext>
            </a:extLst>
          </p:cNvPr>
          <p:cNvSpPr/>
          <p:nvPr/>
        </p:nvSpPr>
        <p:spPr>
          <a:xfrm>
            <a:off x="277402" y="441789"/>
            <a:ext cx="11774185" cy="6123397"/>
          </a:xfrm>
          <a:prstGeom prst="roundRect">
            <a:avLst>
              <a:gd name="adj" fmla="val 999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artoon of a child in a hat&#10;&#10;Description automatically generated">
            <a:extLst>
              <a:ext uri="{FF2B5EF4-FFF2-40B4-BE49-F238E27FC236}">
                <a16:creationId xmlns:a16="http://schemas.microsoft.com/office/drawing/2014/main" id="{75EA79FC-9305-6556-64E0-D277CE248A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052" y="914399"/>
            <a:ext cx="3692705" cy="3692705"/>
          </a:xfrm>
          <a:prstGeom prst="rect">
            <a:avLst/>
          </a:prstGeom>
        </p:spPr>
      </p:pic>
      <p:sp>
        <p:nvSpPr>
          <p:cNvPr id="5" name="TextBox 4">
            <a:extLst>
              <a:ext uri="{FF2B5EF4-FFF2-40B4-BE49-F238E27FC236}">
                <a16:creationId xmlns:a16="http://schemas.microsoft.com/office/drawing/2014/main" id="{1C90C934-10A0-D2A3-D285-82FB1AAB37DD}"/>
              </a:ext>
            </a:extLst>
          </p:cNvPr>
          <p:cNvSpPr txBox="1"/>
          <p:nvPr/>
        </p:nvSpPr>
        <p:spPr>
          <a:xfrm>
            <a:off x="1191802" y="4839128"/>
            <a:ext cx="5352836" cy="584775"/>
          </a:xfrm>
          <a:prstGeom prst="rect">
            <a:avLst/>
          </a:prstGeom>
          <a:noFill/>
        </p:spPr>
        <p:txBody>
          <a:bodyPr wrap="square" rtlCol="0">
            <a:spAutoFit/>
          </a:bodyPr>
          <a:lstStyle/>
          <a:p>
            <a:r>
              <a:rPr lang="en-US" sz="3200" b="1" i="0" dirty="0" err="1">
                <a:solidFill>
                  <a:srgbClr val="000000"/>
                </a:solidFill>
                <a:effectLst/>
                <a:latin typeface="Cambria" panose="02040503050406030204" pitchFamily="18" charset="0"/>
                <a:ea typeface="Cambria" panose="02040503050406030204" pitchFamily="18" charset="0"/>
              </a:rPr>
              <a:t>Nhổ</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cỏ</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ven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đường</a:t>
            </a:r>
            <a:endParaRPr lang="en-US" sz="3200" b="1" dirty="0">
              <a:latin typeface="Cambria" panose="02040503050406030204" pitchFamily="18" charset="0"/>
              <a:ea typeface="Cambria" panose="02040503050406030204" pitchFamily="18" charset="0"/>
            </a:endParaRPr>
          </a:p>
        </p:txBody>
      </p:sp>
      <p:sp>
        <p:nvSpPr>
          <p:cNvPr id="9" name="Freeform 2">
            <a:extLst>
              <a:ext uri="{FF2B5EF4-FFF2-40B4-BE49-F238E27FC236}">
                <a16:creationId xmlns:a16="http://schemas.microsoft.com/office/drawing/2014/main" id="{0DE92D26-2D4B-1E02-56EB-17E5473A8264}"/>
              </a:ext>
            </a:extLst>
          </p:cNvPr>
          <p:cNvSpPr/>
          <p:nvPr/>
        </p:nvSpPr>
        <p:spPr>
          <a:xfrm>
            <a:off x="6185043" y="657545"/>
            <a:ext cx="4454452" cy="3956835"/>
          </a:xfrm>
          <a:custGeom>
            <a:avLst/>
            <a:gdLst/>
            <a:ahLst/>
            <a:cxnLst/>
            <a:rect l="l" t="t" r="r" b="b"/>
            <a:pathLst>
              <a:path w="4454452" h="4114800">
                <a:moveTo>
                  <a:pt x="0" y="0"/>
                </a:moveTo>
                <a:lnTo>
                  <a:pt x="4454452" y="0"/>
                </a:lnTo>
                <a:lnTo>
                  <a:pt x="4454452" y="4114800"/>
                </a:lnTo>
                <a:lnTo>
                  <a:pt x="0" y="4114800"/>
                </a:lnTo>
                <a:lnTo>
                  <a:pt x="0" y="0"/>
                </a:lnTo>
                <a:close/>
              </a:path>
            </a:pathLst>
          </a:custGeom>
          <a:blipFill>
            <a:blip r:embed="rId4"/>
            <a:stretch>
              <a:fillRect/>
            </a:stretch>
          </a:blipFill>
        </p:spPr>
        <p:txBody>
          <a:bodyPr/>
          <a:lstStyle/>
          <a:p>
            <a:endParaRPr lang="en-US"/>
          </a:p>
        </p:txBody>
      </p:sp>
      <p:sp>
        <p:nvSpPr>
          <p:cNvPr id="10" name="TextBox 9">
            <a:extLst>
              <a:ext uri="{FF2B5EF4-FFF2-40B4-BE49-F238E27FC236}">
                <a16:creationId xmlns:a16="http://schemas.microsoft.com/office/drawing/2014/main" id="{AE84C393-1DEE-0014-D4EB-17C094667B9E}"/>
              </a:ext>
            </a:extLst>
          </p:cNvPr>
          <p:cNvSpPr txBox="1"/>
          <p:nvPr/>
        </p:nvSpPr>
        <p:spPr>
          <a:xfrm>
            <a:off x="6246688" y="4869950"/>
            <a:ext cx="5352836" cy="584775"/>
          </a:xfrm>
          <a:prstGeom prst="rect">
            <a:avLst/>
          </a:prstGeom>
          <a:noFill/>
        </p:spPr>
        <p:txBody>
          <a:bodyPr wrap="square" rtlCol="0">
            <a:spAutoFit/>
          </a:bodyPr>
          <a:lstStyle/>
          <a:p>
            <a:r>
              <a:rPr lang="en-US" sz="3200" b="1" i="0" dirty="0">
                <a:solidFill>
                  <a:srgbClr val="000000"/>
                </a:solidFill>
                <a:effectLst/>
                <a:latin typeface="Cambria" panose="02040503050406030204" pitchFamily="18" charset="0"/>
                <a:ea typeface="Cambria" panose="02040503050406030204" pitchFamily="18" charset="0"/>
              </a:rPr>
              <a:t>N</a:t>
            </a:r>
            <a:r>
              <a:rPr lang="vi-VN" sz="3200" b="1" i="0" dirty="0">
                <a:solidFill>
                  <a:srgbClr val="000000"/>
                </a:solidFill>
                <a:effectLst/>
                <a:latin typeface="Cambria" panose="02040503050406030204" pitchFamily="18" charset="0"/>
                <a:ea typeface="Cambria" panose="02040503050406030204" pitchFamily="18" charset="0"/>
              </a:rPr>
              <a:t>hặt rác trên đường phố</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66586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3419536" y="587056"/>
            <a:ext cx="4922032" cy="829420"/>
          </a:xfrm>
          <a:prstGeom prst="rect">
            <a:avLst/>
          </a:prstGeom>
        </p:spPr>
      </p:pic>
      <p:sp>
        <p:nvSpPr>
          <p:cNvPr id="5" name="TextBox 4">
            <a:extLst>
              <a:ext uri="{FF2B5EF4-FFF2-40B4-BE49-F238E27FC236}">
                <a16:creationId xmlns:a16="http://schemas.microsoft.com/office/drawing/2014/main" id="{493F59AA-EACE-4A13-8D76-57C7CBFD2F95}"/>
              </a:ext>
            </a:extLst>
          </p:cNvPr>
          <p:cNvSpPr txBox="1"/>
          <p:nvPr/>
        </p:nvSpPr>
        <p:spPr>
          <a:xfrm>
            <a:off x="715450" y="1419620"/>
            <a:ext cx="10401300" cy="1785104"/>
          </a:xfrm>
          <a:prstGeom prst="rect">
            <a:avLst/>
          </a:prstGeom>
          <a:noFill/>
        </p:spPr>
        <p:txBody>
          <a:bodyPr wrap="square" rtlCol="0">
            <a:spAutoFit/>
          </a:bodyPr>
          <a:lstStyle/>
          <a:p>
            <a:pPr algn="just"/>
            <a:r>
              <a:rPr lang="vi-VN" sz="2200" b="0" i="0">
                <a:effectLst/>
                <a:latin typeface="Cambria" panose="02040503050406030204" pitchFamily="18" charset="0"/>
                <a:ea typeface="Cambria" panose="02040503050406030204" pitchFamily="18" charset="0"/>
              </a:rPr>
              <a:t>– </a:t>
            </a:r>
            <a:r>
              <a:rPr lang="vi-VN" sz="2200" b="0" i="0" dirty="0">
                <a:effectLst/>
                <a:latin typeface="Cambria" panose="02040503050406030204" pitchFamily="18" charset="0"/>
                <a:ea typeface="Cambria" panose="02040503050406030204" pitchFamily="18" charset="0"/>
              </a:rPr>
              <a:t>Cứ thế này, đồng cỏ sẽ thành bãi rác mất thôi! – Mư Nhơ thở dài.</a:t>
            </a:r>
          </a:p>
          <a:p>
            <a:pPr algn="just"/>
            <a:r>
              <a:rPr lang="en-US" sz="2200" b="0" i="0" dirty="0">
                <a:effectLst/>
                <a:latin typeface="Cambria" panose="02040503050406030204" pitchFamily="18" charset="0"/>
                <a:ea typeface="Cambria" panose="02040503050406030204" pitchFamily="18" charset="0"/>
              </a:rPr>
              <a:t>   </a:t>
            </a:r>
            <a:r>
              <a:rPr lang="vi-VN" sz="2200" b="0" i="0" dirty="0">
                <a:effectLst/>
                <a:latin typeface="Cambria" panose="02040503050406030204" pitchFamily="18" charset="0"/>
                <a:ea typeface="Cambria" panose="02040503050406030204" pitchFamily="18" charset="0"/>
              </a:rPr>
              <a:t>Mư Hoa quay mặt đi, giấu những giọt nước mắt:</a:t>
            </a:r>
          </a:p>
          <a:p>
            <a:pPr algn="just"/>
            <a:r>
              <a:rPr lang="en-US" sz="2200" b="0" i="0" dirty="0">
                <a:effectLst/>
                <a:latin typeface="Cambria" panose="02040503050406030204" pitchFamily="18" charset="0"/>
                <a:ea typeface="Cambria" panose="02040503050406030204" pitchFamily="18" charset="0"/>
              </a:rPr>
              <a:t>   </a:t>
            </a:r>
            <a:r>
              <a:rPr lang="vi-VN" sz="2200" b="0" i="0" dirty="0">
                <a:effectLst/>
                <a:latin typeface="Cambria" panose="02040503050406030204" pitchFamily="18" charset="0"/>
                <a:ea typeface="Cambria" panose="02040503050406030204" pitchFamily="18" charset="0"/>
              </a:rPr>
              <a:t>– Bọn mình còn đâu chỗ mà vui chơi!</a:t>
            </a:r>
          </a:p>
          <a:p>
            <a:pPr algn="just"/>
            <a:r>
              <a:rPr lang="en-US" sz="2200" b="0" i="0" dirty="0">
                <a:effectLst/>
                <a:latin typeface="Cambria" panose="02040503050406030204" pitchFamily="18" charset="0"/>
                <a:ea typeface="Cambria" panose="02040503050406030204" pitchFamily="18" charset="0"/>
              </a:rPr>
              <a:t>   </a:t>
            </a:r>
            <a:r>
              <a:rPr lang="vi-VN" sz="2200" b="0" i="0" dirty="0">
                <a:effectLst/>
                <a:latin typeface="Cambria" panose="02040503050406030204" pitchFamily="18" charset="0"/>
                <a:ea typeface="Cambria" panose="02040503050406030204" pitchFamily="18" charset="0"/>
              </a:rPr>
              <a:t>Ja Ka, Ja Prok thì rầu rĩ:</a:t>
            </a:r>
          </a:p>
          <a:p>
            <a:pPr algn="just"/>
            <a:r>
              <a:rPr lang="en-US" sz="2200" b="0" i="0" dirty="0">
                <a:effectLst/>
                <a:latin typeface="Cambria" panose="02040503050406030204" pitchFamily="18" charset="0"/>
                <a:ea typeface="Cambria" panose="02040503050406030204" pitchFamily="18" charset="0"/>
              </a:rPr>
              <a:t>   </a:t>
            </a:r>
            <a:r>
              <a:rPr lang="vi-VN" sz="2200" b="0" i="0" dirty="0">
                <a:effectLst/>
                <a:latin typeface="Cambria" panose="02040503050406030204" pitchFamily="18" charset="0"/>
                <a:ea typeface="Cambria" panose="02040503050406030204" pitchFamily="18" charset="0"/>
              </a:rPr>
              <a:t>– Biết làm thế nào bây giờ?</a:t>
            </a:r>
          </a:p>
        </p:txBody>
      </p:sp>
      <p:sp>
        <p:nvSpPr>
          <p:cNvPr id="6" name="TextBox 5">
            <a:extLst>
              <a:ext uri="{FF2B5EF4-FFF2-40B4-BE49-F238E27FC236}">
                <a16:creationId xmlns:a16="http://schemas.microsoft.com/office/drawing/2014/main" id="{8290C571-E1C6-4A3C-AD46-41AD610FF714}"/>
              </a:ext>
            </a:extLst>
          </p:cNvPr>
          <p:cNvSpPr txBox="1"/>
          <p:nvPr/>
        </p:nvSpPr>
        <p:spPr>
          <a:xfrm>
            <a:off x="715450" y="3311493"/>
            <a:ext cx="10525125" cy="2800767"/>
          </a:xfrm>
          <a:prstGeom prst="rect">
            <a:avLst/>
          </a:prstGeom>
          <a:noFill/>
        </p:spPr>
        <p:txBody>
          <a:bodyPr wrap="square" rtlCol="0">
            <a:spAutoFit/>
          </a:bodyPr>
          <a:lstStyle/>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Bỗng Mư Hoa hỏi:</a:t>
            </a: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 Các cậu có thấy bầu trời như một vườn hoa không?</a:t>
            </a: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Mư Nhơ gật đầu:</a:t>
            </a: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 Cánh diều giống hoa ngũ sắc, đám mây giống hoa cúc trắng,...</a:t>
            </a: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Mư Hoa bật dậy:</a:t>
            </a: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 Chúng ta sẽ biến nơi đây thành cánh đồng hoa. Mọi người không nỡ lấy cánh đồng đẹp làm chỗ đổ rác đâu.</a:t>
            </a:r>
          </a:p>
          <a:p>
            <a:pPr algn="just"/>
            <a:r>
              <a:rPr lang="en-US" sz="2200">
                <a:latin typeface="Cambria" panose="02040503050406030204" pitchFamily="18" charset="0"/>
                <a:ea typeface="Cambria" panose="02040503050406030204" pitchFamily="18" charset="0"/>
              </a:rPr>
              <a:t>   </a:t>
            </a:r>
            <a:endParaRPr lang="vi-VN" sz="2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6764888"/>
      </p:ext>
    </p:extLst>
  </p:cSld>
  <p:clrMapOvr>
    <a:masterClrMapping/>
  </p:clrMapOvr>
  <p:transition spd="slow">
    <p:pull/>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3419536" y="587056"/>
            <a:ext cx="4922032" cy="829420"/>
          </a:xfrm>
          <a:prstGeom prst="rect">
            <a:avLst/>
          </a:prstGeom>
        </p:spPr>
      </p:pic>
      <p:sp>
        <p:nvSpPr>
          <p:cNvPr id="5" name="TextBox 4">
            <a:extLst>
              <a:ext uri="{FF2B5EF4-FFF2-40B4-BE49-F238E27FC236}">
                <a16:creationId xmlns:a16="http://schemas.microsoft.com/office/drawing/2014/main" id="{493F59AA-EACE-4A13-8D76-57C7CBFD2F95}"/>
              </a:ext>
            </a:extLst>
          </p:cNvPr>
          <p:cNvSpPr txBox="1"/>
          <p:nvPr/>
        </p:nvSpPr>
        <p:spPr>
          <a:xfrm>
            <a:off x="715450" y="1419620"/>
            <a:ext cx="10401300" cy="1785104"/>
          </a:xfrm>
          <a:prstGeom prst="rect">
            <a:avLst/>
          </a:prstGeom>
          <a:noFill/>
        </p:spPr>
        <p:txBody>
          <a:bodyPr wrap="square" rtlCol="0">
            <a:spAutoFit/>
          </a:bodyPr>
          <a:lstStyle/>
          <a:p>
            <a:pPr algn="just"/>
            <a:r>
              <a:rPr lang="vi-VN" sz="2200" b="0" i="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Cứ thế này, đồng cỏ sẽ thành </a:t>
            </a:r>
            <a:r>
              <a:rPr lang="vi-VN" sz="2200" b="0" i="0" dirty="0">
                <a:solidFill>
                  <a:srgbClr val="FF0000"/>
                </a:solidFill>
                <a:effectLst/>
                <a:latin typeface="Cambria" panose="02040503050406030204" pitchFamily="18" charset="0"/>
                <a:ea typeface="Cambria" panose="02040503050406030204" pitchFamily="18" charset="0"/>
              </a:rPr>
              <a:t>bãi rác</a:t>
            </a:r>
            <a:r>
              <a:rPr lang="vi-VN" sz="2200" b="0" i="0" dirty="0">
                <a:solidFill>
                  <a:srgbClr val="000000"/>
                </a:solidFill>
                <a:effectLst/>
                <a:latin typeface="Cambria" panose="02040503050406030204" pitchFamily="18" charset="0"/>
                <a:ea typeface="Cambria" panose="02040503050406030204" pitchFamily="18" charset="0"/>
              </a:rPr>
              <a:t> mất thôi! – Mư Nhơ thở dài.</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Mư Hoa quay mặt đi, </a:t>
            </a:r>
            <a:r>
              <a:rPr lang="vi-VN" sz="2200" b="0" i="0" dirty="0">
                <a:solidFill>
                  <a:srgbClr val="FF0000"/>
                </a:solidFill>
                <a:effectLst/>
                <a:latin typeface="Cambria" panose="02040503050406030204" pitchFamily="18" charset="0"/>
                <a:ea typeface="Cambria" panose="02040503050406030204" pitchFamily="18" charset="0"/>
              </a:rPr>
              <a:t>giấu</a:t>
            </a:r>
            <a:r>
              <a:rPr lang="vi-VN" sz="2200" b="0" i="0" dirty="0">
                <a:solidFill>
                  <a:srgbClr val="000000"/>
                </a:solidFill>
                <a:effectLst/>
                <a:latin typeface="Cambria" panose="02040503050406030204" pitchFamily="18" charset="0"/>
                <a:ea typeface="Cambria" panose="02040503050406030204" pitchFamily="18" charset="0"/>
              </a:rPr>
              <a:t> những giọt nước mắt:</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 Bọn mình còn đâu chỗ mà </a:t>
            </a:r>
            <a:r>
              <a:rPr lang="vi-VN" sz="2200" b="0" i="0" dirty="0">
                <a:solidFill>
                  <a:srgbClr val="FF0000"/>
                </a:solidFill>
                <a:effectLst/>
                <a:latin typeface="Cambria" panose="02040503050406030204" pitchFamily="18" charset="0"/>
                <a:ea typeface="Cambria" panose="02040503050406030204" pitchFamily="18" charset="0"/>
              </a:rPr>
              <a:t>vui chơi</a:t>
            </a:r>
            <a:r>
              <a:rPr lang="vi-VN" sz="2200" b="0" i="0" dirty="0">
                <a:solidFill>
                  <a:srgbClr val="000000"/>
                </a:solidFill>
                <a:effectLst/>
                <a:latin typeface="Cambria" panose="02040503050406030204" pitchFamily="18" charset="0"/>
                <a:ea typeface="Cambria" panose="02040503050406030204" pitchFamily="18" charset="0"/>
              </a:rPr>
              <a:t>!</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Ja Ka, Ja Prok thì </a:t>
            </a:r>
            <a:r>
              <a:rPr lang="vi-VN" sz="2200" b="0" i="0" dirty="0">
                <a:solidFill>
                  <a:srgbClr val="FF0000"/>
                </a:solidFill>
                <a:effectLst/>
                <a:latin typeface="Cambria" panose="02040503050406030204" pitchFamily="18" charset="0"/>
                <a:ea typeface="Cambria" panose="02040503050406030204" pitchFamily="18" charset="0"/>
              </a:rPr>
              <a:t>rầu rĩ</a:t>
            </a:r>
            <a:r>
              <a:rPr lang="vi-VN" sz="2200" b="0" i="0" dirty="0">
                <a:solidFill>
                  <a:srgbClr val="000000"/>
                </a:solidFill>
                <a:effectLst/>
                <a:latin typeface="Cambria" panose="02040503050406030204" pitchFamily="18" charset="0"/>
                <a:ea typeface="Cambria" panose="02040503050406030204" pitchFamily="18" charset="0"/>
              </a:rPr>
              <a:t>:</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 Biết làm thế nào bây giờ?</a:t>
            </a:r>
          </a:p>
        </p:txBody>
      </p:sp>
      <p:sp>
        <p:nvSpPr>
          <p:cNvPr id="6" name="TextBox 5">
            <a:extLst>
              <a:ext uri="{FF2B5EF4-FFF2-40B4-BE49-F238E27FC236}">
                <a16:creationId xmlns:a16="http://schemas.microsoft.com/office/drawing/2014/main" id="{8290C571-E1C6-4A3C-AD46-41AD610FF714}"/>
              </a:ext>
            </a:extLst>
          </p:cNvPr>
          <p:cNvSpPr txBox="1"/>
          <p:nvPr/>
        </p:nvSpPr>
        <p:spPr>
          <a:xfrm>
            <a:off x="715450" y="3311493"/>
            <a:ext cx="10525125" cy="2800767"/>
          </a:xfrm>
          <a:prstGeom prst="rect">
            <a:avLst/>
          </a:prstGeom>
          <a:noFill/>
        </p:spPr>
        <p:txBody>
          <a:bodyPr wrap="square" rtlCol="0">
            <a:spAutoFit/>
          </a:bodyPr>
          <a:lstStyle/>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Bỗng Mư Hoa hỏi:</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Các cậu có thấy </a:t>
            </a:r>
            <a:r>
              <a:rPr lang="vi-VN" sz="2200" dirty="0">
                <a:solidFill>
                  <a:srgbClr val="FF0000"/>
                </a:solidFill>
                <a:latin typeface="Cambria" panose="02040503050406030204" pitchFamily="18" charset="0"/>
                <a:ea typeface="Cambria" panose="02040503050406030204" pitchFamily="18" charset="0"/>
              </a:rPr>
              <a:t>bầu trời như một vườn hoa</a:t>
            </a:r>
            <a:r>
              <a:rPr lang="vi-VN" sz="2200" dirty="0">
                <a:solidFill>
                  <a:srgbClr val="150309"/>
                </a:solidFill>
                <a:latin typeface="Cambria" panose="02040503050406030204" pitchFamily="18" charset="0"/>
                <a:ea typeface="Cambria" panose="02040503050406030204" pitchFamily="18" charset="0"/>
              </a:rPr>
              <a:t> không?</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Mư Nhơ gật đầu:</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a:t>
            </a:r>
            <a:r>
              <a:rPr lang="vi-VN" sz="2200" dirty="0">
                <a:solidFill>
                  <a:srgbClr val="FF0000"/>
                </a:solidFill>
                <a:latin typeface="Cambria" panose="02040503050406030204" pitchFamily="18" charset="0"/>
                <a:ea typeface="Cambria" panose="02040503050406030204" pitchFamily="18" charset="0"/>
              </a:rPr>
              <a:t>Cánh diều</a:t>
            </a:r>
            <a:r>
              <a:rPr lang="vi-VN" sz="2200" dirty="0">
                <a:solidFill>
                  <a:srgbClr val="150309"/>
                </a:solidFill>
                <a:latin typeface="Cambria" panose="02040503050406030204" pitchFamily="18" charset="0"/>
                <a:ea typeface="Cambria" panose="02040503050406030204" pitchFamily="18" charset="0"/>
              </a:rPr>
              <a:t> giống </a:t>
            </a:r>
            <a:r>
              <a:rPr lang="vi-VN" sz="2200" dirty="0">
                <a:solidFill>
                  <a:srgbClr val="FF0000"/>
                </a:solidFill>
                <a:latin typeface="Cambria" panose="02040503050406030204" pitchFamily="18" charset="0"/>
                <a:ea typeface="Cambria" panose="02040503050406030204" pitchFamily="18" charset="0"/>
              </a:rPr>
              <a:t>hoa ngũ sắc</a:t>
            </a:r>
            <a:r>
              <a:rPr lang="vi-VN" sz="2200" dirty="0">
                <a:solidFill>
                  <a:srgbClr val="150309"/>
                </a:solidFill>
                <a:latin typeface="Cambria" panose="02040503050406030204" pitchFamily="18" charset="0"/>
                <a:ea typeface="Cambria" panose="02040503050406030204" pitchFamily="18" charset="0"/>
              </a:rPr>
              <a:t>, </a:t>
            </a:r>
            <a:r>
              <a:rPr lang="vi-VN" sz="2200" dirty="0">
                <a:solidFill>
                  <a:srgbClr val="FF0000"/>
                </a:solidFill>
                <a:latin typeface="Cambria" panose="02040503050406030204" pitchFamily="18" charset="0"/>
                <a:ea typeface="Cambria" panose="02040503050406030204" pitchFamily="18" charset="0"/>
              </a:rPr>
              <a:t>đám mây</a:t>
            </a:r>
            <a:r>
              <a:rPr lang="vi-VN" sz="2200" dirty="0">
                <a:solidFill>
                  <a:srgbClr val="150309"/>
                </a:solidFill>
                <a:latin typeface="Cambria" panose="02040503050406030204" pitchFamily="18" charset="0"/>
                <a:ea typeface="Cambria" panose="02040503050406030204" pitchFamily="18" charset="0"/>
              </a:rPr>
              <a:t> giống </a:t>
            </a:r>
            <a:r>
              <a:rPr lang="vi-VN" sz="2200" dirty="0">
                <a:solidFill>
                  <a:srgbClr val="FF0000"/>
                </a:solidFill>
                <a:latin typeface="Cambria" panose="02040503050406030204" pitchFamily="18" charset="0"/>
                <a:ea typeface="Cambria" panose="02040503050406030204" pitchFamily="18" charset="0"/>
              </a:rPr>
              <a:t>hoa cúc trắng</a:t>
            </a:r>
            <a:r>
              <a:rPr lang="vi-VN" sz="2200" dirty="0">
                <a:solidFill>
                  <a:srgbClr val="150309"/>
                </a:solidFill>
                <a:latin typeface="Cambria" panose="02040503050406030204" pitchFamily="18" charset="0"/>
                <a:ea typeface="Cambria" panose="02040503050406030204" pitchFamily="18" charset="0"/>
              </a:rPr>
              <a:t>,...</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Mư Hoa bật dậy:</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Chúng ta sẽ </a:t>
            </a:r>
            <a:r>
              <a:rPr lang="vi-VN" sz="2200" dirty="0">
                <a:solidFill>
                  <a:srgbClr val="FF0000"/>
                </a:solidFill>
                <a:latin typeface="Cambria" panose="02040503050406030204" pitchFamily="18" charset="0"/>
                <a:ea typeface="Cambria" panose="02040503050406030204" pitchFamily="18" charset="0"/>
              </a:rPr>
              <a:t>biến</a:t>
            </a:r>
            <a:r>
              <a:rPr lang="vi-VN" sz="2200" dirty="0">
                <a:solidFill>
                  <a:srgbClr val="150309"/>
                </a:solidFill>
                <a:latin typeface="Cambria" panose="02040503050406030204" pitchFamily="18" charset="0"/>
                <a:ea typeface="Cambria" panose="02040503050406030204" pitchFamily="18" charset="0"/>
              </a:rPr>
              <a:t> nơi đây thành </a:t>
            </a:r>
            <a:r>
              <a:rPr lang="vi-VN" sz="2200" dirty="0">
                <a:solidFill>
                  <a:srgbClr val="FF0000"/>
                </a:solidFill>
                <a:latin typeface="Cambria" panose="02040503050406030204" pitchFamily="18" charset="0"/>
                <a:ea typeface="Cambria" panose="02040503050406030204" pitchFamily="18" charset="0"/>
              </a:rPr>
              <a:t>cánh đồng hoa</a:t>
            </a:r>
            <a:r>
              <a:rPr lang="vi-VN" sz="2200" dirty="0">
                <a:solidFill>
                  <a:srgbClr val="150309"/>
                </a:solidFill>
                <a:latin typeface="Cambria" panose="02040503050406030204" pitchFamily="18" charset="0"/>
                <a:ea typeface="Cambria" panose="02040503050406030204" pitchFamily="18" charset="0"/>
              </a:rPr>
              <a:t>. Mọi người không nỡ lấy cánh đồng đẹp làm chỗ đổ rác đâu.</a:t>
            </a:r>
          </a:p>
          <a:p>
            <a:pPr algn="just"/>
            <a:r>
              <a:rPr lang="en-US" sz="2200">
                <a:solidFill>
                  <a:srgbClr val="150309"/>
                </a:solidFill>
                <a:latin typeface="Cambria" panose="02040503050406030204" pitchFamily="18" charset="0"/>
                <a:ea typeface="Cambria" panose="02040503050406030204" pitchFamily="18" charset="0"/>
              </a:rPr>
              <a:t>   </a:t>
            </a:r>
            <a:endParaRPr lang="vi-VN" sz="2200" dirty="0">
              <a:solidFill>
                <a:srgbClr val="150309"/>
              </a:solidFill>
              <a:latin typeface="Cambria" panose="02040503050406030204" pitchFamily="18" charset="0"/>
              <a:ea typeface="Cambria" panose="02040503050406030204" pitchFamily="18" charset="0"/>
            </a:endParaRPr>
          </a:p>
        </p:txBody>
      </p:sp>
      <p:sp>
        <p:nvSpPr>
          <p:cNvPr id="3" name="Speech Bubble: Rectangle 2">
            <a:extLst>
              <a:ext uri="{FF2B5EF4-FFF2-40B4-BE49-F238E27FC236}">
                <a16:creationId xmlns:a16="http://schemas.microsoft.com/office/drawing/2014/main" id="{8588EF69-556A-47CA-BD23-376C0D8A2DAF}"/>
              </a:ext>
            </a:extLst>
          </p:cNvPr>
          <p:cNvSpPr/>
          <p:nvPr/>
        </p:nvSpPr>
        <p:spPr>
          <a:xfrm>
            <a:off x="8882343" y="333063"/>
            <a:ext cx="3309658" cy="1646208"/>
          </a:xfrm>
          <a:prstGeom prst="wedgeRectCallout">
            <a:avLst>
              <a:gd name="adj1" fmla="val -65187"/>
              <a:gd name="adj2" fmla="val 529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7A9150B-4DE3-4336-997C-0C6346CDA4E1}"/>
              </a:ext>
            </a:extLst>
          </p:cNvPr>
          <p:cNvSpPr txBox="1"/>
          <p:nvPr/>
        </p:nvSpPr>
        <p:spPr>
          <a:xfrm>
            <a:off x="8882343" y="491613"/>
            <a:ext cx="3309658" cy="1323439"/>
          </a:xfrm>
          <a:prstGeom prst="rect">
            <a:avLst/>
          </a:prstGeom>
          <a:noFill/>
        </p:spPr>
        <p:txBody>
          <a:bodyPr wrap="square" rtlCol="0">
            <a:spAutoFit/>
          </a:bodyPr>
          <a:lstStyle/>
          <a:p>
            <a:pPr lvl="0" algn="just">
              <a:defRPr/>
            </a:pPr>
            <a:r>
              <a:rPr lang="en-US" sz="2000" dirty="0">
                <a:solidFill>
                  <a:schemeClr val="bg1"/>
                </a:solidFill>
                <a:latin typeface="Cambria" panose="02040503050406030204" pitchFamily="18" charset="0"/>
                <a:ea typeface="Cambria" panose="02040503050406030204" pitchFamily="18" charset="0"/>
              </a:rPr>
              <a:t>G</a:t>
            </a:r>
            <a:r>
              <a:rPr lang="vi-VN" sz="2000" dirty="0">
                <a:solidFill>
                  <a:schemeClr val="bg1"/>
                </a:solidFill>
                <a:latin typeface="Cambria" panose="02040503050406030204" pitchFamily="18" charset="0"/>
                <a:ea typeface="Cambria" panose="02040503050406030204" pitchFamily="18" charset="0"/>
              </a:rPr>
              <a:t>iọng</a:t>
            </a:r>
            <a:r>
              <a:rPr lang="en-US" sz="2000" dirty="0">
                <a:solidFill>
                  <a:schemeClr val="bg1"/>
                </a:solidFill>
                <a:latin typeface="Cambria" panose="02040503050406030204" pitchFamily="18" charset="0"/>
                <a:ea typeface="Cambria" panose="02040503050406030204" pitchFamily="18" charset="0"/>
              </a:rPr>
              <a:t> </a:t>
            </a:r>
            <a:r>
              <a:rPr lang="en-US" sz="2000" dirty="0" err="1">
                <a:solidFill>
                  <a:schemeClr val="bg1"/>
                </a:solidFill>
                <a:latin typeface="Cambria" panose="02040503050406030204" pitchFamily="18" charset="0"/>
                <a:ea typeface="Cambria" panose="02040503050406030204" pitchFamily="18" charset="0"/>
              </a:rPr>
              <a:t>đọc</a:t>
            </a:r>
            <a:r>
              <a:rPr lang="vi-VN" sz="2000" dirty="0">
                <a:solidFill>
                  <a:schemeClr val="bg1"/>
                </a:solidFill>
                <a:latin typeface="Cambria" panose="02040503050406030204" pitchFamily="18" charset="0"/>
                <a:ea typeface="Cambria" panose="02040503050406030204" pitchFamily="18" charset="0"/>
              </a:rPr>
              <a:t> chậm, buồn để thể hiện tâm trạng của các bạn nhỏ khi thấy đồng cỏ có nguy cơ trở thành </a:t>
            </a:r>
            <a:r>
              <a:rPr lang="vi-VN" sz="2000">
                <a:solidFill>
                  <a:schemeClr val="bg1"/>
                </a:solidFill>
                <a:latin typeface="Cambria" panose="02040503050406030204" pitchFamily="18" charset="0"/>
                <a:ea typeface="Cambria" panose="02040503050406030204" pitchFamily="18" charset="0"/>
              </a:rPr>
              <a:t>bãi rác</a:t>
            </a:r>
            <a:r>
              <a:rPr lang="en-US" sz="2000">
                <a:solidFill>
                  <a:schemeClr val="bg1"/>
                </a:solidFill>
                <a:latin typeface="Cambria" panose="02040503050406030204" pitchFamily="18" charset="0"/>
                <a:ea typeface="Cambria" panose="02040503050406030204" pitchFamily="18" charset="0"/>
              </a:rPr>
              <a:t>.</a:t>
            </a:r>
            <a:endParaRPr lang="en-US" sz="2000" dirty="0">
              <a:solidFill>
                <a:schemeClr val="bg1"/>
              </a:solidFill>
              <a:latin typeface="Cambria" panose="02040503050406030204" pitchFamily="18" charset="0"/>
              <a:ea typeface="Cambria" panose="02040503050406030204" pitchFamily="18" charset="0"/>
            </a:endParaRPr>
          </a:p>
        </p:txBody>
      </p:sp>
      <p:sp>
        <p:nvSpPr>
          <p:cNvPr id="10" name="Speech Bubble: Rectangle 9">
            <a:extLst>
              <a:ext uri="{FF2B5EF4-FFF2-40B4-BE49-F238E27FC236}">
                <a16:creationId xmlns:a16="http://schemas.microsoft.com/office/drawing/2014/main" id="{4BBD8EAB-BCEE-4E6D-8C90-86933E5E0304}"/>
              </a:ext>
            </a:extLst>
          </p:cNvPr>
          <p:cNvSpPr/>
          <p:nvPr/>
        </p:nvSpPr>
        <p:spPr>
          <a:xfrm>
            <a:off x="8882343" y="2584884"/>
            <a:ext cx="3309658" cy="1646208"/>
          </a:xfrm>
          <a:prstGeom prst="wedgeRectCallout">
            <a:avLst>
              <a:gd name="adj1" fmla="val -77427"/>
              <a:gd name="adj2" fmla="val 332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F158E43-1A0C-4E3A-8963-E89BD35A7934}"/>
              </a:ext>
            </a:extLst>
          </p:cNvPr>
          <p:cNvSpPr txBox="1"/>
          <p:nvPr/>
        </p:nvSpPr>
        <p:spPr>
          <a:xfrm>
            <a:off x="9034743" y="2855442"/>
            <a:ext cx="3004857" cy="1015663"/>
          </a:xfrm>
          <a:prstGeom prst="rect">
            <a:avLst/>
          </a:prstGeom>
          <a:noFill/>
        </p:spPr>
        <p:txBody>
          <a:bodyPr wrap="square" rtlCol="0">
            <a:spAutoFit/>
          </a:bodyPr>
          <a:lstStyle/>
          <a:p>
            <a:pPr lvl="0" algn="just">
              <a:defRPr/>
            </a:pPr>
            <a:r>
              <a:rPr lang="en-US" sz="2000">
                <a:solidFill>
                  <a:schemeClr val="bg1"/>
                </a:solidFill>
                <a:latin typeface="Cambria" panose="02040503050406030204" pitchFamily="18" charset="0"/>
                <a:ea typeface="Cambria" panose="02040503050406030204" pitchFamily="18" charset="0"/>
              </a:rPr>
              <a:t>G</a:t>
            </a:r>
            <a:r>
              <a:rPr lang="vi-VN" sz="2000" dirty="0">
                <a:solidFill>
                  <a:schemeClr val="bg1"/>
                </a:solidFill>
                <a:latin typeface="Cambria" panose="02040503050406030204" pitchFamily="18" charset="0"/>
                <a:ea typeface="Cambria" panose="02040503050406030204" pitchFamily="18" charset="0"/>
              </a:rPr>
              <a:t>iọng nhanh, vui tươi thể hiện tâm </a:t>
            </a:r>
            <a:r>
              <a:rPr lang="en-US" sz="2000" dirty="0" err="1">
                <a:solidFill>
                  <a:schemeClr val="bg1"/>
                </a:solidFill>
                <a:latin typeface="Cambria" panose="02040503050406030204" pitchFamily="18" charset="0"/>
                <a:ea typeface="Cambria" panose="02040503050406030204" pitchFamily="18" charset="0"/>
              </a:rPr>
              <a:t>trạng</a:t>
            </a:r>
            <a:r>
              <a:rPr lang="en-US" sz="2000" dirty="0">
                <a:solidFill>
                  <a:schemeClr val="bg1"/>
                </a:solidFill>
                <a:latin typeface="Cambria" panose="02040503050406030204" pitchFamily="18" charset="0"/>
                <a:ea typeface="Cambria" panose="02040503050406030204" pitchFamily="18" charset="0"/>
              </a:rPr>
              <a:t> </a:t>
            </a:r>
            <a:r>
              <a:rPr lang="vi-VN" sz="2000" dirty="0">
                <a:solidFill>
                  <a:schemeClr val="bg1"/>
                </a:solidFill>
                <a:latin typeface="Cambria" panose="02040503050406030204" pitchFamily="18" charset="0"/>
                <a:ea typeface="Cambria" panose="02040503050406030204" pitchFamily="18" charset="0"/>
              </a:rPr>
              <a:t>khi </a:t>
            </a:r>
            <a:r>
              <a:rPr lang="en-US" sz="2000" dirty="0" err="1">
                <a:solidFill>
                  <a:schemeClr val="bg1"/>
                </a:solidFill>
                <a:latin typeface="Cambria" panose="02040503050406030204" pitchFamily="18" charset="0"/>
                <a:ea typeface="Cambria" panose="02040503050406030204" pitchFamily="18" charset="0"/>
              </a:rPr>
              <a:t>các</a:t>
            </a:r>
            <a:r>
              <a:rPr lang="en-US" sz="2000" dirty="0">
                <a:solidFill>
                  <a:schemeClr val="bg1"/>
                </a:solidFill>
                <a:latin typeface="Cambria" panose="02040503050406030204" pitchFamily="18" charset="0"/>
                <a:ea typeface="Cambria" panose="02040503050406030204" pitchFamily="18" charset="0"/>
              </a:rPr>
              <a:t> </a:t>
            </a:r>
            <a:r>
              <a:rPr lang="en-US" sz="2000" dirty="0" err="1">
                <a:solidFill>
                  <a:schemeClr val="bg1"/>
                </a:solidFill>
                <a:latin typeface="Cambria" panose="02040503050406030204" pitchFamily="18" charset="0"/>
                <a:ea typeface="Cambria" panose="02040503050406030204" pitchFamily="18" charset="0"/>
              </a:rPr>
              <a:t>bạn</a:t>
            </a:r>
            <a:r>
              <a:rPr lang="en-US" sz="2000" dirty="0">
                <a:solidFill>
                  <a:schemeClr val="bg1"/>
                </a:solidFill>
                <a:latin typeface="Cambria" panose="02040503050406030204" pitchFamily="18" charset="0"/>
                <a:ea typeface="Cambria" panose="02040503050406030204" pitchFamily="18" charset="0"/>
              </a:rPr>
              <a:t> nhỏ </a:t>
            </a:r>
            <a:r>
              <a:rPr lang="vi-VN" sz="2000" dirty="0">
                <a:solidFill>
                  <a:schemeClr val="bg1"/>
                </a:solidFill>
                <a:latin typeface="Cambria" panose="02040503050406030204" pitchFamily="18" charset="0"/>
                <a:ea typeface="Cambria" panose="02040503050406030204" pitchFamily="18" charset="0"/>
              </a:rPr>
              <a:t>nghĩ ra ý tưởn</a:t>
            </a:r>
            <a:r>
              <a:rPr lang="en-US" sz="2000" dirty="0">
                <a:solidFill>
                  <a:schemeClr val="bg1"/>
                </a:solidFill>
                <a:latin typeface="Cambria" panose="02040503050406030204" pitchFamily="18" charset="0"/>
                <a:ea typeface="Cambria" panose="02040503050406030204" pitchFamily="18" charset="0"/>
              </a:rPr>
              <a:t>g.</a:t>
            </a:r>
            <a:endParaRPr lang="vi-VN" sz="20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59985339"/>
      </p:ext>
    </p:extLst>
  </p:cSld>
  <p:clrMapOvr>
    <a:masterClrMapping/>
  </p:clrMapOvr>
  <p:transition spd="slow">
    <p:pull/>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4"/>
          <a:stretch>
            <a:fillRect/>
          </a:stretch>
        </p:blipFill>
        <p:spPr>
          <a:xfrm>
            <a:off x="2043551" y="2319868"/>
            <a:ext cx="7923727" cy="4538133"/>
          </a:xfrm>
          <a:prstGeom prst="rect">
            <a:avLst/>
          </a:prstGeom>
          <a:effectLst/>
        </p:spPr>
      </p:pic>
      <p:sp>
        <p:nvSpPr>
          <p:cNvPr id="5" name="TextBox 4">
            <a:extLst>
              <a:ext uri="{FF2B5EF4-FFF2-40B4-BE49-F238E27FC236}">
                <a16:creationId xmlns:a16="http://schemas.microsoft.com/office/drawing/2014/main" id="{787CB568-FBE9-40E0-8A09-AC813B4C3EB6}"/>
              </a:ext>
            </a:extLst>
          </p:cNvPr>
          <p:cNvSpPr txBox="1"/>
          <p:nvPr/>
        </p:nvSpPr>
        <p:spPr>
          <a:xfrm>
            <a:off x="2379954" y="1076445"/>
            <a:ext cx="7250919" cy="3067292"/>
          </a:xfrm>
          <a:prstGeom prst="rect">
            <a:avLst/>
          </a:prstGeom>
          <a:noFill/>
        </p:spPr>
        <p:txBody>
          <a:bodyPr wrap="square" rtlCol="0">
            <a:prstTxWarp prst="textArchUp">
              <a:avLst/>
            </a:prstTxWarp>
            <a:spAutoFit/>
          </a:bodyPr>
          <a:lstStyle/>
          <a:p>
            <a:r>
              <a:rPr lang="en-US" sz="6600">
                <a:solidFill>
                  <a:srgbClr val="FF0000"/>
                </a:solidFill>
                <a:effectLst>
                  <a:outerShdw blurRad="50800" dist="38100" dir="2700000" algn="tl" rotWithShape="0">
                    <a:prstClr val="black">
                      <a:alpha val="40000"/>
                    </a:prstClr>
                  </a:outerShdw>
                </a:effectLst>
                <a:latin typeface="#9Slide01 Tieu de ngan" panose="00000800000000000000" pitchFamily="2" charset="0"/>
              </a:rPr>
              <a:t>THI ĐỌC DIỄN CẢM</a:t>
            </a:r>
          </a:p>
        </p:txBody>
      </p:sp>
    </p:spTree>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4"/>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5"/>
          <a:stretch>
            <a:fillRect/>
          </a:stretch>
        </p:blipFill>
        <p:spPr>
          <a:xfrm>
            <a:off x="0" y="112312"/>
            <a:ext cx="11979678" cy="999831"/>
          </a:xfrm>
          <a:prstGeom prst="rect">
            <a:avLst/>
          </a:prstGeom>
        </p:spPr>
      </p:pic>
    </p:spTree>
    <p:extLst>
      <p:ext uri="{BB962C8B-B14F-4D97-AF65-F5344CB8AC3E}">
        <p14:creationId xmlns:p14="http://schemas.microsoft.com/office/powerpoint/2010/main" val="307524563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r="12439" b="6086"/>
          <a:stretch/>
        </p:blipFill>
        <p:spPr>
          <a:xfrm>
            <a:off x="938050" y="240890"/>
            <a:ext cx="10722301" cy="5626511"/>
          </a:xfrm>
          <a:prstGeom prst="rect">
            <a:avLst/>
          </a:prstGeom>
        </p:spPr>
      </p:pic>
      <p:pic>
        <p:nvPicPr>
          <p:cNvPr id="2" name="Picture 1">
            <a:extLst>
              <a:ext uri="{FF2B5EF4-FFF2-40B4-BE49-F238E27FC236}">
                <a16:creationId xmlns:a16="http://schemas.microsoft.com/office/drawing/2014/main" id="{B0003BF1-E0F8-E31A-8A25-EAC3F794E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648" y="2458275"/>
            <a:ext cx="3792041" cy="4700423"/>
          </a:xfrm>
          <a:prstGeom prst="rect">
            <a:avLst/>
          </a:prstGeom>
        </p:spPr>
      </p:pic>
      <p:pic>
        <p:nvPicPr>
          <p:cNvPr id="3" name="图片 9">
            <a:extLst>
              <a:ext uri="{FF2B5EF4-FFF2-40B4-BE49-F238E27FC236}">
                <a16:creationId xmlns:a16="http://schemas.microsoft.com/office/drawing/2014/main" id="{DB42C34B-C386-1D93-8756-4CB5F65EB7C3}"/>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435187" y="2717215"/>
            <a:ext cx="3822007" cy="4700454"/>
          </a:xfrm>
          <a:prstGeom prst="rect">
            <a:avLst/>
          </a:prstGeom>
        </p:spPr>
      </p:pic>
      <p:pic>
        <p:nvPicPr>
          <p:cNvPr id="5" name="Picture 4">
            <a:extLst>
              <a:ext uri="{FF2B5EF4-FFF2-40B4-BE49-F238E27FC236}">
                <a16:creationId xmlns:a16="http://schemas.microsoft.com/office/drawing/2014/main" id="{06C56C0C-F7C4-921E-3C6E-6341E5AC06B0}"/>
              </a:ext>
            </a:extLst>
          </p:cNvPr>
          <p:cNvPicPr>
            <a:picLocks noChangeAspect="1"/>
          </p:cNvPicPr>
          <p:nvPr/>
        </p:nvPicPr>
        <p:blipFill>
          <a:blip r:embed="rId6"/>
          <a:stretch>
            <a:fillRect/>
          </a:stretch>
        </p:blipFill>
        <p:spPr>
          <a:xfrm>
            <a:off x="2416365" y="1878981"/>
            <a:ext cx="7340220" cy="2566638"/>
          </a:xfrm>
          <a:prstGeom prst="rect">
            <a:avLst/>
          </a:prstGeom>
        </p:spPr>
      </p:pic>
    </p:spTree>
    <p:extLst>
      <p:ext uri="{BB962C8B-B14F-4D97-AF65-F5344CB8AC3E}">
        <p14:creationId xmlns:p14="http://schemas.microsoft.com/office/powerpoint/2010/main" val="410494490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333374"/>
            <a:ext cx="11346426" cy="62769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3" name="TextBox 2">
            <a:extLst>
              <a:ext uri="{FF2B5EF4-FFF2-40B4-BE49-F238E27FC236}">
                <a16:creationId xmlns:a16="http://schemas.microsoft.com/office/drawing/2014/main" id="{BD1E1A90-9AD8-BC90-BE36-4721F706D1E4}"/>
              </a:ext>
            </a:extLst>
          </p:cNvPr>
          <p:cNvSpPr txBox="1"/>
          <p:nvPr/>
        </p:nvSpPr>
        <p:spPr>
          <a:xfrm>
            <a:off x="723900" y="514350"/>
            <a:ext cx="10868025" cy="584775"/>
          </a:xfrm>
          <a:prstGeom prst="rect">
            <a:avLst/>
          </a:prstGeom>
          <a:noFill/>
        </p:spPr>
        <p:txBody>
          <a:bodyPr wrap="square" rtlCol="0">
            <a:spAutoFit/>
          </a:bodyPr>
          <a:lstStyle/>
          <a:p>
            <a:pPr algn="just"/>
            <a:r>
              <a:rPr lang="en-US" sz="3200" b="1" i="0" dirty="0">
                <a:solidFill>
                  <a:srgbClr val="000000"/>
                </a:solidFill>
                <a:effectLst/>
                <a:latin typeface="Cambria" panose="02040503050406030204" pitchFamily="18" charset="0"/>
                <a:ea typeface="Cambria" panose="02040503050406030204" pitchFamily="18" charset="0"/>
              </a:rPr>
              <a:t>1. </a:t>
            </a:r>
            <a:r>
              <a:rPr lang="vi-VN" sz="3200" b="1" i="0" dirty="0">
                <a:solidFill>
                  <a:srgbClr val="000000"/>
                </a:solidFill>
                <a:effectLst/>
                <a:latin typeface="Cambria" panose="02040503050406030204" pitchFamily="18" charset="0"/>
                <a:ea typeface="Cambria" panose="02040503050406030204" pitchFamily="18" charset="0"/>
              </a:rPr>
              <a:t> Xếp những từ in đậm dưới đây vào nhóm thích hợp.</a:t>
            </a:r>
            <a:endParaRPr lang="en-US" sz="32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BE7F4902-47CF-C6AB-E8BF-AEAB42F6DEA7}"/>
              </a:ext>
            </a:extLst>
          </p:cNvPr>
          <p:cNvSpPr txBox="1"/>
          <p:nvPr/>
        </p:nvSpPr>
        <p:spPr>
          <a:xfrm>
            <a:off x="676275" y="1590675"/>
            <a:ext cx="10629900" cy="2246769"/>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 Mỗi lần Ja Ka vỗ trống, các bạn lại cùng múa hát </a:t>
            </a:r>
            <a:r>
              <a:rPr lang="vi-VN" sz="2800" b="1" i="0" dirty="0">
                <a:solidFill>
                  <a:srgbClr val="000000"/>
                </a:solidFill>
                <a:effectLst/>
                <a:latin typeface="Cambria" panose="02040503050406030204" pitchFamily="18" charset="0"/>
                <a:ea typeface="Cambria" panose="02040503050406030204" pitchFamily="18" charset="0"/>
              </a:rPr>
              <a:t>tưng bừng</a:t>
            </a:r>
            <a:r>
              <a:rPr lang="vi-VN" sz="2800" b="0" i="0" dirty="0">
                <a:solidFill>
                  <a:srgbClr val="000000"/>
                </a:solidFill>
                <a:effectLst/>
                <a:latin typeface="Cambria" panose="02040503050406030204" pitchFamily="18" charset="0"/>
                <a:ea typeface="Cambria" panose="02040503050406030204" pitchFamily="18" charset="0"/>
              </a:rPr>
              <a:t>.</a:t>
            </a:r>
          </a:p>
          <a:p>
            <a:pPr algn="just"/>
            <a:r>
              <a:rPr lang="vi-VN" sz="2800" b="0" i="0" dirty="0">
                <a:solidFill>
                  <a:srgbClr val="000000"/>
                </a:solidFill>
                <a:effectLst/>
                <a:latin typeface="Cambria" panose="02040503050406030204" pitchFamily="18" charset="0"/>
                <a:ea typeface="Cambria" panose="02040503050406030204" pitchFamily="18" charset="0"/>
              </a:rPr>
              <a:t>– Bọn mình còn đâu chỗ mà </a:t>
            </a:r>
            <a:r>
              <a:rPr lang="vi-VN" sz="2800" b="1" i="0" dirty="0">
                <a:solidFill>
                  <a:srgbClr val="000000"/>
                </a:solidFill>
                <a:effectLst/>
                <a:latin typeface="Cambria" panose="02040503050406030204" pitchFamily="18" charset="0"/>
                <a:ea typeface="Cambria" panose="02040503050406030204" pitchFamily="18" charset="0"/>
              </a:rPr>
              <a:t>vui chơi!</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 Biết ý tưởng đó, nhiều cô bác trong làng đã </a:t>
            </a:r>
            <a:r>
              <a:rPr lang="vi-VN" sz="2800" b="1" i="0" dirty="0">
                <a:solidFill>
                  <a:srgbClr val="000000"/>
                </a:solidFill>
                <a:effectLst/>
                <a:latin typeface="Cambria" panose="02040503050406030204" pitchFamily="18" charset="0"/>
                <a:ea typeface="Cambria" panose="02040503050406030204" pitchFamily="18" charset="0"/>
              </a:rPr>
              <a:t>hưởng ứng</a:t>
            </a:r>
            <a:r>
              <a:rPr lang="vi-VN" sz="2800" b="0" i="0" dirty="0">
                <a:solidFill>
                  <a:srgbClr val="000000"/>
                </a:solidFill>
                <a:effectLst/>
                <a:latin typeface="Cambria" panose="02040503050406030204" pitchFamily="18" charset="0"/>
                <a:ea typeface="Cambria" panose="02040503050406030204" pitchFamily="18" charset="0"/>
              </a:rPr>
              <a:t>.</a:t>
            </a:r>
          </a:p>
          <a:p>
            <a:pPr algn="just"/>
            <a:r>
              <a:rPr lang="vi-VN" sz="2800" b="0" i="0" dirty="0">
                <a:solidFill>
                  <a:srgbClr val="000000"/>
                </a:solidFill>
                <a:effectLst/>
                <a:latin typeface="Cambria" panose="02040503050406030204" pitchFamily="18" charset="0"/>
                <a:ea typeface="Cambria" panose="02040503050406030204" pitchFamily="18" charset="0"/>
              </a:rPr>
              <a:t>– Nhóm bạn vui mừng nhảy múa, ca hát giữa muôn hoa rực rỡ, trong tiếng trống </a:t>
            </a:r>
            <a:r>
              <a:rPr lang="vi-VN" sz="2800" b="1" i="0" dirty="0">
                <a:solidFill>
                  <a:srgbClr val="000000"/>
                </a:solidFill>
                <a:effectLst/>
                <a:latin typeface="Cambria" panose="02040503050406030204" pitchFamily="18" charset="0"/>
                <a:ea typeface="Cambria" panose="02040503050406030204" pitchFamily="18" charset="0"/>
              </a:rPr>
              <a:t>rộn ràng</a:t>
            </a:r>
            <a:r>
              <a:rPr lang="vi-VN" sz="2800" b="0" i="0" dirty="0">
                <a:solidFill>
                  <a:srgbClr val="000000"/>
                </a:solidFill>
                <a:effectLst/>
                <a:latin typeface="Cambria" panose="02040503050406030204" pitchFamily="18" charset="0"/>
                <a:ea typeface="Cambria" panose="02040503050406030204" pitchFamily="18" charset="0"/>
              </a:rPr>
              <a:t>.</a:t>
            </a:r>
          </a:p>
        </p:txBody>
      </p:sp>
      <p:grpSp>
        <p:nvGrpSpPr>
          <p:cNvPr id="10" name="Group 9">
            <a:extLst>
              <a:ext uri="{FF2B5EF4-FFF2-40B4-BE49-F238E27FC236}">
                <a16:creationId xmlns:a16="http://schemas.microsoft.com/office/drawing/2014/main" id="{BDB4981C-D350-B8DD-2027-51B46EB3F3A3}"/>
              </a:ext>
            </a:extLst>
          </p:cNvPr>
          <p:cNvGrpSpPr/>
          <p:nvPr/>
        </p:nvGrpSpPr>
        <p:grpSpPr>
          <a:xfrm>
            <a:off x="476250" y="4305299"/>
            <a:ext cx="4324350" cy="2352675"/>
            <a:chOff x="476250" y="4305299"/>
            <a:chExt cx="4324350" cy="2352675"/>
          </a:xfrm>
        </p:grpSpPr>
        <p:pic>
          <p:nvPicPr>
            <p:cNvPr id="6" name="Picture 5">
              <a:extLst>
                <a:ext uri="{FF2B5EF4-FFF2-40B4-BE49-F238E27FC236}">
                  <a16:creationId xmlns:a16="http://schemas.microsoft.com/office/drawing/2014/main" id="{5DDAE141-B3A8-1D4A-B2FC-68F169487D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50" y="4305299"/>
              <a:ext cx="4324350" cy="2352675"/>
            </a:xfrm>
            <a:prstGeom prst="rect">
              <a:avLst/>
            </a:prstGeom>
          </p:spPr>
        </p:pic>
        <p:sp>
          <p:nvSpPr>
            <p:cNvPr id="9" name="Rectangle 8">
              <a:extLst>
                <a:ext uri="{FF2B5EF4-FFF2-40B4-BE49-F238E27FC236}">
                  <a16:creationId xmlns:a16="http://schemas.microsoft.com/office/drawing/2014/main" id="{CFECDB31-E62A-6770-5C74-EFEAB937B686}"/>
                </a:ext>
              </a:extLst>
            </p:cNvPr>
            <p:cNvSpPr/>
            <p:nvPr/>
          </p:nvSpPr>
          <p:spPr>
            <a:xfrm>
              <a:off x="1847850" y="5743575"/>
              <a:ext cx="1800225" cy="5429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Động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từ</a:t>
              </a:r>
              <a:endParaRPr lang="en-US" sz="2800" b="1" dirty="0">
                <a:solidFill>
                  <a:srgbClr val="FF0000"/>
                </a:solidFill>
                <a:latin typeface="Cambria" panose="02040503050406030204" pitchFamily="18" charset="0"/>
                <a:ea typeface="Cambria" panose="02040503050406030204" pitchFamily="18" charset="0"/>
              </a:endParaRPr>
            </a:p>
          </p:txBody>
        </p:sp>
      </p:grpSp>
      <p:grpSp>
        <p:nvGrpSpPr>
          <p:cNvPr id="12" name="Group 11">
            <a:extLst>
              <a:ext uri="{FF2B5EF4-FFF2-40B4-BE49-F238E27FC236}">
                <a16:creationId xmlns:a16="http://schemas.microsoft.com/office/drawing/2014/main" id="{844049D7-DE14-1244-3784-48BF3C40B7EF}"/>
              </a:ext>
            </a:extLst>
          </p:cNvPr>
          <p:cNvGrpSpPr/>
          <p:nvPr/>
        </p:nvGrpSpPr>
        <p:grpSpPr>
          <a:xfrm>
            <a:off x="6257925" y="4276724"/>
            <a:ext cx="4324350" cy="2352675"/>
            <a:chOff x="476250" y="4305299"/>
            <a:chExt cx="4324350" cy="2352675"/>
          </a:xfrm>
        </p:grpSpPr>
        <p:pic>
          <p:nvPicPr>
            <p:cNvPr id="13" name="Picture 12">
              <a:extLst>
                <a:ext uri="{FF2B5EF4-FFF2-40B4-BE49-F238E27FC236}">
                  <a16:creationId xmlns:a16="http://schemas.microsoft.com/office/drawing/2014/main" id="{EA92B3F6-ECF1-BD67-5F7E-DAE9132211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50" y="4305299"/>
              <a:ext cx="4324350" cy="2352675"/>
            </a:xfrm>
            <a:prstGeom prst="rect">
              <a:avLst/>
            </a:prstGeom>
          </p:spPr>
        </p:pic>
        <p:sp>
          <p:nvSpPr>
            <p:cNvPr id="14" name="Rectangle 13">
              <a:extLst>
                <a:ext uri="{FF2B5EF4-FFF2-40B4-BE49-F238E27FC236}">
                  <a16:creationId xmlns:a16="http://schemas.microsoft.com/office/drawing/2014/main" id="{CF44446E-6FCD-485E-5CB6-1A4977411DDC}"/>
                </a:ext>
              </a:extLst>
            </p:cNvPr>
            <p:cNvSpPr/>
            <p:nvPr/>
          </p:nvSpPr>
          <p:spPr>
            <a:xfrm>
              <a:off x="1847850" y="5743575"/>
              <a:ext cx="1800225" cy="5429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Tính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từ</a:t>
              </a:r>
              <a:endParaRPr lang="en-US" sz="2800" b="1" dirty="0">
                <a:solidFill>
                  <a:srgbClr val="FF0000"/>
                </a:solidFill>
                <a:latin typeface="Cambria" panose="02040503050406030204" pitchFamily="18" charset="0"/>
                <a:ea typeface="Cambria" panose="02040503050406030204" pitchFamily="18" charset="0"/>
              </a:endParaRPr>
            </a:p>
          </p:txBody>
        </p:sp>
      </p:grpSp>
      <p:sp>
        <p:nvSpPr>
          <p:cNvPr id="15" name="TextBox 14">
            <a:extLst>
              <a:ext uri="{FF2B5EF4-FFF2-40B4-BE49-F238E27FC236}">
                <a16:creationId xmlns:a16="http://schemas.microsoft.com/office/drawing/2014/main" id="{F0766D38-387B-66AA-99A5-EE768E2566C6}"/>
              </a:ext>
            </a:extLst>
          </p:cNvPr>
          <p:cNvSpPr txBox="1"/>
          <p:nvPr/>
        </p:nvSpPr>
        <p:spPr>
          <a:xfrm>
            <a:off x="8153400" y="1581150"/>
            <a:ext cx="21812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tưng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bừng</a:t>
            </a:r>
            <a:endParaRPr lang="en-US" sz="2800" b="1"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D41BACCC-5B6C-CBF5-2040-3D7317685090}"/>
              </a:ext>
            </a:extLst>
          </p:cNvPr>
          <p:cNvSpPr txBox="1"/>
          <p:nvPr/>
        </p:nvSpPr>
        <p:spPr>
          <a:xfrm>
            <a:off x="4914900" y="2009775"/>
            <a:ext cx="21812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vui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chơi</a:t>
            </a:r>
            <a:endParaRPr lang="en-US" sz="2800" b="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32646ED7-E501-7389-4C04-8F6B51A5A95A}"/>
              </a:ext>
            </a:extLst>
          </p:cNvPr>
          <p:cNvSpPr txBox="1"/>
          <p:nvPr/>
        </p:nvSpPr>
        <p:spPr>
          <a:xfrm>
            <a:off x="7458075" y="2447925"/>
            <a:ext cx="21812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hưởng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ứng</a:t>
            </a:r>
            <a:endParaRPr lang="en-US" sz="2800" b="1"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F5EA574D-DCBA-6B56-A0FF-323704703ABC}"/>
              </a:ext>
            </a:extLst>
          </p:cNvPr>
          <p:cNvSpPr txBox="1"/>
          <p:nvPr/>
        </p:nvSpPr>
        <p:spPr>
          <a:xfrm>
            <a:off x="2419350" y="3295650"/>
            <a:ext cx="21812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rộn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ràng</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2100759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125E-6 0 L -0.05429 0.52153 " pathEditMode="relative" rAng="0" ptsTypes="AA">
                                      <p:cBhvr>
                                        <p:cTn id="6" dur="2000" fill="hold"/>
                                        <p:tgtEl>
                                          <p:spTgt spid="15"/>
                                        </p:tgtEl>
                                        <p:attrNameLst>
                                          <p:attrName>ppt_x</p:attrName>
                                          <p:attrName>ppt_y</p:attrName>
                                        </p:attrNameLst>
                                      </p:cBhvr>
                                      <p:rCtr x="-2721" y="2606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875E-6 5.55112E-17 L -0.25977 0.46181 " pathEditMode="relative" rAng="0" ptsTypes="AA">
                                      <p:cBhvr>
                                        <p:cTn id="10" dur="2000" fill="hold"/>
                                        <p:tgtEl>
                                          <p:spTgt spid="16"/>
                                        </p:tgtEl>
                                        <p:attrNameLst>
                                          <p:attrName>ppt_x</p:attrName>
                                          <p:attrName>ppt_y</p:attrName>
                                        </p:attrNameLst>
                                      </p:cBhvr>
                                      <p:rCtr x="-12995" y="2307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875E-6 1.11111E-6 L -0.47383 0.34514 " pathEditMode="relative" rAng="0" ptsTypes="AA">
                                      <p:cBhvr>
                                        <p:cTn id="14" dur="2000" fill="hold"/>
                                        <p:tgtEl>
                                          <p:spTgt spid="17"/>
                                        </p:tgtEl>
                                        <p:attrNameLst>
                                          <p:attrName>ppt_x</p:attrName>
                                          <p:attrName>ppt_y</p:attrName>
                                        </p:attrNameLst>
                                      </p:cBhvr>
                                      <p:rCtr x="-23698" y="17245"/>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6.25E-7 0 L 0.42149 0.21042 " pathEditMode="relative" rAng="0" ptsTypes="AA">
                                      <p:cBhvr>
                                        <p:cTn id="18" dur="2000" fill="hold"/>
                                        <p:tgtEl>
                                          <p:spTgt spid="18"/>
                                        </p:tgtEl>
                                        <p:attrNameLst>
                                          <p:attrName>ppt_x</p:attrName>
                                          <p:attrName>ppt_y</p:attrName>
                                        </p:attrNameLst>
                                      </p:cBhvr>
                                      <p:rCtr x="21068" y="105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333374"/>
            <a:ext cx="11346426" cy="62769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3" name="TextBox 2">
            <a:extLst>
              <a:ext uri="{FF2B5EF4-FFF2-40B4-BE49-F238E27FC236}">
                <a16:creationId xmlns:a16="http://schemas.microsoft.com/office/drawing/2014/main" id="{BD1E1A90-9AD8-BC90-BE36-4721F706D1E4}"/>
              </a:ext>
            </a:extLst>
          </p:cNvPr>
          <p:cNvSpPr txBox="1"/>
          <p:nvPr/>
        </p:nvSpPr>
        <p:spPr>
          <a:xfrm>
            <a:off x="723901" y="514350"/>
            <a:ext cx="10401300" cy="1200329"/>
          </a:xfrm>
          <a:prstGeom prst="rect">
            <a:avLst/>
          </a:prstGeom>
          <a:noFill/>
        </p:spPr>
        <p:txBody>
          <a:bodyPr wrap="square" rtlCol="0">
            <a:spAutoFit/>
          </a:bodyPr>
          <a:lstStyle/>
          <a:p>
            <a:pPr lvl="0" algn="just"/>
            <a:r>
              <a:rPr lang="en-US" sz="3600" b="1" dirty="0">
                <a:solidFill>
                  <a:srgbClr val="000000"/>
                </a:solidFill>
                <a:latin typeface="Cambria" panose="02040503050406030204" pitchFamily="18" charset="0"/>
                <a:ea typeface="Cambria" panose="02040503050406030204" pitchFamily="18" charset="0"/>
              </a:rPr>
              <a:t>2. </a:t>
            </a:r>
            <a:r>
              <a:rPr lang="en-US" sz="3600" b="1" dirty="0" err="1">
                <a:solidFill>
                  <a:srgbClr val="000000"/>
                </a:solidFill>
                <a:latin typeface="Cambria" panose="02040503050406030204" pitchFamily="18" charset="0"/>
                <a:ea typeface="Cambria" panose="02040503050406030204" pitchFamily="18" charset="0"/>
              </a:rPr>
              <a:t>Tìm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từ</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có</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thể</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thay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thế</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từ</a:t>
            </a:r>
            <a:r>
              <a:rPr lang="en-US" sz="3600" b="1" dirty="0">
                <a:solidFill>
                  <a:srgbClr val="000000"/>
                </a:solidFill>
                <a:latin typeface="Cambria" panose="02040503050406030204" pitchFamily="18" charset="0"/>
                <a:ea typeface="Cambria" panose="02040503050406030204" pitchFamily="18" charset="0"/>
              </a:rPr>
              <a:t> in </a:t>
            </a:r>
            <a:r>
              <a:rPr lang="en-US" sz="3600" b="1" dirty="0" err="1">
                <a:solidFill>
                  <a:srgbClr val="000000"/>
                </a:solidFill>
                <a:latin typeface="Cambria" panose="02040503050406030204" pitchFamily="18" charset="0"/>
                <a:ea typeface="Cambria" panose="02040503050406030204" pitchFamily="18" charset="0"/>
              </a:rPr>
              <a:t>đậm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trong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mỗi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câu</a:t>
            </a:r>
            <a:r>
              <a:rPr lang="en-US" sz="3600" b="1" dirty="0">
                <a:solidFill>
                  <a:srgbClr val="000000"/>
                </a:solidFill>
                <a:latin typeface="Cambria" panose="02040503050406030204" pitchFamily="18" charset="0"/>
                <a:ea typeface="Cambria" panose="02040503050406030204" pitchFamily="18" charset="0"/>
              </a:rPr>
              <a:t> ở </a:t>
            </a:r>
            <a:r>
              <a:rPr lang="en-US" sz="3600" b="1" dirty="0" err="1">
                <a:solidFill>
                  <a:srgbClr val="000000"/>
                </a:solidFill>
                <a:latin typeface="Cambria" panose="02040503050406030204" pitchFamily="18" charset="0"/>
                <a:ea typeface="Cambria" panose="02040503050406030204" pitchFamily="18" charset="0"/>
              </a:rPr>
              <a:t>bài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tập</a:t>
            </a:r>
            <a:r>
              <a:rPr lang="en-US" sz="3600" b="1" dirty="0">
                <a:solidFill>
                  <a:srgbClr val="000000"/>
                </a:solidFill>
                <a:latin typeface="Cambria" panose="02040503050406030204" pitchFamily="18" charset="0"/>
                <a:ea typeface="Cambria" panose="02040503050406030204" pitchFamily="18" charset="0"/>
              </a:rPr>
              <a:t> 1.</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60EE9305-D947-9F95-6D5C-57A4EE3717A2}"/>
              </a:ext>
            </a:extLst>
          </p:cNvPr>
          <p:cNvPicPr>
            <a:picLocks noChangeAspect="1"/>
          </p:cNvPicPr>
          <p:nvPr/>
        </p:nvPicPr>
        <p:blipFill>
          <a:blip r:embed="rId4"/>
          <a:stretch>
            <a:fillRect/>
          </a:stretch>
        </p:blipFill>
        <p:spPr>
          <a:xfrm>
            <a:off x="1704975" y="2066925"/>
            <a:ext cx="8934450" cy="4007978"/>
          </a:xfrm>
          <a:prstGeom prst="rect">
            <a:avLst/>
          </a:prstGeom>
        </p:spPr>
      </p:pic>
      <p:sp>
        <p:nvSpPr>
          <p:cNvPr id="8" name="TextBox 7">
            <a:extLst>
              <a:ext uri="{FF2B5EF4-FFF2-40B4-BE49-F238E27FC236}">
                <a16:creationId xmlns:a16="http://schemas.microsoft.com/office/drawing/2014/main" id="{38EA0C8C-5318-36C6-8D26-9B3E7176AA20}"/>
              </a:ext>
            </a:extLst>
          </p:cNvPr>
          <p:cNvSpPr txBox="1"/>
          <p:nvPr/>
        </p:nvSpPr>
        <p:spPr>
          <a:xfrm>
            <a:off x="4267200" y="3676650"/>
            <a:ext cx="558165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Rộn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rộn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ràng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sôi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nổi</a:t>
            </a:r>
            <a:r>
              <a:rPr lang="en-US" sz="2800" dirty="0">
                <a:solidFill>
                  <a:srgbClr val="FF000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5DD0497E-650E-D861-5C20-9B236BE815C6}"/>
              </a:ext>
            </a:extLst>
          </p:cNvPr>
          <p:cNvSpPr txBox="1"/>
          <p:nvPr/>
        </p:nvSpPr>
        <p:spPr>
          <a:xfrm>
            <a:off x="3800475" y="4248150"/>
            <a:ext cx="687705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Vui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nghịch</a:t>
            </a:r>
            <a:r>
              <a:rPr lang="en-US" sz="2800" dirty="0">
                <a:solidFill>
                  <a:srgbClr val="FF0000"/>
                </a:solidFill>
                <a:latin typeface="Cambria" panose="02040503050406030204" pitchFamily="18" charset="0"/>
                <a:ea typeface="Cambria" panose="02040503050406030204" pitchFamily="18" charset="0"/>
              </a:rPr>
              <a:t>,…</a:t>
            </a:r>
          </a:p>
        </p:txBody>
      </p:sp>
      <p:sp>
        <p:nvSpPr>
          <p:cNvPr id="19" name="TextBox 18">
            <a:extLst>
              <a:ext uri="{FF2B5EF4-FFF2-40B4-BE49-F238E27FC236}">
                <a16:creationId xmlns:a16="http://schemas.microsoft.com/office/drawing/2014/main" id="{95E20ED1-D1C4-358A-FAA0-2DB851ED905C}"/>
              </a:ext>
            </a:extLst>
          </p:cNvPr>
          <p:cNvSpPr txBox="1"/>
          <p:nvPr/>
        </p:nvSpPr>
        <p:spPr>
          <a:xfrm>
            <a:off x="4181475" y="4772025"/>
            <a:ext cx="558165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Ủng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hộ</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tán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thành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đồng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thuận</a:t>
            </a:r>
            <a:endParaRPr lang="en-US" sz="2800"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F46F5A24-489B-B929-732B-2ED57B540F6E}"/>
              </a:ext>
            </a:extLst>
          </p:cNvPr>
          <p:cNvSpPr txBox="1"/>
          <p:nvPr/>
        </p:nvSpPr>
        <p:spPr>
          <a:xfrm>
            <a:off x="3905250" y="5343525"/>
            <a:ext cx="558165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Rộn</a:t>
            </a:r>
            <a:r>
              <a:rPr lang="en-US" sz="2800" dirty="0">
                <a:solidFill>
                  <a:srgbClr val="FF0000"/>
                </a:solidFill>
                <a:latin typeface="Cambria" panose="02040503050406030204" pitchFamily="18" charset="0"/>
                <a:ea typeface="Cambria" panose="02040503050406030204" pitchFamily="18" charset="0"/>
              </a:rPr>
              <a:t> vang, </a:t>
            </a:r>
            <a:r>
              <a:rPr lang="en-US" sz="2800" dirty="0" err="1">
                <a:solidFill>
                  <a:srgbClr val="FF0000"/>
                </a:solidFill>
                <a:latin typeface="Cambria" panose="02040503050406030204" pitchFamily="18" charset="0"/>
                <a:ea typeface="Cambria" panose="02040503050406030204" pitchFamily="18" charset="0"/>
              </a:rPr>
              <a:t>rộn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âm</a:t>
            </a:r>
            <a:r>
              <a:rPr lang="en-US" sz="2800" dirty="0">
                <a:solidFill>
                  <a:srgbClr val="FF0000"/>
                </a:solidFill>
                <a:latin typeface="Cambria" panose="02040503050406030204" pitchFamily="18" charset="0"/>
                <a:ea typeface="Cambria" panose="02040503050406030204" pitchFamily="18" charset="0"/>
              </a:rPr>
              <a:t> vang,…</a:t>
            </a:r>
          </a:p>
        </p:txBody>
      </p:sp>
    </p:spTree>
    <p:extLst>
      <p:ext uri="{BB962C8B-B14F-4D97-AF65-F5344CB8AC3E}">
        <p14:creationId xmlns:p14="http://schemas.microsoft.com/office/powerpoint/2010/main" val="150984473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9" grpId="0"/>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969324" y="667004"/>
            <a:ext cx="10253352" cy="5523993"/>
          </a:xfrm>
          <a:custGeom>
            <a:avLst/>
            <a:gdLst/>
            <a:ahLst/>
            <a:cxnLst/>
            <a:rect l="l" t="t" r="r" b="b"/>
            <a:pathLst>
              <a:path w="15380028" h="8285990">
                <a:moveTo>
                  <a:pt x="0" y="0"/>
                </a:moveTo>
                <a:lnTo>
                  <a:pt x="15380028" y="0"/>
                </a:lnTo>
                <a:lnTo>
                  <a:pt x="15380028" y="8285990"/>
                </a:lnTo>
                <a:lnTo>
                  <a:pt x="0" y="82859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4" name="Freeform 4"/>
          <p:cNvSpPr/>
          <p:nvPr/>
        </p:nvSpPr>
        <p:spPr>
          <a:xfrm>
            <a:off x="7898276" y="3197706"/>
            <a:ext cx="3989059" cy="3466855"/>
          </a:xfrm>
          <a:custGeom>
            <a:avLst/>
            <a:gdLst/>
            <a:ahLst/>
            <a:cxnLst/>
            <a:rect l="l" t="t" r="r" b="b"/>
            <a:pathLst>
              <a:path w="5983589" h="5200283">
                <a:moveTo>
                  <a:pt x="0" y="0"/>
                </a:moveTo>
                <a:lnTo>
                  <a:pt x="5983589" y="0"/>
                </a:lnTo>
                <a:lnTo>
                  <a:pt x="5983589" y="5200283"/>
                </a:lnTo>
                <a:lnTo>
                  <a:pt x="0" y="52002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3240998" y="4931133"/>
            <a:ext cx="4876800" cy="2292096"/>
          </a:xfrm>
          <a:custGeom>
            <a:avLst/>
            <a:gdLst/>
            <a:ahLst/>
            <a:cxnLst/>
            <a:rect l="l" t="t" r="r" b="b"/>
            <a:pathLst>
              <a:path w="7315200" h="3438144">
                <a:moveTo>
                  <a:pt x="0" y="0"/>
                </a:moveTo>
                <a:lnTo>
                  <a:pt x="7315200" y="0"/>
                </a:lnTo>
                <a:lnTo>
                  <a:pt x="7315200" y="3438144"/>
                </a:lnTo>
                <a:lnTo>
                  <a:pt x="0" y="34381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23042" y="4857981"/>
            <a:ext cx="4876800" cy="12192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9144135" y="-402336"/>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206309" y="0"/>
            <a:ext cx="4876800" cy="1938528"/>
          </a:xfrm>
          <a:custGeom>
            <a:avLst/>
            <a:gdLst/>
            <a:ahLst/>
            <a:cxnLst/>
            <a:rect l="l" t="t" r="r" b="b"/>
            <a:pathLst>
              <a:path w="7315200" h="2907792">
                <a:moveTo>
                  <a:pt x="0" y="0"/>
                </a:moveTo>
                <a:lnTo>
                  <a:pt x="7315200" y="0"/>
                </a:lnTo>
                <a:lnTo>
                  <a:pt x="7315200" y="2907792"/>
                </a:lnTo>
                <a:lnTo>
                  <a:pt x="0" y="2907792"/>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pic>
        <p:nvPicPr>
          <p:cNvPr id="9" name="Picture 8"/>
          <p:cNvPicPr>
            <a:picLocks noChangeAspect="1"/>
          </p:cNvPicPr>
          <p:nvPr/>
        </p:nvPicPr>
        <p:blipFill>
          <a:blip r:embed="rId15"/>
          <a:stretch>
            <a:fillRect/>
          </a:stretch>
        </p:blipFill>
        <p:spPr>
          <a:xfrm>
            <a:off x="1981200" y="803715"/>
            <a:ext cx="7819814" cy="1633869"/>
          </a:xfrm>
          <a:prstGeom prst="rect">
            <a:avLst/>
          </a:prstGeom>
        </p:spPr>
      </p:pic>
      <p:sp>
        <p:nvSpPr>
          <p:cNvPr id="12" name="TextBox 11"/>
          <p:cNvSpPr txBox="1"/>
          <p:nvPr/>
        </p:nvSpPr>
        <p:spPr>
          <a:xfrm>
            <a:off x="1831403" y="2391497"/>
            <a:ext cx="7819814" cy="2145268"/>
          </a:xfrm>
          <a:prstGeom prst="roundRect">
            <a:avLst/>
          </a:prstGeom>
          <a:noFill/>
        </p:spPr>
        <p:txBody>
          <a:bodyPr wrap="square" rtlCol="0">
            <a:spAutoFit/>
          </a:bodyPr>
          <a:lstStyle/>
          <a:p>
            <a:r>
              <a:rPr lang="en-US" sz="4000">
                <a:solidFill>
                  <a:srgbClr val="C23433"/>
                </a:solidFill>
                <a:latin typeface="Cambria" panose="02040503050406030204" pitchFamily="18" charset="0"/>
                <a:ea typeface="Cambria" panose="02040503050406030204" pitchFamily="18" charset="0"/>
              </a:rPr>
              <a:t>- Đọc </a:t>
            </a:r>
            <a:r>
              <a:rPr lang="en-US" sz="4000" dirty="0" err="1">
                <a:solidFill>
                  <a:srgbClr val="C23433"/>
                </a:solidFill>
                <a:latin typeface="Cambria" panose="02040503050406030204" pitchFamily="18" charset="0"/>
                <a:ea typeface="Cambria" panose="02040503050406030204" pitchFamily="18" charset="0"/>
              </a:rPr>
              <a:t>lại</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bài</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và</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trả</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lời</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câu</a:t>
            </a:r>
            <a:r>
              <a:rPr lang="en-US" sz="4000" dirty="0">
                <a:solidFill>
                  <a:srgbClr val="C23433"/>
                </a:solidFill>
                <a:latin typeface="Cambria" panose="02040503050406030204" pitchFamily="18" charset="0"/>
                <a:ea typeface="Cambria" panose="02040503050406030204" pitchFamily="18" charset="0"/>
              </a:rPr>
              <a:t> </a:t>
            </a:r>
            <a:r>
              <a:rPr lang="en-US" sz="4000" err="1">
                <a:solidFill>
                  <a:srgbClr val="C23433"/>
                </a:solidFill>
                <a:latin typeface="Cambria" panose="02040503050406030204" pitchFamily="18" charset="0"/>
                <a:ea typeface="Cambria" panose="02040503050406030204" pitchFamily="18" charset="0"/>
              </a:rPr>
              <a:t>hỏi</a:t>
            </a:r>
            <a:r>
              <a:rPr lang="en-US" sz="4000">
                <a:solidFill>
                  <a:srgbClr val="C23433"/>
                </a:solidFill>
                <a:latin typeface="Cambria" panose="02040503050406030204" pitchFamily="18" charset="0"/>
                <a:ea typeface="Cambria" panose="02040503050406030204" pitchFamily="18" charset="0"/>
              </a:rPr>
              <a:t>.</a:t>
            </a:r>
            <a:endParaRPr lang="en-US" sz="4000" dirty="0">
              <a:solidFill>
                <a:srgbClr val="C23433"/>
              </a:solidFill>
              <a:latin typeface="Cambria" panose="02040503050406030204" pitchFamily="18" charset="0"/>
              <a:ea typeface="Cambria" panose="02040503050406030204" pitchFamily="18" charset="0"/>
            </a:endParaRPr>
          </a:p>
          <a:p>
            <a:r>
              <a:rPr lang="en-US" sz="4000">
                <a:solidFill>
                  <a:srgbClr val="C23433"/>
                </a:solidFill>
                <a:latin typeface="Cambria" panose="02040503050406030204" pitchFamily="18" charset="0"/>
                <a:ea typeface="Cambria" panose="02040503050406030204" pitchFamily="18" charset="0"/>
              </a:rPr>
              <a:t>- Tìm hiểu bài sau: Cách viết bài văn kể chuyện sáng tạo (tiếp).</a:t>
            </a:r>
            <a:endParaRPr lang="en-US" sz="4000" dirty="0">
              <a:solidFill>
                <a:srgbClr val="C2343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89163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C96F67B2-6C20-4751-B9A3-5C39C13E1CA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0C35CE89-1934-9209-4A40-2F6E320FC1A3}"/>
              </a:ext>
            </a:extLst>
          </p:cNvPr>
          <p:cNvPicPr>
            <a:picLocks noChangeAspect="1"/>
          </p:cNvPicPr>
          <p:nvPr/>
        </p:nvPicPr>
        <p:blipFill>
          <a:blip r:embed="rId3"/>
          <a:stretch>
            <a:fillRect/>
          </a:stretch>
        </p:blipFill>
        <p:spPr>
          <a:xfrm>
            <a:off x="1735173" y="715115"/>
            <a:ext cx="9445555" cy="3446571"/>
          </a:xfrm>
          <a:prstGeom prst="rect">
            <a:avLst/>
          </a:prstGeom>
        </p:spPr>
      </p:pic>
      <p:pic>
        <p:nvPicPr>
          <p:cNvPr id="3" name="Picture 5">
            <a:extLst>
              <a:ext uri="{FF2B5EF4-FFF2-40B4-BE49-F238E27FC236}">
                <a16:creationId xmlns:a16="http://schemas.microsoft.com/office/drawing/2014/main" id="{B731DBC6-CEBB-36B4-7C8D-4B896A4E9C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94914" y="2645535"/>
            <a:ext cx="3843875" cy="4212465"/>
          </a:xfrm>
          <a:prstGeom prst="rect">
            <a:avLst/>
          </a:prstGeom>
        </p:spPr>
      </p:pic>
    </p:spTree>
    <p:extLst>
      <p:ext uri="{BB962C8B-B14F-4D97-AF65-F5344CB8AC3E}">
        <p14:creationId xmlns:p14="http://schemas.microsoft.com/office/powerpoint/2010/main" val="1818813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E2D6A34D-BBFE-4757-4F19-ACE01A3D0D19}"/>
              </a:ext>
            </a:extLst>
          </p:cNvPr>
          <p:cNvSpPr/>
          <p:nvPr/>
        </p:nvSpPr>
        <p:spPr>
          <a:xfrm>
            <a:off x="277402" y="441789"/>
            <a:ext cx="11774185" cy="6123397"/>
          </a:xfrm>
          <a:prstGeom prst="roundRect">
            <a:avLst>
              <a:gd name="adj" fmla="val 999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3">
            <a:extLst>
              <a:ext uri="{FF2B5EF4-FFF2-40B4-BE49-F238E27FC236}">
                <a16:creationId xmlns:a16="http://schemas.microsoft.com/office/drawing/2014/main" id="{8B8E6E77-E1CD-C0BD-31C1-C4F1251F1679}"/>
              </a:ext>
            </a:extLst>
          </p:cNvPr>
          <p:cNvSpPr/>
          <p:nvPr/>
        </p:nvSpPr>
        <p:spPr>
          <a:xfrm>
            <a:off x="6859712" y="946308"/>
            <a:ext cx="4592548" cy="3975014"/>
          </a:xfrm>
          <a:custGeom>
            <a:avLst/>
            <a:gdLst/>
            <a:ahLst/>
            <a:cxnLst/>
            <a:rect l="l" t="t" r="r" b="b"/>
            <a:pathLst>
              <a:path w="4810366" h="4383446">
                <a:moveTo>
                  <a:pt x="0" y="0"/>
                </a:moveTo>
                <a:lnTo>
                  <a:pt x="4810365" y="0"/>
                </a:lnTo>
                <a:lnTo>
                  <a:pt x="4810365" y="4383446"/>
                </a:lnTo>
                <a:lnTo>
                  <a:pt x="0" y="4383446"/>
                </a:lnTo>
                <a:lnTo>
                  <a:pt x="0" y="0"/>
                </a:lnTo>
                <a:close/>
              </a:path>
            </a:pathLst>
          </a:custGeom>
          <a:blipFill>
            <a:blip r:embed="rId2"/>
            <a:stretch>
              <a:fillRect/>
            </a:stretch>
          </a:blipFill>
        </p:spPr>
        <p:txBody>
          <a:bodyPr/>
          <a:lstStyle/>
          <a:p>
            <a:endParaRPr lang="en-US"/>
          </a:p>
        </p:txBody>
      </p:sp>
      <p:sp>
        <p:nvSpPr>
          <p:cNvPr id="8" name="TextBox 7">
            <a:extLst>
              <a:ext uri="{FF2B5EF4-FFF2-40B4-BE49-F238E27FC236}">
                <a16:creationId xmlns:a16="http://schemas.microsoft.com/office/drawing/2014/main" id="{3CE4F042-C4BE-F339-9E13-A14A5782FEBC}"/>
              </a:ext>
            </a:extLst>
          </p:cNvPr>
          <p:cNvSpPr txBox="1"/>
          <p:nvPr/>
        </p:nvSpPr>
        <p:spPr>
          <a:xfrm>
            <a:off x="6839164" y="5352836"/>
            <a:ext cx="5352836" cy="1077218"/>
          </a:xfrm>
          <a:prstGeom prst="rect">
            <a:avLst/>
          </a:prstGeom>
          <a:noFill/>
        </p:spPr>
        <p:txBody>
          <a:bodyPr wrap="square" rtlCol="0">
            <a:spAutoFit/>
          </a:bodyPr>
          <a:lstStyle/>
          <a:p>
            <a:pPr algn="ctr"/>
            <a:r>
              <a:rPr lang="en-US" sz="3200" b="1" dirty="0">
                <a:solidFill>
                  <a:srgbClr val="000000"/>
                </a:solidFill>
                <a:latin typeface="Cambria" panose="02040503050406030204" pitchFamily="18" charset="0"/>
                <a:ea typeface="Cambria" panose="02040503050406030204" pitchFamily="18" charset="0"/>
              </a:rPr>
              <a:t>T</a:t>
            </a:r>
            <a:r>
              <a:rPr lang="vi-VN" sz="3200" b="1" dirty="0">
                <a:solidFill>
                  <a:srgbClr val="000000"/>
                </a:solidFill>
                <a:latin typeface="Cambria" panose="02040503050406030204" pitchFamily="18" charset="0"/>
                <a:ea typeface="Cambria" panose="02040503050406030204" pitchFamily="18" charset="0"/>
              </a:rPr>
              <a:t>rồng thêm hoa dọc ven đường đi</a:t>
            </a:r>
            <a:endParaRPr lang="en-US" sz="3200" b="1" dirty="0">
              <a:latin typeface="Cambria" panose="02040503050406030204" pitchFamily="18" charset="0"/>
              <a:ea typeface="Cambria" panose="02040503050406030204" pitchFamily="18" charset="0"/>
            </a:endParaRPr>
          </a:p>
        </p:txBody>
      </p:sp>
      <p:sp>
        <p:nvSpPr>
          <p:cNvPr id="9" name="Freeform 2">
            <a:extLst>
              <a:ext uri="{FF2B5EF4-FFF2-40B4-BE49-F238E27FC236}">
                <a16:creationId xmlns:a16="http://schemas.microsoft.com/office/drawing/2014/main" id="{CC69801B-3A1B-BD8A-2ADF-CCDA1EBF9DE1}"/>
              </a:ext>
            </a:extLst>
          </p:cNvPr>
          <p:cNvSpPr/>
          <p:nvPr/>
        </p:nvSpPr>
        <p:spPr>
          <a:xfrm>
            <a:off x="1130156" y="1123737"/>
            <a:ext cx="4568781" cy="2985927"/>
          </a:xfrm>
          <a:custGeom>
            <a:avLst/>
            <a:gdLst/>
            <a:ahLst/>
            <a:cxnLst/>
            <a:rect l="l" t="t" r="r" b="b"/>
            <a:pathLst>
              <a:path w="6610120" h="4114800">
                <a:moveTo>
                  <a:pt x="0" y="0"/>
                </a:moveTo>
                <a:lnTo>
                  <a:pt x="6610120" y="0"/>
                </a:lnTo>
                <a:lnTo>
                  <a:pt x="661012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1562752A-94BE-F73D-D19C-0325022ADC5A}"/>
              </a:ext>
            </a:extLst>
          </p:cNvPr>
          <p:cNvSpPr txBox="1"/>
          <p:nvPr/>
        </p:nvSpPr>
        <p:spPr>
          <a:xfrm>
            <a:off x="523982" y="4962419"/>
            <a:ext cx="5352836" cy="1077218"/>
          </a:xfrm>
          <a:prstGeom prst="rect">
            <a:avLst/>
          </a:prstGeom>
          <a:noFill/>
        </p:spPr>
        <p:txBody>
          <a:bodyPr wrap="square" rtlCol="0">
            <a:spAutoFit/>
          </a:bodyPr>
          <a:lstStyle/>
          <a:p>
            <a:pPr algn="ctr"/>
            <a:r>
              <a:rPr lang="en-US" sz="3200" b="1" dirty="0">
                <a:solidFill>
                  <a:srgbClr val="000000"/>
                </a:solidFill>
                <a:latin typeface="Cambria" panose="02040503050406030204" pitchFamily="18" charset="0"/>
                <a:ea typeface="Cambria" panose="02040503050406030204" pitchFamily="18" charset="0"/>
              </a:rPr>
              <a:t>N</a:t>
            </a:r>
            <a:r>
              <a:rPr lang="vi-VN" sz="3200" b="1" dirty="0">
                <a:solidFill>
                  <a:srgbClr val="000000"/>
                </a:solidFill>
                <a:latin typeface="Cambria" panose="02040503050406030204" pitchFamily="18" charset="0"/>
                <a:ea typeface="Cambria" panose="02040503050406030204" pitchFamily="18" charset="0"/>
              </a:rPr>
              <a:t>hắc nhở mọi người không xả rác bừa bãi</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3020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E2D6A34D-BBFE-4757-4F19-ACE01A3D0D19}"/>
              </a:ext>
            </a:extLst>
          </p:cNvPr>
          <p:cNvSpPr/>
          <p:nvPr/>
        </p:nvSpPr>
        <p:spPr>
          <a:xfrm>
            <a:off x="907373" y="933450"/>
            <a:ext cx="10672998" cy="430529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7CA7C2E-7646-53F2-65E2-AFD1188FF435}"/>
              </a:ext>
            </a:extLst>
          </p:cNvPr>
          <p:cNvPicPr>
            <a:picLocks noChangeAspect="1"/>
          </p:cNvPicPr>
          <p:nvPr/>
        </p:nvPicPr>
        <p:blipFill>
          <a:blip r:embed="rId3"/>
          <a:stretch>
            <a:fillRect/>
          </a:stretch>
        </p:blipFill>
        <p:spPr>
          <a:xfrm>
            <a:off x="4494168" y="933450"/>
            <a:ext cx="4387827" cy="2018094"/>
          </a:xfrm>
          <a:prstGeom prst="rect">
            <a:avLst/>
          </a:prstGeom>
        </p:spPr>
      </p:pic>
      <p:pic>
        <p:nvPicPr>
          <p:cNvPr id="4" name="Picture 3">
            <a:extLst>
              <a:ext uri="{FF2B5EF4-FFF2-40B4-BE49-F238E27FC236}">
                <a16:creationId xmlns:a16="http://schemas.microsoft.com/office/drawing/2014/main" id="{211D91EB-2BB0-DC45-477B-4333B13ACFC5}"/>
              </a:ext>
            </a:extLst>
          </p:cNvPr>
          <p:cNvPicPr>
            <a:picLocks noChangeAspect="1"/>
          </p:cNvPicPr>
          <p:nvPr/>
        </p:nvPicPr>
        <p:blipFill>
          <a:blip r:embed="rId4"/>
          <a:stretch>
            <a:fillRect/>
          </a:stretch>
        </p:blipFill>
        <p:spPr>
          <a:xfrm>
            <a:off x="611629" y="1149948"/>
            <a:ext cx="4224894" cy="1585097"/>
          </a:xfrm>
          <a:prstGeom prst="rect">
            <a:avLst/>
          </a:prstGeom>
        </p:spPr>
      </p:pic>
      <p:pic>
        <p:nvPicPr>
          <p:cNvPr id="5" name="Picture 4">
            <a:extLst>
              <a:ext uri="{FF2B5EF4-FFF2-40B4-BE49-F238E27FC236}">
                <a16:creationId xmlns:a16="http://schemas.microsoft.com/office/drawing/2014/main" id="{1B6EC39D-3E45-F424-A047-5711D563DB51}"/>
              </a:ext>
            </a:extLst>
          </p:cNvPr>
          <p:cNvPicPr>
            <a:picLocks noChangeAspect="1"/>
          </p:cNvPicPr>
          <p:nvPr/>
        </p:nvPicPr>
        <p:blipFill>
          <a:blip r:embed="rId5"/>
          <a:stretch>
            <a:fillRect/>
          </a:stretch>
        </p:blipFill>
        <p:spPr>
          <a:xfrm>
            <a:off x="832552" y="2904124"/>
            <a:ext cx="10747820" cy="2103639"/>
          </a:xfrm>
          <a:prstGeom prst="rect">
            <a:avLst/>
          </a:prstGeom>
        </p:spPr>
      </p:pic>
    </p:spTree>
    <p:extLst>
      <p:ext uri="{BB962C8B-B14F-4D97-AF65-F5344CB8AC3E}">
        <p14:creationId xmlns:p14="http://schemas.microsoft.com/office/powerpoint/2010/main" val="21420423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5" name="Rectangle: Rounded Corners 4">
            <a:extLst>
              <a:ext uri="{FF2B5EF4-FFF2-40B4-BE49-F238E27FC236}">
                <a16:creationId xmlns:a16="http://schemas.microsoft.com/office/drawing/2014/main" id="{38248B95-B487-857E-D2CA-429CC60B48D0}"/>
              </a:ext>
            </a:extLst>
          </p:cNvPr>
          <p:cNvSpPr/>
          <p:nvPr/>
        </p:nvSpPr>
        <p:spPr>
          <a:xfrm>
            <a:off x="676276" y="523350"/>
            <a:ext cx="10725150" cy="567742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914446">
              <a:defRPr/>
            </a:pPr>
            <a:endParaRPr lang="en-US">
              <a:solidFill>
                <a:prstClr val="white"/>
              </a:solidFill>
              <a:latin typeface="Calibri" panose="020F0502020204030204"/>
            </a:endParaRPr>
          </a:p>
        </p:txBody>
      </p:sp>
      <p:sp>
        <p:nvSpPr>
          <p:cNvPr id="7" name="TextBox 6">
            <a:extLst>
              <a:ext uri="{FF2B5EF4-FFF2-40B4-BE49-F238E27FC236}">
                <a16:creationId xmlns:a16="http://schemas.microsoft.com/office/drawing/2014/main" id="{D7E1D77E-E339-67F3-ABC3-BE611ED1CF7C}"/>
              </a:ext>
            </a:extLst>
          </p:cNvPr>
          <p:cNvSpPr txBox="1"/>
          <p:nvPr/>
        </p:nvSpPr>
        <p:spPr>
          <a:xfrm>
            <a:off x="1744204" y="1598559"/>
            <a:ext cx="9515016" cy="3785652"/>
          </a:xfrm>
          <a:prstGeom prst="rect">
            <a:avLst/>
          </a:prstGeom>
          <a:noFill/>
        </p:spPr>
        <p:txBody>
          <a:bodyPr wrap="square" rtlCol="0">
            <a:spAutoFit/>
          </a:bodyPr>
          <a:lstStyle/>
          <a:p>
            <a:r>
              <a:rPr lang="vi-VN" sz="2400"/>
              <a:t>Đọc đúng</a:t>
            </a:r>
            <a:r>
              <a:rPr lang="en-US" sz="2400"/>
              <a:t>,</a:t>
            </a:r>
            <a:r>
              <a:rPr lang="vi-VN" sz="2400"/>
              <a:t> từ ngữ</a:t>
            </a:r>
            <a:r>
              <a:rPr lang="en-US" sz="2400"/>
              <a:t>,</a:t>
            </a:r>
            <a:r>
              <a:rPr lang="vi-VN" sz="2400"/>
              <a:t> câu đoạn và toàn bộ câu chuyện </a:t>
            </a:r>
            <a:r>
              <a:rPr lang="vi-VN" sz="2400" i="1"/>
              <a:t>Cánh đồng hoa</a:t>
            </a:r>
            <a:r>
              <a:rPr lang="en-US" sz="2400" i="1"/>
              <a:t>.</a:t>
            </a:r>
            <a:r>
              <a:rPr lang="vi-VN" sz="2400" i="1"/>
              <a:t> </a:t>
            </a:r>
            <a:r>
              <a:rPr lang="en-US" sz="2400"/>
              <a:t>B</a:t>
            </a:r>
            <a:r>
              <a:rPr lang="vi-VN" sz="2400"/>
              <a:t>iết đọc diễn cảm phù hợp với lời người kể chuyện</a:t>
            </a:r>
            <a:r>
              <a:rPr lang="en-US" sz="2400"/>
              <a:t>,</a:t>
            </a:r>
            <a:r>
              <a:rPr lang="vi-VN" sz="2400"/>
              <a:t> lời đối thoại của các bạn nhỏ trong câu chuyện và thích</a:t>
            </a:r>
            <a:r>
              <a:rPr lang="en-US" sz="2400"/>
              <a:t>.</a:t>
            </a:r>
          </a:p>
          <a:p>
            <a:endParaRPr lang="vi-VN" sz="2400"/>
          </a:p>
          <a:p>
            <a:r>
              <a:rPr lang="vi-VN" sz="2400"/>
              <a:t> </a:t>
            </a:r>
            <a:r>
              <a:rPr lang="en-US" sz="2400"/>
              <a:t>N</a:t>
            </a:r>
            <a:r>
              <a:rPr lang="vi-VN" sz="2400"/>
              <a:t>hận </a:t>
            </a:r>
            <a:r>
              <a:rPr lang="en-US" sz="2400"/>
              <a:t>t</a:t>
            </a:r>
            <a:r>
              <a:rPr lang="vi-VN" sz="2400"/>
              <a:t>hấy những phẩm chất tốt đẹp của các bạn nhỏ </a:t>
            </a:r>
            <a:r>
              <a:rPr lang="en-US" sz="2400"/>
              <a:t>người Chăm</a:t>
            </a:r>
            <a:r>
              <a:rPr lang="vi-VN" sz="2400"/>
              <a:t> được thể hiện qua lời nói suy nghĩ việc làm</a:t>
            </a:r>
            <a:r>
              <a:rPr lang="en-US" sz="2400"/>
              <a:t>,...</a:t>
            </a:r>
          </a:p>
          <a:p>
            <a:endParaRPr lang="vi-VN" sz="2400"/>
          </a:p>
          <a:p>
            <a:r>
              <a:rPr lang="vi-VN" sz="2400"/>
              <a:t>Cần có những việc làm cụ thể để góp phần làm cho làng quê khu phố luôn sạch đẹp việc làm đó dù là nhỏ bé cũng khiến chúng ta và mọi người Cảm thấy hạnh phúc </a:t>
            </a:r>
          </a:p>
        </p:txBody>
      </p:sp>
      <p:pic>
        <p:nvPicPr>
          <p:cNvPr id="8" name="Picture 2" descr="Hình ảnh Phim Hoạt Hình Táo Dễ Thương PNG , Táo, Dễ Thương ...">
            <a:extLst>
              <a:ext uri="{FF2B5EF4-FFF2-40B4-BE49-F238E27FC236}">
                <a16:creationId xmlns:a16="http://schemas.microsoft.com/office/drawing/2014/main" id="{EF7F3B3B-B6C0-C7E0-6759-9924B8396FF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882679" y="1616075"/>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ình ảnh Phim Hoạt Hình Táo Dễ Thương PNG , Táo, Dễ Thương ...">
            <a:extLst>
              <a:ext uri="{FF2B5EF4-FFF2-40B4-BE49-F238E27FC236}">
                <a16:creationId xmlns:a16="http://schemas.microsoft.com/office/drawing/2014/main" id="{8278F105-AAFD-C772-A7BB-88C9BAEC3DE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909047" y="3081651"/>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9EED126-80D3-459B-0875-974FD0797711}"/>
              </a:ext>
            </a:extLst>
          </p:cNvPr>
          <p:cNvPicPr>
            <a:picLocks noChangeAspect="1"/>
          </p:cNvPicPr>
          <p:nvPr/>
        </p:nvPicPr>
        <p:blipFill>
          <a:blip r:embed="rId5"/>
          <a:stretch>
            <a:fillRect/>
          </a:stretch>
        </p:blipFill>
        <p:spPr>
          <a:xfrm>
            <a:off x="3176917" y="462084"/>
            <a:ext cx="5590517" cy="1609483"/>
          </a:xfrm>
          <a:prstGeom prst="rect">
            <a:avLst/>
          </a:prstGeom>
        </p:spPr>
      </p:pic>
      <p:pic>
        <p:nvPicPr>
          <p:cNvPr id="14" name="Picture 2" descr="Hình ảnh Phim Hoạt Hình Táo Dễ Thương PNG , Táo, Dễ Thương ...">
            <a:extLst>
              <a:ext uri="{FF2B5EF4-FFF2-40B4-BE49-F238E27FC236}">
                <a16:creationId xmlns:a16="http://schemas.microsoft.com/office/drawing/2014/main" id="{D789FD58-99C0-79BB-3299-D7E3698B0A8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930390" y="4321793"/>
            <a:ext cx="875812" cy="875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86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anim calcmode="lin" valueType="num">
                                      <p:cBhvr>
                                        <p:cTn id="1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1000"/>
                                        <p:tgtEl>
                                          <p:spTgt spid="7">
                                            <p:txEl>
                                              <p:pRg st="4" end="4"/>
                                            </p:txEl>
                                          </p:spTgt>
                                        </p:tgtEl>
                                      </p:cBhvr>
                                    </p:animEffect>
                                    <p:anim calcmode="lin" valueType="num">
                                      <p:cBhvr>
                                        <p:cTn id="24"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r="12439" b="6086"/>
          <a:stretch/>
        </p:blipFill>
        <p:spPr>
          <a:xfrm>
            <a:off x="938050" y="240890"/>
            <a:ext cx="10722301" cy="5626511"/>
          </a:xfrm>
          <a:prstGeom prst="rect">
            <a:avLst/>
          </a:prstGeom>
        </p:spPr>
      </p:pic>
      <p:pic>
        <p:nvPicPr>
          <p:cNvPr id="2" name="Picture 1">
            <a:extLst>
              <a:ext uri="{FF2B5EF4-FFF2-40B4-BE49-F238E27FC236}">
                <a16:creationId xmlns:a16="http://schemas.microsoft.com/office/drawing/2014/main" id="{B0003BF1-E0F8-E31A-8A25-EAC3F794E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648" y="2458275"/>
            <a:ext cx="3792041" cy="4700423"/>
          </a:xfrm>
          <a:prstGeom prst="rect">
            <a:avLst/>
          </a:prstGeom>
        </p:spPr>
      </p:pic>
      <p:pic>
        <p:nvPicPr>
          <p:cNvPr id="3" name="图片 9">
            <a:extLst>
              <a:ext uri="{FF2B5EF4-FFF2-40B4-BE49-F238E27FC236}">
                <a16:creationId xmlns:a16="http://schemas.microsoft.com/office/drawing/2014/main" id="{DB42C34B-C386-1D93-8756-4CB5F65EB7C3}"/>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435187" y="2717215"/>
            <a:ext cx="3822007" cy="4700454"/>
          </a:xfrm>
          <a:prstGeom prst="rect">
            <a:avLst/>
          </a:prstGeom>
        </p:spPr>
      </p:pic>
      <p:pic>
        <p:nvPicPr>
          <p:cNvPr id="5" name="Picture 4">
            <a:extLst>
              <a:ext uri="{FF2B5EF4-FFF2-40B4-BE49-F238E27FC236}">
                <a16:creationId xmlns:a16="http://schemas.microsoft.com/office/drawing/2014/main" id="{CEBA9283-36DD-703E-404F-73A74B3013FE}"/>
              </a:ext>
            </a:extLst>
          </p:cNvPr>
          <p:cNvPicPr>
            <a:picLocks noChangeAspect="1"/>
          </p:cNvPicPr>
          <p:nvPr/>
        </p:nvPicPr>
        <p:blipFill>
          <a:blip r:embed="rId6"/>
          <a:stretch>
            <a:fillRect/>
          </a:stretch>
        </p:blipFill>
        <p:spPr>
          <a:xfrm>
            <a:off x="2123705" y="1693443"/>
            <a:ext cx="8535140" cy="2347163"/>
          </a:xfrm>
          <a:prstGeom prst="rect">
            <a:avLst/>
          </a:prstGeom>
        </p:spPr>
      </p:pic>
    </p:spTree>
    <p:extLst>
      <p:ext uri="{BB962C8B-B14F-4D97-AF65-F5344CB8AC3E}">
        <p14:creationId xmlns:p14="http://schemas.microsoft.com/office/powerpoint/2010/main" val="255417568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66" name="Google Shape;319;p41">
            <a:extLst>
              <a:ext uri="{FF2B5EF4-FFF2-40B4-BE49-F238E27FC236}">
                <a16:creationId xmlns:a16="http://schemas.microsoft.com/office/drawing/2014/main" id="{BCC4324B-C2F9-B559-CE99-9ACD772872C5}"/>
              </a:ext>
            </a:extLst>
          </p:cNvPr>
          <p:cNvSpPr/>
          <p:nvPr/>
        </p:nvSpPr>
        <p:spPr>
          <a:xfrm>
            <a:off x="2615085" y="406401"/>
            <a:ext cx="6961823" cy="829049"/>
          </a:xfrm>
          <a:custGeom>
            <a:avLst/>
            <a:gdLst/>
            <a:ahLst/>
            <a:cxnLst/>
            <a:rect l="l" t="t" r="r" b="b"/>
            <a:pathLst>
              <a:path w="285750" h="34197" extrusionOk="0">
                <a:moveTo>
                  <a:pt x="0" y="0"/>
                </a:moveTo>
                <a:lnTo>
                  <a:pt x="1634" y="2096"/>
                </a:lnTo>
                <a:lnTo>
                  <a:pt x="3431" y="4329"/>
                </a:lnTo>
                <a:lnTo>
                  <a:pt x="5636" y="7025"/>
                </a:lnTo>
                <a:lnTo>
                  <a:pt x="6861" y="8495"/>
                </a:lnTo>
                <a:lnTo>
                  <a:pt x="8141" y="9965"/>
                </a:lnTo>
                <a:lnTo>
                  <a:pt x="9421" y="11435"/>
                </a:lnTo>
                <a:lnTo>
                  <a:pt x="10728" y="12851"/>
                </a:lnTo>
                <a:lnTo>
                  <a:pt x="12007" y="14212"/>
                </a:lnTo>
                <a:lnTo>
                  <a:pt x="13260" y="15492"/>
                </a:lnTo>
                <a:lnTo>
                  <a:pt x="14458" y="16636"/>
                </a:lnTo>
                <a:lnTo>
                  <a:pt x="15029" y="17126"/>
                </a:lnTo>
                <a:lnTo>
                  <a:pt x="15574" y="17616"/>
                </a:lnTo>
                <a:lnTo>
                  <a:pt x="13423" y="19821"/>
                </a:lnTo>
                <a:lnTo>
                  <a:pt x="10945" y="22381"/>
                </a:lnTo>
                <a:lnTo>
                  <a:pt x="8359" y="25130"/>
                </a:lnTo>
                <a:lnTo>
                  <a:pt x="5854" y="27853"/>
                </a:lnTo>
                <a:lnTo>
                  <a:pt x="1715" y="32318"/>
                </a:lnTo>
                <a:lnTo>
                  <a:pt x="0" y="34197"/>
                </a:lnTo>
                <a:lnTo>
                  <a:pt x="26601" y="34197"/>
                </a:lnTo>
                <a:lnTo>
                  <a:pt x="33326" y="34143"/>
                </a:lnTo>
                <a:lnTo>
                  <a:pt x="39970" y="34088"/>
                </a:lnTo>
                <a:lnTo>
                  <a:pt x="44380" y="34088"/>
                </a:lnTo>
                <a:lnTo>
                  <a:pt x="49172" y="34034"/>
                </a:lnTo>
                <a:lnTo>
                  <a:pt x="53937" y="33979"/>
                </a:lnTo>
                <a:lnTo>
                  <a:pt x="63412" y="33761"/>
                </a:lnTo>
                <a:lnTo>
                  <a:pt x="68123" y="33652"/>
                </a:lnTo>
                <a:lnTo>
                  <a:pt x="72833" y="33544"/>
                </a:lnTo>
                <a:lnTo>
                  <a:pt x="77543" y="33489"/>
                </a:lnTo>
                <a:lnTo>
                  <a:pt x="82254" y="33462"/>
                </a:lnTo>
                <a:lnTo>
                  <a:pt x="85085" y="33462"/>
                </a:lnTo>
                <a:lnTo>
                  <a:pt x="229580" y="33843"/>
                </a:lnTo>
                <a:lnTo>
                  <a:pt x="238456" y="33979"/>
                </a:lnTo>
                <a:lnTo>
                  <a:pt x="247305" y="34061"/>
                </a:lnTo>
                <a:lnTo>
                  <a:pt x="265085" y="34197"/>
                </a:lnTo>
                <a:lnTo>
                  <a:pt x="285750" y="34197"/>
                </a:lnTo>
                <a:lnTo>
                  <a:pt x="285015" y="33326"/>
                </a:lnTo>
                <a:lnTo>
                  <a:pt x="283027" y="31093"/>
                </a:lnTo>
                <a:lnTo>
                  <a:pt x="281693" y="29650"/>
                </a:lnTo>
                <a:lnTo>
                  <a:pt x="280223" y="28044"/>
                </a:lnTo>
                <a:lnTo>
                  <a:pt x="278644" y="26356"/>
                </a:lnTo>
                <a:lnTo>
                  <a:pt x="277010" y="24668"/>
                </a:lnTo>
                <a:lnTo>
                  <a:pt x="272790" y="20366"/>
                </a:lnTo>
                <a:lnTo>
                  <a:pt x="271864" y="19440"/>
                </a:lnTo>
                <a:lnTo>
                  <a:pt x="270993" y="18623"/>
                </a:lnTo>
                <a:lnTo>
                  <a:pt x="270230" y="17943"/>
                </a:lnTo>
                <a:lnTo>
                  <a:pt x="269577" y="17371"/>
                </a:lnTo>
                <a:lnTo>
                  <a:pt x="268624" y="16608"/>
                </a:lnTo>
                <a:lnTo>
                  <a:pt x="268297" y="16336"/>
                </a:lnTo>
                <a:lnTo>
                  <a:pt x="268733" y="16118"/>
                </a:lnTo>
                <a:lnTo>
                  <a:pt x="269223" y="15846"/>
                </a:lnTo>
                <a:lnTo>
                  <a:pt x="269877" y="15438"/>
                </a:lnTo>
                <a:lnTo>
                  <a:pt x="270639" y="14920"/>
                </a:lnTo>
                <a:lnTo>
                  <a:pt x="271510" y="14294"/>
                </a:lnTo>
                <a:lnTo>
                  <a:pt x="272436" y="13559"/>
                </a:lnTo>
                <a:lnTo>
                  <a:pt x="272899" y="13151"/>
                </a:lnTo>
                <a:lnTo>
                  <a:pt x="273389" y="12715"/>
                </a:lnTo>
                <a:lnTo>
                  <a:pt x="277609" y="8767"/>
                </a:lnTo>
                <a:lnTo>
                  <a:pt x="278426" y="8005"/>
                </a:lnTo>
                <a:lnTo>
                  <a:pt x="279215" y="7215"/>
                </a:lnTo>
                <a:lnTo>
                  <a:pt x="280713" y="5690"/>
                </a:lnTo>
                <a:lnTo>
                  <a:pt x="282102" y="4220"/>
                </a:lnTo>
                <a:lnTo>
                  <a:pt x="283327" y="2859"/>
                </a:lnTo>
                <a:lnTo>
                  <a:pt x="284334" y="1715"/>
                </a:lnTo>
                <a:lnTo>
                  <a:pt x="285097" y="817"/>
                </a:lnTo>
                <a:lnTo>
                  <a:pt x="285750" y="0"/>
                </a:lnTo>
                <a:lnTo>
                  <a:pt x="266065" y="0"/>
                </a:lnTo>
                <a:lnTo>
                  <a:pt x="259312" y="245"/>
                </a:lnTo>
                <a:lnTo>
                  <a:pt x="252614" y="436"/>
                </a:lnTo>
                <a:lnTo>
                  <a:pt x="245944" y="626"/>
                </a:lnTo>
                <a:lnTo>
                  <a:pt x="239300" y="762"/>
                </a:lnTo>
                <a:lnTo>
                  <a:pt x="232657" y="844"/>
                </a:lnTo>
                <a:lnTo>
                  <a:pt x="229308" y="871"/>
                </a:lnTo>
                <a:lnTo>
                  <a:pt x="225959" y="871"/>
                </a:lnTo>
                <a:lnTo>
                  <a:pt x="222610" y="844"/>
                </a:lnTo>
                <a:lnTo>
                  <a:pt x="219261" y="790"/>
                </a:lnTo>
                <a:lnTo>
                  <a:pt x="215858" y="708"/>
                </a:lnTo>
                <a:lnTo>
                  <a:pt x="212454" y="626"/>
                </a:lnTo>
                <a:lnTo>
                  <a:pt x="209486" y="599"/>
                </a:lnTo>
                <a:lnTo>
                  <a:pt x="200665" y="599"/>
                </a:lnTo>
                <a:lnTo>
                  <a:pt x="76318" y="490"/>
                </a:lnTo>
                <a:lnTo>
                  <a:pt x="66625" y="354"/>
                </a:lnTo>
                <a:lnTo>
                  <a:pt x="56878" y="191"/>
                </a:lnTo>
                <a:lnTo>
                  <a:pt x="47076" y="54"/>
                </a:lnTo>
                <a:lnTo>
                  <a:pt x="42175" y="27"/>
                </a:lnTo>
                <a:lnTo>
                  <a:pt x="37247" y="27"/>
                </a:lnTo>
                <a:lnTo>
                  <a:pt x="31202" y="0"/>
                </a:lnTo>
                <a:close/>
              </a:path>
            </a:pathLst>
          </a:custGeom>
          <a:solidFill>
            <a:schemeClr val="accent2"/>
          </a:solidFill>
          <a:ln w="28575" cap="flat" cmpd="sng">
            <a:solidFill>
              <a:schemeClr val="lt2"/>
            </a:solidFill>
            <a:prstDash val="solid"/>
            <a:round/>
            <a:headEnd type="none" w="sm" len="sm"/>
            <a:tailEnd type="none" w="sm" len="sm"/>
          </a:ln>
          <a:effectLst>
            <a:outerShdw dist="47625" dir="5400000" algn="bl" rotWithShape="0">
              <a:srgbClr val="40404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67" name="Google Shape;322;p41">
            <a:extLst>
              <a:ext uri="{FF2B5EF4-FFF2-40B4-BE49-F238E27FC236}">
                <a16:creationId xmlns:a16="http://schemas.microsoft.com/office/drawing/2014/main" id="{7778B53B-F899-17C6-4C86-36AF0BE9236E}"/>
              </a:ext>
            </a:extLst>
          </p:cNvPr>
          <p:cNvGrpSpPr/>
          <p:nvPr/>
        </p:nvGrpSpPr>
        <p:grpSpPr>
          <a:xfrm>
            <a:off x="6737352" y="6038811"/>
            <a:ext cx="5136001" cy="699909"/>
            <a:chOff x="2787650" y="3967436"/>
            <a:chExt cx="5981335" cy="1255451"/>
          </a:xfrm>
        </p:grpSpPr>
        <p:sp>
          <p:nvSpPr>
            <p:cNvPr id="68" name="Google Shape;323;p41">
              <a:extLst>
                <a:ext uri="{FF2B5EF4-FFF2-40B4-BE49-F238E27FC236}">
                  <a16:creationId xmlns:a16="http://schemas.microsoft.com/office/drawing/2014/main" id="{63E11B7E-2497-3518-902B-EA0933B060F0}"/>
                </a:ext>
              </a:extLst>
            </p:cNvPr>
            <p:cNvSpPr/>
            <p:nvPr/>
          </p:nvSpPr>
          <p:spPr>
            <a:xfrm>
              <a:off x="2787650" y="4039512"/>
              <a:ext cx="5029200" cy="1183375"/>
            </a:xfrm>
            <a:custGeom>
              <a:avLst/>
              <a:gdLst/>
              <a:ahLst/>
              <a:cxnLst/>
              <a:rect l="l" t="t" r="r" b="b"/>
              <a:pathLst>
                <a:path w="201168" h="47335" extrusionOk="0">
                  <a:moveTo>
                    <a:pt x="201168" y="6568"/>
                  </a:moveTo>
                  <a:cubicBezTo>
                    <a:pt x="193203" y="-260"/>
                    <a:pt x="179310" y="-1934"/>
                    <a:pt x="169926" y="2758"/>
                  </a:cubicBezTo>
                  <a:cubicBezTo>
                    <a:pt x="158962" y="8240"/>
                    <a:pt x="150239" y="17520"/>
                    <a:pt x="139446" y="23332"/>
                  </a:cubicBezTo>
                  <a:cubicBezTo>
                    <a:pt x="130243" y="28287"/>
                    <a:pt x="118540" y="27549"/>
                    <a:pt x="108204" y="25999"/>
                  </a:cubicBezTo>
                  <a:cubicBezTo>
                    <a:pt x="99704" y="24724"/>
                    <a:pt x="88977" y="24493"/>
                    <a:pt x="83820" y="17617"/>
                  </a:cubicBezTo>
                  <a:cubicBezTo>
                    <a:pt x="80391" y="13045"/>
                    <a:pt x="88645" y="5582"/>
                    <a:pt x="94107" y="3901"/>
                  </a:cubicBezTo>
                  <a:cubicBezTo>
                    <a:pt x="100099" y="2057"/>
                    <a:pt x="107559" y="2709"/>
                    <a:pt x="112776" y="6187"/>
                  </a:cubicBezTo>
                  <a:cubicBezTo>
                    <a:pt x="119560" y="10709"/>
                    <a:pt x="112283" y="25469"/>
                    <a:pt x="105156" y="29428"/>
                  </a:cubicBezTo>
                  <a:cubicBezTo>
                    <a:pt x="79936" y="43439"/>
                    <a:pt x="46163" y="28332"/>
                    <a:pt x="19050" y="38191"/>
                  </a:cubicBezTo>
                  <a:cubicBezTo>
                    <a:pt x="12430" y="40598"/>
                    <a:pt x="3150" y="41035"/>
                    <a:pt x="0" y="47335"/>
                  </a:cubicBezTo>
                </a:path>
              </a:pathLst>
            </a:custGeom>
            <a:noFill/>
            <a:ln w="19050" cap="flat" cmpd="sng">
              <a:solidFill>
                <a:schemeClr val="dk1"/>
              </a:solidFill>
              <a:prstDash val="dash"/>
              <a:round/>
              <a:headEnd type="none" w="med" len="med"/>
              <a:tailEnd type="none" w="med" len="med"/>
            </a:ln>
          </p:spPr>
          <p:txBody>
            <a:bodyPr/>
            <a:lstStyle/>
            <a:p>
              <a:endParaRPr lang="en-US"/>
            </a:p>
          </p:txBody>
        </p:sp>
        <p:pic>
          <p:nvPicPr>
            <p:cNvPr id="69" name="Google Shape;324;p41">
              <a:extLst>
                <a:ext uri="{FF2B5EF4-FFF2-40B4-BE49-F238E27FC236}">
                  <a16:creationId xmlns:a16="http://schemas.microsoft.com/office/drawing/2014/main" id="{5A41D106-4689-9E03-AFF0-D6F647A0937B}"/>
                </a:ext>
              </a:extLst>
            </p:cNvPr>
            <p:cNvPicPr preferRelativeResize="0"/>
            <p:nvPr/>
          </p:nvPicPr>
          <p:blipFill>
            <a:blip r:embed="rId4">
              <a:alphaModFix/>
            </a:blip>
            <a:stretch>
              <a:fillRect/>
            </a:stretch>
          </p:blipFill>
          <p:spPr>
            <a:xfrm flipH="1">
              <a:off x="7182674" y="3967436"/>
              <a:ext cx="1586311" cy="959175"/>
            </a:xfrm>
            <a:prstGeom prst="rect">
              <a:avLst/>
            </a:prstGeom>
            <a:noFill/>
            <a:ln>
              <a:noFill/>
            </a:ln>
          </p:spPr>
        </p:pic>
      </p:grpSp>
      <p:grpSp>
        <p:nvGrpSpPr>
          <p:cNvPr id="70" name="Google Shape;325;p41">
            <a:extLst>
              <a:ext uri="{FF2B5EF4-FFF2-40B4-BE49-F238E27FC236}">
                <a16:creationId xmlns:a16="http://schemas.microsoft.com/office/drawing/2014/main" id="{B112EE77-B071-CDD1-68A3-09E1C83CE995}"/>
              </a:ext>
            </a:extLst>
          </p:cNvPr>
          <p:cNvGrpSpPr/>
          <p:nvPr/>
        </p:nvGrpSpPr>
        <p:grpSpPr>
          <a:xfrm>
            <a:off x="-105833" y="71633"/>
            <a:ext cx="2219032" cy="4453800"/>
            <a:chOff x="-79375" y="53725"/>
            <a:chExt cx="1664274" cy="3340350"/>
          </a:xfrm>
        </p:grpSpPr>
        <p:pic>
          <p:nvPicPr>
            <p:cNvPr id="71" name="Google Shape;326;p41">
              <a:extLst>
                <a:ext uri="{FF2B5EF4-FFF2-40B4-BE49-F238E27FC236}">
                  <a16:creationId xmlns:a16="http://schemas.microsoft.com/office/drawing/2014/main" id="{9FD609FB-351E-89AC-6231-BE27929E9826}"/>
                </a:ext>
              </a:extLst>
            </p:cNvPr>
            <p:cNvPicPr preferRelativeResize="0"/>
            <p:nvPr/>
          </p:nvPicPr>
          <p:blipFill>
            <a:blip r:embed="rId5">
              <a:alphaModFix/>
            </a:blip>
            <a:stretch>
              <a:fillRect/>
            </a:stretch>
          </p:blipFill>
          <p:spPr>
            <a:xfrm rot="1728235">
              <a:off x="300204" y="277074"/>
              <a:ext cx="1148265" cy="861177"/>
            </a:xfrm>
            <a:prstGeom prst="rect">
              <a:avLst/>
            </a:prstGeom>
            <a:noFill/>
            <a:ln>
              <a:noFill/>
            </a:ln>
          </p:spPr>
        </p:pic>
        <p:sp>
          <p:nvSpPr>
            <p:cNvPr id="72" name="Google Shape;327;p41">
              <a:extLst>
                <a:ext uri="{FF2B5EF4-FFF2-40B4-BE49-F238E27FC236}">
                  <a16:creationId xmlns:a16="http://schemas.microsoft.com/office/drawing/2014/main" id="{C2F5D853-6C4D-DFDF-7DCF-8DC9FEE5033B}"/>
                </a:ext>
              </a:extLst>
            </p:cNvPr>
            <p:cNvSpPr/>
            <p:nvPr/>
          </p:nvSpPr>
          <p:spPr>
            <a:xfrm>
              <a:off x="-79375" y="1069975"/>
              <a:ext cx="762000" cy="2324100"/>
            </a:xfrm>
            <a:custGeom>
              <a:avLst/>
              <a:gdLst/>
              <a:ahLst/>
              <a:cxnLst/>
              <a:rect l="l" t="t" r="r" b="b"/>
              <a:pathLst>
                <a:path w="30480" h="92964" extrusionOk="0">
                  <a:moveTo>
                    <a:pt x="30480" y="0"/>
                  </a:moveTo>
                  <a:cubicBezTo>
                    <a:pt x="27517" y="4444"/>
                    <a:pt x="23523" y="8797"/>
                    <a:pt x="22860" y="14097"/>
                  </a:cubicBezTo>
                  <a:cubicBezTo>
                    <a:pt x="21383" y="25914"/>
                    <a:pt x="29116" y="37741"/>
                    <a:pt x="27432" y="49530"/>
                  </a:cubicBezTo>
                  <a:cubicBezTo>
                    <a:pt x="25760" y="61236"/>
                    <a:pt x="20341" y="72682"/>
                    <a:pt x="12954" y="81915"/>
                  </a:cubicBezTo>
                  <a:cubicBezTo>
                    <a:pt x="9409" y="86347"/>
                    <a:pt x="4013" y="88951"/>
                    <a:pt x="0" y="92964"/>
                  </a:cubicBezTo>
                </a:path>
              </a:pathLst>
            </a:custGeom>
            <a:noFill/>
            <a:ln w="19050" cap="flat" cmpd="sng">
              <a:solidFill>
                <a:schemeClr val="dk1"/>
              </a:solidFill>
              <a:prstDash val="dash"/>
              <a:round/>
              <a:headEnd type="none" w="med" len="med"/>
              <a:tailEnd type="none" w="med" len="med"/>
            </a:ln>
          </p:spPr>
          <p:txBody>
            <a:bodyPr/>
            <a:lstStyle/>
            <a:p>
              <a:endParaRPr lang="en-US"/>
            </a:p>
          </p:txBody>
        </p:sp>
      </p:grpSp>
      <p:sp>
        <p:nvSpPr>
          <p:cNvPr id="73" name="Google Shape;252;p37">
            <a:extLst>
              <a:ext uri="{FF2B5EF4-FFF2-40B4-BE49-F238E27FC236}">
                <a16:creationId xmlns:a16="http://schemas.microsoft.com/office/drawing/2014/main" id="{6231090D-CD6E-9C85-BE74-B2525EB2EB88}"/>
              </a:ext>
            </a:extLst>
          </p:cNvPr>
          <p:cNvSpPr txBox="1">
            <a:spLocks/>
          </p:cNvSpPr>
          <p:nvPr/>
        </p:nvSpPr>
        <p:spPr>
          <a:xfrm>
            <a:off x="3084075" y="478033"/>
            <a:ext cx="6098025" cy="6096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4800" kern="0" dirty="0" err="1">
                <a:solidFill>
                  <a:srgbClr val="FF0000"/>
                </a:solidFill>
                <a:latin typeface="#9Slide05 SVNKitten" pitchFamily="2" charset="0"/>
                <a:cs typeface="Calibri" panose="020F0502020204030204" pitchFamily="34" charset="0"/>
              </a:rPr>
              <a:t>Tiêu</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chí</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đọc</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và</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nhận</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xét</a:t>
            </a:r>
            <a:endParaRPr lang="en-US" sz="4800" kern="0" dirty="0">
              <a:solidFill>
                <a:srgbClr val="FF0000"/>
              </a:solidFill>
              <a:latin typeface="#9Slide05 SVNKitten" pitchFamily="2" charset="0"/>
              <a:cs typeface="Calibri" panose="020F0502020204030204" pitchFamily="34" charset="0"/>
            </a:endParaRPr>
          </a:p>
        </p:txBody>
      </p:sp>
      <p:grpSp>
        <p:nvGrpSpPr>
          <p:cNvPr id="74" name="Group 73">
            <a:extLst>
              <a:ext uri="{FF2B5EF4-FFF2-40B4-BE49-F238E27FC236}">
                <a16:creationId xmlns:a16="http://schemas.microsoft.com/office/drawing/2014/main" id="{98AE6809-0590-47F3-658D-26BF4296F11A}"/>
              </a:ext>
            </a:extLst>
          </p:cNvPr>
          <p:cNvGrpSpPr/>
          <p:nvPr/>
        </p:nvGrpSpPr>
        <p:grpSpPr>
          <a:xfrm>
            <a:off x="960000" y="1506011"/>
            <a:ext cx="10272000" cy="4490268"/>
            <a:chOff x="509238" y="1794328"/>
            <a:chExt cx="10598009" cy="4440291"/>
          </a:xfrm>
        </p:grpSpPr>
        <p:grpSp>
          <p:nvGrpSpPr>
            <p:cNvPr id="75" name="Group 74">
              <a:extLst>
                <a:ext uri="{FF2B5EF4-FFF2-40B4-BE49-F238E27FC236}">
                  <a16:creationId xmlns:a16="http://schemas.microsoft.com/office/drawing/2014/main" id="{F4EB53FD-4C23-444D-8CA3-EE45CE52B874}"/>
                </a:ext>
              </a:extLst>
            </p:cNvPr>
            <p:cNvGrpSpPr/>
            <p:nvPr/>
          </p:nvGrpSpPr>
          <p:grpSpPr>
            <a:xfrm>
              <a:off x="509238" y="1794328"/>
              <a:ext cx="10598009" cy="4435284"/>
              <a:chOff x="582390" y="2109874"/>
              <a:chExt cx="10598009" cy="4435284"/>
            </a:xfrm>
          </p:grpSpPr>
          <p:sp>
            <p:nvSpPr>
              <p:cNvPr id="88" name="Rectangle: Rounded Corners 87">
                <a:extLst>
                  <a:ext uri="{FF2B5EF4-FFF2-40B4-BE49-F238E27FC236}">
                    <a16:creationId xmlns:a16="http://schemas.microsoft.com/office/drawing/2014/main" id="{24E7806F-3ECF-6389-9A07-65DF2F12D55A}"/>
                  </a:ext>
                </a:extLst>
              </p:cNvPr>
              <p:cNvSpPr/>
              <p:nvPr/>
            </p:nvSpPr>
            <p:spPr>
              <a:xfrm>
                <a:off x="582390" y="2680955"/>
                <a:ext cx="5299006" cy="1089438"/>
              </a:xfrm>
              <a:prstGeom prst="roundRect">
                <a:avLst>
                  <a:gd name="adj" fmla="val 0"/>
                </a:avLst>
              </a:prstGeom>
              <a:noFill/>
              <a:ln w="38100" cap="flat" cmpd="sng" algn="ctr">
                <a:noFill/>
                <a:prstDash val="sysDash"/>
                <a:miter lim="800000"/>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algn="ctr" defTabSz="1219170">
                  <a:defRPr/>
                </a:pPr>
                <a:r>
                  <a:rPr lang="en-US" sz="2933" b="1" kern="0" dirty="0" err="1">
                    <a:solidFill>
                      <a:srgbClr val="002060"/>
                    </a:solidFill>
                    <a:latin typeface="Calibri" panose="020F0502020204030204" pitchFamily="34" charset="0"/>
                    <a:cs typeface="Calibri" panose="020F0502020204030204" pitchFamily="34" charset="0"/>
                    <a:sym typeface="Arial"/>
                  </a:rPr>
                  <a:t>Đọc</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đúng</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tiếng</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đúng</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từ</a:t>
                </a:r>
                <a:r>
                  <a:rPr lang="en-SG" sz="2933" b="1" kern="0" dirty="0">
                    <a:solidFill>
                      <a:srgbClr val="002060"/>
                    </a:solidFill>
                    <a:latin typeface="Calibri" panose="020F0502020204030204" pitchFamily="34" charset="0"/>
                    <a:cs typeface="Calibri" panose="020F0502020204030204" pitchFamily="34" charset="0"/>
                    <a:sym typeface="Arial"/>
                  </a:rPr>
                  <a:t>, </a:t>
                </a:r>
              </a:p>
              <a:p>
                <a:pPr algn="ctr" defTabSz="1219170">
                  <a:defRPr/>
                </a:pPr>
                <a:r>
                  <a:rPr lang="en-SG" sz="2933" b="1" kern="0" dirty="0">
                    <a:solidFill>
                      <a:srgbClr val="002060"/>
                    </a:solidFill>
                    <a:latin typeface="Calibri" panose="020F0502020204030204" pitchFamily="34" charset="0"/>
                    <a:cs typeface="Calibri" panose="020F0502020204030204" pitchFamily="34" charset="0"/>
                    <a:sym typeface="Arial"/>
                  </a:rPr>
                  <a:t>l</a:t>
                </a:r>
                <a:r>
                  <a:rPr lang="vi-VN" sz="2933" b="1" kern="0" dirty="0">
                    <a:solidFill>
                      <a:srgbClr val="002060"/>
                    </a:solidFill>
                    <a:latin typeface="Calibri" panose="020F0502020204030204" pitchFamily="34" charset="0"/>
                    <a:cs typeface="Calibri" panose="020F0502020204030204" pitchFamily="34" charset="0"/>
                    <a:sym typeface="Arial"/>
                  </a:rPr>
                  <a:t>ưu</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loát</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mạch</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lạc</a:t>
                </a:r>
                <a:endParaRPr lang="en-US" sz="2933" b="1" kern="0" dirty="0">
                  <a:solidFill>
                    <a:srgbClr val="002060"/>
                  </a:solidFill>
                  <a:latin typeface="Calibri" panose="020F0502020204030204" pitchFamily="34" charset="0"/>
                  <a:cs typeface="Calibri" panose="020F0502020204030204" pitchFamily="34" charset="0"/>
                  <a:sym typeface="Arial"/>
                </a:endParaRPr>
              </a:p>
            </p:txBody>
          </p:sp>
          <p:sp>
            <p:nvSpPr>
              <p:cNvPr id="89" name="Rectangle: Rounded Corners 88">
                <a:extLst>
                  <a:ext uri="{FF2B5EF4-FFF2-40B4-BE49-F238E27FC236}">
                    <a16:creationId xmlns:a16="http://schemas.microsoft.com/office/drawing/2014/main" id="{F13178B6-48E3-52A2-DB6B-9EABC8C6FD2A}"/>
                  </a:ext>
                </a:extLst>
              </p:cNvPr>
              <p:cNvSpPr/>
              <p:nvPr/>
            </p:nvSpPr>
            <p:spPr>
              <a:xfrm>
                <a:off x="690282" y="4071117"/>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algn="ctr" defTabSz="1219170">
                  <a:defRPr/>
                </a:pPr>
                <a:r>
                  <a:rPr lang="vi-VN" sz="2933" b="1" kern="0">
                    <a:solidFill>
                      <a:srgbClr val="002060"/>
                    </a:solidFill>
                    <a:latin typeface="Calibri" panose="020F0502020204030204" pitchFamily="34" charset="0"/>
                    <a:cs typeface="Calibri" panose="020F0502020204030204" pitchFamily="34" charset="0"/>
                    <a:sym typeface="Arial"/>
                  </a:rPr>
                  <a:t>Ngắt, nghỉ hơi đúng ở các dấu câu, </a:t>
                </a:r>
                <a:r>
                  <a:rPr lang="en-SG" sz="2933" b="1" kern="0">
                    <a:solidFill>
                      <a:srgbClr val="002060"/>
                    </a:solidFill>
                    <a:latin typeface="Calibri" panose="020F0502020204030204" pitchFamily="34" charset="0"/>
                    <a:cs typeface="Calibri" panose="020F0502020204030204" pitchFamily="34" charset="0"/>
                    <a:sym typeface="Arial"/>
                  </a:rPr>
                  <a:t>cụm từ rõ nghĩa</a:t>
                </a:r>
                <a:endParaRPr lang="vi-VN" sz="2933" b="1" kern="0">
                  <a:solidFill>
                    <a:srgbClr val="002060"/>
                  </a:solidFill>
                  <a:latin typeface="Calibri" panose="020F0502020204030204" pitchFamily="34" charset="0"/>
                  <a:cs typeface="Calibri" panose="020F0502020204030204" pitchFamily="34" charset="0"/>
                  <a:sym typeface="Arial"/>
                </a:endParaRPr>
              </a:p>
            </p:txBody>
          </p:sp>
          <p:sp>
            <p:nvSpPr>
              <p:cNvPr id="90" name="Rectangle: Rounded Corners 89">
                <a:extLst>
                  <a:ext uri="{FF2B5EF4-FFF2-40B4-BE49-F238E27FC236}">
                    <a16:creationId xmlns:a16="http://schemas.microsoft.com/office/drawing/2014/main" id="{BC1801AC-11E2-7672-92F8-8B156C830562}"/>
                  </a:ext>
                </a:extLst>
              </p:cNvPr>
              <p:cNvSpPr/>
              <p:nvPr/>
            </p:nvSpPr>
            <p:spPr>
              <a:xfrm>
                <a:off x="582390" y="5455720"/>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algn="ctr" defTabSz="1219170">
                  <a:defRPr/>
                </a:pPr>
                <a:r>
                  <a:rPr lang="vi-VN" sz="2933" b="1" kern="0">
                    <a:solidFill>
                      <a:srgbClr val="002060"/>
                    </a:solidFill>
                    <a:latin typeface="Calibri" panose="020F0502020204030204" pitchFamily="34" charset="0"/>
                    <a:cs typeface="Calibri" panose="020F0502020204030204" pitchFamily="34" charset="0"/>
                    <a:sym typeface="Arial"/>
                  </a:rPr>
                  <a:t>Cường độ đọc, tốc độ đọc đạt yêu cầu</a:t>
                </a:r>
              </a:p>
            </p:txBody>
          </p:sp>
          <p:sp>
            <p:nvSpPr>
              <p:cNvPr id="91" name="TextBox 90">
                <a:extLst>
                  <a:ext uri="{FF2B5EF4-FFF2-40B4-BE49-F238E27FC236}">
                    <a16:creationId xmlns:a16="http://schemas.microsoft.com/office/drawing/2014/main" id="{76C52AAF-D432-1458-8B77-C68827F1913D}"/>
                  </a:ext>
                </a:extLst>
              </p:cNvPr>
              <p:cNvSpPr txBox="1"/>
              <p:nvPr/>
            </p:nvSpPr>
            <p:spPr>
              <a:xfrm>
                <a:off x="1689019" y="2109874"/>
                <a:ext cx="2819398" cy="568059"/>
              </a:xfrm>
              <a:prstGeom prst="rect">
                <a:avLst/>
              </a:prstGeom>
              <a:noFill/>
            </p:spPr>
            <p:txBody>
              <a:bodyPr wrap="square" lIns="0" tIns="0" rIns="0" bIns="0" rtlCol="0">
                <a:spAutoFit/>
              </a:bodyPr>
              <a:lstStyle/>
              <a:p>
                <a:pPr algn="ctr" defTabSz="1219170">
                  <a:defRPr/>
                </a:pPr>
                <a:r>
                  <a:rPr lang="en-SG" sz="3733" b="1" kern="0">
                    <a:solidFill>
                      <a:srgbClr val="257997"/>
                    </a:solidFill>
                    <a:latin typeface="Calibri" panose="020F0502020204030204"/>
                    <a:cs typeface="Calibri" panose="020F0502020204030204" pitchFamily="34" charset="0"/>
                    <a:sym typeface="Arial"/>
                  </a:rPr>
                  <a:t>TIÊU CHÍ</a:t>
                </a:r>
                <a:endParaRPr lang="en-US" sz="3733" b="1" kern="0">
                  <a:solidFill>
                    <a:srgbClr val="257997"/>
                  </a:solidFill>
                  <a:latin typeface="Calibri" panose="020F0502020204030204"/>
                  <a:cs typeface="Calibri" panose="020F0502020204030204" pitchFamily="34" charset="0"/>
                  <a:sym typeface="Arial"/>
                </a:endParaRPr>
              </a:p>
            </p:txBody>
          </p:sp>
          <p:grpSp>
            <p:nvGrpSpPr>
              <p:cNvPr id="92" name="Group 91">
                <a:extLst>
                  <a:ext uri="{FF2B5EF4-FFF2-40B4-BE49-F238E27FC236}">
                    <a16:creationId xmlns:a16="http://schemas.microsoft.com/office/drawing/2014/main" id="{057E0515-3214-B692-2928-B440EC453291}"/>
                  </a:ext>
                </a:extLst>
              </p:cNvPr>
              <p:cNvGrpSpPr/>
              <p:nvPr/>
            </p:nvGrpSpPr>
            <p:grpSpPr>
              <a:xfrm>
                <a:off x="5195596" y="2195336"/>
                <a:ext cx="5984803" cy="438601"/>
                <a:chOff x="5562601" y="1669978"/>
                <a:chExt cx="5984803" cy="438601"/>
              </a:xfrm>
            </p:grpSpPr>
            <p:sp>
              <p:nvSpPr>
                <p:cNvPr id="93" name="TextBox 92">
                  <a:extLst>
                    <a:ext uri="{FF2B5EF4-FFF2-40B4-BE49-F238E27FC236}">
                      <a16:creationId xmlns:a16="http://schemas.microsoft.com/office/drawing/2014/main" id="{B3AAD34B-4975-AE81-FAEB-94086F079F06}"/>
                    </a:ext>
                  </a:extLst>
                </p:cNvPr>
                <p:cNvSpPr txBox="1"/>
                <p:nvPr/>
              </p:nvSpPr>
              <p:spPr>
                <a:xfrm>
                  <a:off x="5562601" y="1669978"/>
                  <a:ext cx="2819399" cy="405865"/>
                </a:xfrm>
                <a:prstGeom prst="rect">
                  <a:avLst/>
                </a:prstGeom>
                <a:noFill/>
              </p:spPr>
              <p:txBody>
                <a:bodyPr wrap="square" lIns="0" tIns="0" rIns="0" bIns="0" rtlCol="0">
                  <a:spAutoFit/>
                </a:bodyPr>
                <a:lstStyle/>
                <a:p>
                  <a:pPr algn="ctr" defTabSz="1219170">
                    <a:defRPr/>
                  </a:pPr>
                  <a:r>
                    <a:rPr lang="en-SG" sz="2667" b="1" kern="0">
                      <a:solidFill>
                        <a:srgbClr val="116B8B"/>
                      </a:solidFill>
                      <a:latin typeface="Calibri" panose="020F0502020204030204"/>
                      <a:cs typeface="Calibri" panose="020F0502020204030204" pitchFamily="34" charset="0"/>
                      <a:sym typeface="Arial"/>
                    </a:rPr>
                    <a:t>Bình th</a:t>
                  </a:r>
                  <a:r>
                    <a:rPr lang="vi-VN" sz="2667" b="1" kern="0">
                      <a:solidFill>
                        <a:srgbClr val="116B8B"/>
                      </a:solidFill>
                      <a:latin typeface="Arial" panose="020B0604020202020204" pitchFamily="34" charset="0"/>
                      <a:cs typeface="Calibri" panose="020F0502020204030204" pitchFamily="34" charset="0"/>
                      <a:sym typeface="Arial"/>
                    </a:rPr>
                    <a:t>ường</a:t>
                  </a:r>
                  <a:endParaRPr lang="en-US" sz="2667" b="1" kern="0">
                    <a:solidFill>
                      <a:srgbClr val="116B8B"/>
                    </a:solidFill>
                    <a:latin typeface="Calibri" panose="020F0502020204030204"/>
                    <a:cs typeface="Calibri" panose="020F0502020204030204" pitchFamily="34" charset="0"/>
                    <a:sym typeface="Arial"/>
                  </a:endParaRPr>
                </a:p>
              </p:txBody>
            </p:sp>
            <p:sp>
              <p:nvSpPr>
                <p:cNvPr id="94" name="TextBox 93">
                  <a:extLst>
                    <a:ext uri="{FF2B5EF4-FFF2-40B4-BE49-F238E27FC236}">
                      <a16:creationId xmlns:a16="http://schemas.microsoft.com/office/drawing/2014/main" id="{5AC8E732-D105-1CB6-148B-865651ACAD56}"/>
                    </a:ext>
                  </a:extLst>
                </p:cNvPr>
                <p:cNvSpPr txBox="1"/>
                <p:nvPr/>
              </p:nvSpPr>
              <p:spPr>
                <a:xfrm>
                  <a:off x="8229600" y="1702714"/>
                  <a:ext cx="1249680" cy="405865"/>
                </a:xfrm>
                <a:prstGeom prst="rect">
                  <a:avLst/>
                </a:prstGeom>
                <a:noFill/>
              </p:spPr>
              <p:txBody>
                <a:bodyPr wrap="square" lIns="0" tIns="0" rIns="0" bIns="0" rtlCol="0">
                  <a:spAutoFit/>
                </a:bodyPr>
                <a:lstStyle/>
                <a:p>
                  <a:pPr algn="ctr" defTabSz="1219170">
                    <a:defRPr/>
                  </a:pPr>
                  <a:r>
                    <a:rPr lang="en-SG" sz="2667" b="1" kern="0">
                      <a:solidFill>
                        <a:srgbClr val="116B8B"/>
                      </a:solidFill>
                      <a:latin typeface="Calibri" panose="020F0502020204030204"/>
                      <a:cs typeface="Calibri" panose="020F0502020204030204" pitchFamily="34" charset="0"/>
                      <a:sym typeface="Arial"/>
                    </a:rPr>
                    <a:t>Tốt</a:t>
                  </a:r>
                  <a:endParaRPr lang="en-US" sz="2667" b="1" kern="0">
                    <a:solidFill>
                      <a:srgbClr val="116B8B"/>
                    </a:solidFill>
                    <a:latin typeface="Calibri" panose="020F0502020204030204"/>
                    <a:cs typeface="Calibri" panose="020F0502020204030204" pitchFamily="34" charset="0"/>
                    <a:sym typeface="Arial"/>
                  </a:endParaRPr>
                </a:p>
              </p:txBody>
            </p:sp>
            <p:sp>
              <p:nvSpPr>
                <p:cNvPr id="95" name="TextBox 94">
                  <a:extLst>
                    <a:ext uri="{FF2B5EF4-FFF2-40B4-BE49-F238E27FC236}">
                      <a16:creationId xmlns:a16="http://schemas.microsoft.com/office/drawing/2014/main" id="{24AB4D63-3ECF-DD2F-C68A-B1DCEDFF01D6}"/>
                    </a:ext>
                  </a:extLst>
                </p:cNvPr>
                <p:cNvSpPr txBox="1"/>
                <p:nvPr/>
              </p:nvSpPr>
              <p:spPr>
                <a:xfrm>
                  <a:off x="9601200" y="1669978"/>
                  <a:ext cx="1946204" cy="405865"/>
                </a:xfrm>
                <a:prstGeom prst="rect">
                  <a:avLst/>
                </a:prstGeom>
                <a:noFill/>
              </p:spPr>
              <p:txBody>
                <a:bodyPr wrap="square" lIns="0" tIns="0" rIns="0" bIns="0" rtlCol="0">
                  <a:spAutoFit/>
                </a:bodyPr>
                <a:lstStyle/>
                <a:p>
                  <a:pPr algn="ctr" defTabSz="1219170">
                    <a:defRPr/>
                  </a:pPr>
                  <a:r>
                    <a:rPr lang="en-SG" sz="2667" b="1" kern="0">
                      <a:solidFill>
                        <a:srgbClr val="116B8B"/>
                      </a:solidFill>
                      <a:latin typeface="Calibri" panose="020F0502020204030204"/>
                      <a:cs typeface="Calibri" panose="020F0502020204030204" pitchFamily="34" charset="0"/>
                      <a:sym typeface="Arial"/>
                    </a:rPr>
                    <a:t>Rất tốt</a:t>
                  </a:r>
                  <a:endParaRPr lang="en-US" sz="2667" b="1" kern="0">
                    <a:solidFill>
                      <a:srgbClr val="116B8B"/>
                    </a:solidFill>
                    <a:latin typeface="Calibri" panose="020F0502020204030204"/>
                    <a:cs typeface="Calibri" panose="020F0502020204030204" pitchFamily="34" charset="0"/>
                    <a:sym typeface="Arial"/>
                  </a:endParaRPr>
                </a:p>
              </p:txBody>
            </p:sp>
          </p:grpSp>
        </p:grpSp>
        <p:grpSp>
          <p:nvGrpSpPr>
            <p:cNvPr id="76" name="Group 75">
              <a:extLst>
                <a:ext uri="{FF2B5EF4-FFF2-40B4-BE49-F238E27FC236}">
                  <a16:creationId xmlns:a16="http://schemas.microsoft.com/office/drawing/2014/main" id="{C982C743-C235-EBD0-FEAE-543095ECA981}"/>
                </a:ext>
              </a:extLst>
            </p:cNvPr>
            <p:cNvGrpSpPr/>
            <p:nvPr/>
          </p:nvGrpSpPr>
          <p:grpSpPr>
            <a:xfrm>
              <a:off x="5944803" y="2343412"/>
              <a:ext cx="4804360" cy="984254"/>
              <a:chOff x="5944803" y="2343412"/>
              <a:chExt cx="4804360" cy="984254"/>
            </a:xfrm>
          </p:grpSpPr>
          <p:sp>
            <p:nvSpPr>
              <p:cNvPr id="85" name="Star: 5 Points 84">
                <a:extLst>
                  <a:ext uri="{FF2B5EF4-FFF2-40B4-BE49-F238E27FC236}">
                    <a16:creationId xmlns:a16="http://schemas.microsoft.com/office/drawing/2014/main" id="{340CDD50-2C36-A792-0520-24AC199DE45F}"/>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1</a:t>
                </a:r>
                <a:endParaRPr lang="en-US" sz="3200" b="1" kern="0">
                  <a:solidFill>
                    <a:prstClr val="black">
                      <a:lumMod val="95000"/>
                      <a:lumOff val="5000"/>
                    </a:prstClr>
                  </a:solidFill>
                  <a:latin typeface="Calibri" panose="020F0502020204030204"/>
                  <a:cs typeface="Arial"/>
                  <a:sym typeface="Arial"/>
                </a:endParaRPr>
              </a:p>
            </p:txBody>
          </p:sp>
          <p:sp>
            <p:nvSpPr>
              <p:cNvPr id="86" name="Star: 5 Points 85">
                <a:extLst>
                  <a:ext uri="{FF2B5EF4-FFF2-40B4-BE49-F238E27FC236}">
                    <a16:creationId xmlns:a16="http://schemas.microsoft.com/office/drawing/2014/main" id="{D9DE072A-CF61-1887-78EA-2E5316D79E0E}"/>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2</a:t>
                </a:r>
                <a:endParaRPr lang="en-US" sz="3200" b="1" kern="0">
                  <a:solidFill>
                    <a:prstClr val="black">
                      <a:lumMod val="95000"/>
                      <a:lumOff val="5000"/>
                    </a:prstClr>
                  </a:solidFill>
                  <a:latin typeface="Calibri" panose="020F0502020204030204"/>
                  <a:cs typeface="Arial"/>
                  <a:sym typeface="Arial"/>
                </a:endParaRPr>
              </a:p>
            </p:txBody>
          </p:sp>
          <p:sp>
            <p:nvSpPr>
              <p:cNvPr id="87" name="Star: 5 Points 86">
                <a:extLst>
                  <a:ext uri="{FF2B5EF4-FFF2-40B4-BE49-F238E27FC236}">
                    <a16:creationId xmlns:a16="http://schemas.microsoft.com/office/drawing/2014/main" id="{DBC278DC-EDD9-E084-7001-423C0963FD2C}"/>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3</a:t>
                </a:r>
                <a:endParaRPr lang="en-US" sz="3200" b="1" kern="0">
                  <a:solidFill>
                    <a:prstClr val="black">
                      <a:lumMod val="95000"/>
                      <a:lumOff val="5000"/>
                    </a:prstClr>
                  </a:solidFill>
                  <a:latin typeface="Calibri" panose="020F0502020204030204"/>
                  <a:cs typeface="Arial"/>
                  <a:sym typeface="Arial"/>
                </a:endParaRPr>
              </a:p>
            </p:txBody>
          </p:sp>
        </p:grpSp>
        <p:grpSp>
          <p:nvGrpSpPr>
            <p:cNvPr id="77" name="Group 76">
              <a:extLst>
                <a:ext uri="{FF2B5EF4-FFF2-40B4-BE49-F238E27FC236}">
                  <a16:creationId xmlns:a16="http://schemas.microsoft.com/office/drawing/2014/main" id="{7AC45B50-64D8-CBEF-54ED-31C425BF819F}"/>
                </a:ext>
              </a:extLst>
            </p:cNvPr>
            <p:cNvGrpSpPr/>
            <p:nvPr/>
          </p:nvGrpSpPr>
          <p:grpSpPr>
            <a:xfrm>
              <a:off x="6012102" y="3808163"/>
              <a:ext cx="4804360" cy="984254"/>
              <a:chOff x="5944803" y="2343412"/>
              <a:chExt cx="4804360" cy="984254"/>
            </a:xfrm>
          </p:grpSpPr>
          <p:sp>
            <p:nvSpPr>
              <p:cNvPr id="82" name="Star: 5 Points 81">
                <a:extLst>
                  <a:ext uri="{FF2B5EF4-FFF2-40B4-BE49-F238E27FC236}">
                    <a16:creationId xmlns:a16="http://schemas.microsoft.com/office/drawing/2014/main" id="{9B2BDC51-53EE-2009-6C07-4AC192E50468}"/>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1</a:t>
                </a:r>
                <a:endParaRPr lang="en-US" sz="3200" b="1" kern="0">
                  <a:solidFill>
                    <a:prstClr val="black">
                      <a:lumMod val="95000"/>
                      <a:lumOff val="5000"/>
                    </a:prstClr>
                  </a:solidFill>
                  <a:latin typeface="Calibri" panose="020F0502020204030204"/>
                  <a:cs typeface="Arial"/>
                  <a:sym typeface="Arial"/>
                </a:endParaRPr>
              </a:p>
            </p:txBody>
          </p:sp>
          <p:sp>
            <p:nvSpPr>
              <p:cNvPr id="83" name="Star: 5 Points 82">
                <a:extLst>
                  <a:ext uri="{FF2B5EF4-FFF2-40B4-BE49-F238E27FC236}">
                    <a16:creationId xmlns:a16="http://schemas.microsoft.com/office/drawing/2014/main" id="{C427DF59-91A1-A4B4-7B48-7CDF9DAFBB05}"/>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2</a:t>
                </a:r>
                <a:endParaRPr lang="en-US" sz="3200" b="1" kern="0">
                  <a:solidFill>
                    <a:prstClr val="black">
                      <a:lumMod val="95000"/>
                      <a:lumOff val="5000"/>
                    </a:prstClr>
                  </a:solidFill>
                  <a:latin typeface="Calibri" panose="020F0502020204030204"/>
                  <a:cs typeface="Arial"/>
                  <a:sym typeface="Arial"/>
                </a:endParaRPr>
              </a:p>
            </p:txBody>
          </p:sp>
          <p:sp>
            <p:nvSpPr>
              <p:cNvPr id="84" name="Star: 5 Points 83">
                <a:extLst>
                  <a:ext uri="{FF2B5EF4-FFF2-40B4-BE49-F238E27FC236}">
                    <a16:creationId xmlns:a16="http://schemas.microsoft.com/office/drawing/2014/main" id="{868AFAC8-92FB-9BB3-21B8-5E74BEAE8FE9}"/>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3</a:t>
                </a:r>
                <a:endParaRPr lang="en-US" sz="3200" b="1" kern="0">
                  <a:solidFill>
                    <a:prstClr val="black">
                      <a:lumMod val="95000"/>
                      <a:lumOff val="5000"/>
                    </a:prstClr>
                  </a:solidFill>
                  <a:latin typeface="Calibri" panose="020F0502020204030204"/>
                  <a:cs typeface="Arial"/>
                  <a:sym typeface="Arial"/>
                </a:endParaRPr>
              </a:p>
            </p:txBody>
          </p:sp>
        </p:grpSp>
        <p:grpSp>
          <p:nvGrpSpPr>
            <p:cNvPr id="78" name="Group 77">
              <a:extLst>
                <a:ext uri="{FF2B5EF4-FFF2-40B4-BE49-F238E27FC236}">
                  <a16:creationId xmlns:a16="http://schemas.microsoft.com/office/drawing/2014/main" id="{0B5B58C7-1570-BB55-45B0-6A8CFFDC2816}"/>
                </a:ext>
              </a:extLst>
            </p:cNvPr>
            <p:cNvGrpSpPr/>
            <p:nvPr/>
          </p:nvGrpSpPr>
          <p:grpSpPr>
            <a:xfrm>
              <a:off x="6012102" y="5250365"/>
              <a:ext cx="4804360" cy="984254"/>
              <a:chOff x="5944803" y="2343412"/>
              <a:chExt cx="4804360" cy="984254"/>
            </a:xfrm>
          </p:grpSpPr>
          <p:sp>
            <p:nvSpPr>
              <p:cNvPr id="79" name="Star: 5 Points 78">
                <a:extLst>
                  <a:ext uri="{FF2B5EF4-FFF2-40B4-BE49-F238E27FC236}">
                    <a16:creationId xmlns:a16="http://schemas.microsoft.com/office/drawing/2014/main" id="{63B5CF0F-160F-8583-982A-88E11B3B94E2}"/>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1</a:t>
                </a:r>
                <a:endParaRPr lang="en-US" sz="3200" b="1" kern="0">
                  <a:solidFill>
                    <a:prstClr val="black">
                      <a:lumMod val="95000"/>
                      <a:lumOff val="5000"/>
                    </a:prstClr>
                  </a:solidFill>
                  <a:latin typeface="Calibri" panose="020F0502020204030204"/>
                  <a:cs typeface="Arial"/>
                  <a:sym typeface="Arial"/>
                </a:endParaRPr>
              </a:p>
            </p:txBody>
          </p:sp>
          <p:sp>
            <p:nvSpPr>
              <p:cNvPr id="80" name="Star: 5 Points 79">
                <a:extLst>
                  <a:ext uri="{FF2B5EF4-FFF2-40B4-BE49-F238E27FC236}">
                    <a16:creationId xmlns:a16="http://schemas.microsoft.com/office/drawing/2014/main" id="{31163BCC-6C55-1093-8495-12F716F234B2}"/>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2</a:t>
                </a:r>
                <a:endParaRPr lang="en-US" sz="3200" b="1" kern="0">
                  <a:solidFill>
                    <a:prstClr val="black">
                      <a:lumMod val="95000"/>
                      <a:lumOff val="5000"/>
                    </a:prstClr>
                  </a:solidFill>
                  <a:latin typeface="Calibri" panose="020F0502020204030204"/>
                  <a:cs typeface="Arial"/>
                  <a:sym typeface="Arial"/>
                </a:endParaRPr>
              </a:p>
            </p:txBody>
          </p:sp>
          <p:sp>
            <p:nvSpPr>
              <p:cNvPr id="81" name="Star: 5 Points 80">
                <a:extLst>
                  <a:ext uri="{FF2B5EF4-FFF2-40B4-BE49-F238E27FC236}">
                    <a16:creationId xmlns:a16="http://schemas.microsoft.com/office/drawing/2014/main" id="{B8AAB3AF-2132-B53A-3CDB-308B7EFB1C20}"/>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3</a:t>
                </a:r>
                <a:endParaRPr lang="en-US" sz="3200" b="1" kern="0">
                  <a:solidFill>
                    <a:prstClr val="black">
                      <a:lumMod val="95000"/>
                      <a:lumOff val="5000"/>
                    </a:prstClr>
                  </a:solidFill>
                  <a:latin typeface="Calibri" panose="020F0502020204030204"/>
                  <a:cs typeface="Arial"/>
                  <a:sym typeface="Arial"/>
                </a:endParaRPr>
              </a:p>
            </p:txBody>
          </p:sp>
        </p:grpSp>
      </p:grpSp>
    </p:spTree>
    <p:extLst>
      <p:ext uri="{BB962C8B-B14F-4D97-AF65-F5344CB8AC3E}">
        <p14:creationId xmlns:p14="http://schemas.microsoft.com/office/powerpoint/2010/main" val="184092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p:cTn id="7" dur="1400" fill="hold"/>
                                        <p:tgtEl>
                                          <p:spTgt spid="74"/>
                                        </p:tgtEl>
                                        <p:attrNameLst>
                                          <p:attrName>ppt_w</p:attrName>
                                        </p:attrNameLst>
                                      </p:cBhvr>
                                      <p:tavLst>
                                        <p:tav tm="0">
                                          <p:val>
                                            <p:fltVal val="0"/>
                                          </p:val>
                                        </p:tav>
                                        <p:tav tm="100000">
                                          <p:val>
                                            <p:strVal val="#ppt_w"/>
                                          </p:val>
                                        </p:tav>
                                      </p:tavLst>
                                    </p:anim>
                                    <p:anim calcmode="lin" valueType="num">
                                      <p:cBhvr>
                                        <p:cTn id="8" dur="1400" fill="hold"/>
                                        <p:tgtEl>
                                          <p:spTgt spid="74"/>
                                        </p:tgtEl>
                                        <p:attrNameLst>
                                          <p:attrName>ppt_h</p:attrName>
                                        </p:attrNameLst>
                                      </p:cBhvr>
                                      <p:tavLst>
                                        <p:tav tm="0">
                                          <p:val>
                                            <p:fltVal val="0"/>
                                          </p:val>
                                        </p:tav>
                                        <p:tav tm="100000">
                                          <p:val>
                                            <p:strVal val="#ppt_h"/>
                                          </p:val>
                                        </p:tav>
                                      </p:tavLst>
                                    </p:anim>
                                    <p:animEffect transition="in" filter="fade">
                                      <p:cBhvr>
                                        <p:cTn id="9" dur="14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f20f63f">
            <a:hlinkClick r:id="" action="ppaction://media"/>
            <a:extLst>
              <a:ext uri="{FF2B5EF4-FFF2-40B4-BE49-F238E27FC236}">
                <a16:creationId xmlns:a16="http://schemas.microsoft.com/office/drawing/2014/main" id="{9DD10D00-261A-8E9C-D5EB-A581FB3E84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19021" cy="6858000"/>
          </a:xfrm>
          <a:prstGeom prst="rect">
            <a:avLst/>
          </a:prstGeom>
        </p:spPr>
      </p:pic>
    </p:spTree>
    <p:extLst>
      <p:ext uri="{BB962C8B-B14F-4D97-AF65-F5344CB8AC3E}">
        <p14:creationId xmlns:p14="http://schemas.microsoft.com/office/powerpoint/2010/main" val="29933134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te Greeting Cards by Slidesgo">
  <a:themeElements>
    <a:clrScheme name="Simple Light">
      <a:dk1>
        <a:srgbClr val="EE789F"/>
      </a:dk1>
      <a:lt1>
        <a:srgbClr val="FFAFC1"/>
      </a:lt1>
      <a:dk2>
        <a:srgbClr val="7FBFDA"/>
      </a:dk2>
      <a:lt2>
        <a:srgbClr val="C2E8F8"/>
      </a:lt2>
      <a:accent1>
        <a:srgbClr val="6CCA9C"/>
      </a:accent1>
      <a:accent2>
        <a:srgbClr val="C7FAE1"/>
      </a:accent2>
      <a:accent3>
        <a:srgbClr val="F1DB58"/>
      </a:accent3>
      <a:accent4>
        <a:srgbClr val="FFFADB"/>
      </a:accent4>
      <a:accent5>
        <a:srgbClr val="F0BEF1"/>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ntserrat Black - Montserrat Light">
      <a:majorFont>
        <a:latin typeface="Montserrat Black"/>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6B50"/>
        </a:solidFill>
        <a:ln w="57150" cap="flat">
          <a:noFill/>
          <a:prstDash val="solid"/>
          <a:miter/>
        </a:ln>
      </a:spPr>
      <a:bodyPr rtlCol="0" anchor="ctr"/>
      <a:lstStyle>
        <a:defPPr algn="ctr">
          <a:defRPr sz="2400" dirty="0" smtClean="0">
            <a:solidFill>
              <a:schemeClr val="bg1"/>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Funny Paper Airplanes Lesson for Kids by Slidesgo">
  <a:themeElements>
    <a:clrScheme name="Simple Light">
      <a:dk1>
        <a:srgbClr val="585858"/>
      </a:dk1>
      <a:lt1>
        <a:srgbClr val="FFFFFF"/>
      </a:lt1>
      <a:dk2>
        <a:srgbClr val="C0ECF7"/>
      </a:dk2>
      <a:lt2>
        <a:srgbClr val="EC607E"/>
      </a:lt2>
      <a:accent1>
        <a:srgbClr val="0F667C"/>
      </a:accent1>
      <a:accent2>
        <a:srgbClr val="FFE177"/>
      </a:accent2>
      <a:accent3>
        <a:srgbClr val="FFA8C1"/>
      </a:accent3>
      <a:accent4>
        <a:srgbClr val="D5B0EC"/>
      </a:accent4>
      <a:accent5>
        <a:srgbClr val="DAF3B1"/>
      </a:accent5>
      <a:accent6>
        <a:srgbClr val="FFFCF1"/>
      </a:accent6>
      <a:hlink>
        <a:srgbClr val="F7678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926</TotalTime>
  <Words>2337</Words>
  <Application>Microsoft Office PowerPoint</Application>
  <PresentationFormat>Widescreen</PresentationFormat>
  <Paragraphs>177</Paragraphs>
  <Slides>38</Slides>
  <Notes>27</Notes>
  <HiddenSlides>0</HiddenSlides>
  <MMClips>1</MMClips>
  <ScaleCrop>false</ScaleCrop>
  <HeadingPairs>
    <vt:vector size="6" baseType="variant">
      <vt:variant>
        <vt:lpstr>Fonts Used</vt:lpstr>
      </vt:variant>
      <vt:variant>
        <vt:i4>22</vt:i4>
      </vt:variant>
      <vt:variant>
        <vt:lpstr>Theme</vt:lpstr>
      </vt:variant>
      <vt:variant>
        <vt:i4>10</vt:i4>
      </vt:variant>
      <vt:variant>
        <vt:lpstr>Slide Titles</vt:lpstr>
      </vt:variant>
      <vt:variant>
        <vt:i4>38</vt:i4>
      </vt:variant>
    </vt:vector>
  </HeadingPairs>
  <TitlesOfParts>
    <vt:vector size="70" baseType="lpstr">
      <vt:lpstr>等线</vt:lpstr>
      <vt:lpstr>等线 Light</vt:lpstr>
      <vt:lpstr>宋体</vt:lpstr>
      <vt:lpstr>#9Slide01 Tieu de ngan</vt:lpstr>
      <vt:lpstr>#9Slide05 SVNKitten</vt:lpstr>
      <vt:lpstr>Arial</vt:lpstr>
      <vt:lpstr>Arial Unicode MS</vt:lpstr>
      <vt:lpstr>Calibri</vt:lpstr>
      <vt:lpstr>Calibri Light</vt:lpstr>
      <vt:lpstr>Cambria</vt:lpstr>
      <vt:lpstr>Coming Soon</vt:lpstr>
      <vt:lpstr>Garamond</vt:lpstr>
      <vt:lpstr>Itim</vt:lpstr>
      <vt:lpstr>Livvic</vt:lpstr>
      <vt:lpstr>Manjari</vt:lpstr>
      <vt:lpstr>Montserrat Light</vt:lpstr>
      <vt:lpstr>Nunito Light</vt:lpstr>
      <vt:lpstr>Roboto</vt:lpstr>
      <vt:lpstr>Roboto Condensed Light</vt:lpstr>
      <vt:lpstr>Segoe UI Historic</vt:lpstr>
      <vt:lpstr>SVN-Poky's</vt:lpstr>
      <vt:lpstr>Trebuchet MS</vt:lpstr>
      <vt:lpstr>Office 主题</vt:lpstr>
      <vt:lpstr>2_Office Theme</vt:lpstr>
      <vt:lpstr>Cute Greeting Cards by Slidesgo</vt:lpstr>
      <vt:lpstr>PPTMON theme</vt:lpstr>
      <vt:lpstr>Funny Paper Airplanes Lesson for Kids by Slidesgo</vt:lpstr>
      <vt:lpstr>Custom Design</vt:lpstr>
      <vt:lpstr>1_Custom Design</vt:lpstr>
      <vt:lpstr>2_Custom Design</vt:lpstr>
      <vt:lpstr>Office 主题​​</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MinhThangPC.VN</dc:creator>
  <dc:description>9Slide.vn</dc:description>
  <cp:lastModifiedBy>9Slide</cp:lastModifiedBy>
  <cp:revision>44</cp:revision>
  <dcterms:created xsi:type="dcterms:W3CDTF">2024-05-24T02:46:29Z</dcterms:created>
  <dcterms:modified xsi:type="dcterms:W3CDTF">2024-08-22T11:06:12Z</dcterms:modified>
  <cp:category>9Slide.vn</cp:category>
</cp:coreProperties>
</file>