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6"/>
  </p:notesMasterIdLst>
  <p:sldIdLst>
    <p:sldId id="257" r:id="rId4"/>
    <p:sldId id="262" r:id="rId5"/>
    <p:sldId id="258" r:id="rId6"/>
    <p:sldId id="266" r:id="rId7"/>
    <p:sldId id="256" r:id="rId8"/>
    <p:sldId id="267" r:id="rId9"/>
    <p:sldId id="259" r:id="rId10"/>
    <p:sldId id="260" r:id="rId11"/>
    <p:sldId id="294" r:id="rId12"/>
    <p:sldId id="261" r:id="rId13"/>
    <p:sldId id="295" r:id="rId14"/>
    <p:sldId id="296" r:id="rId15"/>
    <p:sldId id="297" r:id="rId16"/>
    <p:sldId id="302" r:id="rId17"/>
    <p:sldId id="287" r:id="rId18"/>
    <p:sldId id="263" r:id="rId19"/>
    <p:sldId id="298" r:id="rId20"/>
    <p:sldId id="264" r:id="rId21"/>
    <p:sldId id="299" r:id="rId22"/>
    <p:sldId id="300" r:id="rId23"/>
    <p:sldId id="301"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49" autoAdjust="0"/>
  </p:normalViewPr>
  <p:slideViewPr>
    <p:cSldViewPr>
      <p:cViewPr varScale="1">
        <p:scale>
          <a:sx n="42" d="100"/>
          <a:sy n="42" d="100"/>
        </p:scale>
        <p:origin x="99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t>‹#›</a:t>
            </a:fld>
            <a:endParaRPr lang="en-US"/>
          </a:p>
        </p:txBody>
      </p:sp>
    </p:spTree>
    <p:extLst>
      <p:ext uri="{BB962C8B-B14F-4D97-AF65-F5344CB8AC3E}">
        <p14:creationId xmlns:p14="http://schemas.microsoft.com/office/powerpoint/2010/main" val="413979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9018B7-60D2-45AA-BC98-84008D3BFB79}" type="slidenum">
              <a:rPr lang="en-US" smtClean="0"/>
              <a:t>1</a:t>
            </a:fld>
            <a:endParaRPr lang="en-US"/>
          </a:p>
        </p:txBody>
      </p:sp>
    </p:spTree>
    <p:extLst>
      <p:ext uri="{BB962C8B-B14F-4D97-AF65-F5344CB8AC3E}">
        <p14:creationId xmlns:p14="http://schemas.microsoft.com/office/powerpoint/2010/main" val="338750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t>5</a:t>
            </a:fld>
            <a:endParaRPr lang="en-US"/>
          </a:p>
        </p:txBody>
      </p:sp>
    </p:spTree>
    <p:extLst>
      <p:ext uri="{BB962C8B-B14F-4D97-AF65-F5344CB8AC3E}">
        <p14:creationId xmlns:p14="http://schemas.microsoft.com/office/powerpoint/2010/main" val="112861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88F84-AA1A-4EEA-A046-0AC4048AA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79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5578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979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6577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773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83329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33236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894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0318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8217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76131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658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292192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C9BC-2816-7E08-55CE-2C2B8D06527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FF353F7-AB35-9447-FC01-DCBD9D85130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F9F5C5C-0425-9A69-FCAB-814226D9EF8E}"/>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5" name="Footer Placeholder 4">
            <a:extLst>
              <a:ext uri="{FF2B5EF4-FFF2-40B4-BE49-F238E27FC236}">
                <a16:creationId xmlns:a16="http://schemas.microsoft.com/office/drawing/2014/main" id="{7FEB5861-0F92-6DAF-C555-BC4B0C15B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63CD1-24CF-83D2-5446-38B66C800D65}"/>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21060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1854-9E4F-7FB6-0406-85FC0BCC6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78378-0D0D-2888-40AA-1C293AAF7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DCDA0-2DDB-1604-3C57-08A8CB0E66E1}"/>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5" name="Footer Placeholder 4">
            <a:extLst>
              <a:ext uri="{FF2B5EF4-FFF2-40B4-BE49-F238E27FC236}">
                <a16:creationId xmlns:a16="http://schemas.microsoft.com/office/drawing/2014/main" id="{E5626705-FB5D-1619-1452-FD78E8BC3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15A8D-AB02-60C1-B3D7-EE16634FF690}"/>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4035374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351E-7E8D-0B8C-7423-4941C44B521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60F6EE-0BA4-CC87-73AA-66B816F5288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20FB6-9378-B71E-E679-422904D50954}"/>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5" name="Footer Placeholder 4">
            <a:extLst>
              <a:ext uri="{FF2B5EF4-FFF2-40B4-BE49-F238E27FC236}">
                <a16:creationId xmlns:a16="http://schemas.microsoft.com/office/drawing/2014/main" id="{9E8899A7-0128-8BBD-0AB5-46433D5B9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F7975-CC6D-3EAA-27AF-3ABC7E3177D6}"/>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667111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A49A-4BC8-CCF7-358A-EC2CC881A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D31547-FC44-E56F-5B66-1483DB367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517FE5-89BA-0B8C-869E-E3F94E0A776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B12807-B320-D33E-7AFE-DBB77FAEE002}"/>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6" name="Footer Placeholder 5">
            <a:extLst>
              <a:ext uri="{FF2B5EF4-FFF2-40B4-BE49-F238E27FC236}">
                <a16:creationId xmlns:a16="http://schemas.microsoft.com/office/drawing/2014/main" id="{A815C0FD-BA7B-C297-726B-FDA8F41D5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46D7A-EC64-911D-51C8-1F3160D90F8C}"/>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827702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6191-9B19-9BFA-8FCC-A89F5276C5D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F6E2F0-1FF3-BE88-D07D-517DA234276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9ADA13F-3164-8C86-09CD-DF19C27C25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CEF61-10BC-7E78-6101-38CB9BCD421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A26216E-C085-1685-2B99-C2C8995CA5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79292-D99C-B647-DA5A-8021B1FBB87E}"/>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8" name="Footer Placeholder 7">
            <a:extLst>
              <a:ext uri="{FF2B5EF4-FFF2-40B4-BE49-F238E27FC236}">
                <a16:creationId xmlns:a16="http://schemas.microsoft.com/office/drawing/2014/main" id="{31F8B791-E5DC-19C0-C9AB-9E402899A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4F306-01F4-DA8F-B040-CBC1AED32A59}"/>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366891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73A2-3760-8F5E-BFF2-6C5BD1BC3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7944BB-3A7E-0918-933D-2D1FF275C7B2}"/>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4" name="Footer Placeholder 3">
            <a:extLst>
              <a:ext uri="{FF2B5EF4-FFF2-40B4-BE49-F238E27FC236}">
                <a16:creationId xmlns:a16="http://schemas.microsoft.com/office/drawing/2014/main" id="{A53EB205-C89D-20CF-1681-E78B74B789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7DD89-4CC5-5BCA-F614-B320BF599B35}"/>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3381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ECC80-A757-A4DB-3B38-7EB278A6116E}"/>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3" name="Footer Placeholder 2">
            <a:extLst>
              <a:ext uri="{FF2B5EF4-FFF2-40B4-BE49-F238E27FC236}">
                <a16:creationId xmlns:a16="http://schemas.microsoft.com/office/drawing/2014/main" id="{274C35CF-894A-8A3D-FEC7-77B8DBABF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850BC-2B56-2E21-3BF7-5119CAAD43F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070190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57C2-4D89-5305-143A-2F68853C700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FA7DCC-4A4A-7990-1605-35B06D1DED1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5540F7-7886-659A-6580-4C20C0106C2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F6AFB2-F4F1-9298-0B12-7A21751E3B71}"/>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6" name="Footer Placeholder 5">
            <a:extLst>
              <a:ext uri="{FF2B5EF4-FFF2-40B4-BE49-F238E27FC236}">
                <a16:creationId xmlns:a16="http://schemas.microsoft.com/office/drawing/2014/main" id="{A69B12DE-D9B4-02C3-BFA3-C10471F40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11884-5404-58AE-6BF7-0DB1E838CFC8}"/>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92025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2CB9-0CE5-FB1E-0D18-0C07BEFBDFD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2B86876-00BB-5019-65E3-AF1ABEAA862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CBAC27-C1B4-A67A-12F3-05D6BF5C96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55327FC-4902-FD7C-B68C-60DE71A856C2}"/>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6" name="Footer Placeholder 5">
            <a:extLst>
              <a:ext uri="{FF2B5EF4-FFF2-40B4-BE49-F238E27FC236}">
                <a16:creationId xmlns:a16="http://schemas.microsoft.com/office/drawing/2014/main" id="{02466052-322E-7495-C876-98A2CBEBE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7434C-2EDC-8B51-A1C5-6E97BBF8EA13}"/>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41878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5B61-EE1B-8150-A3BD-418AEAF6B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1C53A-3AA0-49E0-664C-910105E32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A3157-7FA2-5153-CE73-EC3C97BE8F2A}"/>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5" name="Footer Placeholder 4">
            <a:extLst>
              <a:ext uri="{FF2B5EF4-FFF2-40B4-BE49-F238E27FC236}">
                <a16:creationId xmlns:a16="http://schemas.microsoft.com/office/drawing/2014/main" id="{4A1DB76F-22F2-F1A5-9279-CE1B3943C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09C98-E865-824B-0AE0-39A20F24D39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224011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F5D97-0379-8A12-95CF-268CA51E653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C0AD3A-D6D1-4F25-6225-3D424FFF3B4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239E5-2449-F24D-D914-51DBE4281159}"/>
              </a:ext>
            </a:extLst>
          </p:cNvPr>
          <p:cNvSpPr>
            <a:spLocks noGrp="1"/>
          </p:cNvSpPr>
          <p:nvPr>
            <p:ph type="dt" sz="half" idx="10"/>
          </p:nvPr>
        </p:nvSpPr>
        <p:spPr/>
        <p:txBody>
          <a:bodyPr/>
          <a:lstStyle/>
          <a:p>
            <a:fld id="{86166CCA-49C8-4B25-BD59-0C82D7C3E835}" type="datetimeFigureOut">
              <a:rPr lang="en-US" smtClean="0"/>
              <a:t>9/2/2024</a:t>
            </a:fld>
            <a:endParaRPr lang="en-US"/>
          </a:p>
        </p:txBody>
      </p:sp>
      <p:sp>
        <p:nvSpPr>
          <p:cNvPr id="5" name="Footer Placeholder 4">
            <a:extLst>
              <a:ext uri="{FF2B5EF4-FFF2-40B4-BE49-F238E27FC236}">
                <a16:creationId xmlns:a16="http://schemas.microsoft.com/office/drawing/2014/main" id="{63374F07-623B-59A1-FA6C-78975E5F2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FAEB8-A886-80BF-8FC9-670E6FF136A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317235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9FDB3D-4EF4-1B7F-F5E7-1CAF844E042C}"/>
              </a:ext>
            </a:extLst>
          </p:cNvPr>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val="tx"/>
                    </a:ext>
                  </a:extLst>
                </a:hlinkClick>
              </a:rPr>
              <a:t>linh126002@gmail.com</a:t>
            </a:r>
            <a:r>
              <a:rPr lang="en-US" dirty="0">
                <a:solidFill>
                  <a:schemeClr val="bg2"/>
                </a:solidFill>
              </a:rPr>
              <a:t> </a:t>
            </a:r>
          </a:p>
        </p:txBody>
      </p:sp>
      <p:sp>
        <p:nvSpPr>
          <p:cNvPr id="5" name="Date Placeholder 4">
            <a:extLst>
              <a:ext uri="{FF2B5EF4-FFF2-40B4-BE49-F238E27FC236}">
                <a16:creationId xmlns:a16="http://schemas.microsoft.com/office/drawing/2014/main" id="{0704F018-34AD-4C8C-924E-CC0E58B01ADF}"/>
              </a:ext>
            </a:extLst>
          </p:cNvPr>
          <p:cNvSpPr>
            <a:spLocks noGrp="1"/>
          </p:cNvSpPr>
          <p:nvPr>
            <p:ph type="dt" sz="half" idx="10"/>
          </p:nvPr>
        </p:nvSpPr>
        <p:spPr/>
        <p:txBody>
          <a:bodyPr/>
          <a:lstStyle/>
          <a:p>
            <a:fld id="{1D8BD707-D9CF-40AE-B4C6-C98DA3205C09}" type="datetimeFigureOut">
              <a:rPr lang="en-US" smtClean="0"/>
              <a:pPr/>
              <a:t>9/2/2024</a:t>
            </a:fld>
            <a:endParaRPr lang="en-US"/>
          </a:p>
        </p:txBody>
      </p:sp>
      <p:sp>
        <p:nvSpPr>
          <p:cNvPr id="7" name="Footer Placeholder 6">
            <a:extLst>
              <a:ext uri="{FF2B5EF4-FFF2-40B4-BE49-F238E27FC236}">
                <a16:creationId xmlns:a16="http://schemas.microsoft.com/office/drawing/2014/main" id="{042987A1-84A9-429E-A8F7-2E6635873C89}"/>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E303D3B0-88B2-4208-936C-8813FB6B20CA}"/>
              </a:ext>
            </a:extLst>
          </p:cNvPr>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7600" y="-5524500"/>
            <a:ext cx="3309937" cy="3309937"/>
          </a:xfrm>
          <a:prstGeom prst="rect">
            <a:avLst/>
          </a:prstGeom>
        </p:spPr>
      </p:pic>
    </p:spTree>
    <p:extLst>
      <p:ext uri="{BB962C8B-B14F-4D97-AF65-F5344CB8AC3E}">
        <p14:creationId xmlns:p14="http://schemas.microsoft.com/office/powerpoint/2010/main" val="4642905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8EAEBC-32B1-5DB5-5E82-B0996D5BC0E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0A2B6-68E3-DC41-6884-DF408CC7190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21281-1082-5FF9-A260-4F945677F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166CCA-49C8-4B25-BD59-0C82D7C3E835}" type="datetimeFigureOut">
              <a:rPr lang="en-US" smtClean="0"/>
              <a:t>9/2/2024</a:t>
            </a:fld>
            <a:endParaRPr lang="en-US"/>
          </a:p>
        </p:txBody>
      </p:sp>
      <p:sp>
        <p:nvSpPr>
          <p:cNvPr id="5" name="Footer Placeholder 4">
            <a:extLst>
              <a:ext uri="{FF2B5EF4-FFF2-40B4-BE49-F238E27FC236}">
                <a16:creationId xmlns:a16="http://schemas.microsoft.com/office/drawing/2014/main" id="{C7A07A3A-178D-DFEB-5BD6-D28F9ACDF68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AD9B14-7A8D-72CD-7D2A-095FAD8F9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0625B3D-E8AD-41C0-BA2C-498CB9A96BEB}" type="slidenum">
              <a:rPr lang="en-US" smtClean="0"/>
              <a:t>‹#›</a:t>
            </a:fld>
            <a:endParaRPr lang="en-US"/>
          </a:p>
        </p:txBody>
      </p:sp>
    </p:spTree>
    <p:extLst>
      <p:ext uri="{BB962C8B-B14F-4D97-AF65-F5344CB8AC3E}">
        <p14:creationId xmlns:p14="http://schemas.microsoft.com/office/powerpoint/2010/main" val="25615493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8.png"/><Relationship Id="rId16" Type="http://schemas.openxmlformats.org/officeDocument/2006/relationships/image" Target="../media/image89.emf"/><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5" Type="http://schemas.openxmlformats.org/officeDocument/2006/relationships/image" Target="../media/image102.pn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sv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8.png"/><Relationship Id="rId16"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5" Type="http://schemas.openxmlformats.org/officeDocument/2006/relationships/image" Target="../media/image89.emf"/><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sv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8.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5" Type="http://schemas.openxmlformats.org/officeDocument/2006/relationships/image" Target="../media/image89.emf"/><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sv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8.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5" Type="http://schemas.openxmlformats.org/officeDocument/2006/relationships/image" Target="../media/image89.emf"/><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svg"/></Relationships>
</file>

<file path=ppt/slides/_rels/slide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9.svg"/><Relationship Id="rId7" Type="http://schemas.openxmlformats.org/officeDocument/2006/relationships/image" Target="../media/image99.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11.svg"/><Relationship Id="rId10" Type="http://schemas.openxmlformats.org/officeDocument/2006/relationships/image" Target="../media/image112.png"/><Relationship Id="rId4" Type="http://schemas.openxmlformats.org/officeDocument/2006/relationships/image" Target="../media/image110.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21.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23.png"/><Relationship Id="rId3" Type="http://schemas.openxmlformats.org/officeDocument/2006/relationships/image" Target="../media/image9.svg"/><Relationship Id="rId7" Type="http://schemas.openxmlformats.org/officeDocument/2006/relationships/image" Target="../media/image71.svg"/><Relationship Id="rId12" Type="http://schemas.openxmlformats.org/officeDocument/2006/relationships/image" Target="../media/image122.png"/><Relationship Id="rId17" Type="http://schemas.openxmlformats.org/officeDocument/2006/relationships/image" Target="../media/image127.gif"/><Relationship Id="rId2" Type="http://schemas.openxmlformats.org/officeDocument/2006/relationships/image" Target="../media/image8.png"/><Relationship Id="rId16" Type="http://schemas.openxmlformats.org/officeDocument/2006/relationships/image" Target="../media/image126.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125.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124.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9.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30.svg"/><Relationship Id="rId3" Type="http://schemas.openxmlformats.org/officeDocument/2006/relationships/image" Target="../media/image9.svg"/><Relationship Id="rId7" Type="http://schemas.openxmlformats.org/officeDocument/2006/relationships/image" Target="../media/image71.svg"/><Relationship Id="rId12" Type="http://schemas.openxmlformats.org/officeDocument/2006/relationships/image" Target="../media/image1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7.svg"/><Relationship Id="rId5" Type="http://schemas.openxmlformats.org/officeDocument/2006/relationships/image" Target="../media/image69.svg"/><Relationship Id="rId10" Type="http://schemas.openxmlformats.org/officeDocument/2006/relationships/image" Target="../media/image76.png"/><Relationship Id="rId4" Type="http://schemas.openxmlformats.org/officeDocument/2006/relationships/image" Target="../media/image68.png"/><Relationship Id="rId9" Type="http://schemas.openxmlformats.org/officeDocument/2006/relationships/image" Target="../media/image73.svg"/></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2.svg"/><Relationship Id="rId7" Type="http://schemas.openxmlformats.org/officeDocument/2006/relationships/image" Target="../media/image134.svg"/><Relationship Id="rId12" Type="http://schemas.openxmlformats.org/officeDocument/2006/relationships/image" Target="../media/image139.sv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9.svg"/><Relationship Id="rId15" Type="http://schemas.openxmlformats.org/officeDocument/2006/relationships/image" Target="../media/image142.png"/><Relationship Id="rId10" Type="http://schemas.openxmlformats.org/officeDocument/2006/relationships/image" Target="../media/image137.svg"/><Relationship Id="rId4" Type="http://schemas.openxmlformats.org/officeDocument/2006/relationships/image" Target="../media/image8.png"/><Relationship Id="rId9" Type="http://schemas.openxmlformats.org/officeDocument/2006/relationships/image" Target="../media/image136.png"/><Relationship Id="rId14" Type="http://schemas.openxmlformats.org/officeDocument/2006/relationships/image" Target="../media/image141.sv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5" Type="http://schemas.openxmlformats.org/officeDocument/2006/relationships/image" Target="../media/image38.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png"/><Relationship Id="rId3" Type="http://schemas.openxmlformats.org/officeDocument/2006/relationships/image" Target="../media/image9.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18.sv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8.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2.xml"/><Relationship Id="rId16" Type="http://schemas.openxmlformats.org/officeDocument/2006/relationships/image" Target="../media/image49.sv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44.png"/><Relationship Id="rId5" Type="http://schemas.openxmlformats.org/officeDocument/2006/relationships/image" Target="../media/image2.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9.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image" Target="../media/image58.svg"/><Relationship Id="rId7" Type="http://schemas.openxmlformats.org/officeDocument/2006/relationships/image" Target="../media/image8.png"/><Relationship Id="rId12" Type="http://schemas.openxmlformats.org/officeDocument/2006/relationships/image" Target="../media/image65.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sv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7.sv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9.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3">
              <a:extLst>
                <a:ext uri="{96DAC541-7B7A-43D3-8B79-37D633B846F1}">
                  <asvg:svgBlip xmlns:asvg="http://schemas.microsoft.com/office/drawing/2016/SVG/main" r:embed="rId4"/>
                </a:ext>
              </a:extLst>
            </a:blip>
            <a:stretch>
              <a:fillRect t="-28595" r="-25479" b="-14526"/>
            </a:stretch>
          </a:blipFill>
        </p:spPr>
        <p:txBody>
          <a:bodyPr/>
          <a:lstStyle/>
          <a:p>
            <a:endParaRPr lang="en-US"/>
          </a:p>
        </p:txBody>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7"/>
          <a:stretch>
            <a:fillRect/>
          </a:stretch>
        </p:blipFill>
        <p:spPr>
          <a:xfrm>
            <a:off x="1066800" y="952500"/>
            <a:ext cx="10735986" cy="87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2128082" y="2017713"/>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p>
        </p:txBody>
      </p:sp>
      <p:pic>
        <p:nvPicPr>
          <p:cNvPr id="16" name="Picture 15">
            <a:extLst>
              <a:ext uri="{FF2B5EF4-FFF2-40B4-BE49-F238E27FC236}">
                <a16:creationId xmlns:a16="http://schemas.microsoft.com/office/drawing/2014/main" id="{54178474-EB0C-D2C0-F7BF-1D69A74B1BBF}"/>
              </a:ext>
            </a:extLst>
          </p:cNvPr>
          <p:cNvPicPr>
            <a:picLocks noChangeAspect="1"/>
          </p:cNvPicPr>
          <p:nvPr/>
        </p:nvPicPr>
        <p:blipFill>
          <a:blip r:embed="rId15"/>
          <a:stretch>
            <a:fillRect/>
          </a:stretch>
        </p:blipFill>
        <p:spPr>
          <a:xfrm>
            <a:off x="9774482" y="2657250"/>
            <a:ext cx="8043110" cy="5534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6"/>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C3DCD893-70C9-EA16-F213-E96A6066F39A}"/>
              </a:ext>
            </a:extLst>
          </p:cNvPr>
          <p:cNvPicPr>
            <a:picLocks noChangeAspect="1"/>
          </p:cNvPicPr>
          <p:nvPr/>
        </p:nvPicPr>
        <p:blipFill>
          <a:blip r:embed="rId16"/>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9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10" name="Picture 9">
            <a:extLst>
              <a:ext uri="{FF2B5EF4-FFF2-40B4-BE49-F238E27FC236}">
                <a16:creationId xmlns:a16="http://schemas.microsoft.com/office/drawing/2014/main" id="{75EABAF9-F947-79F5-A298-D7796FE5BF3F}"/>
              </a:ext>
            </a:extLst>
          </p:cNvPr>
          <p:cNvPicPr>
            <a:picLocks noChangeAspect="1"/>
          </p:cNvPicPr>
          <p:nvPr/>
        </p:nvPicPr>
        <p:blipFill>
          <a:blip r:embed="rId16"/>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69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AD679365-E7F2-F8C4-3C63-FAF130F86E62}"/>
              </a:ext>
            </a:extLst>
          </p:cNvPr>
          <p:cNvPicPr>
            <a:picLocks noChangeAspect="1"/>
          </p:cNvPicPr>
          <p:nvPr/>
        </p:nvPicPr>
        <p:blipFill>
          <a:blip r:embed="rId16"/>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E4719-4FF3-B650-674D-0F73F4A711A8}"/>
              </a:ext>
            </a:extLst>
          </p:cNvPr>
          <p:cNvPicPr>
            <a:picLocks noChangeAspect="1"/>
          </p:cNvPicPr>
          <p:nvPr/>
        </p:nvPicPr>
        <p:blipFill>
          <a:blip r:embed="rId2"/>
          <a:stretch>
            <a:fillRect/>
          </a:stretch>
        </p:blipFill>
        <p:spPr>
          <a:xfrm>
            <a:off x="201706" y="0"/>
            <a:ext cx="17884588" cy="8001000"/>
          </a:xfrm>
          <a:prstGeom prst="rect">
            <a:avLst/>
          </a:prstGeom>
        </p:spPr>
      </p:pic>
      <p:sp>
        <p:nvSpPr>
          <p:cNvPr id="4" name="TextBox 3">
            <a:extLst>
              <a:ext uri="{FF2B5EF4-FFF2-40B4-BE49-F238E27FC236}">
                <a16:creationId xmlns:a16="http://schemas.microsoft.com/office/drawing/2014/main" id="{E7658194-9A96-F6D1-0F6D-EB56BCAF89CD}"/>
              </a:ext>
            </a:extLst>
          </p:cNvPr>
          <p:cNvSpPr txBox="1"/>
          <p:nvPr/>
        </p:nvSpPr>
        <p:spPr>
          <a:xfrm>
            <a:off x="5029200" y="8496300"/>
            <a:ext cx="7566495" cy="1107996"/>
          </a:xfrm>
          <a:prstGeom prst="rect">
            <a:avLst/>
          </a:prstGeom>
          <a:noFill/>
        </p:spPr>
        <p:txBody>
          <a:bodyPr wrap="none" rtlCol="0">
            <a:spAutoFit/>
          </a:bodyPr>
          <a:lstStyle/>
          <a:p>
            <a:r>
              <a:rPr lang="en-US" sz="6600" dirty="0" err="1"/>
              <a:t>Hình</a:t>
            </a:r>
            <a:r>
              <a:rPr lang="en-US" sz="6600" dirty="0"/>
              <a:t> 2 </a:t>
            </a:r>
            <a:r>
              <a:rPr lang="en-US" sz="6600" dirty="0" err="1"/>
              <a:t>là</a:t>
            </a:r>
            <a:r>
              <a:rPr lang="en-US" sz="6600" dirty="0"/>
              <a:t> </a:t>
            </a:r>
            <a:r>
              <a:rPr lang="en-US" sz="6600" dirty="0" err="1"/>
              <a:t>sáng</a:t>
            </a:r>
            <a:r>
              <a:rPr lang="en-US" sz="6600" dirty="0"/>
              <a:t> </a:t>
            </a:r>
            <a:r>
              <a:rPr lang="en-US" sz="6600" dirty="0" err="1"/>
              <a:t>chế</a:t>
            </a:r>
            <a:r>
              <a:rPr lang="en-US" sz="6600" dirty="0"/>
              <a:t> </a:t>
            </a:r>
            <a:r>
              <a:rPr lang="en-US" sz="6600" dirty="0" err="1"/>
              <a:t>gì</a:t>
            </a:r>
            <a:r>
              <a:rPr lang="en-US" sz="6600" dirty="0"/>
              <a:t>?</a:t>
            </a:r>
          </a:p>
        </p:txBody>
      </p:sp>
    </p:spTree>
    <p:extLst>
      <p:ext uri="{BB962C8B-B14F-4D97-AF65-F5344CB8AC3E}">
        <p14:creationId xmlns:p14="http://schemas.microsoft.com/office/powerpoint/2010/main" val="108094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395E7-57AB-8F71-547E-4588040279C0}"/>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
                    </a14:imgEffect>
                  </a14:imgLayer>
                </a14:imgProps>
              </a:ext>
            </a:extLst>
          </a:blip>
          <a:srcRect l="-1" r="497"/>
          <a:stretch/>
        </p:blipFill>
        <p:spPr>
          <a:xfrm>
            <a:off x="0" y="1"/>
            <a:ext cx="18288000" cy="10286999"/>
          </a:xfrm>
          <a:prstGeom prst="rect">
            <a:avLst/>
          </a:prstGeom>
        </p:spPr>
      </p:pic>
      <p:sp>
        <p:nvSpPr>
          <p:cNvPr id="11" name="Rectangle: Rounded Corners 10">
            <a:extLst>
              <a:ext uri="{FF2B5EF4-FFF2-40B4-BE49-F238E27FC236}">
                <a16:creationId xmlns:a16="http://schemas.microsoft.com/office/drawing/2014/main" id="{542118E6-555B-A1EE-E5D4-0A07ECBB0205}"/>
              </a:ext>
            </a:extLst>
          </p:cNvPr>
          <p:cNvSpPr/>
          <p:nvPr/>
        </p:nvSpPr>
        <p:spPr>
          <a:xfrm>
            <a:off x="1066800" y="1181100"/>
            <a:ext cx="16623792" cy="2706624"/>
          </a:xfrm>
          <a:custGeom>
            <a:avLst/>
            <a:gdLst>
              <a:gd name="connsiteX0" fmla="*/ 0 w 16623792"/>
              <a:gd name="connsiteY0" fmla="*/ 451113 h 2706624"/>
              <a:gd name="connsiteX1" fmla="*/ 451113 w 16623792"/>
              <a:gd name="connsiteY1" fmla="*/ 0 h 2706624"/>
              <a:gd name="connsiteX2" fmla="*/ 16172679 w 16623792"/>
              <a:gd name="connsiteY2" fmla="*/ 0 h 2706624"/>
              <a:gd name="connsiteX3" fmla="*/ 16623792 w 16623792"/>
              <a:gd name="connsiteY3" fmla="*/ 451113 h 2706624"/>
              <a:gd name="connsiteX4" fmla="*/ 16623792 w 16623792"/>
              <a:gd name="connsiteY4" fmla="*/ 2255511 h 2706624"/>
              <a:gd name="connsiteX5" fmla="*/ 16172679 w 16623792"/>
              <a:gd name="connsiteY5" fmla="*/ 2706624 h 2706624"/>
              <a:gd name="connsiteX6" fmla="*/ 451113 w 16623792"/>
              <a:gd name="connsiteY6" fmla="*/ 2706624 h 2706624"/>
              <a:gd name="connsiteX7" fmla="*/ 0 w 16623792"/>
              <a:gd name="connsiteY7" fmla="*/ 2255511 h 2706624"/>
              <a:gd name="connsiteX8" fmla="*/ 0 w 16623792"/>
              <a:gd name="connsiteY8" fmla="*/ 451113 h 27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3792" h="2706624" fill="none" extrusionOk="0">
                <a:moveTo>
                  <a:pt x="0" y="451113"/>
                </a:moveTo>
                <a:cubicBezTo>
                  <a:pt x="-27137" y="202492"/>
                  <a:pt x="218299" y="-19060"/>
                  <a:pt x="451113" y="0"/>
                </a:cubicBezTo>
                <a:cubicBezTo>
                  <a:pt x="7589825" y="111930"/>
                  <a:pt x="9845342" y="-66876"/>
                  <a:pt x="16172679" y="0"/>
                </a:cubicBezTo>
                <a:cubicBezTo>
                  <a:pt x="16387772" y="33549"/>
                  <a:pt x="16611118" y="183155"/>
                  <a:pt x="16623792" y="451113"/>
                </a:cubicBezTo>
                <a:cubicBezTo>
                  <a:pt x="16594376" y="1353293"/>
                  <a:pt x="16736755" y="1612999"/>
                  <a:pt x="16623792" y="2255511"/>
                </a:cubicBezTo>
                <a:cubicBezTo>
                  <a:pt x="16642950" y="2463324"/>
                  <a:pt x="16437731" y="2734852"/>
                  <a:pt x="16172679" y="2706624"/>
                </a:cubicBezTo>
                <a:cubicBezTo>
                  <a:pt x="14160780" y="2572432"/>
                  <a:pt x="5346744" y="2551280"/>
                  <a:pt x="451113" y="2706624"/>
                </a:cubicBezTo>
                <a:cubicBezTo>
                  <a:pt x="196336" y="2683183"/>
                  <a:pt x="22283" y="2519764"/>
                  <a:pt x="0" y="2255511"/>
                </a:cubicBezTo>
                <a:cubicBezTo>
                  <a:pt x="107254" y="1599825"/>
                  <a:pt x="130513" y="673420"/>
                  <a:pt x="0" y="451113"/>
                </a:cubicBezTo>
                <a:close/>
              </a:path>
              <a:path w="16623792" h="2706624" stroke="0" extrusionOk="0">
                <a:moveTo>
                  <a:pt x="0" y="451113"/>
                </a:moveTo>
                <a:cubicBezTo>
                  <a:pt x="-21214" y="221246"/>
                  <a:pt x="214561" y="-38085"/>
                  <a:pt x="451113" y="0"/>
                </a:cubicBezTo>
                <a:cubicBezTo>
                  <a:pt x="3593522" y="-31899"/>
                  <a:pt x="12428783" y="-75219"/>
                  <a:pt x="16172679" y="0"/>
                </a:cubicBezTo>
                <a:cubicBezTo>
                  <a:pt x="16382031" y="-2540"/>
                  <a:pt x="16591992" y="187706"/>
                  <a:pt x="16623792" y="451113"/>
                </a:cubicBezTo>
                <a:cubicBezTo>
                  <a:pt x="16598052" y="1038759"/>
                  <a:pt x="16528541" y="1807793"/>
                  <a:pt x="16623792" y="2255511"/>
                </a:cubicBezTo>
                <a:cubicBezTo>
                  <a:pt x="16614111" y="2466812"/>
                  <a:pt x="16427319" y="2721030"/>
                  <a:pt x="16172679" y="2706624"/>
                </a:cubicBezTo>
                <a:cubicBezTo>
                  <a:pt x="13908100" y="2678927"/>
                  <a:pt x="7194072" y="2739082"/>
                  <a:pt x="451113" y="2706624"/>
                </a:cubicBezTo>
                <a:cubicBezTo>
                  <a:pt x="180173" y="2694457"/>
                  <a:pt x="3834" y="2508766"/>
                  <a:pt x="0" y="2255511"/>
                </a:cubicBezTo>
                <a:cubicBezTo>
                  <a:pt x="-89040" y="1712188"/>
                  <a:pt x="28152" y="838784"/>
                  <a:pt x="0" y="451113"/>
                </a:cubicBezTo>
                <a:close/>
              </a:path>
            </a:pathLst>
          </a:custGeom>
          <a:solidFill>
            <a:schemeClr val="bg1">
              <a:alpha val="86000"/>
            </a:schemeClr>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0000"/>
                </a:solidFill>
                <a:effectLst/>
                <a:latin typeface="Times New Roman" panose="02020603050405020304" pitchFamily="18" charset="0"/>
                <a:ea typeface="SimSun" panose="02010600030101010101" pitchFamily="2" charset="-122"/>
              </a:rPr>
              <a:t>Sáng</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chế</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đã</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làm</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công</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nghệ</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thay</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đổi</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và</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phát</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triển</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như</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thế</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nào</a:t>
            </a:r>
            <a:r>
              <a:rPr lang="en-US" sz="7200" dirty="0">
                <a:solidFill>
                  <a:srgbClr val="000000"/>
                </a:solidFill>
                <a:effectLst/>
                <a:latin typeface="Times New Roman" panose="02020603050405020304" pitchFamily="18" charset="0"/>
                <a:ea typeface="SimSun" panose="02010600030101010101" pitchFamily="2" charset="-122"/>
              </a:rPr>
              <a:t>?</a:t>
            </a:r>
            <a:endParaRPr lang="en-US" sz="7200" dirty="0"/>
          </a:p>
        </p:txBody>
      </p:sp>
    </p:spTree>
    <p:extLst>
      <p:ext uri="{BB962C8B-B14F-4D97-AF65-F5344CB8AC3E}">
        <p14:creationId xmlns:p14="http://schemas.microsoft.com/office/powerpoint/2010/main" val="3508948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组合 14">
            <a:extLst>
              <a:ext uri="{FF2B5EF4-FFF2-40B4-BE49-F238E27FC236}">
                <a16:creationId xmlns:a16="http://schemas.microsoft.com/office/drawing/2014/main" id="{C22E0C73-8AA5-BA39-AC29-A1B1C4325D36}"/>
              </a:ext>
            </a:extLst>
          </p:cNvPr>
          <p:cNvGrpSpPr/>
          <p:nvPr/>
        </p:nvGrpSpPr>
        <p:grpSpPr>
          <a:xfrm>
            <a:off x="4343400" y="3503728"/>
            <a:ext cx="13264787" cy="4761132"/>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4706002" y="3949556"/>
            <a:ext cx="12717096" cy="3785652"/>
          </a:xfrm>
          <a:prstGeom prst="rect">
            <a:avLst/>
          </a:prstGeom>
          <a:noFill/>
        </p:spPr>
        <p:txBody>
          <a:bodyPr wrap="square" rtlCol="0">
            <a:spAutoFit/>
          </a:bodyPr>
          <a:lstStyle/>
          <a:p>
            <a:pPr algn="just" defTabSz="1371600">
              <a:defRPr/>
            </a:pPr>
            <a:r>
              <a:rPr lang="en-US" altLang="zh-CN" sz="60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a:t>
            </a:r>
            <a:r>
              <a:rPr lang="vi-VN" altLang="zh-CN" sz="60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áng chế sẽ góp phần tạo ra sản phẩm mới, cải tiến sản phẩm, thúc đẩy sự phát triển của công nghệ, giúp đời sống con người tiện nghi và văn minh hơn.</a:t>
            </a:r>
          </a:p>
        </p:txBody>
      </p:sp>
      <p:sp>
        <p:nvSpPr>
          <p:cNvPr id="33" name="Freeform 3">
            <a:extLst>
              <a:ext uri="{FF2B5EF4-FFF2-40B4-BE49-F238E27FC236}">
                <a16:creationId xmlns:a16="http://schemas.microsoft.com/office/drawing/2014/main" id="{D7EDB94C-8779-970C-2343-F4ED63D8ECB7}"/>
              </a:ext>
            </a:extLst>
          </p:cNvPr>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txBody>
          <a:bodyPr/>
          <a:lstStyle/>
          <a:p>
            <a:endParaRPr lang="en-US"/>
          </a:p>
        </p:txBody>
      </p:sp>
      <p:sp>
        <p:nvSpPr>
          <p:cNvPr id="20" name="TextBox 19">
            <a:extLst>
              <a:ext uri="{FF2B5EF4-FFF2-40B4-BE49-F238E27FC236}">
                <a16:creationId xmlns:a16="http://schemas.microsoft.com/office/drawing/2014/main" id="{590FB518-53D0-4165-A34F-5C97053EA9BC}"/>
              </a:ext>
            </a:extLst>
          </p:cNvPr>
          <p:cNvSpPr txBox="1"/>
          <p:nvPr/>
        </p:nvSpPr>
        <p:spPr>
          <a:xfrm>
            <a:off x="4532667" y="1057144"/>
            <a:ext cx="12398828" cy="1446550"/>
          </a:xfrm>
          <a:prstGeom prst="rect">
            <a:avLst/>
          </a:prstGeom>
          <a:noFill/>
        </p:spPr>
        <p:txBody>
          <a:bodyPr wrap="square">
            <a:spAutoFit/>
          </a:bodyPr>
          <a:lstStyle/>
          <a:p>
            <a:pPr defTabSz="1371600">
              <a:defRPr/>
            </a:pPr>
            <a:r>
              <a:rPr lang="en-US" altLang="zh-CN" sz="8800" b="1" dirty="0" err="1">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Kết</a:t>
            </a:r>
            <a:r>
              <a:rPr lang="en-US" altLang="zh-CN" sz="8800" b="1" dirty="0">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 </a:t>
            </a:r>
            <a:r>
              <a:rPr lang="en-US" altLang="zh-CN" sz="8800" b="1" dirty="0" err="1">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luận</a:t>
            </a:r>
            <a:endParaRPr lang="zh-CN" altLang="en-US" sz="8800" b="1" dirty="0">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US"/>
          </a:p>
        </p:txBody>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6400" y="2476500"/>
            <a:ext cx="10433125" cy="806196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713809" y="307717"/>
            <a:ext cx="3372620" cy="3090547"/>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FE6E3EC6-DFE2-95DC-F057-A2CE00200FB2}"/>
              </a:ext>
            </a:extLst>
          </p:cNvPr>
          <p:cNvSpPr/>
          <p:nvPr/>
        </p:nvSpPr>
        <p:spPr>
          <a:xfrm>
            <a:off x="762000" y="190500"/>
            <a:ext cx="15316200" cy="80772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4BE6C70-6BB9-BE7A-60A5-F4BA545E786E}"/>
              </a:ext>
            </a:extLst>
          </p:cNvPr>
          <p:cNvSpPr txBox="1"/>
          <p:nvPr/>
        </p:nvSpPr>
        <p:spPr>
          <a:xfrm>
            <a:off x="3124200" y="3924300"/>
            <a:ext cx="11658600" cy="2862322"/>
          </a:xfrm>
          <a:prstGeom prst="rect">
            <a:avLst/>
          </a:prstGeom>
          <a:noFill/>
        </p:spPr>
        <p:txBody>
          <a:bodyPr wrap="square" rtlCol="0">
            <a:spAutoFit/>
          </a:bodyPr>
          <a:lstStyle/>
          <a:p>
            <a:pPr algn="ctr"/>
            <a:r>
              <a:rPr lang="vi-VN" sz="6000" b="1" i="0" dirty="0">
                <a:solidFill>
                  <a:srgbClr val="FF0000"/>
                </a:solidFill>
                <a:effectLst/>
                <a:latin typeface="Calibri" panose="020F0502020204030204" pitchFamily="34" charset="0"/>
                <a:cs typeface="Calibri" panose="020F0502020204030204" pitchFamily="34" charset="0"/>
              </a:rPr>
              <a:t>Tìm hiểu và chia sẻ với bạn về vai trò của một sáng chế đối với đời sống con người mà em biết.</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US"/>
          </a:p>
        </p:txBody>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140B829-5D7A-C5E1-D310-1DFF74789292}"/>
              </a:ext>
            </a:extLst>
          </p:cNvPr>
          <p:cNvPicPr>
            <a:picLocks noChangeAspect="1"/>
          </p:cNvPicPr>
          <p:nvPr/>
        </p:nvPicPr>
        <p:blipFill>
          <a:blip r:embed="rId12"/>
          <a:stretch>
            <a:fillRect/>
          </a:stretch>
        </p:blipFill>
        <p:spPr>
          <a:xfrm>
            <a:off x="7696200" y="647700"/>
            <a:ext cx="3584759" cy="2060627"/>
          </a:xfrm>
          <a:prstGeom prst="rect">
            <a:avLst/>
          </a:prstGeom>
        </p:spPr>
      </p:pic>
      <p:sp>
        <p:nvSpPr>
          <p:cNvPr id="10" name="Freeform 2">
            <a:extLst>
              <a:ext uri="{FF2B5EF4-FFF2-40B4-BE49-F238E27FC236}">
                <a16:creationId xmlns:a16="http://schemas.microsoft.com/office/drawing/2014/main" id="{62F27503-BE23-2716-5F5A-B3EF437F2D2A}"/>
              </a:ext>
            </a:extLst>
          </p:cNvPr>
          <p:cNvSpPr/>
          <p:nvPr/>
        </p:nvSpPr>
        <p:spPr>
          <a:xfrm rot="20989778">
            <a:off x="865223" y="3701920"/>
            <a:ext cx="3846064" cy="3830496"/>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7">
            <a:extLst>
              <a:ext uri="{FF2B5EF4-FFF2-40B4-BE49-F238E27FC236}">
                <a16:creationId xmlns:a16="http://schemas.microsoft.com/office/drawing/2014/main" id="{67E07092-8291-F6FF-9DA4-25D4DA421C11}"/>
              </a:ext>
            </a:extLst>
          </p:cNvPr>
          <p:cNvSpPr/>
          <p:nvPr/>
        </p:nvSpPr>
        <p:spPr>
          <a:xfrm>
            <a:off x="4692686" y="3314700"/>
            <a:ext cx="12344400" cy="2590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4DADF0C9-9AE5-6ED7-A749-90B9AF6399B6}"/>
              </a:ext>
            </a:extLst>
          </p:cNvPr>
          <p:cNvSpPr txBox="1"/>
          <p:nvPr/>
        </p:nvSpPr>
        <p:spPr>
          <a:xfrm>
            <a:off x="5019257" y="3962256"/>
            <a:ext cx="11734800" cy="1107996"/>
          </a:xfrm>
          <a:prstGeom prst="rect">
            <a:avLst/>
          </a:prstGeom>
          <a:noFill/>
        </p:spPr>
        <p:txBody>
          <a:bodyPr wrap="square" rtlCol="0">
            <a:spAutoFit/>
          </a:bodyPr>
          <a:lstStyle/>
          <a:p>
            <a:pPr algn="ctr"/>
            <a:r>
              <a:rPr lang="en-US" sz="6600" b="1" dirty="0" err="1"/>
              <a:t>Dùng</a:t>
            </a:r>
            <a:r>
              <a:rPr lang="en-US" sz="6600" b="1" dirty="0"/>
              <a:t> </a:t>
            </a:r>
            <a:r>
              <a:rPr lang="en-US" sz="6600" b="1" dirty="0" err="1"/>
              <a:t>để</a:t>
            </a:r>
            <a:r>
              <a:rPr lang="en-US" sz="6600" b="1" dirty="0"/>
              <a:t> </a:t>
            </a:r>
            <a:r>
              <a:rPr lang="en-US" sz="6600" b="1" dirty="0" err="1"/>
              <a:t>biết</a:t>
            </a:r>
            <a:r>
              <a:rPr lang="en-US" sz="6600" b="1" dirty="0"/>
              <a:t>, </a:t>
            </a:r>
            <a:r>
              <a:rPr lang="en-US" sz="6600" b="1" dirty="0" err="1"/>
              <a:t>lưu</a:t>
            </a:r>
            <a:r>
              <a:rPr lang="en-US" sz="6600" b="1" dirty="0"/>
              <a:t> </a:t>
            </a:r>
            <a:r>
              <a:rPr lang="en-US" sz="6600" b="1" dirty="0" err="1"/>
              <a:t>trữ</a:t>
            </a:r>
            <a:r>
              <a:rPr lang="en-US" sz="6600" b="1" dirty="0"/>
              <a:t> </a:t>
            </a:r>
            <a:r>
              <a:rPr lang="en-US" sz="6600" b="1" dirty="0" err="1"/>
              <a:t>thông</a:t>
            </a:r>
            <a:r>
              <a:rPr lang="en-US" sz="6600" b="1" dirty="0"/>
              <a:t> tin.</a:t>
            </a:r>
          </a:p>
        </p:txBody>
      </p:sp>
      <p:pic>
        <p:nvPicPr>
          <p:cNvPr id="20" name="Picture 3">
            <a:extLst>
              <a:ext uri="{FF2B5EF4-FFF2-40B4-BE49-F238E27FC236}">
                <a16:creationId xmlns:a16="http://schemas.microsoft.com/office/drawing/2014/main" id="{EBE7CD5A-EE06-603F-1EA9-0C4BC5C0D972}"/>
              </a:ext>
            </a:extLst>
          </p:cNvPr>
          <p:cNvPicPr>
            <a:picLocks noChangeAspect="1"/>
          </p:cNvPicPr>
          <p:nvPr/>
        </p:nvPicPr>
        <p:blipFill>
          <a:blip r:embed="rId17"/>
          <a:srcRect/>
          <a:stretch>
            <a:fillRect/>
          </a:stretch>
        </p:blipFill>
        <p:spPr>
          <a:xfrm>
            <a:off x="14706600" y="6191866"/>
            <a:ext cx="3581400" cy="3384423"/>
          </a:xfrm>
          <a:prstGeom prst="rect">
            <a:avLst/>
          </a:prstGeom>
        </p:spPr>
      </p:pic>
    </p:spTree>
    <p:extLst>
      <p:ext uri="{BB962C8B-B14F-4D97-AF65-F5344CB8AC3E}">
        <p14:creationId xmlns:p14="http://schemas.microsoft.com/office/powerpoint/2010/main" val="5978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r:embed="rId5"/>
                </a:ext>
              </a:extLst>
            </a:blip>
            <a:stretch>
              <a:fillRect t="-38549" r="-79017"/>
            </a:stretch>
          </a:blipFill>
        </p:spPr>
        <p:txBody>
          <a:bodyPr/>
          <a:lstStyle/>
          <a:p>
            <a:endParaRPr lang="en-US"/>
          </a:p>
        </p:txBody>
      </p:sp>
      <p:sp>
        <p:nvSpPr>
          <p:cNvPr id="4" name="Freeform 4"/>
          <p:cNvSpPr/>
          <p:nvPr/>
        </p:nvSpPr>
        <p:spPr>
          <a:xfrm>
            <a:off x="7222831" y="685090"/>
            <a:ext cx="8894529" cy="8916821"/>
          </a:xfrm>
          <a:custGeom>
            <a:avLst/>
            <a:gdLst/>
            <a:ahLst/>
            <a:cxnLst/>
            <a:rect l="l" t="t" r="r" b="b"/>
            <a:pathLst>
              <a:path w="8894529" h="8916821">
                <a:moveTo>
                  <a:pt x="0" y="0"/>
                </a:moveTo>
                <a:lnTo>
                  <a:pt x="8894528" y="0"/>
                </a:lnTo>
                <a:lnTo>
                  <a:pt x="8894528" y="8916820"/>
                </a:lnTo>
                <a:lnTo>
                  <a:pt x="0" y="89168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FFA92DF8-41AF-F7A3-726B-A67DE7273F7B}"/>
              </a:ext>
            </a:extLst>
          </p:cNvPr>
          <p:cNvSpPr/>
          <p:nvPr/>
        </p:nvSpPr>
        <p:spPr>
          <a:xfrm>
            <a:off x="-304800" y="1790700"/>
            <a:ext cx="7924419" cy="8229600"/>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4"/>
            <a:stretch>
              <a:fillRect/>
            </a:stretch>
          </a:blipFill>
        </p:spPr>
        <p:txBody>
          <a:bodyPr/>
          <a:lstStyle/>
          <a:p>
            <a:endParaRPr lang="en-US"/>
          </a:p>
        </p:txBody>
      </p:sp>
      <p:pic>
        <p:nvPicPr>
          <p:cNvPr id="13" name="Picture 12">
            <a:extLst>
              <a:ext uri="{FF2B5EF4-FFF2-40B4-BE49-F238E27FC236}">
                <a16:creationId xmlns:a16="http://schemas.microsoft.com/office/drawing/2014/main" id="{79BD8CCD-BEF4-EA41-94BE-AF23DEAD9FCA}"/>
              </a:ext>
            </a:extLst>
          </p:cNvPr>
          <p:cNvPicPr>
            <a:picLocks noChangeAspect="1"/>
          </p:cNvPicPr>
          <p:nvPr/>
        </p:nvPicPr>
        <p:blipFill>
          <a:blip r:embed="rId15"/>
          <a:stretch>
            <a:fillRect/>
          </a:stretch>
        </p:blipFill>
        <p:spPr>
          <a:xfrm>
            <a:off x="6858000" y="2628900"/>
            <a:ext cx="9431329"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US"/>
          </a:p>
        </p:txBody>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2327CF93-3C0E-7CED-7EF8-F6FBC797BA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2600" y="1866900"/>
            <a:ext cx="9180896" cy="7391400"/>
          </a:xfrm>
          <a:prstGeom prst="rect">
            <a:avLst/>
          </a:prstGeom>
        </p:spPr>
      </p:pic>
    </p:spTree>
    <p:extLst>
      <p:ext uri="{BB962C8B-B14F-4D97-AF65-F5344CB8AC3E}">
        <p14:creationId xmlns:p14="http://schemas.microsoft.com/office/powerpoint/2010/main" val="26142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US"/>
          </a:p>
        </p:txBody>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810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4630400" cy="1446550"/>
          </a:xfrm>
          <a:prstGeom prst="rect">
            <a:avLst/>
          </a:prstGeom>
          <a:noFill/>
        </p:spPr>
        <p:txBody>
          <a:bodyPr wrap="square" rtlCol="0">
            <a:spAutoFit/>
          </a:bodyPr>
          <a:lstStyle/>
          <a:p>
            <a:pPr lvl="0"/>
            <a:r>
              <a:rPr lang="en-US" sz="4400" b="1" dirty="0">
                <a:solidFill>
                  <a:prstClr val="white"/>
                </a:solidFill>
                <a:latin typeface="Calibri" panose="020F0502020204030204" pitchFamily="34" charset="0"/>
                <a:cs typeface="Calibri" panose="020F0502020204030204" pitchFamily="34" charset="0"/>
              </a:rPr>
              <a:t>T</a:t>
            </a:r>
            <a:r>
              <a:rPr lang="vi-VN" sz="4400" b="1" dirty="0">
                <a:solidFill>
                  <a:prstClr val="white"/>
                </a:solidFill>
                <a:latin typeface="Calibri" panose="020F0502020204030204" pitchFamily="34" charset="0"/>
                <a:cs typeface="Calibri" panose="020F0502020204030204" pitchFamily="34" charset="0"/>
              </a:rPr>
              <a:t>ìm hiểu, thiết kế poster yêu thích và trình bày đơn</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cải tiến một sáng chế mà em giản ra giấy A5 theo một số gợi ý sau:</a:t>
            </a:r>
          </a:p>
        </p:txBody>
      </p:sp>
      <p:grpSp>
        <p:nvGrpSpPr>
          <p:cNvPr id="6" name="Group 5">
            <a:extLst>
              <a:ext uri="{FF2B5EF4-FFF2-40B4-BE49-F238E27FC236}">
                <a16:creationId xmlns:a16="http://schemas.microsoft.com/office/drawing/2014/main" id="{79E7376B-4C4A-084E-4122-3B4079A786B9}"/>
              </a:ext>
            </a:extLst>
          </p:cNvPr>
          <p:cNvGrpSpPr/>
          <p:nvPr/>
        </p:nvGrpSpPr>
        <p:grpSpPr>
          <a:xfrm>
            <a:off x="609600" y="1485900"/>
            <a:ext cx="7315200" cy="1828800"/>
            <a:chOff x="4800600" y="1943100"/>
            <a:chExt cx="7315200" cy="2133600"/>
          </a:xfrm>
        </p:grpSpPr>
        <p:sp>
          <p:nvSpPr>
            <p:cNvPr id="3" name="Freeform 10">
              <a:extLst>
                <a:ext uri="{FF2B5EF4-FFF2-40B4-BE49-F238E27FC236}">
                  <a16:creationId xmlns:a16="http://schemas.microsoft.com/office/drawing/2014/main" id="{4743D510-B95E-1D56-172E-6C47299965E9}"/>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7DD45470-E032-3EB8-9A8E-98AB8DA2D21F}"/>
                </a:ext>
              </a:extLst>
            </p:cNvPr>
            <p:cNvSpPr txBox="1"/>
            <p:nvPr/>
          </p:nvSpPr>
          <p:spPr>
            <a:xfrm>
              <a:off x="6248400" y="2552700"/>
              <a:ext cx="5334000" cy="923330"/>
            </a:xfrm>
            <a:prstGeom prst="rect">
              <a:avLst/>
            </a:prstGeom>
            <a:noFill/>
          </p:spPr>
          <p:txBody>
            <a:bodyPr wrap="square" rtlCol="0">
              <a:spAutoFit/>
            </a:bodyPr>
            <a:lstStyle/>
            <a:p>
              <a:pPr rtl="0">
                <a:spcBef>
                  <a:spcPts val="0"/>
                </a:spcBef>
                <a:spcAft>
                  <a:spcPts val="500"/>
                </a:spcAft>
              </a:pP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Tên</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sáng</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chế</a:t>
              </a:r>
              <a:r>
                <a:rPr lang="en-US" sz="5400" b="0" i="0" u="none" strike="noStrike" dirty="0">
                  <a:solidFill>
                    <a:srgbClr val="002060"/>
                  </a:solidFill>
                  <a:effectLst/>
                  <a:latin typeface="Arial" panose="020B0604020202020204" pitchFamily="34" charset="0"/>
                </a:rPr>
                <a:t>.</a:t>
              </a:r>
              <a:endParaRPr lang="en-US" sz="5400" b="0" dirty="0">
                <a:solidFill>
                  <a:srgbClr val="002060"/>
                </a:solidFill>
                <a:effectLst/>
              </a:endParaRPr>
            </a:p>
          </p:txBody>
        </p:sp>
      </p:grpSp>
      <p:grpSp>
        <p:nvGrpSpPr>
          <p:cNvPr id="10" name="Group 9">
            <a:extLst>
              <a:ext uri="{FF2B5EF4-FFF2-40B4-BE49-F238E27FC236}">
                <a16:creationId xmlns:a16="http://schemas.microsoft.com/office/drawing/2014/main" id="{5430914C-BB28-05ED-0E8B-792D5B5D27B2}"/>
              </a:ext>
            </a:extLst>
          </p:cNvPr>
          <p:cNvGrpSpPr/>
          <p:nvPr/>
        </p:nvGrpSpPr>
        <p:grpSpPr>
          <a:xfrm>
            <a:off x="4114800" y="3009900"/>
            <a:ext cx="11353800" cy="2133600"/>
            <a:chOff x="4800600" y="1943100"/>
            <a:chExt cx="7315200" cy="2133600"/>
          </a:xfrm>
        </p:grpSpPr>
        <p:sp>
          <p:nvSpPr>
            <p:cNvPr id="14" name="Freeform 10">
              <a:extLst>
                <a:ext uri="{FF2B5EF4-FFF2-40B4-BE49-F238E27FC236}">
                  <a16:creationId xmlns:a16="http://schemas.microsoft.com/office/drawing/2014/main" id="{F60EB18B-3F43-EE73-1B1E-726AD8AAAD00}"/>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4D5A109D-2204-BFF6-FE54-F259E5411E12}"/>
                </a:ext>
              </a:extLst>
            </p:cNvPr>
            <p:cNvSpPr txBox="1"/>
            <p:nvPr/>
          </p:nvSpPr>
          <p:spPr>
            <a:xfrm>
              <a:off x="6248400" y="2552700"/>
              <a:ext cx="5572828" cy="769441"/>
            </a:xfrm>
            <a:prstGeom prst="rect">
              <a:avLst/>
            </a:prstGeom>
            <a:noFill/>
          </p:spPr>
          <p:txBody>
            <a:bodyPr wrap="square" rtlCol="0">
              <a:spAutoFit/>
            </a:bodyPr>
            <a:lstStyle/>
            <a:p>
              <a:pPr rtl="0">
                <a:spcBef>
                  <a:spcPts val="0"/>
                </a:spcBef>
                <a:spcAft>
                  <a:spcPts val="500"/>
                </a:spcAft>
              </a:pPr>
              <a:r>
                <a:rPr lang="en-US" sz="4400" dirty="0" err="1">
                  <a:solidFill>
                    <a:srgbClr val="002060"/>
                  </a:solidFill>
                </a:rPr>
                <a:t>Nhà</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phát</a:t>
              </a:r>
              <a:r>
                <a:rPr lang="en-US" sz="4400" dirty="0">
                  <a:solidFill>
                    <a:srgbClr val="002060"/>
                  </a:solidFill>
                </a:rPr>
                <a:t> </a:t>
              </a:r>
              <a:r>
                <a:rPr lang="en-US" sz="4400" dirty="0" err="1">
                  <a:solidFill>
                    <a:srgbClr val="002060"/>
                  </a:solidFill>
                </a:rPr>
                <a:t>minh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đó</a:t>
              </a:r>
              <a:r>
                <a:rPr lang="en-US" sz="4400" dirty="0">
                  <a:solidFill>
                    <a:srgbClr val="002060"/>
                  </a:solidFill>
                </a:rPr>
                <a:t>.</a:t>
              </a:r>
            </a:p>
          </p:txBody>
        </p:sp>
      </p:grpSp>
      <p:grpSp>
        <p:nvGrpSpPr>
          <p:cNvPr id="20" name="Group 19">
            <a:extLst>
              <a:ext uri="{FF2B5EF4-FFF2-40B4-BE49-F238E27FC236}">
                <a16:creationId xmlns:a16="http://schemas.microsoft.com/office/drawing/2014/main" id="{9A597C30-1F7A-698C-A263-98796766A4A6}"/>
              </a:ext>
            </a:extLst>
          </p:cNvPr>
          <p:cNvGrpSpPr/>
          <p:nvPr/>
        </p:nvGrpSpPr>
        <p:grpSpPr>
          <a:xfrm>
            <a:off x="838200" y="4686300"/>
            <a:ext cx="10972800" cy="2133600"/>
            <a:chOff x="4800600" y="1943100"/>
            <a:chExt cx="7315200" cy="2133600"/>
          </a:xfrm>
        </p:grpSpPr>
        <p:sp>
          <p:nvSpPr>
            <p:cNvPr id="21" name="Freeform 10">
              <a:extLst>
                <a:ext uri="{FF2B5EF4-FFF2-40B4-BE49-F238E27FC236}">
                  <a16:creationId xmlns:a16="http://schemas.microsoft.com/office/drawing/2014/main" id="{22296BBD-9B28-13C9-0A2D-B011170672A7}"/>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294D41A6-7718-B1F9-AF28-5FA49A012181}"/>
                </a:ext>
              </a:extLst>
            </p:cNvPr>
            <p:cNvSpPr txBox="1"/>
            <p:nvPr/>
          </p:nvSpPr>
          <p:spPr>
            <a:xfrm>
              <a:off x="6248400" y="2552700"/>
              <a:ext cx="5334000" cy="769441"/>
            </a:xfrm>
            <a:prstGeom prst="rect">
              <a:avLst/>
            </a:prstGeom>
            <a:noFill/>
          </p:spPr>
          <p:txBody>
            <a:bodyPr wrap="square" rtlCol="0">
              <a:spAutoFit/>
            </a:bodyPr>
            <a:lstStyle/>
            <a:p>
              <a:pPr rtl="0">
                <a:spcBef>
                  <a:spcPts val="0"/>
                </a:spcBef>
                <a:spcAft>
                  <a:spcPts val="500"/>
                </a:spcAft>
              </a:pPr>
              <a:r>
                <a:rPr lang="en-US" sz="4400" b="0" i="0" u="none" strike="noStrike" dirty="0" err="1">
                  <a:solidFill>
                    <a:srgbClr val="002060"/>
                  </a:solidFill>
                  <a:effectLst/>
                  <a:latin typeface="Arial" panose="020B0604020202020204" pitchFamily="34" charset="0"/>
                </a:rPr>
                <a:t>Công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dụng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của</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sáng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chế</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đó</a:t>
              </a:r>
              <a:r>
                <a:rPr lang="en-US" sz="4400" b="0" i="0" u="none" strike="noStrike" dirty="0">
                  <a:solidFill>
                    <a:srgbClr val="002060"/>
                  </a:solidFill>
                  <a:effectLst/>
                  <a:latin typeface="Arial" panose="020B0604020202020204" pitchFamily="34" charset="0"/>
                </a:rPr>
                <a:t>.</a:t>
              </a:r>
            </a:p>
          </p:txBody>
        </p:sp>
      </p:grpSp>
      <p:grpSp>
        <p:nvGrpSpPr>
          <p:cNvPr id="23" name="Group 22">
            <a:extLst>
              <a:ext uri="{FF2B5EF4-FFF2-40B4-BE49-F238E27FC236}">
                <a16:creationId xmlns:a16="http://schemas.microsoft.com/office/drawing/2014/main" id="{FAAF15B5-D049-9C76-BA77-433693E22336}"/>
              </a:ext>
            </a:extLst>
          </p:cNvPr>
          <p:cNvGrpSpPr/>
          <p:nvPr/>
        </p:nvGrpSpPr>
        <p:grpSpPr>
          <a:xfrm>
            <a:off x="5257800" y="6362700"/>
            <a:ext cx="10972800" cy="2133600"/>
            <a:chOff x="4800600" y="1943100"/>
            <a:chExt cx="7315200" cy="2133600"/>
          </a:xfrm>
        </p:grpSpPr>
        <p:sp>
          <p:nvSpPr>
            <p:cNvPr id="24" name="Freeform 10">
              <a:extLst>
                <a:ext uri="{FF2B5EF4-FFF2-40B4-BE49-F238E27FC236}">
                  <a16:creationId xmlns:a16="http://schemas.microsoft.com/office/drawing/2014/main" id="{C82E3A83-AAB7-765A-B848-F1E74CB88F13}"/>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CB7D2431-3B15-9DF2-7A39-D8A14066EAD8}"/>
                </a:ext>
              </a:extLst>
            </p:cNvPr>
            <p:cNvSpPr txBox="1"/>
            <p:nvPr/>
          </p:nvSpPr>
          <p:spPr>
            <a:xfrm>
              <a:off x="6273800" y="2400300"/>
              <a:ext cx="5334000" cy="1200329"/>
            </a:xfrm>
            <a:prstGeom prst="rect">
              <a:avLst/>
            </a:prstGeom>
            <a:noFill/>
          </p:spPr>
          <p:txBody>
            <a:bodyPr wrap="square" rtlCol="0">
              <a:spAutoFit/>
            </a:bodyPr>
            <a:lstStyle/>
            <a:p>
              <a:pPr rtl="0">
                <a:spcBef>
                  <a:spcPts val="0"/>
                </a:spcBef>
                <a:spcAft>
                  <a:spcPts val="500"/>
                </a:spcAft>
              </a:pPr>
              <a:r>
                <a:rPr lang="vi-VN" sz="3600" b="0" i="0" u="none" strike="noStrike" dirty="0">
                  <a:solidFill>
                    <a:srgbClr val="002060"/>
                  </a:solidFill>
                  <a:effectLst/>
                  <a:latin typeface="Calibri" panose="020F0502020204030204" pitchFamily="34" charset="0"/>
                  <a:cs typeface="Calibri" panose="020F0502020204030204" pitchFamily="34" charset="0"/>
                </a:rPr>
                <a:t>Ý tưởng cải tiến sáng chế (ưu điểm/điểm mới của sáng chế đó).</a:t>
              </a:r>
              <a:endParaRPr lang="vi-VN" sz="7200" b="0" dirty="0">
                <a:solidFill>
                  <a:srgbClr val="002060"/>
                </a:solidFill>
                <a:effectLst/>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8C88096-9688-B3C1-3BA5-72EBA110FD5D}"/>
              </a:ext>
            </a:extLst>
          </p:cNvPr>
          <p:cNvGrpSpPr/>
          <p:nvPr/>
        </p:nvGrpSpPr>
        <p:grpSpPr>
          <a:xfrm>
            <a:off x="2133600" y="7962900"/>
            <a:ext cx="9753600" cy="2133600"/>
            <a:chOff x="4800600" y="1943100"/>
            <a:chExt cx="7315200" cy="2133600"/>
          </a:xfrm>
        </p:grpSpPr>
        <p:sp>
          <p:nvSpPr>
            <p:cNvPr id="27" name="Freeform 10">
              <a:extLst>
                <a:ext uri="{FF2B5EF4-FFF2-40B4-BE49-F238E27FC236}">
                  <a16:creationId xmlns:a16="http://schemas.microsoft.com/office/drawing/2014/main" id="{19A48453-EB58-32C0-EE83-B7EEF48C1764}"/>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D446A0B8-C16E-FF52-15F9-557FFF3CE1AB}"/>
                </a:ext>
              </a:extLst>
            </p:cNvPr>
            <p:cNvSpPr txBox="1"/>
            <p:nvPr/>
          </p:nvSpPr>
          <p:spPr>
            <a:xfrm>
              <a:off x="6248400" y="2552700"/>
              <a:ext cx="5572828" cy="830997"/>
            </a:xfrm>
            <a:prstGeom prst="rect">
              <a:avLst/>
            </a:prstGeom>
            <a:noFill/>
          </p:spPr>
          <p:txBody>
            <a:bodyPr wrap="square" rtlCol="0">
              <a:spAutoFit/>
            </a:bodyPr>
            <a:lstStyle/>
            <a:p>
              <a:pPr rtl="0">
                <a:spcBef>
                  <a:spcPts val="0"/>
                </a:spcBef>
                <a:spcAft>
                  <a:spcPts val="500"/>
                </a:spcAft>
              </a:pPr>
              <a:r>
                <a:rPr lang="vi-VN" sz="4800" b="0" i="0" u="none" strike="noStrike" dirty="0">
                  <a:solidFill>
                    <a:srgbClr val="002060"/>
                  </a:solidFill>
                  <a:effectLst/>
                  <a:latin typeface="Calibri" panose="020F0502020204030204" pitchFamily="34" charset="0"/>
                  <a:cs typeface="Calibri" panose="020F0502020204030204" pitchFamily="34" charset="0"/>
                </a:rPr>
                <a:t>Hình vẽ minh hoạ đơn giản.</a:t>
              </a:r>
              <a:endParaRPr lang="vi-VN" sz="9600" b="0"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49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txBody>
          <a:bodyPr/>
          <a:lstStyle/>
          <a:p>
            <a:endParaRPr lang="en-US"/>
          </a:p>
        </p:txBody>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txBody>
          <a:bodyPr/>
          <a:lstStyle/>
          <a:p>
            <a:endParaRPr lang="en-US"/>
          </a:p>
        </p:txBody>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727455" y="7606295"/>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848208">
            <a:off x="-143877" y="-2318753"/>
            <a:ext cx="5155600" cy="6562393"/>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txBody>
          <a:bodyPr/>
          <a:lstStyle/>
          <a:p>
            <a:endParaRPr lang="en-US"/>
          </a:p>
        </p:txBody>
      </p:sp>
      <p:sp>
        <p:nvSpPr>
          <p:cNvPr id="4" name="Freeform 4"/>
          <p:cNvSpPr/>
          <p:nvPr/>
        </p:nvSpPr>
        <p:spPr>
          <a:xfrm>
            <a:off x="710642" y="3755393"/>
            <a:ext cx="6770415" cy="5653297"/>
          </a:xfrm>
          <a:custGeom>
            <a:avLst/>
            <a:gdLst/>
            <a:ahLst/>
            <a:cxnLst/>
            <a:rect l="l" t="t" r="r" b="b"/>
            <a:pathLst>
              <a:path w="6770415" h="5653297">
                <a:moveTo>
                  <a:pt x="0" y="0"/>
                </a:moveTo>
                <a:lnTo>
                  <a:pt x="6770415" y="0"/>
                </a:lnTo>
                <a:lnTo>
                  <a:pt x="6770415" y="5653297"/>
                </a:lnTo>
                <a:lnTo>
                  <a:pt x="0" y="5653297"/>
                </a:lnTo>
                <a:lnTo>
                  <a:pt x="0" y="0"/>
                </a:lnTo>
                <a:close/>
              </a:path>
            </a:pathLst>
          </a:custGeom>
          <a:blipFill>
            <a:blip r:embed="rId6"/>
            <a:stretch>
              <a:fillRect/>
            </a:stretch>
          </a:blipFill>
        </p:spPr>
        <p:txBody>
          <a:bodyPr/>
          <a:lstStyle/>
          <a:p>
            <a:endParaRPr lang="en-US"/>
          </a:p>
        </p:txBody>
      </p:sp>
      <p:sp>
        <p:nvSpPr>
          <p:cNvPr id="5" name="Freeform 5"/>
          <p:cNvSpPr/>
          <p:nvPr/>
        </p:nvSpPr>
        <p:spPr>
          <a:xfrm flipH="1">
            <a:off x="5943600" y="517655"/>
            <a:ext cx="11847869" cy="1417727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flipV="1">
            <a:off x="14706600" y="6676107"/>
            <a:ext cx="4857508" cy="4473433"/>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8934319">
            <a:off x="-1607655" y="1123901"/>
            <a:ext cx="7315200" cy="1179576"/>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7461391" y="2401054"/>
            <a:ext cx="9677400" cy="6093976"/>
          </a:xfrm>
          <a:prstGeom prst="rect">
            <a:avLst/>
          </a:prstGeom>
        </p:spPr>
        <p:txBody>
          <a:bodyPr wrap="square" lIns="0" tIns="0" rIns="0" bIns="0" rtlCol="0" anchor="t">
            <a:spAutoFit/>
          </a:bodyPr>
          <a:lstStyle/>
          <a:p>
            <a:pPr marL="457200" indent="-457200" algn="just">
              <a:buFont typeface="Arial" panose="020B0604020202020204" pitchFamily="34" charset="0"/>
              <a:buChar char="•"/>
            </a:pPr>
            <a:r>
              <a:rPr lang="en-US" sz="4400" dirty="0">
                <a:solidFill>
                  <a:srgbClr val="000000"/>
                </a:solidFill>
                <a:latin typeface="Cambria" panose="02040503050406030204" pitchFamily="18" charset="0"/>
                <a:ea typeface="Cambria" panose="02040503050406030204" pitchFamily="18" charset="0"/>
              </a:rPr>
              <a:t>C</a:t>
            </a:r>
            <a:r>
              <a:rPr lang="vi-VN" sz="4400" dirty="0">
                <a:solidFill>
                  <a:srgbClr val="000000"/>
                </a:solidFill>
                <a:latin typeface="Cambria" panose="02040503050406030204" pitchFamily="18" charset="0"/>
                <a:ea typeface="Cambria" panose="02040503050406030204" pitchFamily="18" charset="0"/>
              </a:rPr>
              <a:t>huẩn bị trước một chiếc hộp bên trong chứa các sản phẩm công nghệ/sáng chế (cuộn giấy vệ sinh/điện thoại/bút chì/bóng đèn,...) và có khoét lỗ phía trên để HS có thể luồn tay qua.</a:t>
            </a:r>
          </a:p>
          <a:p>
            <a:pPr marL="457200" indent="-4572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HS giơ tay lên bục giảng, thò tay qua hộp (không nhìn), sờ vào đồ vật bí ẩn được giấu bên trong và đoán đó là cái gì.</a:t>
            </a:r>
          </a:p>
        </p:txBody>
      </p:sp>
      <p:sp>
        <p:nvSpPr>
          <p:cNvPr id="10" name="Freeform 10"/>
          <p:cNvSpPr/>
          <p:nvPr/>
        </p:nvSpPr>
        <p:spPr>
          <a:xfrm>
            <a:off x="7193742" y="8547994"/>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A04B3C84-F7EE-57AC-3C45-057425DBF0E2}"/>
              </a:ext>
            </a:extLst>
          </p:cNvPr>
          <p:cNvPicPr>
            <a:picLocks noChangeAspect="1"/>
          </p:cNvPicPr>
          <p:nvPr/>
        </p:nvPicPr>
        <p:blipFill>
          <a:blip r:embed="rId15"/>
          <a:stretch>
            <a:fillRect/>
          </a:stretch>
        </p:blipFill>
        <p:spPr>
          <a:xfrm>
            <a:off x="10009803" y="643748"/>
            <a:ext cx="5852667"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r:embed="rId5"/>
                </a:ext>
              </a:extLst>
            </a:blip>
            <a:stretch>
              <a:fillRect t="-38549" r="-79017"/>
            </a:stretch>
          </a:blipFill>
        </p:spPr>
        <p:txBody>
          <a:bodyPr/>
          <a:lstStyle/>
          <a:p>
            <a:endParaRPr lang="en-US"/>
          </a:p>
        </p:txBody>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FFA92DF8-41AF-F7A3-726B-A67DE7273F7B}"/>
              </a:ext>
            </a:extLst>
          </p:cNvPr>
          <p:cNvSpPr/>
          <p:nvPr/>
        </p:nvSpPr>
        <p:spPr>
          <a:xfrm>
            <a:off x="5334000" y="1562100"/>
            <a:ext cx="8534019" cy="8750085"/>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2"/>
            <a:stretch>
              <a:fillRect/>
            </a:stretch>
          </a:blipFill>
        </p:spPr>
        <p:txBody>
          <a:bodyPr/>
          <a:lstStyle/>
          <a:p>
            <a:endParaRPr lang="en-US"/>
          </a:p>
        </p:txBody>
      </p:sp>
      <p:pic>
        <p:nvPicPr>
          <p:cNvPr id="14" name="Picture 13">
            <a:extLst>
              <a:ext uri="{FF2B5EF4-FFF2-40B4-BE49-F238E27FC236}">
                <a16:creationId xmlns:a16="http://schemas.microsoft.com/office/drawing/2014/main" id="{E7485C04-5CB4-A329-03C5-3715E482FEE6}"/>
              </a:ext>
            </a:extLst>
          </p:cNvPr>
          <p:cNvPicPr>
            <a:picLocks noChangeAspect="1"/>
          </p:cNvPicPr>
          <p:nvPr/>
        </p:nvPicPr>
        <p:blipFill>
          <a:blip r:embed="rId13"/>
          <a:stretch>
            <a:fillRect/>
          </a:stretch>
        </p:blipFill>
        <p:spPr>
          <a:xfrm>
            <a:off x="990600" y="647700"/>
            <a:ext cx="16180186" cy="2237426"/>
          </a:xfrm>
          <a:prstGeom prst="rect">
            <a:avLst/>
          </a:prstGeom>
        </p:spPr>
      </p:pic>
    </p:spTree>
    <p:extLst>
      <p:ext uri="{BB962C8B-B14F-4D97-AF65-F5344CB8AC3E}">
        <p14:creationId xmlns:p14="http://schemas.microsoft.com/office/powerpoint/2010/main" val="18334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txBody>
          <a:bodyPr/>
          <a:lstStyle/>
          <a:p>
            <a:endParaRPr lang="en-US"/>
          </a:p>
        </p:txBody>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txBody>
          <a:bodyPr/>
          <a:lstStyle/>
          <a:p>
            <a:endParaRPr lang="en-US"/>
          </a:p>
        </p:txBody>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txBody>
          <a:bodyPr/>
          <a:lstStyle/>
          <a:p>
            <a:endParaRPr lang="en-US"/>
          </a:p>
        </p:txBody>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5638800" y="2247900"/>
            <a:ext cx="9980017" cy="1987468"/>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txBody>
          <a:bodyPr/>
          <a:lstStyle/>
          <a:p>
            <a:endParaRPr lang="en-US"/>
          </a:p>
        </p:txBody>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800" y="2781300"/>
            <a:ext cx="7456054" cy="5584420"/>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txBody>
          <a:bodyPr/>
          <a:lstStyle/>
          <a:p>
            <a:endParaRPr lang="en-US"/>
          </a:p>
        </p:txBody>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txBody>
          <a:bodyPr/>
          <a:lstStyle/>
          <a:p>
            <a:endParaRPr lang="en-US"/>
          </a:p>
        </p:txBody>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699"/>
              </a:lnSpc>
            </a:pPr>
            <a:r>
              <a:rPr lang="en-US" sz="9999" b="1" dirty="0">
                <a:solidFill>
                  <a:srgbClr val="FF0000"/>
                </a:solidFill>
                <a:latin typeface="+mj-lt"/>
              </a:rPr>
              <a:t>1. Vai </a:t>
            </a:r>
            <a:r>
              <a:rPr lang="en-US" sz="9999" b="1" dirty="0" err="1">
                <a:solidFill>
                  <a:srgbClr val="FF0000"/>
                </a:solidFill>
                <a:latin typeface="+mj-lt"/>
              </a:rPr>
              <a:t>trò</a:t>
            </a:r>
            <a:r>
              <a:rPr lang="en-US" sz="9999" b="1" dirty="0">
                <a:solidFill>
                  <a:srgbClr val="FF0000"/>
                </a:solidFill>
                <a:latin typeface="+mj-lt"/>
              </a:rPr>
              <a:t> </a:t>
            </a:r>
            <a:r>
              <a:rPr lang="en-US" sz="9999" b="1" dirty="0" err="1">
                <a:solidFill>
                  <a:srgbClr val="FF0000"/>
                </a:solidFill>
                <a:latin typeface="+mj-lt"/>
              </a:rPr>
              <a:t>của</a:t>
            </a:r>
            <a:r>
              <a:rPr lang="en-US" sz="9999" b="1" dirty="0">
                <a:solidFill>
                  <a:srgbClr val="FF0000"/>
                </a:solidFill>
                <a:latin typeface="+mj-lt"/>
              </a:rPr>
              <a:t> </a:t>
            </a:r>
            <a:r>
              <a:rPr lang="en-US" sz="9999" b="1" dirty="0" err="1">
                <a:solidFill>
                  <a:srgbClr val="FF0000"/>
                </a:solidFill>
                <a:latin typeface="+mj-lt"/>
              </a:rPr>
              <a:t>sáng</a:t>
            </a:r>
            <a:r>
              <a:rPr lang="en-US" sz="9999" b="1" dirty="0">
                <a:solidFill>
                  <a:srgbClr val="FF0000"/>
                </a:solidFill>
                <a:latin typeface="+mj-lt"/>
              </a:rPr>
              <a:t> </a:t>
            </a:r>
            <a:r>
              <a:rPr lang="en-US" sz="9999" b="1" dirty="0" err="1">
                <a:solidFill>
                  <a:srgbClr val="FF0000"/>
                </a:solidFill>
                <a:latin typeface="+mj-lt"/>
              </a:rPr>
              <a:t>chế</a:t>
            </a:r>
            <a:endParaRPr lang="en-US" sz="9999"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txBody>
          <a:bodyPr/>
          <a:lstStyle/>
          <a:p>
            <a:endParaRPr lang="en-US"/>
          </a:p>
        </p:txBody>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C66A3E8-EDB6-7ADB-9BBA-15C55090F637}"/>
              </a:ext>
            </a:extLst>
          </p:cNvPr>
          <p:cNvPicPr>
            <a:picLocks noChangeAspect="1"/>
          </p:cNvPicPr>
          <p:nvPr/>
        </p:nvPicPr>
        <p:blipFill>
          <a:blip r:embed="rId14"/>
          <a:stretch>
            <a:fillRect/>
          </a:stretch>
        </p:blipFill>
        <p:spPr>
          <a:xfrm>
            <a:off x="4191000" y="1943100"/>
            <a:ext cx="10591800" cy="7586236"/>
          </a:xfrm>
          <a:prstGeom prst="rect">
            <a:avLst/>
          </a:prstGeom>
        </p:spPr>
      </p:pic>
      <p:grpSp>
        <p:nvGrpSpPr>
          <p:cNvPr id="16" name="Group 15">
            <a:extLst>
              <a:ext uri="{FF2B5EF4-FFF2-40B4-BE49-F238E27FC236}">
                <a16:creationId xmlns:a16="http://schemas.microsoft.com/office/drawing/2014/main" id="{2B52C1D8-8D01-5ABF-3478-D60142734667}"/>
              </a:ext>
            </a:extLst>
          </p:cNvPr>
          <p:cNvGrpSpPr/>
          <p:nvPr/>
        </p:nvGrpSpPr>
        <p:grpSpPr>
          <a:xfrm>
            <a:off x="-30480" y="7200900"/>
            <a:ext cx="5212080" cy="28608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Arial" panose="020B0604020202020204" pitchFamily="34" charset="0"/>
                  <a:cs typeface="Arial" panose="020B0604020202020204" pitchFamily="34" charset="0"/>
                </a:rPr>
                <a:t>Thảo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luận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nhóm</a:t>
              </a:r>
              <a:r>
                <a:rPr lang="en-US" sz="2800" b="1" dirty="0">
                  <a:solidFill>
                    <a:srgbClr val="FF0000"/>
                  </a:solidFill>
                  <a:latin typeface="Arial" panose="020B0604020202020204" pitchFamily="34" charset="0"/>
                  <a:cs typeface="Arial" panose="020B0604020202020204" pitchFamily="34" charset="0"/>
                </a:rPr>
                <a:t> 4</a:t>
              </a:r>
            </a:p>
          </p:txBody>
        </p:sp>
      </p:grpSp>
      <p:sp>
        <p:nvSpPr>
          <p:cNvPr id="3" name="TextBox 2">
            <a:extLst>
              <a:ext uri="{FF2B5EF4-FFF2-40B4-BE49-F238E27FC236}">
                <a16:creationId xmlns:a16="http://schemas.microsoft.com/office/drawing/2014/main" id="{9673B94C-EAC2-B4AC-EDCB-77725BFA60B7}"/>
              </a:ext>
            </a:extLst>
          </p:cNvPr>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984290" y="3109002"/>
            <a:ext cx="8792604" cy="155405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417</Words>
  <Application>Microsoft Office PowerPoint</Application>
  <PresentationFormat>Custom</PresentationFormat>
  <Paragraphs>26</Paragraphs>
  <Slides>22</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Calibri Light</vt:lpstr>
      <vt:lpstr>Cambria</vt:lpstr>
      <vt:lpstr>Georgia</vt:lpstr>
      <vt:lpstr>Times New Roman</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Phương Bùi</cp:lastModifiedBy>
  <cp:revision>33</cp:revision>
  <dcterms:created xsi:type="dcterms:W3CDTF">2006-08-16T00:00:00Z</dcterms:created>
  <dcterms:modified xsi:type="dcterms:W3CDTF">2024-09-02T10:08:10Z</dcterms:modified>
  <dc:identifier>DAGJnXr9phw</dc:identifier>
</cp:coreProperties>
</file>