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5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92" r:id="rId20"/>
    <p:sldId id="293" r:id="rId21"/>
    <p:sldId id="296" r:id="rId22"/>
    <p:sldId id="284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01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MR</a:t>
            </a: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Viết các số thập phân có hai chữ số mà sau khi làm tròn đến hàng đơn vị thì được 9.</a:t>
            </a:r>
          </a:p>
          <a:p>
            <a:r>
              <a:rPr lang="nl-NL" sz="12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tròn số thập phân đến số tự nhiên gần nhất.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</a:t>
            </a:r>
            <a:r>
              <a:rPr lang="vi-VN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ập bảng thống kê chiều cao, cân nặng của các thành viên trong tổ như ở bài tập 2 trang </a:t>
            </a:r>
            <a:r>
              <a:rPr lang="en-US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48.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Làm tròn số đo trong bảng đến số tự nhiên gần nhất.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Nhận xét chiều cao, cân nặng của từng thành viên.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07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err="1"/>
              <a:t>kết</a:t>
            </a:r>
            <a:r>
              <a:rPr lang="en-US" baseline="0"/>
              <a:t> quả</a:t>
            </a:r>
          </a:p>
          <a:p>
            <a:pPr algn="just"/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Mai nặng bao nhiêu ki – lô – gam? So sánh hàng phần mười của số 31,2 với 5.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Việt nặng bao nhiêu ki – lô – gam? So sánh hàng phần mười của số 31,75 với 5.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err="1"/>
              <a:t>kết</a:t>
            </a:r>
            <a:r>
              <a:rPr lang="en-US" baseline="0"/>
              <a:t> quả</a:t>
            </a:r>
          </a:p>
          <a:p>
            <a:r>
              <a:rPr lang="en-US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làm tròn đến số tự nhiên gần nhất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làm tròn số thập phân đến số tự nhiên gần nhất.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Chi</a:t>
            </a: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ề</a:t>
            </a:r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cao của trẻ trai, trẻ gái khoảng bao nhiêu xăng-ti-mét?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Cân nặng c</a:t>
            </a: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trẻ trai, trẻ gái khoảng bao nhiêu ki-lô-gam?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MR</a:t>
            </a: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Viết các số thập phân có hai chữ số mà sau khi làm tròn đến hàng đơn vị thì được 9.</a:t>
            </a:r>
          </a:p>
          <a:p>
            <a:r>
              <a:rPr lang="nl-NL" sz="12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tròn số thập phân đến số tự nhiên gần nhất.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009899" y="2499100"/>
            <a:ext cx="55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1113692" y="808892"/>
            <a:ext cx="10304585" cy="5449033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B2420-08EC-B57C-481B-D1FBD44A7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01E89B3-5C56-72BF-9FA0-1C1A7DEC92FB}"/>
              </a:ext>
            </a:extLst>
          </p:cNvPr>
          <p:cNvGrpSpPr/>
          <p:nvPr/>
        </p:nvGrpSpPr>
        <p:grpSpPr>
          <a:xfrm>
            <a:off x="3795754" y="857930"/>
            <a:ext cx="7350369" cy="2602523"/>
            <a:chOff x="3795754" y="857930"/>
            <a:chExt cx="7350369" cy="2602523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B588046C-57AE-3F55-4F1F-F1532006A0A0}"/>
                </a:ext>
              </a:extLst>
            </p:cNvPr>
            <p:cNvSpPr/>
            <p:nvPr/>
          </p:nvSpPr>
          <p:spPr>
            <a:xfrm>
              <a:off x="3795754" y="857930"/>
              <a:ext cx="7350369" cy="2602523"/>
            </a:xfrm>
            <a:prstGeom prst="cloudCallout">
              <a:avLst>
                <a:gd name="adj1" fmla="val -57516"/>
                <a:gd name="adj2" fmla="val 4223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A2B71E-74FF-96A2-32D1-C4EA27671B8F}"/>
                </a:ext>
              </a:extLst>
            </p:cNvPr>
            <p:cNvSpPr txBox="1"/>
            <p:nvPr/>
          </p:nvSpPr>
          <p:spPr>
            <a:xfrm>
              <a:off x="4724400" y="1466693"/>
              <a:ext cx="609600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thập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vị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168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96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0263" y="1374551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23804" y="1591049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493019" y="1244621"/>
            <a:ext cx="11355680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605227" y="1597400"/>
            <a:ext cx="1093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442762" y="121597"/>
            <a:ext cx="11482939" cy="12630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671582" y="396810"/>
            <a:ext cx="1084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0263" y="1181415"/>
            <a:ext cx="10500851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52494" y="1365483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60,78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0263" y="728030"/>
            <a:ext cx="10500851" cy="105438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52494" y="883592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842</Words>
  <Application>Microsoft Office PowerPoint</Application>
  <PresentationFormat>Widescreen</PresentationFormat>
  <Paragraphs>122</Paragraphs>
  <Slides>22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2024-07-19T05:20:07Z</dcterms:created>
  <dcterms:modified xsi:type="dcterms:W3CDTF">2024-09-07T09:19:32Z</dcterms:modified>
</cp:coreProperties>
</file>