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56" r:id="rId3"/>
    <p:sldId id="290" r:id="rId4"/>
    <p:sldId id="289" r:id="rId5"/>
    <p:sldId id="291" r:id="rId6"/>
    <p:sldId id="297" r:id="rId7"/>
    <p:sldId id="295" r:id="rId8"/>
    <p:sldId id="298" r:id="rId9"/>
    <p:sldId id="29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41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77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3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38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265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930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3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25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957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608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49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3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232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597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6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373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693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1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7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74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428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92157" y="337320"/>
            <a:ext cx="10443301" cy="5850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2231955" y="2349051"/>
            <a:ext cx="6974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Bài 2: Tìm </a:t>
            </a:r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thương trong phép chia, biết: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260672" y="2944238"/>
            <a:ext cx="47099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a) Số bị chia là 10, số chia là 2.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7776" y="3525940"/>
            <a:ext cx="17475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10 : 2 =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220515" y="4105672"/>
            <a:ext cx="45801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b</a:t>
            </a:r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) </a:t>
            </a:r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Số bị chia là 8</a:t>
            </a:r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, </a:t>
            </a:r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số chia là 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231955" y="5282561"/>
            <a:ext cx="46201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c</a:t>
            </a:r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) </a:t>
            </a:r>
            <a:r>
              <a:rPr lang="vi-VN" sz="25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Số bị chia là 10, số chia là </a:t>
            </a:r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5.</a:t>
            </a:r>
            <a:endParaRPr lang="vi-VN" sz="25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2018" y="4697683"/>
            <a:ext cx="1627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8</a:t>
            </a:r>
            <a:r>
              <a:rPr lang="vi-VN" sz="2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: 2 = </a:t>
            </a:r>
            <a:r>
              <a:rPr lang="vi-VN" sz="2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4</a:t>
            </a:r>
            <a:endParaRPr lang="vi-VN" sz="2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7776" y="5851288"/>
            <a:ext cx="17475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10 : </a:t>
            </a:r>
            <a:r>
              <a:rPr lang="vi-VN" sz="2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5 </a:t>
            </a:r>
            <a:r>
              <a:rPr lang="vi-VN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= </a:t>
            </a:r>
            <a:r>
              <a:rPr lang="vi-VN" sz="2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2</a:t>
            </a:r>
            <a:endParaRPr lang="vi-VN" sz="2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994214" y="1754566"/>
            <a:ext cx="6974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Luyện tập (tiết 2 tr 19)</a:t>
            </a:r>
            <a:endParaRPr lang="vi-VN" sz="25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4542043" y="1159379"/>
            <a:ext cx="6974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Toán</a:t>
            </a:r>
            <a:endParaRPr lang="vi-VN" sz="25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2260672" y="577622"/>
            <a:ext cx="6974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 smtClean="0">
                <a:solidFill>
                  <a:srgbClr val="7030A0"/>
                </a:solidFill>
                <a:latin typeface="HP001 4 hàng" panose="020B0603050302020204" pitchFamily="34" charset="-93"/>
              </a:rPr>
              <a:t>Thứ ba ngày 8 tháng 2 năm 2022</a:t>
            </a:r>
            <a:endParaRPr lang="vi-VN" sz="25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356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</a:rPr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6642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664704" y="1752542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BIỆT 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398</Words>
  <Application>Microsoft Office PowerPoint</Application>
  <PresentationFormat>Widescreen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Cambria Math</vt:lpstr>
      <vt:lpstr>HP001 4 hàng</vt:lpstr>
      <vt:lpstr>Times New Roman</vt:lpstr>
      <vt:lpstr>UTM Cookies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179</cp:revision>
  <dcterms:created xsi:type="dcterms:W3CDTF">2021-06-02T01:34:28Z</dcterms:created>
  <dcterms:modified xsi:type="dcterms:W3CDTF">2022-02-07T14:19:41Z</dcterms:modified>
</cp:coreProperties>
</file>