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11"/>
  </p:notesMasterIdLst>
  <p:sldIdLst>
    <p:sldId id="315" r:id="rId2"/>
    <p:sldId id="356" r:id="rId3"/>
    <p:sldId id="341" r:id="rId4"/>
    <p:sldId id="352" r:id="rId5"/>
    <p:sldId id="342" r:id="rId6"/>
    <p:sldId id="353" r:id="rId7"/>
    <p:sldId id="354" r:id="rId8"/>
    <p:sldId id="355" r:id="rId9"/>
    <p:sldId id="344" r:id="rId10"/>
  </p:sldIdLst>
  <p:sldSz cx="6858000" cy="5143500"/>
  <p:notesSz cx="6858000" cy="9144000"/>
  <p:embeddedFontLst>
    <p:embeddedFont>
      <p:font typeface="Montserrat" panose="020B0604020202020204" charset="0"/>
      <p:regular r:id="rId12"/>
      <p:bold r:id="rId13"/>
      <p:italic r:id="rId14"/>
      <p:boldItalic r:id="rId15"/>
    </p:embeddedFont>
    <p:embeddedFont>
      <p:font typeface="Kalam" panose="020B0604020202020204" charset="0"/>
      <p:regular r:id="rId16"/>
      <p:bold r:id="rId17"/>
    </p:embeddedFont>
  </p:embeddedFontLst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5F"/>
    <a:srgbClr val="000000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8" autoAdjust="0"/>
    <p:restoredTop sz="94615"/>
  </p:normalViewPr>
  <p:slideViewPr>
    <p:cSldViewPr snapToGrid="0">
      <p:cViewPr varScale="1">
        <p:scale>
          <a:sx n="86" d="100"/>
          <a:sy n="86" d="100"/>
        </p:scale>
        <p:origin x="12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7.png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481" y="1794029"/>
            <a:ext cx="17085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pic>
        <p:nvPicPr>
          <p:cNvPr id="3" name="Chiếc đèn lồng_Kể chuyện lớp 2_Sách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6858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9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32287" y="430226"/>
            <a:ext cx="461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226306" y="2039857"/>
            <a:ext cx="21774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UTM Alberta Heavy" panose="02040603050506020204" pitchFamily="18" charset="0"/>
              </a:rPr>
              <a:t>Chiếc đèn lồng</a:t>
            </a:r>
            <a:endParaRPr lang="en-VN" sz="3600" dirty="0">
              <a:solidFill>
                <a:srgbClr val="FF0000"/>
              </a:solidFill>
              <a:latin typeface="UTM Alberta Heav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1A1C2-311D-5D4D-B558-FB04D35BFC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403729" y="1345984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67A16-EC8E-EF47-B12D-35E246EB50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312475" y="1345985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CF44BF-DB10-6A43-AD79-5D51F6EE76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6" t="1296"/>
          <a:stretch/>
        </p:blipFill>
        <p:spPr>
          <a:xfrm>
            <a:off x="2403729" y="3124839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68D92B-766A-DE41-B782-AD9A211723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941" y="3108495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429235" y="2387625"/>
            <a:ext cx="299976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già nghĩ gì khi nhìn bầy đom đóm nhỏ rước đèn lồng?</a:t>
            </a:r>
            <a:endParaRPr lang="en-VN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 </a:t>
            </a:r>
            <a:endParaRPr lang="en-VN" dirty="0">
              <a:solidFill>
                <a:srgbClr val="0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3375941" y="2298010"/>
            <a:ext cx="2915874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làm gì khi nghe tiếng khóc của ong non? </a:t>
            </a:r>
            <a:endParaRPr lang="en-VN" dirty="0">
              <a:solidFill>
                <a:srgbClr val="0000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465590" y="4457364"/>
            <a:ext cx="2999765" cy="4731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3546165" y="4502352"/>
            <a:ext cx="2745650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Điều gì khiến bác đom đóm cảm động?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54D6D-D156-8A48-B767-0E6FF834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008780" y="388889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824A6D-9A56-764B-97E1-273D03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3894533" y="397074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0F9AE-3A06-104B-8F81-6742DEC88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008780" y="2652053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07E22D-FDE4-BD4C-A8C1-5466F30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533" y="2678301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496829" y="374306"/>
            <a:ext cx="586434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 lại từng đoạn của câu chuyện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7CB7833-5D1C-6147-9D85-A02B73D5DB50}"/>
              </a:ext>
            </a:extLst>
          </p:cNvPr>
          <p:cNvSpPr/>
          <p:nvPr/>
        </p:nvSpPr>
        <p:spPr>
          <a:xfrm>
            <a:off x="1325025" y="4392694"/>
            <a:ext cx="4207949" cy="3369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Bác đom đóm già nghĩ gì khi nhìn bầy đom đóm nhỏ rước đèn lồng?</a:t>
            </a:r>
            <a:endParaRPr lang="en-VN" sz="2000" dirty="0">
              <a:solidFill>
                <a:srgbClr val="000000"/>
              </a:solidFill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en-VN" sz="20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D1DD4-6E44-134A-9663-28AA47129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740299" y="828213"/>
            <a:ext cx="3251959" cy="3113867"/>
          </a:xfrm>
          <a:prstGeom prst="roundRect">
            <a:avLst>
              <a:gd name="adj" fmla="val 65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323FD6-A55C-4D46-A746-4A25F3A610C6}"/>
              </a:ext>
            </a:extLst>
          </p:cNvPr>
          <p:cNvSpPr/>
          <p:nvPr/>
        </p:nvSpPr>
        <p:spPr>
          <a:xfrm>
            <a:off x="1488451" y="3590642"/>
            <a:ext cx="3881097" cy="122773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Bác đom đóm làm gì khi nghe tiếng khóc của ong non? </a:t>
            </a:r>
            <a:endParaRPr lang="en-VN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80CC5-E93A-A440-B479-6189A06CE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1842903" y="644850"/>
            <a:ext cx="3172191" cy="2945792"/>
          </a:xfrm>
          <a:prstGeom prst="roundRect">
            <a:avLst>
              <a:gd name="adj" fmla="val 7415"/>
            </a:avLst>
          </a:prstGeom>
        </p:spPr>
      </p:pic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182E1A-D1CC-334D-AE1F-1E423050F5CD}"/>
              </a:ext>
            </a:extLst>
          </p:cNvPr>
          <p:cNvSpPr/>
          <p:nvPr/>
        </p:nvSpPr>
        <p:spPr>
          <a:xfrm>
            <a:off x="1247081" y="3670982"/>
            <a:ext cx="4268970" cy="88069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2C2C3-1ED8-8848-AAE3-0818E779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837063" y="591820"/>
            <a:ext cx="3183873" cy="3049032"/>
          </a:xfrm>
          <a:prstGeom prst="roundRect">
            <a:avLst>
              <a:gd name="adj" fmla="val 7876"/>
            </a:avLst>
          </a:prstGeom>
        </p:spPr>
      </p:pic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55D415-4854-B84F-9D5D-5BE4AA210121}"/>
              </a:ext>
            </a:extLst>
          </p:cNvPr>
          <p:cNvSpPr/>
          <p:nvPr/>
        </p:nvSpPr>
        <p:spPr>
          <a:xfrm>
            <a:off x="1019062" y="3791284"/>
            <a:ext cx="4965178" cy="8886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Điều gì khiến bác đom đóm cảm động?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023E1-49CB-BF42-B52C-5D173FD4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0492" y="750775"/>
            <a:ext cx="3137015" cy="2970659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464589" y="1598053"/>
            <a:ext cx="5928822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Kể cho người thân về bác đom đóm già trong câu chuyện </a:t>
            </a:r>
            <a:r>
              <a:rPr lang="vi-VN" sz="2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Chiếc đèn lồng</a:t>
            </a: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143</Words>
  <Application>Microsoft Office PowerPoint</Application>
  <PresentationFormat>Custom</PresentationFormat>
  <Paragraphs>18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UTM Cookies</vt:lpstr>
      <vt:lpstr>UTM Avo</vt:lpstr>
      <vt:lpstr>Montserrat</vt:lpstr>
      <vt:lpstr>Kalam</vt:lpstr>
      <vt:lpstr>UTM Alberta Heavy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ASUS</cp:lastModifiedBy>
  <cp:revision>188</cp:revision>
  <dcterms:modified xsi:type="dcterms:W3CDTF">2022-01-09T09:03:01Z</dcterms:modified>
</cp:coreProperties>
</file>