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20" r:id="rId2"/>
    <p:sldMasterId id="2147483732" r:id="rId3"/>
    <p:sldMasterId id="2147483745" r:id="rId4"/>
  </p:sldMasterIdLst>
  <p:notesMasterIdLst>
    <p:notesMasterId r:id="rId15"/>
  </p:notesMasterIdLst>
  <p:sldIdLst>
    <p:sldId id="371" r:id="rId5"/>
    <p:sldId id="372" r:id="rId6"/>
    <p:sldId id="373" r:id="rId7"/>
    <p:sldId id="340" r:id="rId8"/>
    <p:sldId id="332" r:id="rId9"/>
    <p:sldId id="374" r:id="rId10"/>
    <p:sldId id="328" r:id="rId11"/>
    <p:sldId id="375" r:id="rId12"/>
    <p:sldId id="377" r:id="rId13"/>
    <p:sldId id="376" r:id="rId14"/>
  </p:sldIdLst>
  <p:sldSz cx="6858000" cy="5143500"/>
  <p:notesSz cx="6858000" cy="9144000"/>
  <p:embeddedFontLst>
    <p:embeddedFont>
      <p:font typeface="Arial Rounded MT Bold" panose="020F0704030504030204" pitchFamily="34" charset="0"/>
      <p:regular r:id="rId16"/>
    </p:embeddedFont>
    <p:embeddedFont>
      <p:font typeface="SimSun" panose="02010600030101010101" pitchFamily="2" charset="-122"/>
      <p:regular r:id="rId17"/>
    </p:embeddedFont>
    <p:embeddedFont>
      <p:font typeface="Montserrat" panose="020B0604020202020204" charset="0"/>
      <p:regular r:id="rId18"/>
      <p:bold r:id="rId19"/>
      <p:italic r:id="rId20"/>
      <p:boldItalic r:id="rId21"/>
    </p:embeddedFont>
    <p:embeddedFont>
      <p:font typeface="Kalam" panose="020B0604020202020204" charset="0"/>
      <p:regular r:id="rId22"/>
      <p:bold r:id="rId23"/>
    </p:embeddedFont>
    <p:embeddedFont>
      <p:font typeface="Calibri Light" panose="020F0302020204030204" pitchFamily="34" charset="0"/>
      <p:regular r:id="rId24"/>
      <p:italic r:id="rId25"/>
    </p:embeddedFont>
    <p:embeddedFont>
      <p:font typeface="Microsoft YaHei" panose="020B0503020204020204" pitchFamily="34" charset="-122"/>
      <p:regular r:id="rId26"/>
      <p:bold r:id="rId27"/>
    </p:embeddedFont>
    <p:embeddedFont>
      <p:font typeface="iCiel Crocante" panose="02000000000000000000" pitchFamily="2" charset="0"/>
      <p:regular r:id="rId28"/>
    </p:embeddedFont>
    <p:embeddedFont>
      <p:font typeface="Calibri" panose="020F0502020204030204" pitchFamily="34" charset="0"/>
      <p:regular r:id="rId29"/>
      <p:bold r:id="rId30"/>
      <p:italic r:id="rId31"/>
      <p:boldItalic r:id="rId32"/>
    </p:embeddedFont>
    <p:embeddedFont>
      <p:font typeface="Microsoft YaHei" panose="020B0503020204020204" pitchFamily="34" charset="-122"/>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46"/>
  </p:normalViewPr>
  <p:slideViewPr>
    <p:cSldViewPr snapToGrid="0">
      <p:cViewPr varScale="1">
        <p:scale>
          <a:sx n="91" d="100"/>
          <a:sy n="91" d="100"/>
        </p:scale>
        <p:origin x="12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15567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2531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60326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01605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26582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945329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73254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val="2782482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77799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19175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309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8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503357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2966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65281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17733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65359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35835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383228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pPr fontAlgn="base"/>
            <a:r>
              <a:rPr lang="en-US" strike="noStrike" noProof="1"/>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400484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pPr fontAlgn="base"/>
            <a:r>
              <a:rPr lang="en-US" strike="noStrike" noProof="1"/>
              <a:t>Click to edit Master title style</a:t>
            </a:r>
          </a:p>
        </p:txBody>
      </p:sp>
      <p:sp>
        <p:nvSpPr>
          <p:cNvPr id="3" name="Picture Placeholder 2"/>
          <p:cNvSpPr>
            <a:spLocks noGrp="1"/>
          </p:cNvSpPr>
          <p:nvPr>
            <p:ph type="pic" idx="1"/>
          </p:nvPr>
        </p:nvSpPr>
        <p:spPr>
          <a:xfrm>
            <a:off x="1344216" y="459581"/>
            <a:ext cx="4114800" cy="3086100"/>
          </a:xfrm>
        </p:spPr>
        <p:txBody>
          <a:bodyPr vert="horz" wrap="square" lIns="91440" tIns="45720" rIns="91440" bIns="45720" numCol="1" anchor="t" anchorCtr="0" compatLnSpc="1"/>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marL="0" marR="0" lvl="0" indent="0" algn="l" defTabSz="514350" rtl="0" eaLnBrk="0" fontAlgn="base" latinLnBrk="0" hangingPunct="0">
              <a:lnSpc>
                <a:spcPct val="100000"/>
              </a:lnSpc>
              <a:spcBef>
                <a:spcPct val="20000"/>
              </a:spcBef>
              <a:spcAft>
                <a:spcPct val="0"/>
              </a:spcAft>
              <a:buClrTx/>
              <a:buSzTx/>
              <a:buFontTx/>
              <a:buNone/>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941968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966081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3829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203" y="463154"/>
            <a:ext cx="5844778" cy="85725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887016" y="1513285"/>
            <a:ext cx="2857500" cy="30861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3858816" y="15132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3858816" y="31134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5"/>
          <p:cNvSpPr>
            <a:spLocks noGrp="1"/>
          </p:cNvSpPr>
          <p:nvPr>
            <p:ph type="dt" sz="half" idx="12"/>
          </p:nvPr>
        </p:nvSpPr>
        <p:spPr bwMode="auto">
          <a:xfrm>
            <a:off x="68580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8" name="Footer Placeholder 6"/>
          <p:cNvSpPr>
            <a:spLocks noGrp="1"/>
          </p:cNvSpPr>
          <p:nvPr>
            <p:ph type="ftr" sz="quarter" idx="13"/>
          </p:nvPr>
        </p:nvSpPr>
        <p:spPr bwMode="auto">
          <a:xfrm>
            <a:off x="2514600" y="47434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9" name="Slide Number Placeholder 7"/>
          <p:cNvSpPr>
            <a:spLocks noGrp="1"/>
          </p:cNvSpPr>
          <p:nvPr>
            <p:ph type="sldNum" sz="quarter" idx="4"/>
          </p:nvPr>
        </p:nvSpPr>
        <p:spPr bwMode="auto">
          <a:xfrm>
            <a:off x="508635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fld id="{CD2030DC-C178-46E5-9288-4D4F640FC479}" type="slidenum">
              <a:rPr lang="en-US" kern="1200" smtClean="0">
                <a:ea typeface="+mn-ea"/>
                <a:cs typeface="+mn-cs"/>
              </a:rPr>
              <a:pPr defTabSz="514350" fontAlgn="base">
                <a:spcBef>
                  <a:spcPct val="0"/>
                </a:spcBef>
                <a:spcAft>
                  <a:spcPct val="0"/>
                </a:spcAft>
                <a:buClrTx/>
                <a:defRPr/>
              </a:pPr>
              <a:t>‹#›</a:t>
            </a:fld>
            <a:endParaRPr lang="en-US" kern="1200">
              <a:ea typeface="+mn-ea"/>
              <a:cs typeface="+mn-cs"/>
            </a:endParaRPr>
          </a:p>
        </p:txBody>
      </p:sp>
    </p:spTree>
    <p:extLst>
      <p:ext uri="{BB962C8B-B14F-4D97-AF65-F5344CB8AC3E}">
        <p14:creationId xmlns:p14="http://schemas.microsoft.com/office/powerpoint/2010/main" val="2941018387"/>
      </p:ext>
    </p:extLst>
  </p:cSld>
  <p:clrMapOvr>
    <a:masterClrMapping/>
  </p:clrMapOvr>
  <p:transition spd="med" advClick="0" advTm="1000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2022/1/9</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42900" y="205979"/>
            <a:ext cx="6172200" cy="857250"/>
          </a:xfrm>
          <a:prstGeom prst="rect">
            <a:avLst/>
          </a:prstGeom>
          <a:noFill/>
          <a:ln w="9525">
            <a:noFill/>
          </a:ln>
        </p:spPr>
        <p:txBody>
          <a:bodyPr anchor="ctr"/>
          <a:lstStyle/>
          <a:p>
            <a:pPr lvl="0"/>
            <a:r>
              <a:rPr lang="vi-VN" dirty="0"/>
              <a:t>Click to edit Master title style</a:t>
            </a:r>
          </a:p>
        </p:txBody>
      </p:sp>
      <p:sp>
        <p:nvSpPr>
          <p:cNvPr id="1027" name="Rectangle 3"/>
          <p:cNvSpPr>
            <a:spLocks noGrp="1"/>
          </p:cNvSpPr>
          <p:nvPr>
            <p:ph type="body"/>
          </p:nvPr>
        </p:nvSpPr>
        <p:spPr>
          <a:xfrm>
            <a:off x="342900" y="1200151"/>
            <a:ext cx="6172200" cy="3394472"/>
          </a:xfrm>
          <a:prstGeom prst="rect">
            <a:avLst/>
          </a:prstGeom>
          <a:noFill/>
          <a:ln w="9525">
            <a:noFill/>
          </a:ln>
        </p:spPr>
        <p:txBody>
          <a:bodyPr anchor="t"/>
          <a:lstStyle/>
          <a:p>
            <a:pPr lvl="0"/>
            <a:r>
              <a:rPr lang="vi-VN" dirty="0"/>
              <a:t>Click to edit Master text styles</a:t>
            </a:r>
          </a:p>
          <a:p>
            <a:pPr lvl="1" indent="-160734"/>
            <a:r>
              <a:rPr lang="vi-VN" dirty="0"/>
              <a:t>Second level</a:t>
            </a:r>
          </a:p>
          <a:p>
            <a:pPr lvl="2" indent="-128588"/>
            <a:r>
              <a:rPr lang="vi-VN" dirty="0"/>
              <a:t>Third level</a:t>
            </a:r>
          </a:p>
          <a:p>
            <a:pPr lvl="3" indent="-128588"/>
            <a:r>
              <a:rPr lang="vi-VN" dirty="0"/>
              <a:t>Fourth level</a:t>
            </a:r>
          </a:p>
          <a:p>
            <a:pPr lvl="4" indent="-128588"/>
            <a:r>
              <a:rPr lang="vi-VN" dirty="0"/>
              <a:t>Fifth level</a:t>
            </a:r>
          </a:p>
        </p:txBody>
      </p:sp>
      <p:sp>
        <p:nvSpPr>
          <p:cNvPr id="1028" name="Rectangle 4"/>
          <p:cNvSpPr>
            <a:spLocks noGrp="1" noChangeArrowheads="1"/>
          </p:cNvSpPr>
          <p:nvPr>
            <p:ph type="dt" sz="half" idx="2"/>
          </p:nvPr>
        </p:nvSpPr>
        <p:spPr bwMode="auto">
          <a:xfrm>
            <a:off x="342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29" name="Rectangle 5"/>
          <p:cNvSpPr>
            <a:spLocks noGrp="1" noChangeArrowheads="1"/>
          </p:cNvSpPr>
          <p:nvPr>
            <p:ph type="ftr" sz="quarter" idx="3"/>
          </p:nvPr>
        </p:nvSpPr>
        <p:spPr bwMode="auto">
          <a:xfrm>
            <a:off x="2343150" y="4683919"/>
            <a:ext cx="21717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30" name="Rectangle 6"/>
          <p:cNvSpPr>
            <a:spLocks noGrp="1" noChangeArrowheads="1"/>
          </p:cNvSpPr>
          <p:nvPr>
            <p:ph type="sldNum" sz="quarter" idx="4"/>
          </p:nvPr>
        </p:nvSpPr>
        <p:spPr bwMode="auto">
          <a:xfrm>
            <a:off x="4914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788">
                <a:latin typeface="Arial" panose="020B0604020202020204" pitchFamily="34" charset="0"/>
              </a:defRPr>
            </a:lvl1p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1168905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panose="020B0604020202020204" pitchFamily="34" charset="0"/>
        </a:defRPr>
      </a:lvl2pPr>
      <a:lvl3pPr algn="ctr" rtl="0" eaLnBrk="0" fontAlgn="base" hangingPunct="0">
        <a:spcBef>
          <a:spcPct val="0"/>
        </a:spcBef>
        <a:spcAft>
          <a:spcPct val="0"/>
        </a:spcAft>
        <a:defRPr sz="2475">
          <a:solidFill>
            <a:schemeClr val="tx2"/>
          </a:solidFill>
          <a:latin typeface="Arial" panose="020B0604020202020204" pitchFamily="34" charset="0"/>
        </a:defRPr>
      </a:lvl3pPr>
      <a:lvl4pPr algn="ctr" rtl="0" eaLnBrk="0" fontAlgn="base" hangingPunct="0">
        <a:spcBef>
          <a:spcPct val="0"/>
        </a:spcBef>
        <a:spcAft>
          <a:spcPct val="0"/>
        </a:spcAft>
        <a:defRPr sz="2475">
          <a:solidFill>
            <a:schemeClr val="tx2"/>
          </a:solidFill>
          <a:latin typeface="Arial" panose="020B0604020202020204" pitchFamily="34" charset="0"/>
        </a:defRPr>
      </a:lvl4pPr>
      <a:lvl5pPr algn="ctr" rtl="0" eaLnBrk="0" fontAlgn="base" hangingPunct="0">
        <a:spcBef>
          <a:spcPct val="0"/>
        </a:spcBef>
        <a:spcAft>
          <a:spcPct val="0"/>
        </a:spcAft>
        <a:defRPr sz="2475">
          <a:solidFill>
            <a:schemeClr val="tx2"/>
          </a:solidFill>
          <a:latin typeface="Arial" panose="020B0604020202020204" pitchFamily="34" charset="0"/>
        </a:defRPr>
      </a:lvl5pPr>
      <a:lvl6pPr marL="257175" algn="ctr" rtl="0" fontAlgn="base">
        <a:spcBef>
          <a:spcPct val="0"/>
        </a:spcBef>
        <a:spcAft>
          <a:spcPct val="0"/>
        </a:spcAft>
        <a:defRPr sz="2475">
          <a:solidFill>
            <a:schemeClr val="tx2"/>
          </a:solidFill>
          <a:latin typeface="Arial" panose="020B0604020202020204" pitchFamily="34" charset="0"/>
        </a:defRPr>
      </a:lvl6pPr>
      <a:lvl7pPr marL="514350" algn="ctr" rtl="0" fontAlgn="base">
        <a:spcBef>
          <a:spcPct val="0"/>
        </a:spcBef>
        <a:spcAft>
          <a:spcPct val="0"/>
        </a:spcAft>
        <a:defRPr sz="2475">
          <a:solidFill>
            <a:schemeClr val="tx2"/>
          </a:solidFill>
          <a:latin typeface="Arial" panose="020B0604020202020204" pitchFamily="34" charset="0"/>
        </a:defRPr>
      </a:lvl7pPr>
      <a:lvl8pPr marL="771525" algn="ctr" rtl="0" fontAlgn="base">
        <a:spcBef>
          <a:spcPct val="0"/>
        </a:spcBef>
        <a:spcAft>
          <a:spcPct val="0"/>
        </a:spcAft>
        <a:defRPr sz="2475">
          <a:solidFill>
            <a:schemeClr val="tx2"/>
          </a:solidFill>
          <a:latin typeface="Arial" panose="020B0604020202020204" pitchFamily="34" charset="0"/>
        </a:defRPr>
      </a:lvl8pPr>
      <a:lvl9pPr marL="1028700" algn="ctr" rtl="0" fontAlgn="base">
        <a:spcBef>
          <a:spcPct val="0"/>
        </a:spcBef>
        <a:spcAft>
          <a:spcPct val="0"/>
        </a:spcAft>
        <a:defRPr sz="2475">
          <a:solidFill>
            <a:schemeClr val="tx2"/>
          </a:solidFill>
          <a:latin typeface="Arial" panose="020B0604020202020204"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09" indent="-160734"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241" y="1599906"/>
            <a:ext cx="6223591" cy="1384995"/>
          </a:xfrm>
          <a:prstGeom prst="rect">
            <a:avLst/>
          </a:prstGeom>
        </p:spPr>
        <p:txBody>
          <a:bodyPr wrap="square">
            <a:spAutoFit/>
          </a:bodyPr>
          <a:lstStyle/>
          <a:p>
            <a:pPr algn="ctr" defTabSz="1362268">
              <a:lnSpc>
                <a:spcPct val="150000"/>
              </a:lnSpc>
            </a:pPr>
            <a:r>
              <a:rPr lang="en-US" sz="2800" dirty="0" err="1">
                <a:solidFill>
                  <a:srgbClr val="FF0000"/>
                </a:solidFill>
                <a:latin typeface="iCiel Crocante" panose="02000000000000000000" pitchFamily="2" charset="0"/>
              </a:rPr>
              <a:t>Tạm</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biệt</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và</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hẹn</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gặp</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lại</a:t>
            </a:r>
            <a:r>
              <a:rPr lang="en-US" sz="2800" dirty="0">
                <a:solidFill>
                  <a:srgbClr val="FF0000"/>
                </a:solidFill>
                <a:latin typeface="iCiel Crocante" panose="02000000000000000000" pitchFamily="2" charset="0"/>
              </a:rPr>
              <a:t> </a:t>
            </a:r>
          </a:p>
          <a:p>
            <a:pPr algn="ctr" defTabSz="1362268">
              <a:lnSpc>
                <a:spcPct val="150000"/>
              </a:lnSpc>
            </a:pPr>
            <a:r>
              <a:rPr lang="en-US" sz="2800" dirty="0" err="1">
                <a:solidFill>
                  <a:srgbClr val="FF0000"/>
                </a:solidFill>
                <a:latin typeface="iCiel Crocante" panose="02000000000000000000" pitchFamily="2" charset="0"/>
              </a:rPr>
              <a:t>các</a:t>
            </a:r>
            <a:r>
              <a:rPr lang="en-US" sz="2800" dirty="0">
                <a:solidFill>
                  <a:srgbClr val="FF0000"/>
                </a:solidFill>
                <a:latin typeface="iCiel Crocante" panose="02000000000000000000" pitchFamily="2" charset="0"/>
              </a:rPr>
              <a:t> con </a:t>
            </a:r>
            <a:r>
              <a:rPr lang="en-US" sz="2800" dirty="0" err="1">
                <a:solidFill>
                  <a:srgbClr val="FF0000"/>
                </a:solidFill>
                <a:latin typeface="iCiel Crocante" panose="02000000000000000000" pitchFamily="2" charset="0"/>
              </a:rPr>
              <a:t>vào</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những</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tiết</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học</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sau</a:t>
            </a:r>
            <a:r>
              <a:rPr lang="en-US" sz="28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12245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a16="http://schemas.microsoft.com/office/drawing/2014/main"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8273" y="858247"/>
            <a:ext cx="5245174" cy="3230657"/>
          </a:xfr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1020279"/>
            </a:xfrm>
            <a:prstGeom prst="rect">
              <a:avLst/>
            </a:prstGeom>
            <a:noFill/>
          </p:spPr>
          <p:txBody>
            <a:bodyPr wrap="square" rtlCol="0">
              <a:spAutoFit/>
            </a:bodyPr>
            <a:lstStyle/>
            <a:p>
              <a:pPr algn="ctr">
                <a:lnSpc>
                  <a:spcPct val="150000"/>
                </a:lnSpc>
              </a:pP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89111" y="2566304"/>
              <a:ext cx="3041009" cy="1329210"/>
            </a:xfrm>
            <a:prstGeom prst="rect">
              <a:avLst/>
            </a:prstGeom>
            <a:noFill/>
          </p:spPr>
          <p:txBody>
            <a:bodyPr wrap="square" rtlCol="0">
              <a:spAutoFit/>
            </a:bodyPr>
            <a:lstStyle/>
            <a:p>
              <a:pPr algn="ctr">
                <a:lnSpc>
                  <a:spcPct val="150000"/>
                </a:lnSpc>
              </a:pPr>
              <a:r>
                <a:rPr lang="en-US" sz="2800" b="1" dirty="0" err="1" smtClean="0">
                  <a:solidFill>
                    <a:schemeClr val="tx2">
                      <a:lumMod val="75000"/>
                    </a:schemeClr>
                  </a:solidFill>
                  <a:latin typeface="UTM Avo" panose="02040603050506020204" pitchFamily="18" charset="0"/>
                </a:rPr>
                <a:t>Đọc</a:t>
              </a:r>
              <a:r>
                <a:rPr lang="en-US" sz="2800" b="1" dirty="0" smtClean="0">
                  <a:solidFill>
                    <a:schemeClr val="tx2">
                      <a:lumMod val="75000"/>
                    </a:schemeClr>
                  </a:solidFill>
                  <a:latin typeface="UTM Avo" panose="02040603050506020204" pitchFamily="18" charset="0"/>
                </a:rPr>
                <a:t> </a:t>
              </a:r>
              <a:r>
                <a:rPr lang="en-US" sz="2800" b="1" dirty="0" err="1" smtClean="0">
                  <a:solidFill>
                    <a:schemeClr val="tx2">
                      <a:lumMod val="75000"/>
                    </a:schemeClr>
                  </a:solidFill>
                  <a:latin typeface="UTM Avo" panose="02040603050506020204" pitchFamily="18" charset="0"/>
                </a:rPr>
                <a:t>mở</a:t>
              </a:r>
              <a:r>
                <a:rPr lang="en-US" sz="2800" b="1" dirty="0" smtClean="0">
                  <a:solidFill>
                    <a:schemeClr val="tx2">
                      <a:lumMod val="75000"/>
                    </a:schemeClr>
                  </a:solidFill>
                  <a:latin typeface="UTM Avo" panose="02040603050506020204" pitchFamily="18" charset="0"/>
                </a:rPr>
                <a:t> </a:t>
              </a:r>
              <a:r>
                <a:rPr lang="en-US" sz="2800" b="1" dirty="0" err="1" smtClean="0">
                  <a:solidFill>
                    <a:schemeClr val="tx2">
                      <a:lumMod val="75000"/>
                    </a:schemeClr>
                  </a:solidFill>
                  <a:latin typeface="UTM Avo" panose="02040603050506020204" pitchFamily="18" charset="0"/>
                </a:rPr>
                <a:t>rộng</a:t>
              </a:r>
              <a:endParaRPr lang="en-US" sz="2800" b="1" dirty="0">
                <a:solidFill>
                  <a:schemeClr val="tx2">
                    <a:lumMod val="75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29889" y="2389324"/>
            <a:ext cx="6255885" cy="830997"/>
          </a:xfrm>
          <a:prstGeom prst="rect">
            <a:avLst/>
          </a:prstGeom>
          <a:noFill/>
        </p:spPr>
        <p:txBody>
          <a:bodyPr wrap="square" rtlCol="0">
            <a:spAutoFit/>
          </a:bodyPr>
          <a:lstStyle/>
          <a:p>
            <a:pPr algn="just"/>
            <a:r>
              <a:rPr lang="vi-VN" sz="2400" b="1" dirty="0">
                <a:solidFill>
                  <a:schemeClr val="tx1"/>
                </a:solidFill>
                <a:latin typeface="Times New Roman" panose="02020603050405020304" pitchFamily="18" charset="0"/>
                <a:cs typeface="Times New Roman" panose="02020603050405020304" pitchFamily="18" charset="0"/>
              </a:rPr>
              <a:t>2. </a:t>
            </a:r>
            <a:r>
              <a:rPr lang="en-US" sz="2400" b="1" dirty="0" smtClean="0">
                <a:solidFill>
                  <a:schemeClr val="tx1"/>
                </a:solidFill>
                <a:latin typeface="Times New Roman" panose="02020603050405020304" pitchFamily="18" charset="0"/>
                <a:cs typeface="Times New Roman" panose="02020603050405020304" pitchFamily="18" charset="0"/>
              </a:rPr>
              <a:t>Chia </a:t>
            </a:r>
            <a:r>
              <a:rPr lang="en-US" sz="2400" b="1" dirty="0" err="1" smtClean="0">
                <a:solidFill>
                  <a:schemeClr val="tx1"/>
                </a:solidFill>
                <a:latin typeface="Times New Roman" panose="02020603050405020304" pitchFamily="18" charset="0"/>
                <a:cs typeface="Times New Roman" panose="02020603050405020304" pitchFamily="18" charset="0"/>
              </a:rPr>
              <a:t>sẻ</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với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các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những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chi </a:t>
            </a:r>
            <a:r>
              <a:rPr lang="en-US" sz="2400" b="1" dirty="0" err="1" smtClean="0">
                <a:solidFill>
                  <a:schemeClr val="tx1"/>
                </a:solidFill>
                <a:latin typeface="Times New Roman" panose="02020603050405020304" pitchFamily="18" charset="0"/>
                <a:cs typeface="Times New Roman" panose="02020603050405020304" pitchFamily="18" charset="0"/>
              </a:rPr>
              <a:t>tiết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thú</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vị</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trong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câu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chuyện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444891" y="401336"/>
            <a:ext cx="5263035"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90562" y="1587603"/>
            <a:ext cx="6134538" cy="830997"/>
          </a:xfrm>
          <a:prstGeom prst="rect">
            <a:avLst/>
          </a:prstGeom>
          <a:noFill/>
        </p:spPr>
        <p:txBody>
          <a:bodyPr wrap="square" rtlCol="0">
            <a:spAutoFit/>
          </a:bodyPr>
          <a:lstStyle/>
          <a:p>
            <a:pPr algn="just">
              <a:spcBef>
                <a:spcPts val="100"/>
              </a:spcBef>
              <a:spcAft>
                <a:spcPts val="100"/>
              </a:spcAft>
            </a:pPr>
            <a:r>
              <a:rPr lang="vi-VN" sz="2400" b="1" dirty="0">
                <a:solidFill>
                  <a:schemeClr val="tx1"/>
                </a:solidFill>
                <a:latin typeface="Times New Roman" panose="02020603050405020304" pitchFamily="18" charset="0"/>
                <a:cs typeface="Times New Roman" panose="02020603050405020304" pitchFamily="18" charset="0"/>
              </a:rPr>
              <a:t>1. Kể tên </a:t>
            </a:r>
            <a:r>
              <a:rPr lang="vi-VN" sz="2400" b="1" dirty="0" smtClean="0">
                <a:solidFill>
                  <a:schemeClr val="tx1"/>
                </a:solidFill>
                <a:latin typeface="Times New Roman" panose="02020603050405020304" pitchFamily="18" charset="0"/>
                <a:cs typeface="Times New Roman" panose="02020603050405020304" pitchFamily="18" charset="0"/>
              </a:rPr>
              <a:t>những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câu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chuyện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về</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thiên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nhiên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em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3036366" y="2956307"/>
            <a:ext cx="3245771" cy="1847086"/>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89162" y="1804876"/>
            <a:ext cx="706722" cy="74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5500" b="1" dirty="0">
                <a:solidFill>
                  <a:schemeClr val="bg1"/>
                </a:solidFill>
                <a:latin typeface="Arial Rounded MT Bold" pitchFamily="34" charset="0"/>
                <a:cs typeface="Times New Roman" pitchFamily="18" charset="0"/>
              </a:rPr>
              <a:t>1</a:t>
            </a:r>
          </a:p>
        </p:txBody>
      </p:sp>
      <p:sp>
        <p:nvSpPr>
          <p:cNvPr id="4" name="Rectangle 3"/>
          <p:cNvSpPr/>
          <p:nvPr/>
        </p:nvSpPr>
        <p:spPr>
          <a:xfrm>
            <a:off x="1144745" y="1809092"/>
            <a:ext cx="5276996" cy="830997"/>
          </a:xfrm>
          <a:prstGeom prst="rect">
            <a:avLst/>
          </a:prstGeom>
        </p:spPr>
        <p:txBody>
          <a:bodyPr wrap="square">
            <a:spAutoFit/>
          </a:bodyPr>
          <a:lstStyle/>
          <a:p>
            <a:pPr algn="just">
              <a:spcBef>
                <a:spcPts val="100"/>
              </a:spcBef>
              <a:spcAft>
                <a:spcPts val="100"/>
              </a:spcAft>
            </a:pPr>
            <a:r>
              <a:rPr lang="en-US" sz="2400" b="1" dirty="0" err="1" smtClean="0">
                <a:solidFill>
                  <a:schemeClr val="tx1"/>
                </a:solidFill>
                <a:latin typeface="Times New Roman" panose="02020603050405020304" pitchFamily="18" charset="0"/>
                <a:cs typeface="Times New Roman" panose="02020603050405020304" pitchFamily="18" charset="0"/>
              </a:rPr>
              <a:t>Kể</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những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câu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chuyện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về</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thiên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nhiên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em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9E6DC67-9AFD-9F44-AE16-92B28C235C95}"/>
              </a:ext>
            </a:extLst>
          </p:cNvPr>
          <p:cNvSpPr txBox="1"/>
          <p:nvPr/>
        </p:nvSpPr>
        <p:spPr>
          <a:xfrm>
            <a:off x="339284" y="419516"/>
            <a:ext cx="6354682" cy="4385816"/>
          </a:xfrm>
          <a:prstGeom prst="rect">
            <a:avLst/>
          </a:prstGeom>
          <a:noFill/>
        </p:spPr>
        <p:txBody>
          <a:bodyPr wrap="square" rtlCol="0">
            <a:spAutoFit/>
          </a:bodyPr>
          <a:lstStyle/>
          <a:p>
            <a:pPr algn="ctr"/>
            <a:r>
              <a:rPr lang="vi-VN" sz="2000" b="1" dirty="0"/>
              <a:t>Ông Mạnh thắng Thần </a:t>
            </a:r>
            <a:r>
              <a:rPr lang="vi-VN" sz="2000" b="1" dirty="0" smtClean="0"/>
              <a:t>Gió</a:t>
            </a:r>
            <a:endParaRPr lang="en-US" sz="2000" b="1" dirty="0" smtClean="0"/>
          </a:p>
          <a:p>
            <a:r>
              <a:rPr lang="vi-VN" dirty="0"/>
              <a:t>   </a:t>
            </a:r>
            <a:r>
              <a:rPr lang="vi-VN" dirty="0" smtClean="0"/>
              <a:t> </a:t>
            </a:r>
            <a:r>
              <a:rPr lang="vi-VN" dirty="0">
                <a:latin typeface="+mj-lt"/>
              </a:rPr>
              <a:t>Ngày xưa, loài người chưa biết làm nhà, phải ở hang núi. Về sau, nhiều người về đồng bằng và ven biển sinh sống. Đây là nơi Thần Gió hoành hành.</a:t>
            </a:r>
          </a:p>
          <a:p>
            <a:r>
              <a:rPr lang="vi-VN" dirty="0">
                <a:latin typeface="+mj-lt"/>
              </a:rPr>
              <a:t>   </a:t>
            </a:r>
            <a:r>
              <a:rPr lang="vi-VN" dirty="0" smtClean="0">
                <a:latin typeface="+mj-lt"/>
              </a:rPr>
              <a:t> </a:t>
            </a:r>
            <a:r>
              <a:rPr lang="vi-VN" dirty="0">
                <a:latin typeface="+mj-lt"/>
              </a:rPr>
              <a:t>Một hôm, Thần Gió gặp một người tên là Mạnh. Thần xô ông Mạnh ngã lăn quay. Ông lồm cồm bò dậy, nổi giận, quát:</a:t>
            </a:r>
          </a:p>
          <a:p>
            <a:r>
              <a:rPr lang="vi-VN" dirty="0">
                <a:latin typeface="+mj-lt"/>
              </a:rPr>
              <a:t>- Thật độc ác!</a:t>
            </a:r>
          </a:p>
          <a:p>
            <a:r>
              <a:rPr lang="vi-VN" dirty="0">
                <a:latin typeface="+mj-lt"/>
              </a:rPr>
              <a:t>   Thần Gió bay đi với tiếng cười ngạo nghễ.</a:t>
            </a:r>
          </a:p>
          <a:p>
            <a:r>
              <a:rPr lang="vi-VN" dirty="0">
                <a:latin typeface="+mj-lt"/>
              </a:rPr>
              <a:t>   </a:t>
            </a:r>
            <a:r>
              <a:rPr lang="vi-VN" dirty="0" smtClean="0">
                <a:latin typeface="+mj-lt"/>
              </a:rPr>
              <a:t> </a:t>
            </a:r>
            <a:r>
              <a:rPr lang="vi-VN" dirty="0">
                <a:latin typeface="+mj-lt"/>
              </a:rPr>
              <a:t>Từ đó, ông Mạnh quyết chống trả. Ông vào rừng lấy gỗ dựng nhà. Cả ba lần, nhà đều bị quật đổ. Cuối cùng, ông quyết định dựng một ngôi nhà thật vững chãi. Ông đẵn những cây gỗ lớn nhất làm cột, chọn những viên đá thật to làm tường. </a:t>
            </a:r>
          </a:p>
          <a:p>
            <a:r>
              <a:rPr lang="vi-VN" dirty="0">
                <a:latin typeface="+mj-lt"/>
              </a:rPr>
              <a:t>   </a:t>
            </a:r>
            <a:r>
              <a:rPr lang="vi-VN" dirty="0" smtClean="0">
                <a:latin typeface="+mj-lt"/>
              </a:rPr>
              <a:t> </a:t>
            </a:r>
            <a:r>
              <a:rPr lang="vi-VN" dirty="0">
                <a:latin typeface="+mj-lt"/>
              </a:rPr>
              <a:t>Ngôi nhà đã làm xong. Đêm ấy, Thần Gió lại đến đập cửa, thét:</a:t>
            </a:r>
          </a:p>
          <a:p>
            <a:r>
              <a:rPr lang="vi-VN" dirty="0">
                <a:latin typeface="+mj-lt"/>
              </a:rPr>
              <a:t>- Mở cửa ra!</a:t>
            </a:r>
          </a:p>
          <a:p>
            <a:r>
              <a:rPr lang="vi-VN" dirty="0">
                <a:latin typeface="+mj-lt"/>
              </a:rPr>
              <a:t>- Không! Sáng mai ta sẽ mở cửa mời ông vào.</a:t>
            </a:r>
          </a:p>
          <a:p>
            <a:r>
              <a:rPr lang="vi-VN" dirty="0">
                <a:latin typeface="+mj-lt"/>
              </a:rPr>
              <a:t>   Sáng hôm sau, mặt trời lên, ông Mạnh mở cửa, thấy cây cối xung quanh đổ rạp. Rõ ràng đêm qua Thần Gió đã giận dữ, lồng lộn mà không thể xô đổ ngôi nhà.</a:t>
            </a:r>
          </a:p>
          <a:p>
            <a:r>
              <a:rPr lang="vi-VN" dirty="0">
                <a:latin typeface="+mj-lt"/>
              </a:rPr>
              <a:t>   </a:t>
            </a:r>
            <a:r>
              <a:rPr lang="vi-VN" dirty="0" smtClean="0">
                <a:latin typeface="+mj-lt"/>
              </a:rPr>
              <a:t> </a:t>
            </a:r>
            <a:r>
              <a:rPr lang="vi-VN" dirty="0">
                <a:latin typeface="+mj-lt"/>
              </a:rPr>
              <a:t>Mấy tháng sau, Thần Gió đến nhà ông Mạnh, vẻ ăn năn. Ông  Mạnh an ủi và mời Thần thỉnh thoảng tới chơi. Từ đó, Thần Gió thường đến thăm, đem cho ngôi nhà không khí mát lành từ biển cả và hương thơm ngào ngạt của các loài hoa.</a:t>
            </a:r>
          </a:p>
          <a:p>
            <a:pPr algn="just">
              <a:lnSpc>
                <a:spcPct val="150000"/>
              </a:lnSpc>
            </a:pPr>
            <a:endParaRPr lang="vi-VN"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10800000" flipV="1">
            <a:off x="842791" y="646198"/>
            <a:ext cx="882315" cy="8677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5500" b="1" dirty="0">
                <a:solidFill>
                  <a:schemeClr val="bg1"/>
                </a:solidFill>
                <a:latin typeface="Arial Rounded MT Bold" pitchFamily="34" charset="0"/>
                <a:cs typeface="Times New Roman" pitchFamily="18" charset="0"/>
              </a:rPr>
              <a:t>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05" y="1481437"/>
            <a:ext cx="5354961" cy="2900314"/>
          </a:xfrm>
          <a:prstGeom prst="rect">
            <a:avLst/>
          </a:prstGeom>
        </p:spPr>
      </p:pic>
      <p:sp>
        <p:nvSpPr>
          <p:cNvPr id="10" name="Rectangle 9"/>
          <p:cNvSpPr/>
          <p:nvPr/>
        </p:nvSpPr>
        <p:spPr>
          <a:xfrm>
            <a:off x="1668398" y="613708"/>
            <a:ext cx="4240467" cy="830997"/>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mà</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29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289719" y="8136658"/>
            <a:ext cx="15819438" cy="1022776"/>
          </a:xfrm>
          <a:prstGeom prst="rect">
            <a:avLst/>
          </a:prstGeom>
        </p:spPr>
      </p:pic>
      <p:sp>
        <p:nvSpPr>
          <p:cNvPr id="6" name="TextBox 5">
            <a:extLst>
              <a:ext uri="{FF2B5EF4-FFF2-40B4-BE49-F238E27FC236}">
                <a16:creationId xmlns:a16="http://schemas.microsoft.com/office/drawing/2014/main" id="{7ACEF646-EF93-4CC8-B63F-673BE5B2BFB0}"/>
              </a:ext>
            </a:extLst>
          </p:cNvPr>
          <p:cNvSpPr txBox="1"/>
          <p:nvPr/>
        </p:nvSpPr>
        <p:spPr>
          <a:xfrm>
            <a:off x="-1150125" y="786806"/>
            <a:ext cx="8160103" cy="630037"/>
          </a:xfrm>
          <a:prstGeom prst="rect">
            <a:avLst/>
          </a:prstGeom>
          <a:noFill/>
        </p:spPr>
        <p:txBody>
          <a:bodyPr wrap="square" lIns="136264" tIns="68132" rIns="136264" bIns="68132"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solidFill>
                  <a:srgbClr val="FF0000"/>
                </a:solidFill>
                <a:effectLst>
                  <a:reflection blurRad="6350" stA="55000" endA="300" endPos="45500" dir="5400000" sy="-100000" algn="bl" rotWithShape="0"/>
                </a:effectLst>
                <a:latin typeface="iCiel Crocante" panose="02000000000000000000" pitchFamily="2" charset="0"/>
              </a:rPr>
              <a:t> </a:t>
            </a:r>
            <a:r>
              <a:rPr lang="en-US" sz="32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3200" dirty="0">
                <a:solidFill>
                  <a:srgbClr val="FF0000"/>
                </a:solidFill>
                <a:effectLst>
                  <a:reflection blurRad="6350" stA="55000" endA="300" endPos="45500" dir="5400000" sy="-100000" algn="bl" rotWithShape="0"/>
                </a:effectLst>
                <a:latin typeface="iCiel Crocante" panose="02000000000000000000" pitchFamily="2" charset="0"/>
              </a:rPr>
              <a:t> </a:t>
            </a:r>
            <a:r>
              <a:rPr lang="en-US" sz="32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32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32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3200" dirty="0">
                <a:solidFill>
                  <a:srgbClr val="FF0000"/>
                </a:solidFill>
                <a:effectLst>
                  <a:reflection blurRad="6350" stA="55000" endA="300" endPos="45500" dir="5400000" sy="-100000" algn="bl" rotWithShape="0"/>
                </a:effectLst>
                <a:latin typeface="iCiel Crocante" panose="02000000000000000000" pitchFamily="2" charset="0"/>
              </a:rPr>
              <a:t> </a:t>
            </a:r>
            <a:r>
              <a:rPr lang="en-US" sz="32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32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800986" y="1857402"/>
            <a:ext cx="5858013" cy="968591"/>
          </a:xfrm>
          <a:prstGeom prst="rect">
            <a:avLst/>
          </a:prstGeom>
          <a:noFill/>
        </p:spPr>
        <p:txBody>
          <a:bodyPr wrap="square" lIns="136264" tIns="68132" rIns="136264" bIns="68132">
            <a:spAutoFit/>
          </a:bodyPr>
          <a:lstStyle/>
          <a:p>
            <a:pPr>
              <a:lnSpc>
                <a:spcPct val="150000"/>
              </a:lnSpc>
            </a:pP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18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vẻ</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thiên</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nhiên</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18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1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6006" y="2341698"/>
            <a:ext cx="2743950" cy="2225904"/>
          </a:xfrm>
          <a:prstGeom prst="rect">
            <a:avLst/>
          </a:prstGeom>
        </p:spPr>
      </p:pic>
      <p:pic>
        <p:nvPicPr>
          <p:cNvPr id="10" name="图片 41">
            <a:extLst>
              <a:ext uri="{FF2B5EF4-FFF2-40B4-BE49-F238E27FC236}">
                <a16:creationId xmlns:a16="http://schemas.microsoft.com/office/drawing/2014/main" id="{F0CA763B-28AA-4F2E-B16E-CEE647F2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6577" y="329212"/>
            <a:ext cx="1728204" cy="2971052"/>
          </a:xfrm>
          <a:prstGeom prst="rect">
            <a:avLst/>
          </a:prstGeom>
        </p:spPr>
      </p:pic>
      <p:pic>
        <p:nvPicPr>
          <p:cNvPr id="12" name="Picture 11">
            <a:extLst>
              <a:ext uri="{FF2B5EF4-FFF2-40B4-BE49-F238E27FC236}">
                <a16:creationId xmlns:a16="http://schemas.microsoft.com/office/drawing/2014/main" id="{47F7FCC9-1039-46C8-BD0B-1FC7198DA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38407" y="6659802"/>
            <a:ext cx="1443809" cy="2261399"/>
          </a:xfrm>
          <a:prstGeom prst="rect">
            <a:avLst/>
          </a:prstGeom>
        </p:spPr>
      </p:pic>
    </p:spTree>
    <p:extLst>
      <p:ext uri="{BB962C8B-B14F-4D97-AF65-F5344CB8AC3E}">
        <p14:creationId xmlns:p14="http://schemas.microsoft.com/office/powerpoint/2010/main" val="31602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fltVal val="0"/>
                                          </p:val>
                                        </p:tav>
                                        <p:tav tm="100000">
                                          <p:val>
                                            <p:strVal val="#ppt_h"/>
                                          </p:val>
                                        </p:tav>
                                      </p:tavLst>
                                    </p:anim>
                                    <p:animEffect transition="in" filter="fade">
                                      <p:cBhvr>
                                        <p:cTn id="14" dur="75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750"/>
                            </p:stCondLst>
                            <p:childTnLst>
                              <p:par>
                                <p:cTn id="19" presetID="16" presetClass="entr" presetSubtype="2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2420</TotalTime>
  <Words>124</Words>
  <Application>Microsoft Office PowerPoint</Application>
  <PresentationFormat>Custom</PresentationFormat>
  <Paragraphs>31</Paragraphs>
  <Slides>10</Slides>
  <Notes>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10</vt:i4>
      </vt:variant>
    </vt:vector>
  </HeadingPairs>
  <TitlesOfParts>
    <vt:vector size="29" baseType="lpstr">
      <vt:lpstr>Arial</vt:lpstr>
      <vt:lpstr>Arial Rounded MT Bold</vt:lpstr>
      <vt:lpstr>SimSun</vt:lpstr>
      <vt:lpstr>UTM Avo</vt:lpstr>
      <vt:lpstr>Montserrat</vt:lpstr>
      <vt:lpstr>Kalam</vt:lpstr>
      <vt:lpstr>Arial-Rounded</vt:lpstr>
      <vt:lpstr>Calibri Light</vt:lpstr>
      <vt:lpstr>UTM Cookies</vt:lpstr>
      <vt:lpstr>Times New Roman</vt:lpstr>
      <vt:lpstr>Microsoft YaHei</vt:lpstr>
      <vt:lpstr>iCiel Crocante</vt:lpstr>
      <vt:lpstr>Calibri</vt:lpstr>
      <vt:lpstr>Microsoft YaHei</vt:lpstr>
      <vt:lpstr>等线</vt:lpstr>
      <vt:lpstr>Doodle Sketchbook by Slidesgo</vt:lpstr>
      <vt:lpstr>1_Office Theme</vt:lpstr>
      <vt:lpstr>1_Office 主题​​</vt:lpstr>
      <vt:lpstr>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ASUS</cp:lastModifiedBy>
  <cp:revision>217</cp:revision>
  <dcterms:modified xsi:type="dcterms:W3CDTF">2022-01-09T08:42:15Z</dcterms:modified>
</cp:coreProperties>
</file>