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90" r:id="rId3"/>
    <p:sldId id="299" r:id="rId4"/>
    <p:sldId id="303" r:id="rId5"/>
    <p:sldId id="300" r:id="rId6"/>
    <p:sldId id="301" r:id="rId7"/>
    <p:sldId id="302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F88C"/>
    <a:srgbClr val="FDDEEB"/>
    <a:srgbClr val="FFFAC2"/>
    <a:srgbClr val="D34CD6"/>
    <a:srgbClr val="FCDFDC"/>
    <a:srgbClr val="FFFBCD"/>
    <a:srgbClr val="FFF789"/>
    <a:srgbClr val="E07235"/>
    <a:srgbClr val="EB54E9"/>
    <a:srgbClr val="D8F3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15" autoAdjust="0"/>
    <p:restoredTop sz="94249" autoAdjust="0"/>
  </p:normalViewPr>
  <p:slideViewPr>
    <p:cSldViewPr snapToGrid="0">
      <p:cViewPr varScale="1">
        <p:scale>
          <a:sx n="70" d="100"/>
          <a:sy n="70" d="100"/>
        </p:scale>
        <p:origin x="41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05/02/2022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C7351A-30F0-412C-B057-2A87A61424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2D7766F-0083-4C80-8BFC-91FB574181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629B05D-B614-4D37-9A59-CC50B88FC8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E956C0-84CB-4FAB-BED0-64DE07A026AD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30B0B7-0F6A-4B28-9096-38B13E9BC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5E6A0C1-E3EE-4E77-9CE0-332D2A24F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232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>
                <a:solidFill>
                  <a:srgbClr val="002060"/>
                </a:solidFill>
                <a:latin typeface="+mj-lt"/>
              </a:rPr>
              <a:t>LUYỆN TẬP</a:t>
            </a:r>
            <a:endParaRPr lang="vi-VN" sz="96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xmlns="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xmlns="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xmlns="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xmlns="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xmlns="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xmlns="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xmlns="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xmlns="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xmlns="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xmlns="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xmlns="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xmlns="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xmlns="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xmlns="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xmlns="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xmlns="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xmlns="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xmlns="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xmlns="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xmlns="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xmlns="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xmlns="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xmlns="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xmlns="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xmlns="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xmlns="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xmlns="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xmlns="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xmlns="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xmlns="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xmlns="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xmlns="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xmlns="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xmlns="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xmlns="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xmlns="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xmlns="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xmlns="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xmlns="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xmlns="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xmlns="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xmlns="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2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microsoft.com/office/2007/relationships/hdphoto" Target="../media/hdphoto8.wdp"/><Relationship Id="rId5" Type="http://schemas.microsoft.com/office/2007/relationships/hdphoto" Target="../media/hdphoto5.wdp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microsoft.com/office/2007/relationships/hdphoto" Target="../media/hdphoto7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2868070" y="2191642"/>
            <a:ext cx="5966698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44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CHIA 5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A599B812-4801-4BE4-911B-CA757092FF9B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C7BE8C2-B457-4A5C-8458-AB56C969DF68}"/>
              </a:ext>
            </a:extLst>
          </p:cNvPr>
          <p:cNvSpPr txBox="1"/>
          <p:nvPr/>
        </p:nvSpPr>
        <p:spPr>
          <a:xfrm>
            <a:off x="3405258" y="618543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Tính.</a:t>
            </a:r>
          </a:p>
        </p:txBody>
      </p:sp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xmlns="" id="{CFDA6AC3-EA7E-41AD-8570-326376CD3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03057C0-9010-45F1-BAF2-FB9D4A560B91}"/>
              </a:ext>
            </a:extLst>
          </p:cNvPr>
          <p:cNvSpPr txBox="1"/>
          <p:nvPr/>
        </p:nvSpPr>
        <p:spPr>
          <a:xfrm>
            <a:off x="1014754" y="1648621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2AD0B34-F6AB-4631-B4DF-CEF5111A3110}"/>
              </a:ext>
            </a:extLst>
          </p:cNvPr>
          <p:cNvSpPr txBox="1"/>
          <p:nvPr/>
        </p:nvSpPr>
        <p:spPr>
          <a:xfrm>
            <a:off x="1124752" y="3926695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E18EB52-F128-42E8-92B2-193707C44F0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9262" y="1287804"/>
            <a:ext cx="4860141" cy="12716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1E5AC20-22E4-4B12-BCB3-D2E5812B9A6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6920" y="3327493"/>
            <a:ext cx="4832483" cy="12595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AB83D23-1CE8-4383-9FB9-6481C185DA07}"/>
              </a:ext>
            </a:extLst>
          </p:cNvPr>
          <p:cNvSpPr txBox="1"/>
          <p:nvPr/>
        </p:nvSpPr>
        <p:spPr>
          <a:xfrm>
            <a:off x="4006811" y="1662041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36106E1-5364-4A83-96CB-C64F9D30E717}"/>
              </a:ext>
            </a:extLst>
          </p:cNvPr>
          <p:cNvSpPr txBox="1"/>
          <p:nvPr/>
        </p:nvSpPr>
        <p:spPr>
          <a:xfrm>
            <a:off x="5636367" y="1662041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321413A-8438-4D86-AB7E-ADD0A7F2469D}"/>
              </a:ext>
            </a:extLst>
          </p:cNvPr>
          <p:cNvSpPr txBox="1"/>
          <p:nvPr/>
        </p:nvSpPr>
        <p:spPr>
          <a:xfrm>
            <a:off x="4038672" y="3791548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259CACD-4BEE-4E27-A567-3B72F83A79EC}"/>
              </a:ext>
            </a:extLst>
          </p:cNvPr>
          <p:cNvSpPr txBox="1"/>
          <p:nvPr/>
        </p:nvSpPr>
        <p:spPr>
          <a:xfrm>
            <a:off x="5744114" y="3791548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95677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xmlns="" id="{CFDA6AC3-EA7E-41AD-8570-326376CD3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D565DF3-47B1-431A-8E27-7C3B21EB1F7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54190" y="286474"/>
            <a:ext cx="4860142" cy="2934397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xmlns="" id="{17A1010E-F69F-4C66-BA1D-2CBD86000BAA}"/>
              </a:ext>
            </a:extLst>
          </p:cNvPr>
          <p:cNvSpPr/>
          <p:nvPr/>
        </p:nvSpPr>
        <p:spPr>
          <a:xfrm>
            <a:off x="870286" y="140391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</a:rPr>
              <a:t>2</a:t>
            </a:r>
            <a:endParaRPr lang="vi-VN" sz="3200" b="1" dirty="0">
              <a:solidFill>
                <a:prstClr val="white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3A2B50C-014E-442D-B384-0477101A2233}"/>
              </a:ext>
            </a:extLst>
          </p:cNvPr>
          <p:cNvSpPr txBox="1"/>
          <p:nvPr/>
        </p:nvSpPr>
        <p:spPr>
          <a:xfrm>
            <a:off x="1367924" y="1403915"/>
            <a:ext cx="47739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prstClr val="black"/>
                </a:solidFill>
              </a:rPr>
              <a:t>Bạn Nam đã cắt 30 hình tròn để trang trí đèn ông sao, mỗi chiếc đèn cần 5 hình. Hỏi bạn Nam trang trí được bao nhiêu chiếc đèn ông sao?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AF86389-7F08-419A-B2DF-5B58AE9BB601}"/>
              </a:ext>
            </a:extLst>
          </p:cNvPr>
          <p:cNvSpPr txBox="1"/>
          <p:nvPr/>
        </p:nvSpPr>
        <p:spPr>
          <a:xfrm>
            <a:off x="5117984" y="3620781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905D835-25F2-4D45-B56E-F63DDBF2CDED}"/>
              </a:ext>
            </a:extLst>
          </p:cNvPr>
          <p:cNvSpPr txBox="1"/>
          <p:nvPr/>
        </p:nvSpPr>
        <p:spPr>
          <a:xfrm>
            <a:off x="1367924" y="4295233"/>
            <a:ext cx="83372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Bạn Nam trang trí được số chiếc đèn ông sao là: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EF9F420-107B-4846-8B5C-CB3AD64B3D1C}"/>
              </a:ext>
            </a:extLst>
          </p:cNvPr>
          <p:cNvSpPr txBox="1"/>
          <p:nvPr/>
        </p:nvSpPr>
        <p:spPr>
          <a:xfrm>
            <a:off x="2694424" y="4956753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30 : 5 = 6 (chiếc)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057486B-77FA-4196-85EF-2A05A9B5FA29}"/>
              </a:ext>
            </a:extLst>
          </p:cNvPr>
          <p:cNvSpPr txBox="1"/>
          <p:nvPr/>
        </p:nvSpPr>
        <p:spPr>
          <a:xfrm>
            <a:off x="4331246" y="5649250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6 chiếc đèn ông sao.</a:t>
            </a:r>
          </a:p>
        </p:txBody>
      </p:sp>
    </p:spTree>
    <p:extLst>
      <p:ext uri="{BB962C8B-B14F-4D97-AF65-F5344CB8AC3E}">
        <p14:creationId xmlns:p14="http://schemas.microsoft.com/office/powerpoint/2010/main" val="390228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9122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Không có mô tả.">
            <a:extLst>
              <a:ext uri="{FF2B5EF4-FFF2-40B4-BE49-F238E27FC236}">
                <a16:creationId xmlns:a16="http://schemas.microsoft.com/office/drawing/2014/main" xmlns="" id="{06594555-35E1-4811-A78E-483B17570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47" y="370400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7F29173-8642-4E2B-AECC-99D1A0EB4A89}"/>
              </a:ext>
            </a:extLst>
          </p:cNvPr>
          <p:cNvSpPr txBox="1"/>
          <p:nvPr/>
        </p:nvSpPr>
        <p:spPr>
          <a:xfrm flipH="1">
            <a:off x="399824" y="1401839"/>
            <a:ext cx="4844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A1E7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CHỌN TẤM THẺ NÀO?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85CD50B-3443-42F3-9AEC-225E2AFCD9C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37274" y="362800"/>
            <a:ext cx="1693179" cy="14267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2ECBDCC-D103-4AEE-9E74-7EC602666EC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88258" y="401912"/>
            <a:ext cx="4954612" cy="21303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6511141-ABBB-4090-8494-5FC8A8966BE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85178" y="2285747"/>
            <a:ext cx="5360771" cy="4170341"/>
          </a:xfrm>
          <a:prstGeom prst="rect">
            <a:avLst/>
          </a:prstGeom>
        </p:spPr>
      </p:pic>
      <p:pic>
        <p:nvPicPr>
          <p:cNvPr id="10" name="Picture 6" descr="Business Rules Clip Art - Royalty Free - GoGraph">
            <a:extLst>
              <a:ext uri="{FF2B5EF4-FFF2-40B4-BE49-F238E27FC236}">
                <a16:creationId xmlns:a16="http://schemas.microsoft.com/office/drawing/2014/main" xmlns="" id="{C54E7FAD-B7D6-4B52-BF32-CF032DB801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677"/>
          <a:stretch/>
        </p:blipFill>
        <p:spPr bwMode="auto">
          <a:xfrm>
            <a:off x="2379743" y="1920055"/>
            <a:ext cx="2238375" cy="142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FBA850B-F3A9-4299-AB3B-128F04205DB6}"/>
              </a:ext>
            </a:extLst>
          </p:cNvPr>
          <p:cNvSpPr txBox="1"/>
          <p:nvPr/>
        </p:nvSpPr>
        <p:spPr>
          <a:xfrm>
            <a:off x="932484" y="3142064"/>
            <a:ext cx="51526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Chơi theo nhóm.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Đặt 12 tấm thẻ trên mặt bàn. Khi đến lượt, người chơi gieo xúc xắc, úp một tấm thẻ ghi phép tính có kết quả bằng số chấm ở mặt trên xúc xắc.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Trò chơi kết thúc khi úp được 6 tấm thẻ.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BBBB178D-D38B-46AE-BD22-4EF6952FD2D9}"/>
              </a:ext>
            </a:extLst>
          </p:cNvPr>
          <p:cNvSpPr/>
          <p:nvPr/>
        </p:nvSpPr>
        <p:spPr>
          <a:xfrm>
            <a:off x="859722" y="2153156"/>
            <a:ext cx="5360771" cy="4170341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016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7 -7.40741E-7 L -2.08333E-7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2"/>
      <p:bldP spid="11" grpId="0" uiExpand="1" build="p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7">
            <a:extLst>
              <a:ext uri="{FF2B5EF4-FFF2-40B4-BE49-F238E27FC236}">
                <a16:creationId xmlns:a16="http://schemas.microsoft.com/office/drawing/2014/main" xmlns="" id="{A74DE11A-01D2-431B-A58E-F7D56BB21D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1" y="-58995"/>
            <a:ext cx="12230410" cy="6921391"/>
          </a:xfrm>
          <a:prstGeom prst="rect">
            <a:avLst/>
          </a:prstGeom>
        </p:spPr>
      </p:pic>
      <p:pic>
        <p:nvPicPr>
          <p:cNvPr id="15" name="图片 1">
            <a:extLst>
              <a:ext uri="{FF2B5EF4-FFF2-40B4-BE49-F238E27FC236}">
                <a16:creationId xmlns:a16="http://schemas.microsoft.com/office/drawing/2014/main" xmlns="" id="{DD3F6845-D14E-4477-BDDB-1236351A26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" y="2550840"/>
            <a:ext cx="12228484" cy="4307160"/>
          </a:xfrm>
          <a:prstGeom prst="rect">
            <a:avLst/>
          </a:prstGeom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xmlns="" id="{B273A01A-DBB4-495A-B9CF-6ED2622D20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0" y="828598"/>
            <a:ext cx="16347367" cy="2209405"/>
          </a:xfrm>
          <a:prstGeom prst="rect">
            <a:avLst/>
          </a:prstGeom>
        </p:spPr>
      </p:pic>
      <p:pic>
        <p:nvPicPr>
          <p:cNvPr id="17" name="图片 3">
            <a:extLst>
              <a:ext uri="{FF2B5EF4-FFF2-40B4-BE49-F238E27FC236}">
                <a16:creationId xmlns:a16="http://schemas.microsoft.com/office/drawing/2014/main" xmlns="" id="{018C178A-896C-4E94-8AB5-526E98DE2E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54" y="206148"/>
            <a:ext cx="1641597" cy="2275481"/>
          </a:xfrm>
          <a:prstGeom prst="rect">
            <a:avLst/>
          </a:prstGeom>
        </p:spPr>
      </p:pic>
      <p:pic>
        <p:nvPicPr>
          <p:cNvPr id="18" name="图片 8">
            <a:extLst>
              <a:ext uri="{FF2B5EF4-FFF2-40B4-BE49-F238E27FC236}">
                <a16:creationId xmlns:a16="http://schemas.microsoft.com/office/drawing/2014/main" xmlns="" id="{6D18978E-34CE-4A73-978C-5339F194F7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52" y="4870829"/>
            <a:ext cx="5471431" cy="1781023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="" xmlns:a16="http://schemas.microsoft.com/office/drawing/2014/main" xmlns:lc="http://schemas.openxmlformats.org/drawingml/2006/lockedCanvas" id="{AB5745BD-0E13-4A2C-B56B-81F76B9E9B79}"/>
              </a:ext>
            </a:extLst>
          </p:cNvPr>
          <p:cNvSpPr txBox="1"/>
          <p:nvPr/>
        </p:nvSpPr>
        <p:spPr>
          <a:xfrm>
            <a:off x="2539375" y="1756082"/>
            <a:ext cx="7563417" cy="923330"/>
          </a:xfrm>
          <a:prstGeom prst="rect">
            <a:avLst/>
          </a:prstGeom>
          <a:noFill/>
        </p:spPr>
        <p:txBody>
          <a:bodyPr wrap="none" numCol="1" rtlCol="0">
            <a:prstTxWarp prst="textWave2">
              <a:avLst/>
            </a:prstTxWarp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CHÀO TẠM BIỆT 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CÁC CON!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6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1990</TotalTime>
  <Words>153</Words>
  <Application>Microsoft Office PowerPoint</Application>
  <PresentationFormat>Widescreen</PresentationFormat>
  <Paragraphs>23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Times New Roman</vt:lpstr>
      <vt:lpstr>UTM Cookies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ThaoPC</cp:lastModifiedBy>
  <cp:revision>184</cp:revision>
  <dcterms:created xsi:type="dcterms:W3CDTF">2021-06-02T01:34:28Z</dcterms:created>
  <dcterms:modified xsi:type="dcterms:W3CDTF">2022-02-05T13:58:25Z</dcterms:modified>
</cp:coreProperties>
</file>