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con gà.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84" y="2555236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2296049" y="190863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BIỆTCÁC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398</Words>
  <Application>Microsoft Office PowerPoint</Application>
  <PresentationFormat>Widescreen</PresentationFormat>
  <Paragraphs>101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173</cp:revision>
  <dcterms:created xsi:type="dcterms:W3CDTF">2021-06-02T01:34:28Z</dcterms:created>
  <dcterms:modified xsi:type="dcterms:W3CDTF">2022-02-05T13:50:36Z</dcterms:modified>
</cp:coreProperties>
</file>