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2" r:id="rId2"/>
    <p:sldMasterId id="2147483694" r:id="rId3"/>
    <p:sldMasterId id="2147483707" r:id="rId4"/>
    <p:sldMasterId id="2147483732" r:id="rId5"/>
    <p:sldMasterId id="2147483760" r:id="rId6"/>
  </p:sldMasterIdLst>
  <p:notesMasterIdLst>
    <p:notesMasterId r:id="rId34"/>
  </p:notesMasterIdLst>
  <p:sldIdLst>
    <p:sldId id="259" r:id="rId7"/>
    <p:sldId id="257" r:id="rId8"/>
    <p:sldId id="258" r:id="rId9"/>
    <p:sldId id="260" r:id="rId10"/>
    <p:sldId id="261" r:id="rId11"/>
    <p:sldId id="267" r:id="rId12"/>
    <p:sldId id="268" r:id="rId13"/>
    <p:sldId id="315" r:id="rId14"/>
    <p:sldId id="316" r:id="rId15"/>
    <p:sldId id="318" r:id="rId16"/>
    <p:sldId id="321" r:id="rId17"/>
    <p:sldId id="323" r:id="rId18"/>
    <p:sldId id="325" r:id="rId19"/>
    <p:sldId id="327" r:id="rId20"/>
    <p:sldId id="342" r:id="rId21"/>
    <p:sldId id="319" r:id="rId22"/>
    <p:sldId id="340" r:id="rId23"/>
    <p:sldId id="317" r:id="rId24"/>
    <p:sldId id="338" r:id="rId25"/>
    <p:sldId id="283" r:id="rId26"/>
    <p:sldId id="343" r:id="rId27"/>
    <p:sldId id="344" r:id="rId28"/>
    <p:sldId id="347" r:id="rId29"/>
    <p:sldId id="348" r:id="rId30"/>
    <p:sldId id="349" r:id="rId31"/>
    <p:sldId id="351" r:id="rId32"/>
    <p:sldId id="352" r:id="rId33"/>
  </p:sldIdLst>
  <p:sldSz cx="12192000" cy="6858000"/>
  <p:notesSz cx="6858000" cy="9144000"/>
  <p:embeddedFontLst>
    <p:embeddedFont>
      <p:font typeface="微软雅黑" pitchFamily="34" charset="-122"/>
      <p:regular r:id="rId35"/>
      <p:bold r:id="rId36"/>
    </p:embeddedFont>
    <p:embeddedFont>
      <p:font typeface="Tahoma" pitchFamily="34" charset="0"/>
      <p:regular r:id="rId37"/>
      <p:bold r:id="rId38"/>
    </p:embeddedFont>
    <p:embeddedFont>
      <p:font typeface="Bellota Text" charset="0"/>
      <p:regular r:id="rId39"/>
      <p:bold r:id="rId40"/>
      <p:italic r:id="rId41"/>
      <p:boldItalic r:id="rId42"/>
    </p:embeddedFont>
    <p:embeddedFont>
      <p:font typeface="Barlow Semi Condensed Light" charset="0"/>
      <p:regular r:id="rId43"/>
      <p:italic r:id="rId44"/>
    </p:embeddedFont>
    <p:embeddedFont>
      <p:font typeface="Josefin Sans" charset="0"/>
      <p:regular r:id="rId45"/>
      <p:bold r:id="rId46"/>
    </p:embeddedFont>
    <p:embeddedFont>
      <p:font typeface="等线" charset="-122"/>
      <p:regular r:id="rId47"/>
      <p:bold r:id="rId48"/>
    </p:embeddedFont>
    <p:embeddedFont>
      <p:font typeface="Caveat" charset="0"/>
      <p:regular r:id="rId49"/>
      <p:bold r:id="rId50"/>
    </p:embeddedFont>
    <p:embeddedFont>
      <p:font typeface="Roboto Condensed Light" charset="0"/>
      <p:regular r:id="rId51"/>
      <p:italic r:id="rId52"/>
    </p:embeddedFont>
    <p:embeddedFont>
      <p:font typeface="Calibri" pitchFamily="34" charset="0"/>
      <p:regular r:id="rId53"/>
      <p:bold r:id="rId54"/>
      <p:italic r:id="rId55"/>
      <p:boldItalic r:id="rId56"/>
    </p:embeddedFont>
    <p:embeddedFont>
      <p:font typeface="#9Slide02 Tieu de dai" charset="0"/>
      <p:bold r:id="rId57"/>
    </p:embeddedFont>
    <p:embeddedFont>
      <p:font typeface="宋体" pitchFamily="2" charset="-122"/>
      <p:regular r:id="rId58"/>
    </p:embeddedFont>
    <p:embeddedFont>
      <p:font typeface="#9Slide02 Noi dung dai"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88631"/>
    <a:srgbClr val="F0992A"/>
    <a:srgbClr val="E35A4D"/>
    <a:srgbClr val="25660F"/>
    <a:srgbClr val="1B7EA8"/>
    <a:srgbClr val="44C4DB"/>
    <a:srgbClr val="F99D33"/>
    <a:srgbClr val="3C7895"/>
    <a:srgbClr val="61A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13" autoAdjust="0"/>
  </p:normalViewPr>
  <p:slideViewPr>
    <p:cSldViewPr showGuides="1">
      <p:cViewPr varScale="1">
        <p:scale>
          <a:sx n="60" d="100"/>
          <a:sy n="60" d="100"/>
        </p:scale>
        <p:origin x="-1104"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2.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5629D-8409-4F97-9F2F-68C27B481068}" type="datetimeFigureOut">
              <a:rPr lang="en-US" smtClean="0"/>
              <a:t>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7893E-BD04-47DB-A78F-0D12FAB655FC}" type="slidenum">
              <a:rPr lang="en-US" smtClean="0"/>
              <a:t>‹#›</a:t>
            </a:fld>
            <a:endParaRPr lang="en-US"/>
          </a:p>
        </p:txBody>
      </p:sp>
    </p:spTree>
    <p:extLst>
      <p:ext uri="{BB962C8B-B14F-4D97-AF65-F5344CB8AC3E}">
        <p14:creationId xmlns:p14="http://schemas.microsoft.com/office/powerpoint/2010/main" val="3516927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Khởi động:</a:t>
            </a:r>
          </a:p>
          <a:p>
            <a:r>
              <a:rPr lang="en-US"/>
              <a:t>Chào mừng các bạn đến với Đảo Lí Sơn của chúng mình</a:t>
            </a:r>
          </a:p>
          <a:p>
            <a:r>
              <a:rPr lang="en-US"/>
              <a:t>Cùng khởi động buổi sáng đón ánh bình minh , nghe tiếng sóng biển và tham gia thử thách xây lâu đài cát với chúng mình nhé!</a:t>
            </a:r>
          </a:p>
        </p:txBody>
      </p:sp>
      <p:sp>
        <p:nvSpPr>
          <p:cNvPr id="4" name="Slide Number Placeholder 3"/>
          <p:cNvSpPr>
            <a:spLocks noGrp="1"/>
          </p:cNvSpPr>
          <p:nvPr>
            <p:ph type="sldNum" sz="quarter" idx="5"/>
          </p:nvPr>
        </p:nvSpPr>
        <p:spPr/>
        <p:txBody>
          <a:bodyPr/>
          <a:lstStyle/>
          <a:p>
            <a:fld id="{8797893E-BD04-47DB-A78F-0D12FAB655FC}" type="slidenum">
              <a:rPr lang="en-US" smtClean="0"/>
              <a:t>1</a:t>
            </a:fld>
            <a:endParaRPr lang="en-US"/>
          </a:p>
        </p:txBody>
      </p:sp>
    </p:spTree>
    <p:extLst>
      <p:ext uri="{BB962C8B-B14F-4D97-AF65-F5344CB8AC3E}">
        <p14:creationId xmlns:p14="http://schemas.microsoft.com/office/powerpoint/2010/main" val="1732473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865551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7C178-B7D6-43B4-AD89-C7C39949ED4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730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7C178-B7D6-43B4-AD89-C7C39949ED4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730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7C178-B7D6-43B4-AD89-C7C39949ED4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399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8c1a8e6f7d_2_10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8c1a8e6f7d_2_10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8c1a8e6f7d_2_10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8c1a8e6f7d_2_10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0775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8c1a8e6f7d_2_10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8c1a8e6f7d_2_10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11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7893E-BD04-47DB-A78F-0D12FAB655FC}" type="slidenum">
              <a:rPr lang="en-US" smtClean="0"/>
              <a:t>4</a:t>
            </a:fld>
            <a:endParaRPr lang="en-US"/>
          </a:p>
        </p:txBody>
      </p:sp>
    </p:spTree>
    <p:extLst>
      <p:ext uri="{BB962C8B-B14F-4D97-AF65-F5344CB8AC3E}">
        <p14:creationId xmlns:p14="http://schemas.microsoft.com/office/powerpoint/2010/main" val="4043927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8c1a8e6f7d_2_10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8c1a8e6f7d_2_10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252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8c1a8e6f7d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8c1a8e6f7d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8c1a8e6f7d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8c1a8e6f7d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8847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203175-8996-4AE9-B2A2-A88F38BC5F1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1613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A0C48100-5847-45B3-8795-B54144CC4F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54"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4284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7893E-BD04-47DB-A78F-0D12FAB655FC}" type="slidenum">
              <a:rPr lang="en-US" smtClean="0"/>
              <a:t>7</a:t>
            </a:fld>
            <a:endParaRPr lang="en-US"/>
          </a:p>
        </p:txBody>
      </p:sp>
    </p:spTree>
    <p:extLst>
      <p:ext uri="{BB962C8B-B14F-4D97-AF65-F5344CB8AC3E}">
        <p14:creationId xmlns:p14="http://schemas.microsoft.com/office/powerpoint/2010/main" val="76046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203175-8996-4AE9-B2A2-A88F38BC5F1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7893E-BD04-47DB-A78F-0D12FAB655FC}" type="slidenum">
              <a:rPr lang="en-US" smtClean="0"/>
              <a:t>10</a:t>
            </a:fld>
            <a:endParaRPr lang="en-US"/>
          </a:p>
        </p:txBody>
      </p:sp>
    </p:spTree>
    <p:extLst>
      <p:ext uri="{BB962C8B-B14F-4D97-AF65-F5344CB8AC3E}">
        <p14:creationId xmlns:p14="http://schemas.microsoft.com/office/powerpoint/2010/main" val="232325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97893E-BD04-47DB-A78F-0D12FAB655FC}" type="slidenum">
              <a:rPr lang="en-US" smtClean="0"/>
              <a:t>11</a:t>
            </a:fld>
            <a:endParaRPr lang="en-US"/>
          </a:p>
        </p:txBody>
      </p:sp>
    </p:spTree>
    <p:extLst>
      <p:ext uri="{BB962C8B-B14F-4D97-AF65-F5344CB8AC3E}">
        <p14:creationId xmlns:p14="http://schemas.microsoft.com/office/powerpoint/2010/main" val="11814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7893E-BD04-47DB-A78F-0D12FAB655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781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1/3/2023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61A232-4BC8-4F05-A2B2-0F2EC0CBE65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C4054C2-7459-471A-B657-F3A3AB4BDCFB}"/>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6E1EFC2-D304-4B1C-8480-F7DA28DC67F9}"/>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3E7F874-00C5-4911-B2C9-9E4487E2DC4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F4D7B2F-C4AD-4AB8-826B-43AE777C2F10}"/>
              </a:ext>
            </a:extLst>
          </p:cNvPr>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56071C0-94BA-4EBA-B7E5-31038F63A9B0}"/>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8" name="页脚占位符 7">
            <a:extLst>
              <a:ext uri="{FF2B5EF4-FFF2-40B4-BE49-F238E27FC236}">
                <a16:creationId xmlns:a16="http://schemas.microsoft.com/office/drawing/2014/main" xmlns="" id="{D42F1EDA-C997-4C07-81DA-49A25866A35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00A51DA-F540-4CB1-B631-18B17B6AFF54}"/>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30959856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39FD24-C5C3-45C1-A863-D3499FE239E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271906A-54F6-46EC-986A-C80E0E1D9B0F}"/>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4" name="页脚占位符 3">
            <a:extLst>
              <a:ext uri="{FF2B5EF4-FFF2-40B4-BE49-F238E27FC236}">
                <a16:creationId xmlns:a16="http://schemas.microsoft.com/office/drawing/2014/main" xmlns="" id="{A24B7F0A-FBFF-4D0C-85DB-CF2CF1BFC9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C726C04D-D296-4024-B4B3-1B38FA2E03B0}"/>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78004957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D390FD3-4C58-48F7-8462-4F0E1C23447B}"/>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3" name="页脚占位符 2">
            <a:extLst>
              <a:ext uri="{FF2B5EF4-FFF2-40B4-BE49-F238E27FC236}">
                <a16:creationId xmlns:a16="http://schemas.microsoft.com/office/drawing/2014/main" xmlns="" id="{0D8D6D25-C3C4-4E8F-A512-78D08A08BBE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5D9BFA70-7890-4D38-B527-1A1295D242D7}"/>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27565883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756D12-D426-40BD-982A-F805204BB07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B732EC9-7C75-43B0-B125-BE1E2BECFC3D}"/>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B5C597B-9BD2-46D7-A679-6998BF584882}"/>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E269756-3DF8-4872-A666-EFFA19B35B78}"/>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6" name="页脚占位符 5">
            <a:extLst>
              <a:ext uri="{FF2B5EF4-FFF2-40B4-BE49-F238E27FC236}">
                <a16:creationId xmlns:a16="http://schemas.microsoft.com/office/drawing/2014/main" xmlns="" id="{A4466FA6-8B38-4462-BEC5-8FB8483F17E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1274D11-8F7B-41C4-A363-D562F9B98FE2}"/>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215554945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37D46C4-8B36-40F7-92B7-399FF23CAE4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D729440-972E-4FEC-9976-99D9D5894BAA}"/>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a:extLst>
              <a:ext uri="{FF2B5EF4-FFF2-40B4-BE49-F238E27FC236}">
                <a16:creationId xmlns:a16="http://schemas.microsoft.com/office/drawing/2014/main" xmlns="" id="{C1EEDFAB-E90B-4F49-B483-D8DFC1687D33}"/>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E96C89D-3133-4722-9C9C-DAB0B39D329D}"/>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6" name="页脚占位符 5">
            <a:extLst>
              <a:ext uri="{FF2B5EF4-FFF2-40B4-BE49-F238E27FC236}">
                <a16:creationId xmlns:a16="http://schemas.microsoft.com/office/drawing/2014/main" xmlns="" id="{D37456A5-811F-4C84-8B4F-8445A6DD604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50E23BE-16F6-4FEC-8C45-D6F25DD4B9C2}"/>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301682130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16621A1-D0C8-4F8A-92B2-4D2B2B328E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2D89EBE-2A6A-4CF9-A288-A2F9749D362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01FE291-DB11-4622-8AD5-9E6A99E136AF}"/>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5" name="页脚占位符 4">
            <a:extLst>
              <a:ext uri="{FF2B5EF4-FFF2-40B4-BE49-F238E27FC236}">
                <a16:creationId xmlns:a16="http://schemas.microsoft.com/office/drawing/2014/main" xmlns="" id="{F6E74D20-4C74-4971-B256-49EEEC9FD4C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456BED9-107E-4C8C-9A93-38EEAC14E036}"/>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263542939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6BE657B-08AE-4943-A159-9FAB6BBB8439}"/>
              </a:ext>
            </a:extLst>
          </p:cNvPr>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516D504-8CB9-4F1D-B04E-8A1BE9B681F3}"/>
              </a:ext>
            </a:extLst>
          </p:cNvPr>
          <p:cNvSpPr>
            <a:spLocks noGrp="1"/>
          </p:cNvSpPr>
          <p:nvPr>
            <p:ph type="body" orient="vert" idx="1"/>
          </p:nvPr>
        </p:nvSpPr>
        <p:spPr>
          <a:xfrm>
            <a:off x="838202" y="365127"/>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756371-643D-4F2A-AFEF-B6263CD52652}"/>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5" name="页脚占位符 4">
            <a:extLst>
              <a:ext uri="{FF2B5EF4-FFF2-40B4-BE49-F238E27FC236}">
                <a16:creationId xmlns:a16="http://schemas.microsoft.com/office/drawing/2014/main" xmlns="" id="{85FD93C7-678C-4D6F-9EF4-B21ACF9F17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E875CDF-5125-409F-A2CD-20CC8BC42CFF}"/>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258485402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19535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94689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06957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1/3/2023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23695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5472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3840" y="212725"/>
            <a:ext cx="10515600" cy="503555"/>
          </a:xfrm>
        </p:spPr>
        <p:txBody>
          <a:bodyPr>
            <a:normAutofit/>
          </a:bodyPr>
          <a:lstStyle>
            <a:lvl1pPr>
              <a:defRPr sz="2800" b="1">
                <a:gradFill flip="none" rotWithShape="1">
                  <a:gsLst>
                    <a:gs pos="0">
                      <a:srgbClr val="3C7895">
                        <a:shade val="30000"/>
                        <a:satMod val="115000"/>
                      </a:srgbClr>
                    </a:gs>
                    <a:gs pos="50000">
                      <a:srgbClr val="3C7895">
                        <a:shade val="67500"/>
                        <a:satMod val="115000"/>
                      </a:srgbClr>
                    </a:gs>
                    <a:gs pos="100000">
                      <a:srgbClr val="3C7895">
                        <a:shade val="100000"/>
                        <a:satMod val="115000"/>
                      </a:srgbClr>
                    </a:gs>
                  </a:gsLst>
                  <a:lin ang="0" scaled="1"/>
                  <a:tileRect/>
                </a:gra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04942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42247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15498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48006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837197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07552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3189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49895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1/3/2023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906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3732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962031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65525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3840" y="212725"/>
            <a:ext cx="10515600" cy="503555"/>
          </a:xfrm>
        </p:spPr>
        <p:txBody>
          <a:bodyPr>
            <a:normAutofit/>
          </a:bodyPr>
          <a:lstStyle>
            <a:lvl1pPr>
              <a:defRPr sz="2800" b="1">
                <a:gradFill flip="none" rotWithShape="1">
                  <a:gsLst>
                    <a:gs pos="0">
                      <a:srgbClr val="3C7895">
                        <a:shade val="30000"/>
                        <a:satMod val="115000"/>
                      </a:srgbClr>
                    </a:gs>
                    <a:gs pos="50000">
                      <a:srgbClr val="3C7895">
                        <a:shade val="67500"/>
                        <a:satMod val="115000"/>
                      </a:srgbClr>
                    </a:gs>
                    <a:gs pos="100000">
                      <a:srgbClr val="3C7895">
                        <a:shade val="100000"/>
                        <a:satMod val="115000"/>
                      </a:srgbClr>
                    </a:gs>
                  </a:gsLst>
                  <a:lin ang="0" scaled="1"/>
                  <a:tileRect/>
                </a:gra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52799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40000" r="-40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2455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94488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63480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14531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80729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1/3/2023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3746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6572144" y="254734"/>
            <a:ext cx="5632883" cy="6625025"/>
          </a:xfrm>
          <a:custGeom>
            <a:avLst/>
            <a:gdLst/>
            <a:ahLst/>
            <a:cxnLst/>
            <a:rect l="l" t="t" r="r" b="b"/>
            <a:pathLst>
              <a:path w="135743" h="159652" extrusionOk="0">
                <a:moveTo>
                  <a:pt x="88161" y="0"/>
                </a:moveTo>
                <a:lnTo>
                  <a:pt x="86780" y="95"/>
                </a:lnTo>
                <a:lnTo>
                  <a:pt x="84756" y="429"/>
                </a:lnTo>
                <a:lnTo>
                  <a:pt x="82136" y="1262"/>
                </a:lnTo>
                <a:lnTo>
                  <a:pt x="79612" y="2501"/>
                </a:lnTo>
                <a:lnTo>
                  <a:pt x="77254" y="4096"/>
                </a:lnTo>
                <a:lnTo>
                  <a:pt x="75064" y="5978"/>
                </a:lnTo>
                <a:lnTo>
                  <a:pt x="73087" y="8121"/>
                </a:lnTo>
                <a:lnTo>
                  <a:pt x="71325" y="10478"/>
                </a:lnTo>
                <a:lnTo>
                  <a:pt x="69848" y="13027"/>
                </a:lnTo>
                <a:lnTo>
                  <a:pt x="68634" y="15670"/>
                </a:lnTo>
                <a:lnTo>
                  <a:pt x="67752" y="18409"/>
                </a:lnTo>
                <a:lnTo>
                  <a:pt x="67205" y="21171"/>
                </a:lnTo>
                <a:lnTo>
                  <a:pt x="67109" y="22552"/>
                </a:lnTo>
                <a:lnTo>
                  <a:pt x="67062" y="23481"/>
                </a:lnTo>
                <a:lnTo>
                  <a:pt x="67133" y="25267"/>
                </a:lnTo>
                <a:lnTo>
                  <a:pt x="67371" y="26934"/>
                </a:lnTo>
                <a:lnTo>
                  <a:pt x="67776" y="28530"/>
                </a:lnTo>
                <a:lnTo>
                  <a:pt x="68324" y="30030"/>
                </a:lnTo>
                <a:lnTo>
                  <a:pt x="68991" y="31435"/>
                </a:lnTo>
                <a:lnTo>
                  <a:pt x="69801" y="32769"/>
                </a:lnTo>
                <a:lnTo>
                  <a:pt x="70729" y="34055"/>
                </a:lnTo>
                <a:lnTo>
                  <a:pt x="72301" y="35817"/>
                </a:lnTo>
                <a:lnTo>
                  <a:pt x="74706" y="38008"/>
                </a:lnTo>
                <a:lnTo>
                  <a:pt x="77350" y="39984"/>
                </a:lnTo>
                <a:lnTo>
                  <a:pt x="80160" y="41818"/>
                </a:lnTo>
                <a:lnTo>
                  <a:pt x="84518" y="44414"/>
                </a:lnTo>
                <a:lnTo>
                  <a:pt x="88709" y="46914"/>
                </a:lnTo>
                <a:lnTo>
                  <a:pt x="91281" y="48629"/>
                </a:lnTo>
                <a:lnTo>
                  <a:pt x="93591" y="50415"/>
                </a:lnTo>
                <a:lnTo>
                  <a:pt x="95044" y="51844"/>
                </a:lnTo>
                <a:lnTo>
                  <a:pt x="95901" y="52820"/>
                </a:lnTo>
                <a:lnTo>
                  <a:pt x="96616" y="53868"/>
                </a:lnTo>
                <a:lnTo>
                  <a:pt x="97211" y="54940"/>
                </a:lnTo>
                <a:lnTo>
                  <a:pt x="97663" y="56083"/>
                </a:lnTo>
                <a:lnTo>
                  <a:pt x="97949" y="57298"/>
                </a:lnTo>
                <a:lnTo>
                  <a:pt x="98044" y="57917"/>
                </a:lnTo>
                <a:lnTo>
                  <a:pt x="98140" y="59155"/>
                </a:lnTo>
                <a:lnTo>
                  <a:pt x="98140" y="61536"/>
                </a:lnTo>
                <a:lnTo>
                  <a:pt x="97925" y="63823"/>
                </a:lnTo>
                <a:lnTo>
                  <a:pt x="97497" y="66014"/>
                </a:lnTo>
                <a:lnTo>
                  <a:pt x="96878" y="68062"/>
                </a:lnTo>
                <a:lnTo>
                  <a:pt x="96044" y="69991"/>
                </a:lnTo>
                <a:lnTo>
                  <a:pt x="95020" y="71800"/>
                </a:lnTo>
                <a:lnTo>
                  <a:pt x="93829" y="73444"/>
                </a:lnTo>
                <a:lnTo>
                  <a:pt x="92472" y="74920"/>
                </a:lnTo>
                <a:lnTo>
                  <a:pt x="90972" y="76230"/>
                </a:lnTo>
                <a:lnTo>
                  <a:pt x="89305" y="77349"/>
                </a:lnTo>
                <a:lnTo>
                  <a:pt x="87518" y="78302"/>
                </a:lnTo>
                <a:lnTo>
                  <a:pt x="85613" y="79016"/>
                </a:lnTo>
                <a:lnTo>
                  <a:pt x="83613" y="79540"/>
                </a:lnTo>
                <a:lnTo>
                  <a:pt x="81493" y="79826"/>
                </a:lnTo>
                <a:lnTo>
                  <a:pt x="79279" y="79874"/>
                </a:lnTo>
                <a:lnTo>
                  <a:pt x="78159" y="79778"/>
                </a:lnTo>
                <a:lnTo>
                  <a:pt x="77374" y="79731"/>
                </a:lnTo>
                <a:lnTo>
                  <a:pt x="75921" y="79802"/>
                </a:lnTo>
                <a:lnTo>
                  <a:pt x="74563" y="80040"/>
                </a:lnTo>
                <a:lnTo>
                  <a:pt x="73254" y="80445"/>
                </a:lnTo>
                <a:lnTo>
                  <a:pt x="72063" y="80993"/>
                </a:lnTo>
                <a:lnTo>
                  <a:pt x="70944" y="81707"/>
                </a:lnTo>
                <a:lnTo>
                  <a:pt x="69920" y="82541"/>
                </a:lnTo>
                <a:lnTo>
                  <a:pt x="68991" y="83517"/>
                </a:lnTo>
                <a:lnTo>
                  <a:pt x="68181" y="84589"/>
                </a:lnTo>
                <a:lnTo>
                  <a:pt x="67443" y="85756"/>
                </a:lnTo>
                <a:lnTo>
                  <a:pt x="66824" y="87018"/>
                </a:lnTo>
                <a:lnTo>
                  <a:pt x="66276" y="88351"/>
                </a:lnTo>
                <a:lnTo>
                  <a:pt x="65871" y="89756"/>
                </a:lnTo>
                <a:lnTo>
                  <a:pt x="65562" y="91233"/>
                </a:lnTo>
                <a:lnTo>
                  <a:pt x="65347" y="92733"/>
                </a:lnTo>
                <a:lnTo>
                  <a:pt x="65276" y="94257"/>
                </a:lnTo>
                <a:lnTo>
                  <a:pt x="65300" y="95805"/>
                </a:lnTo>
                <a:lnTo>
                  <a:pt x="65442" y="97377"/>
                </a:lnTo>
                <a:lnTo>
                  <a:pt x="65704" y="98949"/>
                </a:lnTo>
                <a:lnTo>
                  <a:pt x="66085" y="100497"/>
                </a:lnTo>
                <a:lnTo>
                  <a:pt x="66609" y="101997"/>
                </a:lnTo>
                <a:lnTo>
                  <a:pt x="67252" y="103497"/>
                </a:lnTo>
                <a:lnTo>
                  <a:pt x="68014" y="104926"/>
                </a:lnTo>
                <a:lnTo>
                  <a:pt x="68896" y="106307"/>
                </a:lnTo>
                <a:lnTo>
                  <a:pt x="69943" y="107617"/>
                </a:lnTo>
                <a:lnTo>
                  <a:pt x="71110" y="108832"/>
                </a:lnTo>
                <a:lnTo>
                  <a:pt x="72396" y="109975"/>
                </a:lnTo>
                <a:lnTo>
                  <a:pt x="73849" y="110999"/>
                </a:lnTo>
                <a:lnTo>
                  <a:pt x="75445" y="111904"/>
                </a:lnTo>
                <a:lnTo>
                  <a:pt x="77183" y="112690"/>
                </a:lnTo>
                <a:lnTo>
                  <a:pt x="79064" y="113333"/>
                </a:lnTo>
                <a:lnTo>
                  <a:pt x="81089" y="113833"/>
                </a:lnTo>
                <a:lnTo>
                  <a:pt x="82160" y="114000"/>
                </a:lnTo>
                <a:lnTo>
                  <a:pt x="83065" y="114166"/>
                </a:lnTo>
                <a:lnTo>
                  <a:pt x="84708" y="114619"/>
                </a:lnTo>
                <a:lnTo>
                  <a:pt x="86185" y="115214"/>
                </a:lnTo>
                <a:lnTo>
                  <a:pt x="87447" y="115976"/>
                </a:lnTo>
                <a:lnTo>
                  <a:pt x="88519" y="116857"/>
                </a:lnTo>
                <a:lnTo>
                  <a:pt x="89424" y="117834"/>
                </a:lnTo>
                <a:lnTo>
                  <a:pt x="90162" y="118929"/>
                </a:lnTo>
                <a:lnTo>
                  <a:pt x="90733" y="120096"/>
                </a:lnTo>
                <a:lnTo>
                  <a:pt x="91138" y="121358"/>
                </a:lnTo>
                <a:lnTo>
                  <a:pt x="91400" y="122644"/>
                </a:lnTo>
                <a:lnTo>
                  <a:pt x="91519" y="124002"/>
                </a:lnTo>
                <a:lnTo>
                  <a:pt x="91496" y="125359"/>
                </a:lnTo>
                <a:lnTo>
                  <a:pt x="91329" y="126764"/>
                </a:lnTo>
                <a:lnTo>
                  <a:pt x="91043" y="128145"/>
                </a:lnTo>
                <a:lnTo>
                  <a:pt x="90638" y="129526"/>
                </a:lnTo>
                <a:lnTo>
                  <a:pt x="90114" y="130884"/>
                </a:lnTo>
                <a:lnTo>
                  <a:pt x="89471" y="132194"/>
                </a:lnTo>
                <a:lnTo>
                  <a:pt x="88733" y="133432"/>
                </a:lnTo>
                <a:lnTo>
                  <a:pt x="87900" y="134623"/>
                </a:lnTo>
                <a:lnTo>
                  <a:pt x="86971" y="135718"/>
                </a:lnTo>
                <a:lnTo>
                  <a:pt x="85971" y="136718"/>
                </a:lnTo>
                <a:lnTo>
                  <a:pt x="84875" y="137600"/>
                </a:lnTo>
                <a:lnTo>
                  <a:pt x="83732" y="138362"/>
                </a:lnTo>
                <a:lnTo>
                  <a:pt x="82494" y="138981"/>
                </a:lnTo>
                <a:lnTo>
                  <a:pt x="81208" y="139457"/>
                </a:lnTo>
                <a:lnTo>
                  <a:pt x="79874" y="139767"/>
                </a:lnTo>
                <a:lnTo>
                  <a:pt x="78469" y="139886"/>
                </a:lnTo>
                <a:lnTo>
                  <a:pt x="77040" y="139790"/>
                </a:lnTo>
                <a:lnTo>
                  <a:pt x="75587" y="139505"/>
                </a:lnTo>
                <a:lnTo>
                  <a:pt x="74087" y="139005"/>
                </a:lnTo>
                <a:lnTo>
                  <a:pt x="72563" y="138243"/>
                </a:lnTo>
                <a:lnTo>
                  <a:pt x="71015" y="137242"/>
                </a:lnTo>
                <a:lnTo>
                  <a:pt x="70253" y="136623"/>
                </a:lnTo>
                <a:lnTo>
                  <a:pt x="69634" y="136123"/>
                </a:lnTo>
                <a:lnTo>
                  <a:pt x="68276" y="135218"/>
                </a:lnTo>
                <a:lnTo>
                  <a:pt x="66848" y="134385"/>
                </a:lnTo>
                <a:lnTo>
                  <a:pt x="65300" y="133646"/>
                </a:lnTo>
                <a:lnTo>
                  <a:pt x="62870" y="132694"/>
                </a:lnTo>
                <a:lnTo>
                  <a:pt x="59346" y="131741"/>
                </a:lnTo>
                <a:lnTo>
                  <a:pt x="55559" y="131122"/>
                </a:lnTo>
                <a:lnTo>
                  <a:pt x="51606" y="130860"/>
                </a:lnTo>
                <a:lnTo>
                  <a:pt x="47534" y="130908"/>
                </a:lnTo>
                <a:lnTo>
                  <a:pt x="43366" y="131265"/>
                </a:lnTo>
                <a:lnTo>
                  <a:pt x="39199" y="131932"/>
                </a:lnTo>
                <a:lnTo>
                  <a:pt x="35055" y="132860"/>
                </a:lnTo>
                <a:lnTo>
                  <a:pt x="30983" y="134099"/>
                </a:lnTo>
                <a:lnTo>
                  <a:pt x="27077" y="135599"/>
                </a:lnTo>
                <a:lnTo>
                  <a:pt x="23362" y="137338"/>
                </a:lnTo>
                <a:lnTo>
                  <a:pt x="19885" y="139338"/>
                </a:lnTo>
                <a:lnTo>
                  <a:pt x="16718" y="141577"/>
                </a:lnTo>
                <a:lnTo>
                  <a:pt x="13932" y="144053"/>
                </a:lnTo>
                <a:lnTo>
                  <a:pt x="12693" y="145363"/>
                </a:lnTo>
                <a:lnTo>
                  <a:pt x="0" y="159652"/>
                </a:lnTo>
                <a:lnTo>
                  <a:pt x="135743" y="159652"/>
                </a:lnTo>
                <a:lnTo>
                  <a:pt x="135743" y="10812"/>
                </a:lnTo>
                <a:lnTo>
                  <a:pt x="135457" y="10740"/>
                </a:lnTo>
                <a:lnTo>
                  <a:pt x="133480" y="10740"/>
                </a:lnTo>
                <a:lnTo>
                  <a:pt x="132171" y="11050"/>
                </a:lnTo>
                <a:lnTo>
                  <a:pt x="131194" y="11407"/>
                </a:lnTo>
                <a:lnTo>
                  <a:pt x="130194" y="11931"/>
                </a:lnTo>
                <a:lnTo>
                  <a:pt x="129170" y="12669"/>
                </a:lnTo>
                <a:lnTo>
                  <a:pt x="128170" y="13646"/>
                </a:lnTo>
                <a:lnTo>
                  <a:pt x="127193" y="14884"/>
                </a:lnTo>
                <a:lnTo>
                  <a:pt x="126265" y="16408"/>
                </a:lnTo>
                <a:lnTo>
                  <a:pt x="125431" y="18266"/>
                </a:lnTo>
                <a:lnTo>
                  <a:pt x="124693" y="20457"/>
                </a:lnTo>
                <a:lnTo>
                  <a:pt x="124074" y="23052"/>
                </a:lnTo>
                <a:lnTo>
                  <a:pt x="123836" y="24505"/>
                </a:lnTo>
                <a:lnTo>
                  <a:pt x="123717" y="25243"/>
                </a:lnTo>
                <a:lnTo>
                  <a:pt x="123335" y="26577"/>
                </a:lnTo>
                <a:lnTo>
                  <a:pt x="122835" y="27792"/>
                </a:lnTo>
                <a:lnTo>
                  <a:pt x="122216" y="28839"/>
                </a:lnTo>
                <a:lnTo>
                  <a:pt x="121478" y="29768"/>
                </a:lnTo>
                <a:lnTo>
                  <a:pt x="120621" y="30530"/>
                </a:lnTo>
                <a:lnTo>
                  <a:pt x="119692" y="31173"/>
                </a:lnTo>
                <a:lnTo>
                  <a:pt x="118692" y="31697"/>
                </a:lnTo>
                <a:lnTo>
                  <a:pt x="117620" y="32078"/>
                </a:lnTo>
                <a:lnTo>
                  <a:pt x="116501" y="32316"/>
                </a:lnTo>
                <a:lnTo>
                  <a:pt x="115334" y="32435"/>
                </a:lnTo>
                <a:lnTo>
                  <a:pt x="114143" y="32412"/>
                </a:lnTo>
                <a:lnTo>
                  <a:pt x="112905" y="32292"/>
                </a:lnTo>
                <a:lnTo>
                  <a:pt x="111690" y="32030"/>
                </a:lnTo>
                <a:lnTo>
                  <a:pt x="110452" y="31649"/>
                </a:lnTo>
                <a:lnTo>
                  <a:pt x="109237" y="31149"/>
                </a:lnTo>
                <a:lnTo>
                  <a:pt x="108642" y="30864"/>
                </a:lnTo>
                <a:lnTo>
                  <a:pt x="108070" y="30530"/>
                </a:lnTo>
                <a:lnTo>
                  <a:pt x="107213" y="29697"/>
                </a:lnTo>
                <a:lnTo>
                  <a:pt x="106618" y="28649"/>
                </a:lnTo>
                <a:lnTo>
                  <a:pt x="106260" y="27434"/>
                </a:lnTo>
                <a:lnTo>
                  <a:pt x="106022" y="25339"/>
                </a:lnTo>
                <a:lnTo>
                  <a:pt x="106022" y="22052"/>
                </a:lnTo>
                <a:lnTo>
                  <a:pt x="106046" y="18385"/>
                </a:lnTo>
                <a:lnTo>
                  <a:pt x="105760" y="15480"/>
                </a:lnTo>
                <a:lnTo>
                  <a:pt x="105379" y="13503"/>
                </a:lnTo>
                <a:lnTo>
                  <a:pt x="104760" y="11526"/>
                </a:lnTo>
                <a:lnTo>
                  <a:pt x="103855" y="9550"/>
                </a:lnTo>
                <a:lnTo>
                  <a:pt x="102617" y="7597"/>
                </a:lnTo>
                <a:lnTo>
                  <a:pt x="100997" y="5692"/>
                </a:lnTo>
                <a:lnTo>
                  <a:pt x="100021" y="4763"/>
                </a:lnTo>
                <a:lnTo>
                  <a:pt x="99330" y="4168"/>
                </a:lnTo>
                <a:lnTo>
                  <a:pt x="97949" y="3120"/>
                </a:lnTo>
                <a:lnTo>
                  <a:pt x="96568" y="2239"/>
                </a:lnTo>
                <a:lnTo>
                  <a:pt x="95163" y="1500"/>
                </a:lnTo>
                <a:lnTo>
                  <a:pt x="93758" y="929"/>
                </a:lnTo>
                <a:lnTo>
                  <a:pt x="92353" y="500"/>
                </a:lnTo>
                <a:lnTo>
                  <a:pt x="90948" y="191"/>
                </a:lnTo>
                <a:lnTo>
                  <a:pt x="89543" y="24"/>
                </a:lnTo>
                <a:lnTo>
                  <a:pt x="8816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05052" y="-310980"/>
            <a:ext cx="3657648" cy="4896181"/>
          </a:xfrm>
          <a:custGeom>
            <a:avLst/>
            <a:gdLst/>
            <a:ahLst/>
            <a:cxnLst/>
            <a:rect l="l" t="t" r="r" b="b"/>
            <a:pathLst>
              <a:path w="85519" h="114477" extrusionOk="0">
                <a:moveTo>
                  <a:pt x="0" y="1"/>
                </a:moveTo>
                <a:lnTo>
                  <a:pt x="0" y="114333"/>
                </a:lnTo>
                <a:lnTo>
                  <a:pt x="1144" y="114405"/>
                </a:lnTo>
                <a:lnTo>
                  <a:pt x="3334" y="114476"/>
                </a:lnTo>
                <a:lnTo>
                  <a:pt x="5454" y="114405"/>
                </a:lnTo>
                <a:lnTo>
                  <a:pt x="7478" y="114238"/>
                </a:lnTo>
                <a:lnTo>
                  <a:pt x="9383" y="113976"/>
                </a:lnTo>
                <a:lnTo>
                  <a:pt x="11217" y="113571"/>
                </a:lnTo>
                <a:lnTo>
                  <a:pt x="12956" y="113095"/>
                </a:lnTo>
                <a:lnTo>
                  <a:pt x="14599" y="112523"/>
                </a:lnTo>
                <a:lnTo>
                  <a:pt x="16170" y="111857"/>
                </a:lnTo>
                <a:lnTo>
                  <a:pt x="17647" y="111095"/>
                </a:lnTo>
                <a:lnTo>
                  <a:pt x="19743" y="109832"/>
                </a:lnTo>
                <a:lnTo>
                  <a:pt x="22219" y="107880"/>
                </a:lnTo>
                <a:lnTo>
                  <a:pt x="24386" y="105641"/>
                </a:lnTo>
                <a:lnTo>
                  <a:pt x="26268" y="103212"/>
                </a:lnTo>
                <a:lnTo>
                  <a:pt x="27863" y="100592"/>
                </a:lnTo>
                <a:lnTo>
                  <a:pt x="29197" y="97830"/>
                </a:lnTo>
                <a:lnTo>
                  <a:pt x="30292" y="94972"/>
                </a:lnTo>
                <a:lnTo>
                  <a:pt x="31150" y="92043"/>
                </a:lnTo>
                <a:lnTo>
                  <a:pt x="31793" y="89066"/>
                </a:lnTo>
                <a:lnTo>
                  <a:pt x="32245" y="86113"/>
                </a:lnTo>
                <a:lnTo>
                  <a:pt x="32483" y="83208"/>
                </a:lnTo>
                <a:lnTo>
                  <a:pt x="32531" y="81779"/>
                </a:lnTo>
                <a:lnTo>
                  <a:pt x="32602" y="80398"/>
                </a:lnTo>
                <a:lnTo>
                  <a:pt x="32912" y="77993"/>
                </a:lnTo>
                <a:lnTo>
                  <a:pt x="33484" y="75945"/>
                </a:lnTo>
                <a:lnTo>
                  <a:pt x="34246" y="74254"/>
                </a:lnTo>
                <a:lnTo>
                  <a:pt x="35222" y="72873"/>
                </a:lnTo>
                <a:lnTo>
                  <a:pt x="36389" y="71801"/>
                </a:lnTo>
                <a:lnTo>
                  <a:pt x="37699" y="71015"/>
                </a:lnTo>
                <a:lnTo>
                  <a:pt x="39151" y="70491"/>
                </a:lnTo>
                <a:lnTo>
                  <a:pt x="40747" y="70182"/>
                </a:lnTo>
                <a:lnTo>
                  <a:pt x="42438" y="70062"/>
                </a:lnTo>
                <a:lnTo>
                  <a:pt x="44224" y="70134"/>
                </a:lnTo>
                <a:lnTo>
                  <a:pt x="46081" y="70348"/>
                </a:lnTo>
                <a:lnTo>
                  <a:pt x="48939" y="70896"/>
                </a:lnTo>
                <a:lnTo>
                  <a:pt x="52869" y="71920"/>
                </a:lnTo>
                <a:lnTo>
                  <a:pt x="54845" y="72492"/>
                </a:lnTo>
                <a:lnTo>
                  <a:pt x="55822" y="72777"/>
                </a:lnTo>
                <a:lnTo>
                  <a:pt x="57917" y="73277"/>
                </a:lnTo>
                <a:lnTo>
                  <a:pt x="60108" y="73635"/>
                </a:lnTo>
                <a:lnTo>
                  <a:pt x="62394" y="73897"/>
                </a:lnTo>
                <a:lnTo>
                  <a:pt x="64704" y="73992"/>
                </a:lnTo>
                <a:lnTo>
                  <a:pt x="67038" y="73920"/>
                </a:lnTo>
                <a:lnTo>
                  <a:pt x="69324" y="73658"/>
                </a:lnTo>
                <a:lnTo>
                  <a:pt x="71587" y="73230"/>
                </a:lnTo>
                <a:lnTo>
                  <a:pt x="73730" y="72539"/>
                </a:lnTo>
                <a:lnTo>
                  <a:pt x="75778" y="71634"/>
                </a:lnTo>
                <a:lnTo>
                  <a:pt x="77659" y="70491"/>
                </a:lnTo>
                <a:lnTo>
                  <a:pt x="79350" y="69062"/>
                </a:lnTo>
                <a:lnTo>
                  <a:pt x="80827" y="67348"/>
                </a:lnTo>
                <a:lnTo>
                  <a:pt x="82041" y="65323"/>
                </a:lnTo>
                <a:lnTo>
                  <a:pt x="82970" y="62990"/>
                </a:lnTo>
                <a:lnTo>
                  <a:pt x="83565" y="60299"/>
                </a:lnTo>
                <a:lnTo>
                  <a:pt x="83732" y="58822"/>
                </a:lnTo>
                <a:lnTo>
                  <a:pt x="83780" y="58108"/>
                </a:lnTo>
                <a:lnTo>
                  <a:pt x="83780" y="56703"/>
                </a:lnTo>
                <a:lnTo>
                  <a:pt x="83661" y="55250"/>
                </a:lnTo>
                <a:lnTo>
                  <a:pt x="83399" y="53821"/>
                </a:lnTo>
                <a:lnTo>
                  <a:pt x="83042" y="52416"/>
                </a:lnTo>
                <a:lnTo>
                  <a:pt x="82541" y="51035"/>
                </a:lnTo>
                <a:lnTo>
                  <a:pt x="81946" y="49677"/>
                </a:lnTo>
                <a:lnTo>
                  <a:pt x="81232" y="48391"/>
                </a:lnTo>
                <a:lnTo>
                  <a:pt x="80374" y="47177"/>
                </a:lnTo>
                <a:lnTo>
                  <a:pt x="79422" y="46034"/>
                </a:lnTo>
                <a:lnTo>
                  <a:pt x="78350" y="45010"/>
                </a:lnTo>
                <a:lnTo>
                  <a:pt x="77159" y="44081"/>
                </a:lnTo>
                <a:lnTo>
                  <a:pt x="75873" y="43271"/>
                </a:lnTo>
                <a:lnTo>
                  <a:pt x="74468" y="42628"/>
                </a:lnTo>
                <a:lnTo>
                  <a:pt x="72944" y="42128"/>
                </a:lnTo>
                <a:lnTo>
                  <a:pt x="71301" y="41771"/>
                </a:lnTo>
                <a:lnTo>
                  <a:pt x="70444" y="41676"/>
                </a:lnTo>
                <a:lnTo>
                  <a:pt x="69563" y="41580"/>
                </a:lnTo>
                <a:lnTo>
                  <a:pt x="67967" y="41199"/>
                </a:lnTo>
                <a:lnTo>
                  <a:pt x="66490" y="40604"/>
                </a:lnTo>
                <a:lnTo>
                  <a:pt x="65157" y="39818"/>
                </a:lnTo>
                <a:lnTo>
                  <a:pt x="63990" y="38842"/>
                </a:lnTo>
                <a:lnTo>
                  <a:pt x="62966" y="37746"/>
                </a:lnTo>
                <a:lnTo>
                  <a:pt x="62109" y="36484"/>
                </a:lnTo>
                <a:lnTo>
                  <a:pt x="61394" y="35151"/>
                </a:lnTo>
                <a:lnTo>
                  <a:pt x="60870" y="33698"/>
                </a:lnTo>
                <a:lnTo>
                  <a:pt x="60513" y="32198"/>
                </a:lnTo>
                <a:lnTo>
                  <a:pt x="60323" y="30650"/>
                </a:lnTo>
                <a:lnTo>
                  <a:pt x="60323" y="29078"/>
                </a:lnTo>
                <a:lnTo>
                  <a:pt x="60513" y="27506"/>
                </a:lnTo>
                <a:lnTo>
                  <a:pt x="60870" y="25934"/>
                </a:lnTo>
                <a:lnTo>
                  <a:pt x="61442" y="24410"/>
                </a:lnTo>
                <a:lnTo>
                  <a:pt x="62228" y="22934"/>
                </a:lnTo>
                <a:lnTo>
                  <a:pt x="62704" y="22243"/>
                </a:lnTo>
                <a:lnTo>
                  <a:pt x="63204" y="21553"/>
                </a:lnTo>
                <a:lnTo>
                  <a:pt x="64300" y="20386"/>
                </a:lnTo>
                <a:lnTo>
                  <a:pt x="65490" y="19433"/>
                </a:lnTo>
                <a:lnTo>
                  <a:pt x="66776" y="18623"/>
                </a:lnTo>
                <a:lnTo>
                  <a:pt x="68134" y="17957"/>
                </a:lnTo>
                <a:lnTo>
                  <a:pt x="69515" y="17433"/>
                </a:lnTo>
                <a:lnTo>
                  <a:pt x="71658" y="16790"/>
                </a:lnTo>
                <a:lnTo>
                  <a:pt x="74516" y="16099"/>
                </a:lnTo>
                <a:lnTo>
                  <a:pt x="77255" y="15408"/>
                </a:lnTo>
                <a:lnTo>
                  <a:pt x="79112" y="14765"/>
                </a:lnTo>
                <a:lnTo>
                  <a:pt x="80255" y="14242"/>
                </a:lnTo>
                <a:lnTo>
                  <a:pt x="81279" y="13575"/>
                </a:lnTo>
                <a:lnTo>
                  <a:pt x="82160" y="12789"/>
                </a:lnTo>
                <a:lnTo>
                  <a:pt x="82541" y="12313"/>
                </a:lnTo>
                <a:lnTo>
                  <a:pt x="82899" y="11836"/>
                </a:lnTo>
                <a:lnTo>
                  <a:pt x="83542" y="10812"/>
                </a:lnTo>
                <a:lnTo>
                  <a:pt x="84304" y="9264"/>
                </a:lnTo>
                <a:lnTo>
                  <a:pt x="84971" y="7169"/>
                </a:lnTo>
                <a:lnTo>
                  <a:pt x="85328" y="5168"/>
                </a:lnTo>
                <a:lnTo>
                  <a:pt x="85518" y="2477"/>
                </a:lnTo>
                <a:lnTo>
                  <a:pt x="85375" y="239"/>
                </a:lnTo>
                <a:lnTo>
                  <a:pt x="8532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3474400" y="3183800"/>
            <a:ext cx="5243600" cy="109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3474200" y="4282200"/>
            <a:ext cx="5243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67" b="1">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114811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grpSp>
        <p:nvGrpSpPr>
          <p:cNvPr id="14" name="Google Shape;14;p3"/>
          <p:cNvGrpSpPr/>
          <p:nvPr/>
        </p:nvGrpSpPr>
        <p:grpSpPr>
          <a:xfrm>
            <a:off x="-3983522" y="134401"/>
            <a:ext cx="20109747" cy="11147895"/>
            <a:chOff x="-2987641" y="100800"/>
            <a:chExt cx="15082310" cy="8360921"/>
          </a:xfrm>
        </p:grpSpPr>
        <p:sp>
          <p:nvSpPr>
            <p:cNvPr id="15" name="Google Shape;15;p3"/>
            <p:cNvSpPr/>
            <p:nvPr/>
          </p:nvSpPr>
          <p:spPr>
            <a:xfrm rot="-2052315">
              <a:off x="4673791" y="1975811"/>
              <a:ext cx="6749378" cy="4465722"/>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rot="-7373682">
              <a:off x="-2654682" y="2182591"/>
              <a:ext cx="6749362" cy="4465711"/>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rot="10800000">
              <a:off x="3752920" y="763688"/>
              <a:ext cx="983721" cy="9786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rot="10800000">
              <a:off x="929957" y="36268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rot="10800000">
              <a:off x="8255064" y="54001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rot="10800000">
              <a:off x="1927667" y="155848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rot="10800000">
              <a:off x="4775638" y="3176409"/>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3992692" y="10080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10800000">
              <a:off x="3452632" y="441598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3"/>
          <p:cNvSpPr txBox="1">
            <a:spLocks noGrp="1"/>
          </p:cNvSpPr>
          <p:nvPr>
            <p:ph type="title"/>
          </p:nvPr>
        </p:nvSpPr>
        <p:spPr>
          <a:xfrm>
            <a:off x="2334400" y="2216400"/>
            <a:ext cx="3761600" cy="9756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5" name="Google Shape;25;p3"/>
          <p:cNvSpPr txBox="1">
            <a:spLocks noGrp="1"/>
          </p:cNvSpPr>
          <p:nvPr>
            <p:ph type="subTitle" idx="1"/>
          </p:nvPr>
        </p:nvSpPr>
        <p:spPr>
          <a:xfrm>
            <a:off x="2334400" y="3192000"/>
            <a:ext cx="3761600" cy="12536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sz="21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txBox="1">
            <a:spLocks noGrp="1"/>
          </p:cNvSpPr>
          <p:nvPr>
            <p:ph type="title" idx="2" hasCustomPrompt="1"/>
          </p:nvPr>
        </p:nvSpPr>
        <p:spPr>
          <a:xfrm>
            <a:off x="2010000" y="1742136"/>
            <a:ext cx="4086000" cy="644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68620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grpSp>
        <p:nvGrpSpPr>
          <p:cNvPr id="28" name="Google Shape;28;p4"/>
          <p:cNvGrpSpPr/>
          <p:nvPr/>
        </p:nvGrpSpPr>
        <p:grpSpPr>
          <a:xfrm>
            <a:off x="294335" y="-3389195"/>
            <a:ext cx="15777981" cy="14761704"/>
            <a:chOff x="220751" y="-2541896"/>
            <a:chExt cx="11833486" cy="11071278"/>
          </a:xfrm>
        </p:grpSpPr>
        <p:sp>
          <p:nvSpPr>
            <p:cNvPr id="29" name="Google Shape;29;p4"/>
            <p:cNvSpPr/>
            <p:nvPr/>
          </p:nvSpPr>
          <p:spPr>
            <a:xfrm rot="425452">
              <a:off x="6010748" y="-2225794"/>
              <a:ext cx="5360355" cy="3856698"/>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rot="899221">
              <a:off x="6286426" y="4045221"/>
              <a:ext cx="5360310" cy="385666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rot="10800000">
              <a:off x="8339902" y="2569086"/>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rot="10800000">
              <a:off x="537580" y="36617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rot="10800000">
              <a:off x="4826005" y="2707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4"/>
            <p:cNvSpPr/>
            <p:nvPr/>
          </p:nvSpPr>
          <p:spPr>
            <a:xfrm rot="10800000">
              <a:off x="4651313" y="4684499"/>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10800000">
              <a:off x="220751" y="197024"/>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0" y="720000"/>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663267"/>
            <a:ext cx="103748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b="1"/>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657217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grpSp>
        <p:nvGrpSpPr>
          <p:cNvPr id="39" name="Google Shape;39;p5"/>
          <p:cNvGrpSpPr/>
          <p:nvPr/>
        </p:nvGrpSpPr>
        <p:grpSpPr>
          <a:xfrm>
            <a:off x="-2519583" y="-4233853"/>
            <a:ext cx="20652113" cy="15031377"/>
            <a:chOff x="-1889688" y="-3175390"/>
            <a:chExt cx="15489085" cy="11273533"/>
          </a:xfrm>
        </p:grpSpPr>
        <p:sp>
          <p:nvSpPr>
            <p:cNvPr id="40" name="Google Shape;40;p5"/>
            <p:cNvSpPr/>
            <p:nvPr/>
          </p:nvSpPr>
          <p:spPr>
            <a:xfrm>
              <a:off x="2344650" y="3155300"/>
              <a:ext cx="5979572" cy="4942843"/>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5"/>
            <p:cNvSpPr/>
            <p:nvPr/>
          </p:nvSpPr>
          <p:spPr>
            <a:xfrm rot="6826501">
              <a:off x="-2250970" y="-1367561"/>
              <a:ext cx="5979420" cy="3110239"/>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7619825" y="-2237972"/>
              <a:ext cx="5979572" cy="3915065"/>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rot="10800000">
              <a:off x="6697492" y="10881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5"/>
            <p:cNvSpPr/>
            <p:nvPr/>
          </p:nvSpPr>
          <p:spPr>
            <a:xfrm rot="10800000">
              <a:off x="1328282" y="1291897"/>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rot="10800000">
              <a:off x="6599906" y="3863451"/>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5"/>
            <p:cNvSpPr/>
            <p:nvPr/>
          </p:nvSpPr>
          <p:spPr>
            <a:xfrm rot="10800000">
              <a:off x="2987705" y="432848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rot="10800000">
              <a:off x="46064" y="3666330"/>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rot="10800000">
              <a:off x="4352899" y="-110129"/>
              <a:ext cx="693274" cy="6897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rot="10800000">
              <a:off x="8467321" y="3689029"/>
              <a:ext cx="642728" cy="63944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5"/>
          <p:cNvSpPr txBox="1">
            <a:spLocks noGrp="1"/>
          </p:cNvSpPr>
          <p:nvPr>
            <p:ph type="title"/>
          </p:nvPr>
        </p:nvSpPr>
        <p:spPr>
          <a:xfrm>
            <a:off x="3262000" y="1200000"/>
            <a:ext cx="5668000" cy="1282000"/>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3467"/>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1" name="Google Shape;51;p5"/>
          <p:cNvSpPr txBox="1">
            <a:spLocks noGrp="1"/>
          </p:cNvSpPr>
          <p:nvPr>
            <p:ph type="subTitle" idx="1"/>
          </p:nvPr>
        </p:nvSpPr>
        <p:spPr>
          <a:xfrm>
            <a:off x="1440000" y="3595800"/>
            <a:ext cx="3395600" cy="1282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2133"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5"/>
          <p:cNvSpPr txBox="1">
            <a:spLocks noGrp="1"/>
          </p:cNvSpPr>
          <p:nvPr>
            <p:ph type="subTitle" idx="2"/>
          </p:nvPr>
        </p:nvSpPr>
        <p:spPr>
          <a:xfrm>
            <a:off x="7356393" y="3595800"/>
            <a:ext cx="3395600" cy="128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5"/>
          <p:cNvSpPr txBox="1">
            <a:spLocks noGrp="1"/>
          </p:cNvSpPr>
          <p:nvPr>
            <p:ph type="subTitle" idx="3"/>
          </p:nvPr>
        </p:nvSpPr>
        <p:spPr>
          <a:xfrm>
            <a:off x="1439800" y="3183800"/>
            <a:ext cx="3395600" cy="412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5"/>
          <p:cNvSpPr txBox="1">
            <a:spLocks noGrp="1"/>
          </p:cNvSpPr>
          <p:nvPr>
            <p:ph type="subTitle" idx="4"/>
          </p:nvPr>
        </p:nvSpPr>
        <p:spPr>
          <a:xfrm>
            <a:off x="7356384" y="3183800"/>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701123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grpSp>
        <p:nvGrpSpPr>
          <p:cNvPr id="56" name="Google Shape;56;p6"/>
          <p:cNvGrpSpPr/>
          <p:nvPr/>
        </p:nvGrpSpPr>
        <p:grpSpPr>
          <a:xfrm>
            <a:off x="-5120820" y="-5568705"/>
            <a:ext cx="20764423" cy="16227705"/>
            <a:chOff x="-3840615" y="-4176529"/>
            <a:chExt cx="15573317" cy="12170779"/>
          </a:xfrm>
        </p:grpSpPr>
        <p:sp>
          <p:nvSpPr>
            <p:cNvPr id="57" name="Google Shape;57;p6"/>
            <p:cNvSpPr/>
            <p:nvPr/>
          </p:nvSpPr>
          <p:spPr>
            <a:xfrm>
              <a:off x="6158752" y="-2448300"/>
              <a:ext cx="5573950" cy="4010473"/>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6"/>
            <p:cNvSpPr/>
            <p:nvPr/>
          </p:nvSpPr>
          <p:spPr>
            <a:xfrm rot="3074546">
              <a:off x="-3319170" y="-2753161"/>
              <a:ext cx="5573970" cy="401046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6"/>
            <p:cNvSpPr/>
            <p:nvPr/>
          </p:nvSpPr>
          <p:spPr>
            <a:xfrm rot="10800000">
              <a:off x="2897986" y="4514022"/>
              <a:ext cx="5871264" cy="3480228"/>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6"/>
            <p:cNvSpPr/>
            <p:nvPr/>
          </p:nvSpPr>
          <p:spPr>
            <a:xfrm>
              <a:off x="482764" y="4006661"/>
              <a:ext cx="657821" cy="65447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6"/>
            <p:cNvSpPr/>
            <p:nvPr/>
          </p:nvSpPr>
          <p:spPr>
            <a:xfrm>
              <a:off x="8424004" y="3853174"/>
              <a:ext cx="443109"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6033172" y="1562178"/>
              <a:ext cx="443098"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2776255" y="45756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720001" y="1293798"/>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6"/>
            <p:cNvSpPr/>
            <p:nvPr/>
          </p:nvSpPr>
          <p:spPr>
            <a:xfrm>
              <a:off x="8378851" y="2003023"/>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a:off x="6158739" y="4470148"/>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6"/>
          <p:cNvSpPr txBox="1">
            <a:spLocks noGrp="1"/>
          </p:cNvSpPr>
          <p:nvPr>
            <p:ph type="title"/>
          </p:nvPr>
        </p:nvSpPr>
        <p:spPr>
          <a:xfrm>
            <a:off x="2746967" y="1200000"/>
            <a:ext cx="6698000" cy="120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algn="ctr" rtl="0">
              <a:spcBef>
                <a:spcPts val="0"/>
              </a:spcBef>
              <a:spcAft>
                <a:spcPts val="0"/>
              </a:spcAft>
              <a:buSzPts val="2800"/>
              <a:buNone/>
              <a:defRPr>
                <a:latin typeface="Bellota Text"/>
                <a:ea typeface="Bellota Text"/>
                <a:cs typeface="Bellota Text"/>
                <a:sym typeface="Bellota Text"/>
              </a:defRPr>
            </a:lvl2pPr>
            <a:lvl3pPr lvl="2" algn="ctr" rtl="0">
              <a:spcBef>
                <a:spcPts val="0"/>
              </a:spcBef>
              <a:spcAft>
                <a:spcPts val="0"/>
              </a:spcAft>
              <a:buSzPts val="2800"/>
              <a:buNone/>
              <a:defRPr>
                <a:latin typeface="Bellota Text"/>
                <a:ea typeface="Bellota Text"/>
                <a:cs typeface="Bellota Text"/>
                <a:sym typeface="Bellota Text"/>
              </a:defRPr>
            </a:lvl3pPr>
            <a:lvl4pPr lvl="3" algn="ctr" rtl="0">
              <a:spcBef>
                <a:spcPts val="0"/>
              </a:spcBef>
              <a:spcAft>
                <a:spcPts val="0"/>
              </a:spcAft>
              <a:buSzPts val="2800"/>
              <a:buNone/>
              <a:defRPr>
                <a:latin typeface="Bellota Text"/>
                <a:ea typeface="Bellota Text"/>
                <a:cs typeface="Bellota Text"/>
                <a:sym typeface="Bellota Text"/>
              </a:defRPr>
            </a:lvl4pPr>
            <a:lvl5pPr lvl="4" algn="ctr" rtl="0">
              <a:spcBef>
                <a:spcPts val="0"/>
              </a:spcBef>
              <a:spcAft>
                <a:spcPts val="0"/>
              </a:spcAft>
              <a:buSzPts val="2800"/>
              <a:buNone/>
              <a:defRPr>
                <a:latin typeface="Bellota Text"/>
                <a:ea typeface="Bellota Text"/>
                <a:cs typeface="Bellota Text"/>
                <a:sym typeface="Bellota Text"/>
              </a:defRPr>
            </a:lvl5pPr>
            <a:lvl6pPr lvl="5" algn="ctr" rtl="0">
              <a:spcBef>
                <a:spcPts val="0"/>
              </a:spcBef>
              <a:spcAft>
                <a:spcPts val="0"/>
              </a:spcAft>
              <a:buSzPts val="2800"/>
              <a:buNone/>
              <a:defRPr>
                <a:latin typeface="Bellota Text"/>
                <a:ea typeface="Bellota Text"/>
                <a:cs typeface="Bellota Text"/>
                <a:sym typeface="Bellota Text"/>
              </a:defRPr>
            </a:lvl6pPr>
            <a:lvl7pPr lvl="6" algn="ctr" rtl="0">
              <a:spcBef>
                <a:spcPts val="0"/>
              </a:spcBef>
              <a:spcAft>
                <a:spcPts val="0"/>
              </a:spcAft>
              <a:buSzPts val="2800"/>
              <a:buNone/>
              <a:defRPr>
                <a:latin typeface="Bellota Text"/>
                <a:ea typeface="Bellota Text"/>
                <a:cs typeface="Bellota Text"/>
                <a:sym typeface="Bellota Text"/>
              </a:defRPr>
            </a:lvl7pPr>
            <a:lvl8pPr lvl="7" algn="ctr" rtl="0">
              <a:spcBef>
                <a:spcPts val="0"/>
              </a:spcBef>
              <a:spcAft>
                <a:spcPts val="0"/>
              </a:spcAft>
              <a:buSzPts val="2800"/>
              <a:buNone/>
              <a:defRPr>
                <a:latin typeface="Bellota Text"/>
                <a:ea typeface="Bellota Text"/>
                <a:cs typeface="Bellota Text"/>
                <a:sym typeface="Bellota Text"/>
              </a:defRPr>
            </a:lvl8pPr>
            <a:lvl9pPr lvl="8" algn="ctr" rtl="0">
              <a:spcBef>
                <a:spcPts val="0"/>
              </a:spcBef>
              <a:spcAft>
                <a:spcPts val="0"/>
              </a:spcAft>
              <a:buSzPts val="2800"/>
              <a:buNone/>
              <a:defRPr>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16467562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
        <p:cNvGrpSpPr/>
        <p:nvPr/>
      </p:nvGrpSpPr>
      <p:grpSpPr>
        <a:xfrm>
          <a:off x="0" y="0"/>
          <a:ext cx="0" cy="0"/>
          <a:chOff x="0" y="0"/>
          <a:chExt cx="0" cy="0"/>
        </a:xfrm>
      </p:grpSpPr>
      <p:grpSp>
        <p:nvGrpSpPr>
          <p:cNvPr id="69" name="Google Shape;69;p7"/>
          <p:cNvGrpSpPr/>
          <p:nvPr/>
        </p:nvGrpSpPr>
        <p:grpSpPr>
          <a:xfrm>
            <a:off x="701175" y="272633"/>
            <a:ext cx="16362239" cy="10178067"/>
            <a:chOff x="525881" y="204475"/>
            <a:chExt cx="12271679" cy="7633550"/>
          </a:xfrm>
        </p:grpSpPr>
        <p:sp>
          <p:nvSpPr>
            <p:cNvPr id="70" name="Google Shape;70;p7"/>
            <p:cNvSpPr/>
            <p:nvPr/>
          </p:nvSpPr>
          <p:spPr>
            <a:xfrm>
              <a:off x="6319475" y="1670850"/>
              <a:ext cx="6478086" cy="6167176"/>
            </a:xfrm>
            <a:custGeom>
              <a:avLst/>
              <a:gdLst/>
              <a:ahLst/>
              <a:cxnLst/>
              <a:rect l="l" t="t" r="r" b="b"/>
              <a:pathLst>
                <a:path w="49631" h="47249" extrusionOk="0">
                  <a:moveTo>
                    <a:pt x="22101" y="1"/>
                  </a:moveTo>
                  <a:lnTo>
                    <a:pt x="20624" y="144"/>
                  </a:lnTo>
                  <a:lnTo>
                    <a:pt x="19243" y="453"/>
                  </a:lnTo>
                  <a:lnTo>
                    <a:pt x="18028" y="930"/>
                  </a:lnTo>
                  <a:lnTo>
                    <a:pt x="17028" y="1620"/>
                  </a:lnTo>
                  <a:lnTo>
                    <a:pt x="16266" y="2478"/>
                  </a:lnTo>
                  <a:lnTo>
                    <a:pt x="15790" y="3573"/>
                  </a:lnTo>
                  <a:lnTo>
                    <a:pt x="15718" y="4192"/>
                  </a:lnTo>
                  <a:lnTo>
                    <a:pt x="15647" y="5240"/>
                  </a:lnTo>
                  <a:lnTo>
                    <a:pt x="15814" y="7050"/>
                  </a:lnTo>
                  <a:lnTo>
                    <a:pt x="16337" y="8669"/>
                  </a:lnTo>
                  <a:lnTo>
                    <a:pt x="17195" y="10217"/>
                  </a:lnTo>
                  <a:lnTo>
                    <a:pt x="17719" y="11027"/>
                  </a:lnTo>
                  <a:lnTo>
                    <a:pt x="18171" y="11646"/>
                  </a:lnTo>
                  <a:lnTo>
                    <a:pt x="19052" y="13051"/>
                  </a:lnTo>
                  <a:lnTo>
                    <a:pt x="19719" y="14599"/>
                  </a:lnTo>
                  <a:lnTo>
                    <a:pt x="19933" y="15814"/>
                  </a:lnTo>
                  <a:lnTo>
                    <a:pt x="19910" y="16599"/>
                  </a:lnTo>
                  <a:lnTo>
                    <a:pt x="19838" y="17004"/>
                  </a:lnTo>
                  <a:lnTo>
                    <a:pt x="19695" y="17433"/>
                  </a:lnTo>
                  <a:lnTo>
                    <a:pt x="19267" y="18100"/>
                  </a:lnTo>
                  <a:lnTo>
                    <a:pt x="18647" y="18600"/>
                  </a:lnTo>
                  <a:lnTo>
                    <a:pt x="17885" y="18933"/>
                  </a:lnTo>
                  <a:lnTo>
                    <a:pt x="16623" y="19195"/>
                  </a:lnTo>
                  <a:lnTo>
                    <a:pt x="14885" y="19195"/>
                  </a:lnTo>
                  <a:lnTo>
                    <a:pt x="14099" y="19100"/>
                  </a:lnTo>
                  <a:lnTo>
                    <a:pt x="12122" y="18743"/>
                  </a:lnTo>
                  <a:lnTo>
                    <a:pt x="10384" y="18314"/>
                  </a:lnTo>
                  <a:lnTo>
                    <a:pt x="8860" y="18147"/>
                  </a:lnTo>
                  <a:lnTo>
                    <a:pt x="7717" y="18100"/>
                  </a:lnTo>
                  <a:lnTo>
                    <a:pt x="6978" y="18100"/>
                  </a:lnTo>
                  <a:lnTo>
                    <a:pt x="5478" y="18409"/>
                  </a:lnTo>
                  <a:lnTo>
                    <a:pt x="4049" y="19005"/>
                  </a:lnTo>
                  <a:lnTo>
                    <a:pt x="2716" y="19838"/>
                  </a:lnTo>
                  <a:lnTo>
                    <a:pt x="1572" y="20886"/>
                  </a:lnTo>
                  <a:lnTo>
                    <a:pt x="668" y="22124"/>
                  </a:lnTo>
                  <a:lnTo>
                    <a:pt x="144" y="23506"/>
                  </a:lnTo>
                  <a:lnTo>
                    <a:pt x="1" y="24625"/>
                  </a:lnTo>
                  <a:lnTo>
                    <a:pt x="48" y="25387"/>
                  </a:lnTo>
                  <a:lnTo>
                    <a:pt x="120" y="25768"/>
                  </a:lnTo>
                  <a:lnTo>
                    <a:pt x="263" y="26316"/>
                  </a:lnTo>
                  <a:lnTo>
                    <a:pt x="644" y="27292"/>
                  </a:lnTo>
                  <a:lnTo>
                    <a:pt x="1144" y="28149"/>
                  </a:lnTo>
                  <a:lnTo>
                    <a:pt x="1787" y="28911"/>
                  </a:lnTo>
                  <a:lnTo>
                    <a:pt x="2501" y="29531"/>
                  </a:lnTo>
                  <a:lnTo>
                    <a:pt x="3359" y="30031"/>
                  </a:lnTo>
                  <a:lnTo>
                    <a:pt x="4287" y="30412"/>
                  </a:lnTo>
                  <a:lnTo>
                    <a:pt x="5311" y="30650"/>
                  </a:lnTo>
                  <a:lnTo>
                    <a:pt x="5859" y="30721"/>
                  </a:lnTo>
                  <a:lnTo>
                    <a:pt x="6859" y="30793"/>
                  </a:lnTo>
                  <a:lnTo>
                    <a:pt x="9193" y="30698"/>
                  </a:lnTo>
                  <a:lnTo>
                    <a:pt x="10955" y="30817"/>
                  </a:lnTo>
                  <a:lnTo>
                    <a:pt x="12003" y="31079"/>
                  </a:lnTo>
                  <a:lnTo>
                    <a:pt x="12884" y="31579"/>
                  </a:lnTo>
                  <a:lnTo>
                    <a:pt x="13551" y="32365"/>
                  </a:lnTo>
                  <a:lnTo>
                    <a:pt x="13765" y="32912"/>
                  </a:lnTo>
                  <a:lnTo>
                    <a:pt x="13932" y="33484"/>
                  </a:lnTo>
                  <a:lnTo>
                    <a:pt x="14099" y="34698"/>
                  </a:lnTo>
                  <a:lnTo>
                    <a:pt x="14123" y="36651"/>
                  </a:lnTo>
                  <a:lnTo>
                    <a:pt x="14075" y="38628"/>
                  </a:lnTo>
                  <a:lnTo>
                    <a:pt x="14170" y="39938"/>
                  </a:lnTo>
                  <a:lnTo>
                    <a:pt x="14408" y="41152"/>
                  </a:lnTo>
                  <a:lnTo>
                    <a:pt x="14909" y="42271"/>
                  </a:lnTo>
                  <a:lnTo>
                    <a:pt x="15290" y="42771"/>
                  </a:lnTo>
                  <a:lnTo>
                    <a:pt x="15718" y="43224"/>
                  </a:lnTo>
                  <a:lnTo>
                    <a:pt x="16814" y="43986"/>
                  </a:lnTo>
                  <a:lnTo>
                    <a:pt x="18100" y="44605"/>
                  </a:lnTo>
                  <a:lnTo>
                    <a:pt x="19505" y="45034"/>
                  </a:lnTo>
                  <a:lnTo>
                    <a:pt x="20981" y="45248"/>
                  </a:lnTo>
                  <a:lnTo>
                    <a:pt x="22434" y="45248"/>
                  </a:lnTo>
                  <a:lnTo>
                    <a:pt x="23815" y="45010"/>
                  </a:lnTo>
                  <a:lnTo>
                    <a:pt x="25030" y="44486"/>
                  </a:lnTo>
                  <a:lnTo>
                    <a:pt x="25554" y="44129"/>
                  </a:lnTo>
                  <a:lnTo>
                    <a:pt x="26006" y="43748"/>
                  </a:lnTo>
                  <a:lnTo>
                    <a:pt x="26601" y="42891"/>
                  </a:lnTo>
                  <a:lnTo>
                    <a:pt x="26887" y="41962"/>
                  </a:lnTo>
                  <a:lnTo>
                    <a:pt x="26887" y="41009"/>
                  </a:lnTo>
                  <a:lnTo>
                    <a:pt x="26554" y="39509"/>
                  </a:lnTo>
                  <a:lnTo>
                    <a:pt x="25768" y="37532"/>
                  </a:lnTo>
                  <a:lnTo>
                    <a:pt x="25387" y="36627"/>
                  </a:lnTo>
                  <a:lnTo>
                    <a:pt x="25220" y="36199"/>
                  </a:lnTo>
                  <a:lnTo>
                    <a:pt x="24958" y="35270"/>
                  </a:lnTo>
                  <a:lnTo>
                    <a:pt x="24982" y="34603"/>
                  </a:lnTo>
                  <a:lnTo>
                    <a:pt x="25101" y="34222"/>
                  </a:lnTo>
                  <a:lnTo>
                    <a:pt x="25339" y="33912"/>
                  </a:lnTo>
                  <a:lnTo>
                    <a:pt x="25720" y="33674"/>
                  </a:lnTo>
                  <a:lnTo>
                    <a:pt x="25982" y="33603"/>
                  </a:lnTo>
                  <a:lnTo>
                    <a:pt x="26244" y="33555"/>
                  </a:lnTo>
                  <a:lnTo>
                    <a:pt x="26697" y="33603"/>
                  </a:lnTo>
                  <a:lnTo>
                    <a:pt x="27364" y="33960"/>
                  </a:lnTo>
                  <a:lnTo>
                    <a:pt x="28459" y="35270"/>
                  </a:lnTo>
                  <a:lnTo>
                    <a:pt x="29007" y="36127"/>
                  </a:lnTo>
                  <a:lnTo>
                    <a:pt x="29983" y="37747"/>
                  </a:lnTo>
                  <a:lnTo>
                    <a:pt x="31626" y="40842"/>
                  </a:lnTo>
                  <a:lnTo>
                    <a:pt x="32960" y="42914"/>
                  </a:lnTo>
                  <a:lnTo>
                    <a:pt x="34055" y="44129"/>
                  </a:lnTo>
                  <a:lnTo>
                    <a:pt x="35413" y="45177"/>
                  </a:lnTo>
                  <a:lnTo>
                    <a:pt x="37104" y="46058"/>
                  </a:lnTo>
                  <a:lnTo>
                    <a:pt x="38104" y="46391"/>
                  </a:lnTo>
                  <a:lnTo>
                    <a:pt x="39080" y="46677"/>
                  </a:lnTo>
                  <a:lnTo>
                    <a:pt x="41486" y="47129"/>
                  </a:lnTo>
                  <a:lnTo>
                    <a:pt x="43391" y="47249"/>
                  </a:lnTo>
                  <a:lnTo>
                    <a:pt x="44629" y="47177"/>
                  </a:lnTo>
                  <a:lnTo>
                    <a:pt x="45772" y="46939"/>
                  </a:lnTo>
                  <a:lnTo>
                    <a:pt x="46772" y="46534"/>
                  </a:lnTo>
                  <a:lnTo>
                    <a:pt x="47201" y="46225"/>
                  </a:lnTo>
                  <a:lnTo>
                    <a:pt x="47749" y="45772"/>
                  </a:lnTo>
                  <a:lnTo>
                    <a:pt x="48582" y="44653"/>
                  </a:lnTo>
                  <a:lnTo>
                    <a:pt x="49154" y="43391"/>
                  </a:lnTo>
                  <a:lnTo>
                    <a:pt x="49487" y="42033"/>
                  </a:lnTo>
                  <a:lnTo>
                    <a:pt x="49559" y="41343"/>
                  </a:lnTo>
                  <a:lnTo>
                    <a:pt x="49630" y="40199"/>
                  </a:lnTo>
                  <a:lnTo>
                    <a:pt x="49487" y="38247"/>
                  </a:lnTo>
                  <a:lnTo>
                    <a:pt x="49225" y="36937"/>
                  </a:lnTo>
                  <a:lnTo>
                    <a:pt x="48820" y="35675"/>
                  </a:lnTo>
                  <a:lnTo>
                    <a:pt x="48273" y="34484"/>
                  </a:lnTo>
                  <a:lnTo>
                    <a:pt x="47558" y="33460"/>
                  </a:lnTo>
                  <a:lnTo>
                    <a:pt x="46653" y="32650"/>
                  </a:lnTo>
                  <a:lnTo>
                    <a:pt x="46106" y="32341"/>
                  </a:lnTo>
                  <a:lnTo>
                    <a:pt x="45701" y="32150"/>
                  </a:lnTo>
                  <a:lnTo>
                    <a:pt x="44796" y="31864"/>
                  </a:lnTo>
                  <a:lnTo>
                    <a:pt x="43343" y="31579"/>
                  </a:lnTo>
                  <a:lnTo>
                    <a:pt x="41343" y="31293"/>
                  </a:lnTo>
                  <a:lnTo>
                    <a:pt x="39938" y="30936"/>
                  </a:lnTo>
                  <a:lnTo>
                    <a:pt x="39080" y="30555"/>
                  </a:lnTo>
                  <a:lnTo>
                    <a:pt x="38699" y="30317"/>
                  </a:lnTo>
                  <a:lnTo>
                    <a:pt x="38128" y="29864"/>
                  </a:lnTo>
                  <a:lnTo>
                    <a:pt x="37675" y="29245"/>
                  </a:lnTo>
                  <a:lnTo>
                    <a:pt x="37556" y="28888"/>
                  </a:lnTo>
                  <a:lnTo>
                    <a:pt x="37580" y="28530"/>
                  </a:lnTo>
                  <a:lnTo>
                    <a:pt x="37723" y="28221"/>
                  </a:lnTo>
                  <a:lnTo>
                    <a:pt x="38128" y="27768"/>
                  </a:lnTo>
                  <a:lnTo>
                    <a:pt x="39414" y="27030"/>
                  </a:lnTo>
                  <a:lnTo>
                    <a:pt x="41390" y="26340"/>
                  </a:lnTo>
                  <a:lnTo>
                    <a:pt x="42081" y="26101"/>
                  </a:lnTo>
                  <a:lnTo>
                    <a:pt x="42462" y="25935"/>
                  </a:lnTo>
                  <a:lnTo>
                    <a:pt x="43081" y="25506"/>
                  </a:lnTo>
                  <a:lnTo>
                    <a:pt x="43557" y="25030"/>
                  </a:lnTo>
                  <a:lnTo>
                    <a:pt x="43891" y="24482"/>
                  </a:lnTo>
                  <a:lnTo>
                    <a:pt x="44081" y="23887"/>
                  </a:lnTo>
                  <a:lnTo>
                    <a:pt x="44153" y="23267"/>
                  </a:lnTo>
                  <a:lnTo>
                    <a:pt x="44081" y="22315"/>
                  </a:lnTo>
                  <a:lnTo>
                    <a:pt x="43581" y="21053"/>
                  </a:lnTo>
                  <a:lnTo>
                    <a:pt x="42772" y="19957"/>
                  </a:lnTo>
                  <a:lnTo>
                    <a:pt x="41676" y="19076"/>
                  </a:lnTo>
                  <a:lnTo>
                    <a:pt x="40723" y="18671"/>
                  </a:lnTo>
                  <a:lnTo>
                    <a:pt x="40057" y="18528"/>
                  </a:lnTo>
                  <a:lnTo>
                    <a:pt x="39723" y="18528"/>
                  </a:lnTo>
                  <a:lnTo>
                    <a:pt x="38985" y="18505"/>
                  </a:lnTo>
                  <a:lnTo>
                    <a:pt x="37747" y="18647"/>
                  </a:lnTo>
                  <a:lnTo>
                    <a:pt x="36746" y="18981"/>
                  </a:lnTo>
                  <a:lnTo>
                    <a:pt x="35913" y="19481"/>
                  </a:lnTo>
                  <a:lnTo>
                    <a:pt x="35199" y="20172"/>
                  </a:lnTo>
                  <a:lnTo>
                    <a:pt x="34556" y="21029"/>
                  </a:lnTo>
                  <a:lnTo>
                    <a:pt x="33579" y="22577"/>
                  </a:lnTo>
                  <a:lnTo>
                    <a:pt x="32817" y="23815"/>
                  </a:lnTo>
                  <a:lnTo>
                    <a:pt x="32603" y="24101"/>
                  </a:lnTo>
                  <a:lnTo>
                    <a:pt x="32246" y="24434"/>
                  </a:lnTo>
                  <a:lnTo>
                    <a:pt x="31888" y="24506"/>
                  </a:lnTo>
                  <a:lnTo>
                    <a:pt x="31555" y="24363"/>
                  </a:lnTo>
                  <a:lnTo>
                    <a:pt x="31102" y="23768"/>
                  </a:lnTo>
                  <a:lnTo>
                    <a:pt x="30602" y="22410"/>
                  </a:lnTo>
                  <a:lnTo>
                    <a:pt x="30269" y="20696"/>
                  </a:lnTo>
                  <a:lnTo>
                    <a:pt x="30102" y="18814"/>
                  </a:lnTo>
                  <a:lnTo>
                    <a:pt x="30150" y="17052"/>
                  </a:lnTo>
                  <a:lnTo>
                    <a:pt x="30436" y="15623"/>
                  </a:lnTo>
                  <a:lnTo>
                    <a:pt x="30674" y="15123"/>
                  </a:lnTo>
                  <a:lnTo>
                    <a:pt x="31483" y="13956"/>
                  </a:lnTo>
                  <a:lnTo>
                    <a:pt x="32936" y="11932"/>
                  </a:lnTo>
                  <a:lnTo>
                    <a:pt x="33698" y="10455"/>
                  </a:lnTo>
                  <a:lnTo>
                    <a:pt x="34032" y="9384"/>
                  </a:lnTo>
                  <a:lnTo>
                    <a:pt x="34127" y="8169"/>
                  </a:lnTo>
                  <a:lnTo>
                    <a:pt x="34008" y="6764"/>
                  </a:lnTo>
                  <a:lnTo>
                    <a:pt x="33817" y="5978"/>
                  </a:lnTo>
                  <a:lnTo>
                    <a:pt x="33651" y="5383"/>
                  </a:lnTo>
                  <a:lnTo>
                    <a:pt x="33055" y="4287"/>
                  </a:lnTo>
                  <a:lnTo>
                    <a:pt x="32198" y="3311"/>
                  </a:lnTo>
                  <a:lnTo>
                    <a:pt x="31102" y="2454"/>
                  </a:lnTo>
                  <a:lnTo>
                    <a:pt x="29816" y="1692"/>
                  </a:lnTo>
                  <a:lnTo>
                    <a:pt x="28388" y="1072"/>
                  </a:lnTo>
                  <a:lnTo>
                    <a:pt x="26863" y="572"/>
                  </a:lnTo>
                  <a:lnTo>
                    <a:pt x="25268" y="239"/>
                  </a:lnTo>
                  <a:lnTo>
                    <a:pt x="23672" y="48"/>
                  </a:lnTo>
                  <a:lnTo>
                    <a:pt x="22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a:off x="539919" y="430021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rot="10800000">
              <a:off x="7834727" y="54251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rot="10800000">
              <a:off x="5104380" y="63641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rot="10800000">
              <a:off x="4130186" y="4059418"/>
              <a:ext cx="883630" cy="87912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7"/>
            <p:cNvSpPr/>
            <p:nvPr/>
          </p:nvSpPr>
          <p:spPr>
            <a:xfrm rot="10800000">
              <a:off x="525881" y="57149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7"/>
            <p:cNvSpPr/>
            <p:nvPr/>
          </p:nvSpPr>
          <p:spPr>
            <a:xfrm rot="10800000">
              <a:off x="2604980" y="204475"/>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7"/>
            <p:cNvSpPr/>
            <p:nvPr/>
          </p:nvSpPr>
          <p:spPr>
            <a:xfrm rot="10800000">
              <a:off x="8695356" y="242229"/>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 name="Google Shape;78;p7"/>
          <p:cNvSpPr txBox="1">
            <a:spLocks noGrp="1"/>
          </p:cNvSpPr>
          <p:nvPr>
            <p:ph type="title"/>
          </p:nvPr>
        </p:nvSpPr>
        <p:spPr>
          <a:xfrm>
            <a:off x="6096000" y="1200000"/>
            <a:ext cx="4656000" cy="1986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467" b="1"/>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9" name="Google Shape;79;p7"/>
          <p:cNvSpPr txBox="1">
            <a:spLocks noGrp="1"/>
          </p:cNvSpPr>
          <p:nvPr>
            <p:ph type="subTitle" idx="1"/>
          </p:nvPr>
        </p:nvSpPr>
        <p:spPr>
          <a:xfrm>
            <a:off x="6096000" y="3186133"/>
            <a:ext cx="4656000" cy="1242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246932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
        <p:cNvGrpSpPr/>
        <p:nvPr/>
      </p:nvGrpSpPr>
      <p:grpSpPr>
        <a:xfrm>
          <a:off x="0" y="0"/>
          <a:ext cx="0" cy="0"/>
          <a:chOff x="0" y="0"/>
          <a:chExt cx="0" cy="0"/>
        </a:xfrm>
      </p:grpSpPr>
      <p:sp>
        <p:nvSpPr>
          <p:cNvPr id="81" name="Google Shape;81;p8"/>
          <p:cNvSpPr txBox="1">
            <a:spLocks noGrp="1"/>
          </p:cNvSpPr>
          <p:nvPr>
            <p:ph type="title"/>
          </p:nvPr>
        </p:nvSpPr>
        <p:spPr>
          <a:xfrm>
            <a:off x="2708000" y="1469400"/>
            <a:ext cx="6776000" cy="1697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5333" b="1"/>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2" name="Google Shape;82;p8"/>
          <p:cNvSpPr txBox="1">
            <a:spLocks noGrp="1"/>
          </p:cNvSpPr>
          <p:nvPr>
            <p:ph type="subTitle" idx="1"/>
          </p:nvPr>
        </p:nvSpPr>
        <p:spPr>
          <a:xfrm>
            <a:off x="3832400" y="3183800"/>
            <a:ext cx="4527200" cy="1324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83" name="Google Shape;83;p8"/>
          <p:cNvGrpSpPr/>
          <p:nvPr/>
        </p:nvGrpSpPr>
        <p:grpSpPr>
          <a:xfrm>
            <a:off x="-792227" y="-699769"/>
            <a:ext cx="14176521" cy="8024824"/>
            <a:chOff x="-594171" y="-524827"/>
            <a:chExt cx="10632391" cy="6018618"/>
          </a:xfrm>
        </p:grpSpPr>
        <p:grpSp>
          <p:nvGrpSpPr>
            <p:cNvPr id="84" name="Google Shape;84;p8"/>
            <p:cNvGrpSpPr/>
            <p:nvPr/>
          </p:nvGrpSpPr>
          <p:grpSpPr>
            <a:xfrm>
              <a:off x="-594171" y="-524827"/>
              <a:ext cx="10632391" cy="6018618"/>
              <a:chOff x="1756875" y="1308175"/>
              <a:chExt cx="3827355" cy="2711700"/>
            </a:xfrm>
          </p:grpSpPr>
          <p:sp>
            <p:nvSpPr>
              <p:cNvPr id="85" name="Google Shape;85;p8"/>
              <p:cNvSpPr/>
              <p:nvPr/>
            </p:nvSpPr>
            <p:spPr>
              <a:xfrm>
                <a:off x="3646430" y="1308175"/>
                <a:ext cx="1937800" cy="2711700"/>
              </a:xfrm>
              <a:custGeom>
                <a:avLst/>
                <a:gdLst/>
                <a:ahLst/>
                <a:cxnLst/>
                <a:rect l="l" t="t" r="r" b="b"/>
                <a:pathLst>
                  <a:path w="77512" h="108468" extrusionOk="0">
                    <a:moveTo>
                      <a:pt x="61" y="1"/>
                    </a:moveTo>
                    <a:lnTo>
                      <a:pt x="0" y="2974"/>
                    </a:lnTo>
                    <a:lnTo>
                      <a:pt x="0" y="8941"/>
                    </a:lnTo>
                    <a:lnTo>
                      <a:pt x="122" y="17882"/>
                    </a:lnTo>
                    <a:lnTo>
                      <a:pt x="183" y="23849"/>
                    </a:lnTo>
                    <a:lnTo>
                      <a:pt x="2424" y="23279"/>
                    </a:lnTo>
                    <a:lnTo>
                      <a:pt x="7067" y="21934"/>
                    </a:lnTo>
                    <a:lnTo>
                      <a:pt x="12016" y="20488"/>
                    </a:lnTo>
                    <a:lnTo>
                      <a:pt x="17413" y="18981"/>
                    </a:lnTo>
                    <a:lnTo>
                      <a:pt x="20345" y="18248"/>
                    </a:lnTo>
                    <a:lnTo>
                      <a:pt x="22117" y="17841"/>
                    </a:lnTo>
                    <a:lnTo>
                      <a:pt x="25518" y="17271"/>
                    </a:lnTo>
                    <a:lnTo>
                      <a:pt x="28695" y="16986"/>
                    </a:lnTo>
                    <a:lnTo>
                      <a:pt x="31689" y="16965"/>
                    </a:lnTo>
                    <a:lnTo>
                      <a:pt x="34438" y="17210"/>
                    </a:lnTo>
                    <a:lnTo>
                      <a:pt x="36943" y="17678"/>
                    </a:lnTo>
                    <a:lnTo>
                      <a:pt x="39204" y="18370"/>
                    </a:lnTo>
                    <a:lnTo>
                      <a:pt x="41200" y="19287"/>
                    </a:lnTo>
                    <a:lnTo>
                      <a:pt x="42911" y="20387"/>
                    </a:lnTo>
                    <a:lnTo>
                      <a:pt x="44336" y="21649"/>
                    </a:lnTo>
                    <a:lnTo>
                      <a:pt x="45456" y="23095"/>
                    </a:lnTo>
                    <a:lnTo>
                      <a:pt x="46250" y="24684"/>
                    </a:lnTo>
                    <a:lnTo>
                      <a:pt x="46699" y="26394"/>
                    </a:lnTo>
                    <a:lnTo>
                      <a:pt x="46821" y="28248"/>
                    </a:lnTo>
                    <a:lnTo>
                      <a:pt x="46576" y="30182"/>
                    </a:lnTo>
                    <a:lnTo>
                      <a:pt x="45945" y="32219"/>
                    </a:lnTo>
                    <a:lnTo>
                      <a:pt x="45477" y="33258"/>
                    </a:lnTo>
                    <a:lnTo>
                      <a:pt x="44764" y="34765"/>
                    </a:lnTo>
                    <a:lnTo>
                      <a:pt x="43644" y="37595"/>
                    </a:lnTo>
                    <a:lnTo>
                      <a:pt x="42849" y="40182"/>
                    </a:lnTo>
                    <a:lnTo>
                      <a:pt x="42381" y="42605"/>
                    </a:lnTo>
                    <a:lnTo>
                      <a:pt x="42218" y="44886"/>
                    </a:lnTo>
                    <a:lnTo>
                      <a:pt x="42320" y="47025"/>
                    </a:lnTo>
                    <a:lnTo>
                      <a:pt x="42707" y="49061"/>
                    </a:lnTo>
                    <a:lnTo>
                      <a:pt x="43338" y="51016"/>
                    </a:lnTo>
                    <a:lnTo>
                      <a:pt x="44194" y="52951"/>
                    </a:lnTo>
                    <a:lnTo>
                      <a:pt x="45273" y="54865"/>
                    </a:lnTo>
                    <a:lnTo>
                      <a:pt x="46556" y="56780"/>
                    </a:lnTo>
                    <a:lnTo>
                      <a:pt x="48002" y="58755"/>
                    </a:lnTo>
                    <a:lnTo>
                      <a:pt x="52258" y="63948"/>
                    </a:lnTo>
                    <a:lnTo>
                      <a:pt x="56393" y="68877"/>
                    </a:lnTo>
                    <a:lnTo>
                      <a:pt x="56841" y="69447"/>
                    </a:lnTo>
                    <a:lnTo>
                      <a:pt x="57635" y="70567"/>
                    </a:lnTo>
                    <a:lnTo>
                      <a:pt x="58266" y="71647"/>
                    </a:lnTo>
                    <a:lnTo>
                      <a:pt x="58735" y="72685"/>
                    </a:lnTo>
                    <a:lnTo>
                      <a:pt x="59081" y="73683"/>
                    </a:lnTo>
                    <a:lnTo>
                      <a:pt x="59284" y="74661"/>
                    </a:lnTo>
                    <a:lnTo>
                      <a:pt x="59346" y="75577"/>
                    </a:lnTo>
                    <a:lnTo>
                      <a:pt x="59305" y="76433"/>
                    </a:lnTo>
                    <a:lnTo>
                      <a:pt x="59101" y="77268"/>
                    </a:lnTo>
                    <a:lnTo>
                      <a:pt x="58816" y="78041"/>
                    </a:lnTo>
                    <a:lnTo>
                      <a:pt x="58388" y="78775"/>
                    </a:lnTo>
                    <a:lnTo>
                      <a:pt x="57859" y="79447"/>
                    </a:lnTo>
                    <a:lnTo>
                      <a:pt x="57228" y="80078"/>
                    </a:lnTo>
                    <a:lnTo>
                      <a:pt x="56494" y="80648"/>
                    </a:lnTo>
                    <a:lnTo>
                      <a:pt x="55211" y="81402"/>
                    </a:lnTo>
                    <a:lnTo>
                      <a:pt x="53195" y="82216"/>
                    </a:lnTo>
                    <a:lnTo>
                      <a:pt x="50833" y="82787"/>
                    </a:lnTo>
                    <a:lnTo>
                      <a:pt x="48206" y="83092"/>
                    </a:lnTo>
                    <a:lnTo>
                      <a:pt x="45334" y="83153"/>
                    </a:lnTo>
                    <a:lnTo>
                      <a:pt x="42238" y="82929"/>
                    </a:lnTo>
                    <a:lnTo>
                      <a:pt x="38980" y="82420"/>
                    </a:lnTo>
                    <a:lnTo>
                      <a:pt x="35599" y="81626"/>
                    </a:lnTo>
                    <a:lnTo>
                      <a:pt x="32096" y="80506"/>
                    </a:lnTo>
                    <a:lnTo>
                      <a:pt x="30325" y="79813"/>
                    </a:lnTo>
                    <a:lnTo>
                      <a:pt x="29510" y="79487"/>
                    </a:lnTo>
                    <a:lnTo>
                      <a:pt x="27840" y="78978"/>
                    </a:lnTo>
                    <a:lnTo>
                      <a:pt x="26150" y="78591"/>
                    </a:lnTo>
                    <a:lnTo>
                      <a:pt x="24459" y="78327"/>
                    </a:lnTo>
                    <a:lnTo>
                      <a:pt x="22728" y="78184"/>
                    </a:lnTo>
                    <a:lnTo>
                      <a:pt x="20977" y="78143"/>
                    </a:lnTo>
                    <a:lnTo>
                      <a:pt x="18309" y="78265"/>
                    </a:lnTo>
                    <a:lnTo>
                      <a:pt x="14663" y="78775"/>
                    </a:lnTo>
                    <a:lnTo>
                      <a:pt x="10936" y="79589"/>
                    </a:lnTo>
                    <a:lnTo>
                      <a:pt x="7087" y="80628"/>
                    </a:lnTo>
                    <a:lnTo>
                      <a:pt x="3157" y="81870"/>
                    </a:lnTo>
                    <a:lnTo>
                      <a:pt x="1141" y="82542"/>
                    </a:lnTo>
                    <a:lnTo>
                      <a:pt x="1141" y="108467"/>
                    </a:lnTo>
                    <a:lnTo>
                      <a:pt x="77512" y="108467"/>
                    </a:lnTo>
                    <a:lnTo>
                      <a:pt x="775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8"/>
              <p:cNvSpPr/>
              <p:nvPr/>
            </p:nvSpPr>
            <p:spPr>
              <a:xfrm>
                <a:off x="1756875" y="1308175"/>
                <a:ext cx="1926625" cy="2711700"/>
              </a:xfrm>
              <a:custGeom>
                <a:avLst/>
                <a:gdLst/>
                <a:ahLst/>
                <a:cxnLst/>
                <a:rect l="l" t="t" r="r" b="b"/>
                <a:pathLst>
                  <a:path w="77065" h="108468" extrusionOk="0">
                    <a:moveTo>
                      <a:pt x="1" y="1"/>
                    </a:moveTo>
                    <a:lnTo>
                      <a:pt x="1" y="108467"/>
                    </a:lnTo>
                    <a:lnTo>
                      <a:pt x="77064" y="108467"/>
                    </a:lnTo>
                    <a:lnTo>
                      <a:pt x="77064" y="82542"/>
                    </a:lnTo>
                    <a:lnTo>
                      <a:pt x="72910" y="83947"/>
                    </a:lnTo>
                    <a:lnTo>
                      <a:pt x="66393" y="86106"/>
                    </a:lnTo>
                    <a:lnTo>
                      <a:pt x="61912" y="87471"/>
                    </a:lnTo>
                    <a:lnTo>
                      <a:pt x="59611" y="88102"/>
                    </a:lnTo>
                    <a:lnTo>
                      <a:pt x="57208" y="88733"/>
                    </a:lnTo>
                    <a:lnTo>
                      <a:pt x="52727" y="89731"/>
                    </a:lnTo>
                    <a:lnTo>
                      <a:pt x="48654" y="90444"/>
                    </a:lnTo>
                    <a:lnTo>
                      <a:pt x="44988" y="90851"/>
                    </a:lnTo>
                    <a:lnTo>
                      <a:pt x="41709" y="90974"/>
                    </a:lnTo>
                    <a:lnTo>
                      <a:pt x="38818" y="90851"/>
                    </a:lnTo>
                    <a:lnTo>
                      <a:pt x="36333" y="90444"/>
                    </a:lnTo>
                    <a:lnTo>
                      <a:pt x="34215" y="89813"/>
                    </a:lnTo>
                    <a:lnTo>
                      <a:pt x="32891" y="89181"/>
                    </a:lnTo>
                    <a:lnTo>
                      <a:pt x="32117" y="88693"/>
                    </a:lnTo>
                    <a:lnTo>
                      <a:pt x="31425" y="88143"/>
                    </a:lnTo>
                    <a:lnTo>
                      <a:pt x="30834" y="87552"/>
                    </a:lnTo>
                    <a:lnTo>
                      <a:pt x="30345" y="86900"/>
                    </a:lnTo>
                    <a:lnTo>
                      <a:pt x="29938" y="86208"/>
                    </a:lnTo>
                    <a:lnTo>
                      <a:pt x="29633" y="85475"/>
                    </a:lnTo>
                    <a:lnTo>
                      <a:pt x="29409" y="84681"/>
                    </a:lnTo>
                    <a:lnTo>
                      <a:pt x="29225" y="83418"/>
                    </a:lnTo>
                    <a:lnTo>
                      <a:pt x="29307" y="81565"/>
                    </a:lnTo>
                    <a:lnTo>
                      <a:pt x="29734" y="79569"/>
                    </a:lnTo>
                    <a:lnTo>
                      <a:pt x="30508" y="77410"/>
                    </a:lnTo>
                    <a:lnTo>
                      <a:pt x="31038" y="76270"/>
                    </a:lnTo>
                    <a:lnTo>
                      <a:pt x="31751" y="74803"/>
                    </a:lnTo>
                    <a:lnTo>
                      <a:pt x="32973" y="71993"/>
                    </a:lnTo>
                    <a:lnTo>
                      <a:pt x="33930" y="69345"/>
                    </a:lnTo>
                    <a:lnTo>
                      <a:pt x="34663" y="66840"/>
                    </a:lnTo>
                    <a:lnTo>
                      <a:pt x="35172" y="64458"/>
                    </a:lnTo>
                    <a:lnTo>
                      <a:pt x="35437" y="62156"/>
                    </a:lnTo>
                    <a:lnTo>
                      <a:pt x="35478" y="59916"/>
                    </a:lnTo>
                    <a:lnTo>
                      <a:pt x="35274" y="57717"/>
                    </a:lnTo>
                    <a:lnTo>
                      <a:pt x="34867" y="55537"/>
                    </a:lnTo>
                    <a:lnTo>
                      <a:pt x="34235" y="53358"/>
                    </a:lnTo>
                    <a:lnTo>
                      <a:pt x="33380" y="51139"/>
                    </a:lnTo>
                    <a:lnTo>
                      <a:pt x="32321" y="48878"/>
                    </a:lnTo>
                    <a:lnTo>
                      <a:pt x="31058" y="46516"/>
                    </a:lnTo>
                    <a:lnTo>
                      <a:pt x="29572" y="44072"/>
                    </a:lnTo>
                    <a:lnTo>
                      <a:pt x="27005" y="40162"/>
                    </a:lnTo>
                    <a:lnTo>
                      <a:pt x="24989" y="37310"/>
                    </a:lnTo>
                    <a:lnTo>
                      <a:pt x="24480" y="36598"/>
                    </a:lnTo>
                    <a:lnTo>
                      <a:pt x="23665" y="35253"/>
                    </a:lnTo>
                    <a:lnTo>
                      <a:pt x="23014" y="33991"/>
                    </a:lnTo>
                    <a:lnTo>
                      <a:pt x="22545" y="32810"/>
                    </a:lnTo>
                    <a:lnTo>
                      <a:pt x="22220" y="31689"/>
                    </a:lnTo>
                    <a:lnTo>
                      <a:pt x="22077" y="30630"/>
                    </a:lnTo>
                    <a:lnTo>
                      <a:pt x="22057" y="29653"/>
                    </a:lnTo>
                    <a:lnTo>
                      <a:pt x="22199" y="28736"/>
                    </a:lnTo>
                    <a:lnTo>
                      <a:pt x="22464" y="27901"/>
                    </a:lnTo>
                    <a:lnTo>
                      <a:pt x="22851" y="27107"/>
                    </a:lnTo>
                    <a:lnTo>
                      <a:pt x="23380" y="26394"/>
                    </a:lnTo>
                    <a:lnTo>
                      <a:pt x="23991" y="25743"/>
                    </a:lnTo>
                    <a:lnTo>
                      <a:pt x="24725" y="25152"/>
                    </a:lnTo>
                    <a:lnTo>
                      <a:pt x="25539" y="24602"/>
                    </a:lnTo>
                    <a:lnTo>
                      <a:pt x="26944" y="23910"/>
                    </a:lnTo>
                    <a:lnTo>
                      <a:pt x="29062" y="23177"/>
                    </a:lnTo>
                    <a:lnTo>
                      <a:pt x="31466" y="22668"/>
                    </a:lnTo>
                    <a:lnTo>
                      <a:pt x="34032" y="22342"/>
                    </a:lnTo>
                    <a:lnTo>
                      <a:pt x="36720" y="22220"/>
                    </a:lnTo>
                    <a:lnTo>
                      <a:pt x="39490" y="22260"/>
                    </a:lnTo>
                    <a:lnTo>
                      <a:pt x="42280" y="22484"/>
                    </a:lnTo>
                    <a:lnTo>
                      <a:pt x="45009" y="22851"/>
                    </a:lnTo>
                    <a:lnTo>
                      <a:pt x="47615" y="23380"/>
                    </a:lnTo>
                    <a:lnTo>
                      <a:pt x="48837" y="23686"/>
                    </a:lnTo>
                    <a:lnTo>
                      <a:pt x="50935" y="24215"/>
                    </a:lnTo>
                    <a:lnTo>
                      <a:pt x="54845" y="25010"/>
                    </a:lnTo>
                    <a:lnTo>
                      <a:pt x="58511" y="25478"/>
                    </a:lnTo>
                    <a:lnTo>
                      <a:pt x="61953" y="25682"/>
                    </a:lnTo>
                    <a:lnTo>
                      <a:pt x="65232" y="25621"/>
                    </a:lnTo>
                    <a:lnTo>
                      <a:pt x="68409" y="25335"/>
                    </a:lnTo>
                    <a:lnTo>
                      <a:pt x="71504" y="24867"/>
                    </a:lnTo>
                    <a:lnTo>
                      <a:pt x="74559" y="24236"/>
                    </a:lnTo>
                    <a:lnTo>
                      <a:pt x="76107" y="23849"/>
                    </a:lnTo>
                    <a:lnTo>
                      <a:pt x="76046" y="17882"/>
                    </a:lnTo>
                    <a:lnTo>
                      <a:pt x="75924" y="8941"/>
                    </a:lnTo>
                    <a:lnTo>
                      <a:pt x="75924" y="2974"/>
                    </a:lnTo>
                    <a:lnTo>
                      <a:pt x="759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8"/>
            <p:cNvSpPr/>
            <p:nvPr/>
          </p:nvSpPr>
          <p:spPr>
            <a:xfrm rot="10800000">
              <a:off x="1690844" y="11020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rot="10800000">
              <a:off x="6827652" y="299071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8"/>
            <p:cNvSpPr/>
            <p:nvPr/>
          </p:nvSpPr>
          <p:spPr>
            <a:xfrm rot="10800000">
              <a:off x="5114555" y="9457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rot="10800000">
              <a:off x="4060131" y="356534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0566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1"/>
        <p:cNvGrpSpPr/>
        <p:nvPr/>
      </p:nvGrpSpPr>
      <p:grpSpPr>
        <a:xfrm>
          <a:off x="0" y="0"/>
          <a:ext cx="0" cy="0"/>
          <a:chOff x="0" y="0"/>
          <a:chExt cx="0" cy="0"/>
        </a:xfrm>
      </p:grpSpPr>
      <p:sp>
        <p:nvSpPr>
          <p:cNvPr id="92" name="Google Shape;92;p9"/>
          <p:cNvSpPr txBox="1">
            <a:spLocks noGrp="1"/>
          </p:cNvSpPr>
          <p:nvPr>
            <p:ph type="title"/>
          </p:nvPr>
        </p:nvSpPr>
        <p:spPr>
          <a:xfrm>
            <a:off x="960000" y="1835684"/>
            <a:ext cx="5136000" cy="10656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9"/>
          <p:cNvSpPr txBox="1">
            <a:spLocks noGrp="1"/>
          </p:cNvSpPr>
          <p:nvPr>
            <p:ph type="subTitle" idx="1"/>
          </p:nvPr>
        </p:nvSpPr>
        <p:spPr>
          <a:xfrm>
            <a:off x="960000" y="2901249"/>
            <a:ext cx="5136000" cy="213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400"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4" name="Google Shape;94;p9"/>
          <p:cNvGrpSpPr/>
          <p:nvPr/>
        </p:nvGrpSpPr>
        <p:grpSpPr>
          <a:xfrm>
            <a:off x="-1248124" y="-1555913"/>
            <a:ext cx="12759669" cy="8005557"/>
            <a:chOff x="-936093" y="-1166935"/>
            <a:chExt cx="9569752" cy="6004168"/>
          </a:xfrm>
        </p:grpSpPr>
        <p:sp>
          <p:nvSpPr>
            <p:cNvPr id="95" name="Google Shape;95;p9"/>
            <p:cNvSpPr/>
            <p:nvPr/>
          </p:nvSpPr>
          <p:spPr>
            <a:xfrm rot="6299860">
              <a:off x="-1227717" y="-256433"/>
              <a:ext cx="3458212" cy="2049877"/>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8093588" y="3389538"/>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3402675" y="4147300"/>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2046225" y="2716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2702900" y="45688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5651563" y="47527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2472500" y="657047"/>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792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102"/>
        <p:cNvGrpSpPr/>
        <p:nvPr/>
      </p:nvGrpSpPr>
      <p:grpSpPr>
        <a:xfrm>
          <a:off x="0" y="0"/>
          <a:ext cx="0" cy="0"/>
          <a:chOff x="0" y="0"/>
          <a:chExt cx="0" cy="0"/>
        </a:xfrm>
      </p:grpSpPr>
      <p:sp>
        <p:nvSpPr>
          <p:cNvPr id="103" name="Google Shape;103;p10"/>
          <p:cNvSpPr txBox="1">
            <a:spLocks noGrp="1"/>
          </p:cNvSpPr>
          <p:nvPr>
            <p:ph type="title"/>
          </p:nvPr>
        </p:nvSpPr>
        <p:spPr>
          <a:xfrm>
            <a:off x="2104400" y="489133"/>
            <a:ext cx="7983200" cy="370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7200" b="1">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4" name="Google Shape;104;p10"/>
          <p:cNvGrpSpPr/>
          <p:nvPr/>
        </p:nvGrpSpPr>
        <p:grpSpPr>
          <a:xfrm>
            <a:off x="-4116470" y="1067251"/>
            <a:ext cx="20840687" cy="10881341"/>
            <a:chOff x="-3087353" y="800438"/>
            <a:chExt cx="15630515" cy="8161006"/>
          </a:xfrm>
        </p:grpSpPr>
        <p:sp>
          <p:nvSpPr>
            <p:cNvPr id="105" name="Google Shape;105;p10"/>
            <p:cNvSpPr/>
            <p:nvPr/>
          </p:nvSpPr>
          <p:spPr>
            <a:xfrm rot="1880982">
              <a:off x="-2350409" y="2977185"/>
              <a:ext cx="6454719" cy="4644210"/>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0"/>
            <p:cNvSpPr/>
            <p:nvPr/>
          </p:nvSpPr>
          <p:spPr>
            <a:xfrm rot="-74">
              <a:off x="5964299" y="2965167"/>
              <a:ext cx="6578864" cy="3849344"/>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0"/>
            <p:cNvSpPr/>
            <p:nvPr/>
          </p:nvSpPr>
          <p:spPr>
            <a:xfrm rot="10800000">
              <a:off x="4841244" y="398158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rot="10800000">
              <a:off x="7478352" y="89966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rot="10800000">
              <a:off x="7478355" y="24375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rot="10800000">
              <a:off x="908531" y="209719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0"/>
            <p:cNvSpPr/>
            <p:nvPr/>
          </p:nvSpPr>
          <p:spPr>
            <a:xfrm rot="10800000">
              <a:off x="1812180" y="8004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1586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1/3/2023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2"/>
        <p:cNvGrpSpPr/>
        <p:nvPr/>
      </p:nvGrpSpPr>
      <p:grpSpPr>
        <a:xfrm>
          <a:off x="0" y="0"/>
          <a:ext cx="0" cy="0"/>
          <a:chOff x="0" y="0"/>
          <a:chExt cx="0" cy="0"/>
        </a:xfrm>
      </p:grpSpPr>
      <p:sp>
        <p:nvSpPr>
          <p:cNvPr id="113" name="Google Shape;113;p11"/>
          <p:cNvSpPr txBox="1">
            <a:spLocks noGrp="1"/>
          </p:cNvSpPr>
          <p:nvPr>
            <p:ph type="title" hasCustomPrompt="1"/>
          </p:nvPr>
        </p:nvSpPr>
        <p:spPr>
          <a:xfrm>
            <a:off x="2961000" y="1886433"/>
            <a:ext cx="6270000" cy="131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4" name="Google Shape;114;p11"/>
          <p:cNvSpPr txBox="1">
            <a:spLocks noGrp="1"/>
          </p:cNvSpPr>
          <p:nvPr>
            <p:ph type="subTitle" idx="1"/>
          </p:nvPr>
        </p:nvSpPr>
        <p:spPr>
          <a:xfrm>
            <a:off x="3327200" y="3196833"/>
            <a:ext cx="5537600" cy="641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15" name="Google Shape;115;p11"/>
          <p:cNvGrpSpPr/>
          <p:nvPr/>
        </p:nvGrpSpPr>
        <p:grpSpPr>
          <a:xfrm>
            <a:off x="-3268748" y="450310"/>
            <a:ext cx="20392381" cy="8400841"/>
            <a:chOff x="-2451561" y="337732"/>
            <a:chExt cx="15294286" cy="6300631"/>
          </a:xfrm>
        </p:grpSpPr>
        <p:sp>
          <p:nvSpPr>
            <p:cNvPr id="116" name="Google Shape;116;p11"/>
            <p:cNvSpPr/>
            <p:nvPr/>
          </p:nvSpPr>
          <p:spPr>
            <a:xfrm rot="-434169" flipH="1">
              <a:off x="-2186886" y="1435047"/>
              <a:ext cx="5813764" cy="4569962"/>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1"/>
            <p:cNvSpPr/>
            <p:nvPr/>
          </p:nvSpPr>
          <p:spPr>
            <a:xfrm rot="-9852805" flipH="1">
              <a:off x="6516993" y="1363741"/>
              <a:ext cx="5813741" cy="456997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1"/>
            <p:cNvSpPr/>
            <p:nvPr/>
          </p:nvSpPr>
          <p:spPr>
            <a:xfrm rot="10800000">
              <a:off x="4524056" y="3628175"/>
              <a:ext cx="1201122" cy="119505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1"/>
            <p:cNvSpPr/>
            <p:nvPr/>
          </p:nvSpPr>
          <p:spPr>
            <a:xfrm rot="10800000">
              <a:off x="1570153" y="399550"/>
              <a:ext cx="502997" cy="50045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rot="10800000">
              <a:off x="3016676" y="1087104"/>
              <a:ext cx="227925" cy="226772"/>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rot="10800000">
              <a:off x="5318546" y="530383"/>
              <a:ext cx="686454" cy="68298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rot="10800000">
              <a:off x="8495929" y="337732"/>
              <a:ext cx="275748" cy="27435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3594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3"/>
        <p:cNvGrpSpPr/>
        <p:nvPr/>
      </p:nvGrpSpPr>
      <p:grpSpPr>
        <a:xfrm>
          <a:off x="0" y="0"/>
          <a:ext cx="0" cy="0"/>
          <a:chOff x="0" y="0"/>
          <a:chExt cx="0" cy="0"/>
        </a:xfrm>
      </p:grpSpPr>
    </p:spTree>
    <p:extLst>
      <p:ext uri="{BB962C8B-B14F-4D97-AF65-F5344CB8AC3E}">
        <p14:creationId xmlns:p14="http://schemas.microsoft.com/office/powerpoint/2010/main" val="15813715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3315692" y="2538367"/>
            <a:ext cx="3562800" cy="8572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sz="3467"/>
            </a:lvl1pPr>
            <a:lvl2pPr lvl="1">
              <a:spcBef>
                <a:spcPts val="0"/>
              </a:spcBef>
              <a:spcAft>
                <a:spcPts val="0"/>
              </a:spcAft>
              <a:buSzPts val="2800"/>
              <a:buNone/>
              <a:defRPr>
                <a:latin typeface="Bellota Text"/>
                <a:ea typeface="Bellota Text"/>
                <a:cs typeface="Bellota Text"/>
                <a:sym typeface="Bellota Text"/>
              </a:defRPr>
            </a:lvl2pPr>
            <a:lvl3pPr lvl="2">
              <a:spcBef>
                <a:spcPts val="0"/>
              </a:spcBef>
              <a:spcAft>
                <a:spcPts val="0"/>
              </a:spcAft>
              <a:buSzPts val="2800"/>
              <a:buNone/>
              <a:defRPr>
                <a:latin typeface="Bellota Text"/>
                <a:ea typeface="Bellota Text"/>
                <a:cs typeface="Bellota Text"/>
                <a:sym typeface="Bellota Text"/>
              </a:defRPr>
            </a:lvl3pPr>
            <a:lvl4pPr lvl="3">
              <a:spcBef>
                <a:spcPts val="0"/>
              </a:spcBef>
              <a:spcAft>
                <a:spcPts val="0"/>
              </a:spcAft>
              <a:buSzPts val="2800"/>
              <a:buNone/>
              <a:defRPr>
                <a:latin typeface="Bellota Text"/>
                <a:ea typeface="Bellota Text"/>
                <a:cs typeface="Bellota Text"/>
                <a:sym typeface="Bellota Text"/>
              </a:defRPr>
            </a:lvl4pPr>
            <a:lvl5pPr lvl="4">
              <a:spcBef>
                <a:spcPts val="0"/>
              </a:spcBef>
              <a:spcAft>
                <a:spcPts val="0"/>
              </a:spcAft>
              <a:buSzPts val="2800"/>
              <a:buNone/>
              <a:defRPr>
                <a:latin typeface="Bellota Text"/>
                <a:ea typeface="Bellota Text"/>
                <a:cs typeface="Bellota Text"/>
                <a:sym typeface="Bellota Text"/>
              </a:defRPr>
            </a:lvl5pPr>
            <a:lvl6pPr lvl="5">
              <a:spcBef>
                <a:spcPts val="0"/>
              </a:spcBef>
              <a:spcAft>
                <a:spcPts val="0"/>
              </a:spcAft>
              <a:buSzPts val="2800"/>
              <a:buNone/>
              <a:defRPr>
                <a:latin typeface="Bellota Text"/>
                <a:ea typeface="Bellota Text"/>
                <a:cs typeface="Bellota Text"/>
                <a:sym typeface="Bellota Text"/>
              </a:defRPr>
            </a:lvl6pPr>
            <a:lvl7pPr lvl="6">
              <a:spcBef>
                <a:spcPts val="0"/>
              </a:spcBef>
              <a:spcAft>
                <a:spcPts val="0"/>
              </a:spcAft>
              <a:buSzPts val="2800"/>
              <a:buNone/>
              <a:defRPr>
                <a:latin typeface="Bellota Text"/>
                <a:ea typeface="Bellota Text"/>
                <a:cs typeface="Bellota Text"/>
                <a:sym typeface="Bellota Text"/>
              </a:defRPr>
            </a:lvl7pPr>
            <a:lvl8pPr lvl="7">
              <a:spcBef>
                <a:spcPts val="0"/>
              </a:spcBef>
              <a:spcAft>
                <a:spcPts val="0"/>
              </a:spcAft>
              <a:buSzPts val="2800"/>
              <a:buNone/>
              <a:defRPr>
                <a:latin typeface="Bellota Text"/>
                <a:ea typeface="Bellota Text"/>
                <a:cs typeface="Bellota Text"/>
                <a:sym typeface="Bellota Text"/>
              </a:defRPr>
            </a:lvl8pPr>
            <a:lvl9pPr lvl="8">
              <a:spcBef>
                <a:spcPts val="0"/>
              </a:spcBef>
              <a:spcAft>
                <a:spcPts val="0"/>
              </a:spcAft>
              <a:buSzPts val="2800"/>
              <a:buNone/>
              <a:defRPr>
                <a:latin typeface="Bellota Text"/>
                <a:ea typeface="Bellota Text"/>
                <a:cs typeface="Bellota Text"/>
                <a:sym typeface="Bellota Text"/>
              </a:defRPr>
            </a:lvl9pPr>
          </a:lstStyle>
          <a:p>
            <a:endParaRPr/>
          </a:p>
        </p:txBody>
      </p:sp>
      <p:sp>
        <p:nvSpPr>
          <p:cNvPr id="126" name="Google Shape;126;p13"/>
          <p:cNvSpPr txBox="1">
            <a:spLocks noGrp="1"/>
          </p:cNvSpPr>
          <p:nvPr>
            <p:ph type="title" idx="2"/>
          </p:nvPr>
        </p:nvSpPr>
        <p:spPr>
          <a:xfrm>
            <a:off x="5265967" y="1200000"/>
            <a:ext cx="3562800" cy="8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27" name="Google Shape;127;p13"/>
          <p:cNvSpPr txBox="1">
            <a:spLocks noGrp="1"/>
          </p:cNvSpPr>
          <p:nvPr>
            <p:ph type="title" idx="3"/>
          </p:nvPr>
        </p:nvSpPr>
        <p:spPr>
          <a:xfrm>
            <a:off x="3315692" y="4271000"/>
            <a:ext cx="3562800" cy="8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28" name="Google Shape;128;p13"/>
          <p:cNvSpPr txBox="1">
            <a:spLocks noGrp="1"/>
          </p:cNvSpPr>
          <p:nvPr>
            <p:ph type="title" idx="4"/>
          </p:nvPr>
        </p:nvSpPr>
        <p:spPr>
          <a:xfrm>
            <a:off x="7189192" y="2538367"/>
            <a:ext cx="3562800" cy="8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29" name="Google Shape;129;p13"/>
          <p:cNvSpPr txBox="1">
            <a:spLocks noGrp="1"/>
          </p:cNvSpPr>
          <p:nvPr>
            <p:ph type="title" idx="5"/>
          </p:nvPr>
        </p:nvSpPr>
        <p:spPr>
          <a:xfrm>
            <a:off x="7189192" y="4271000"/>
            <a:ext cx="3562800" cy="8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30" name="Google Shape;130;p13"/>
          <p:cNvSpPr txBox="1">
            <a:spLocks noGrp="1"/>
          </p:cNvSpPr>
          <p:nvPr>
            <p:ph type="subTitle" idx="1"/>
          </p:nvPr>
        </p:nvSpPr>
        <p:spPr>
          <a:xfrm>
            <a:off x="3315692" y="3199333"/>
            <a:ext cx="3562800" cy="7572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2133"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13"/>
          <p:cNvSpPr txBox="1">
            <a:spLocks noGrp="1"/>
          </p:cNvSpPr>
          <p:nvPr>
            <p:ph type="subTitle" idx="6"/>
          </p:nvPr>
        </p:nvSpPr>
        <p:spPr>
          <a:xfrm>
            <a:off x="3315692" y="4905500"/>
            <a:ext cx="3562800" cy="7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2" name="Google Shape;132;p13"/>
          <p:cNvSpPr txBox="1">
            <a:spLocks noGrp="1"/>
          </p:cNvSpPr>
          <p:nvPr>
            <p:ph type="subTitle" idx="7"/>
          </p:nvPr>
        </p:nvSpPr>
        <p:spPr>
          <a:xfrm>
            <a:off x="7189192" y="3199333"/>
            <a:ext cx="3562800" cy="7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13"/>
          <p:cNvSpPr txBox="1">
            <a:spLocks noGrp="1"/>
          </p:cNvSpPr>
          <p:nvPr>
            <p:ph type="subTitle" idx="8"/>
          </p:nvPr>
        </p:nvSpPr>
        <p:spPr>
          <a:xfrm>
            <a:off x="7189192" y="4905500"/>
            <a:ext cx="3562800" cy="7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34" name="Google Shape;134;p13"/>
          <p:cNvGrpSpPr/>
          <p:nvPr/>
        </p:nvGrpSpPr>
        <p:grpSpPr>
          <a:xfrm>
            <a:off x="-5625133" y="-5167284"/>
            <a:ext cx="17585004" cy="13815755"/>
            <a:chOff x="-4218850" y="-3875463"/>
            <a:chExt cx="13188753" cy="10361816"/>
          </a:xfrm>
        </p:grpSpPr>
        <p:sp>
          <p:nvSpPr>
            <p:cNvPr id="135" name="Google Shape;135;p13"/>
            <p:cNvSpPr/>
            <p:nvPr/>
          </p:nvSpPr>
          <p:spPr>
            <a:xfrm rot="10800000">
              <a:off x="1726669" y="4502722"/>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rot="10800000">
              <a:off x="8511352" y="2815536"/>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rot="10800000">
              <a:off x="5048830" y="336168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rot="10800000">
              <a:off x="7462800" y="203521"/>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rot="10800000">
              <a:off x="4826005" y="2707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3"/>
            <p:cNvSpPr/>
            <p:nvPr/>
          </p:nvSpPr>
          <p:spPr>
            <a:xfrm rot="10800000">
              <a:off x="8336663" y="4684499"/>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3"/>
            <p:cNvSpPr/>
            <p:nvPr/>
          </p:nvSpPr>
          <p:spPr>
            <a:xfrm rot="-4157629">
              <a:off x="-4481506" y="-1506739"/>
              <a:ext cx="8951334" cy="5624368"/>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6427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Title 1">
  <p:cSld name="Big Title 1">
    <p:spTree>
      <p:nvGrpSpPr>
        <p:cNvPr id="1" name="Shape 142"/>
        <p:cNvGrpSpPr/>
        <p:nvPr/>
      </p:nvGrpSpPr>
      <p:grpSpPr>
        <a:xfrm>
          <a:off x="0" y="0"/>
          <a:ext cx="0" cy="0"/>
          <a:chOff x="0" y="0"/>
          <a:chExt cx="0" cy="0"/>
        </a:xfrm>
      </p:grpSpPr>
      <p:sp>
        <p:nvSpPr>
          <p:cNvPr id="143" name="Google Shape;143;p14"/>
          <p:cNvSpPr txBox="1">
            <a:spLocks noGrp="1"/>
          </p:cNvSpPr>
          <p:nvPr>
            <p:ph type="title"/>
          </p:nvPr>
        </p:nvSpPr>
        <p:spPr>
          <a:xfrm>
            <a:off x="1440000" y="2139817"/>
            <a:ext cx="5430400" cy="10656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14"/>
          <p:cNvSpPr txBox="1">
            <a:spLocks noGrp="1"/>
          </p:cNvSpPr>
          <p:nvPr>
            <p:ph type="subTitle" idx="1"/>
          </p:nvPr>
        </p:nvSpPr>
        <p:spPr>
          <a:xfrm>
            <a:off x="1440000" y="3205400"/>
            <a:ext cx="5430400" cy="222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45" name="Google Shape;145;p14"/>
          <p:cNvGrpSpPr/>
          <p:nvPr/>
        </p:nvGrpSpPr>
        <p:grpSpPr>
          <a:xfrm>
            <a:off x="439667" y="134400"/>
            <a:ext cx="14697245" cy="7738797"/>
            <a:chOff x="329750" y="100800"/>
            <a:chExt cx="11022934" cy="5804098"/>
          </a:xfrm>
        </p:grpSpPr>
        <p:sp>
          <p:nvSpPr>
            <p:cNvPr id="146" name="Google Shape;146;p14"/>
            <p:cNvSpPr/>
            <p:nvPr/>
          </p:nvSpPr>
          <p:spPr>
            <a:xfrm>
              <a:off x="5495313" y="1400664"/>
              <a:ext cx="5857372" cy="4504234"/>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4"/>
            <p:cNvSpPr/>
            <p:nvPr/>
          </p:nvSpPr>
          <p:spPr>
            <a:xfrm>
              <a:off x="1904350" y="471400"/>
              <a:ext cx="983721" cy="9786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4"/>
            <p:cNvSpPr/>
            <p:nvPr/>
          </p:nvSpPr>
          <p:spPr>
            <a:xfrm>
              <a:off x="449963" y="358757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4"/>
            <p:cNvSpPr/>
            <p:nvPr/>
          </p:nvSpPr>
          <p:spPr>
            <a:xfrm>
              <a:off x="3545900" y="3261350"/>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a:off x="4220850" y="171551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a:off x="5712075" y="100800"/>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a:off x="2702900" y="45688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a:off x="5495313" y="257175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4"/>
            <p:cNvSpPr/>
            <p:nvPr/>
          </p:nvSpPr>
          <p:spPr>
            <a:xfrm>
              <a:off x="329750" y="366222"/>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354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5"/>
        <p:cNvGrpSpPr/>
        <p:nvPr/>
      </p:nvGrpSpPr>
      <p:grpSpPr>
        <a:xfrm>
          <a:off x="0" y="0"/>
          <a:ext cx="0" cy="0"/>
          <a:chOff x="0" y="0"/>
          <a:chExt cx="0" cy="0"/>
        </a:xfrm>
      </p:grpSpPr>
      <p:grpSp>
        <p:nvGrpSpPr>
          <p:cNvPr id="156" name="Google Shape;156;p15"/>
          <p:cNvGrpSpPr/>
          <p:nvPr/>
        </p:nvGrpSpPr>
        <p:grpSpPr>
          <a:xfrm>
            <a:off x="-3719846" y="-3172430"/>
            <a:ext cx="19632276" cy="14690287"/>
            <a:chOff x="-2789885" y="-2379323"/>
            <a:chExt cx="14724207" cy="11017715"/>
          </a:xfrm>
        </p:grpSpPr>
        <p:sp>
          <p:nvSpPr>
            <p:cNvPr id="157" name="Google Shape;157;p15"/>
            <p:cNvSpPr/>
            <p:nvPr/>
          </p:nvSpPr>
          <p:spPr>
            <a:xfrm>
              <a:off x="720001" y="766835"/>
              <a:ext cx="856877" cy="85251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5"/>
            <p:cNvSpPr/>
            <p:nvPr/>
          </p:nvSpPr>
          <p:spPr>
            <a:xfrm>
              <a:off x="5280100" y="96181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5"/>
            <p:cNvSpPr/>
            <p:nvPr/>
          </p:nvSpPr>
          <p:spPr>
            <a:xfrm>
              <a:off x="5013325" y="4056188"/>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5"/>
            <p:cNvSpPr/>
            <p:nvPr/>
          </p:nvSpPr>
          <p:spPr>
            <a:xfrm>
              <a:off x="7377825" y="3394963"/>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5"/>
            <p:cNvSpPr/>
            <p:nvPr/>
          </p:nvSpPr>
          <p:spPr>
            <a:xfrm>
              <a:off x="2805225" y="3563160"/>
              <a:ext cx="201971" cy="20092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5"/>
            <p:cNvSpPr/>
            <p:nvPr/>
          </p:nvSpPr>
          <p:spPr>
            <a:xfrm rot="1810266">
              <a:off x="-2111153" y="3103354"/>
              <a:ext cx="6003018" cy="4319085"/>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5"/>
            <p:cNvSpPr/>
            <p:nvPr/>
          </p:nvSpPr>
          <p:spPr>
            <a:xfrm rot="1810259">
              <a:off x="5967901" y="-1293548"/>
              <a:ext cx="5360352" cy="385669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5"/>
          <p:cNvSpPr txBox="1">
            <a:spLocks noGrp="1"/>
          </p:cNvSpPr>
          <p:nvPr>
            <p:ph type="title"/>
          </p:nvPr>
        </p:nvSpPr>
        <p:spPr>
          <a:xfrm>
            <a:off x="4009600" y="4089633"/>
            <a:ext cx="4172800" cy="7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3467"/>
            </a:lvl1pPr>
            <a:lvl2pPr lvl="1" rtl="0">
              <a:spcBef>
                <a:spcPts val="0"/>
              </a:spcBef>
              <a:spcAft>
                <a:spcPts val="0"/>
              </a:spcAft>
              <a:buSzPts val="2000"/>
              <a:buFont typeface="Caveat"/>
              <a:buNone/>
              <a:defRPr sz="2667">
                <a:latin typeface="Caveat"/>
                <a:ea typeface="Caveat"/>
                <a:cs typeface="Caveat"/>
                <a:sym typeface="Caveat"/>
              </a:defRPr>
            </a:lvl2pPr>
            <a:lvl3pPr lvl="2" rtl="0">
              <a:spcBef>
                <a:spcPts val="0"/>
              </a:spcBef>
              <a:spcAft>
                <a:spcPts val="0"/>
              </a:spcAft>
              <a:buSzPts val="2000"/>
              <a:buFont typeface="Caveat"/>
              <a:buNone/>
              <a:defRPr sz="2667">
                <a:latin typeface="Caveat"/>
                <a:ea typeface="Caveat"/>
                <a:cs typeface="Caveat"/>
                <a:sym typeface="Caveat"/>
              </a:defRPr>
            </a:lvl3pPr>
            <a:lvl4pPr lvl="3" rtl="0">
              <a:spcBef>
                <a:spcPts val="0"/>
              </a:spcBef>
              <a:spcAft>
                <a:spcPts val="0"/>
              </a:spcAft>
              <a:buSzPts val="2000"/>
              <a:buFont typeface="Caveat"/>
              <a:buNone/>
              <a:defRPr sz="2667">
                <a:latin typeface="Caveat"/>
                <a:ea typeface="Caveat"/>
                <a:cs typeface="Caveat"/>
                <a:sym typeface="Caveat"/>
              </a:defRPr>
            </a:lvl4pPr>
            <a:lvl5pPr lvl="4" rtl="0">
              <a:spcBef>
                <a:spcPts val="0"/>
              </a:spcBef>
              <a:spcAft>
                <a:spcPts val="0"/>
              </a:spcAft>
              <a:buSzPts val="2000"/>
              <a:buFont typeface="Caveat"/>
              <a:buNone/>
              <a:defRPr sz="2667">
                <a:latin typeface="Caveat"/>
                <a:ea typeface="Caveat"/>
                <a:cs typeface="Caveat"/>
                <a:sym typeface="Caveat"/>
              </a:defRPr>
            </a:lvl5pPr>
            <a:lvl6pPr lvl="5" rtl="0">
              <a:spcBef>
                <a:spcPts val="0"/>
              </a:spcBef>
              <a:spcAft>
                <a:spcPts val="0"/>
              </a:spcAft>
              <a:buSzPts val="2000"/>
              <a:buFont typeface="Caveat"/>
              <a:buNone/>
              <a:defRPr sz="2667">
                <a:latin typeface="Caveat"/>
                <a:ea typeface="Caveat"/>
                <a:cs typeface="Caveat"/>
                <a:sym typeface="Caveat"/>
              </a:defRPr>
            </a:lvl6pPr>
            <a:lvl7pPr lvl="6" rtl="0">
              <a:spcBef>
                <a:spcPts val="0"/>
              </a:spcBef>
              <a:spcAft>
                <a:spcPts val="0"/>
              </a:spcAft>
              <a:buSzPts val="2000"/>
              <a:buFont typeface="Caveat"/>
              <a:buNone/>
              <a:defRPr sz="2667">
                <a:latin typeface="Caveat"/>
                <a:ea typeface="Caveat"/>
                <a:cs typeface="Caveat"/>
                <a:sym typeface="Caveat"/>
              </a:defRPr>
            </a:lvl7pPr>
            <a:lvl8pPr lvl="7" rtl="0">
              <a:spcBef>
                <a:spcPts val="0"/>
              </a:spcBef>
              <a:spcAft>
                <a:spcPts val="0"/>
              </a:spcAft>
              <a:buSzPts val="2000"/>
              <a:buFont typeface="Caveat"/>
              <a:buNone/>
              <a:defRPr sz="2667">
                <a:latin typeface="Caveat"/>
                <a:ea typeface="Caveat"/>
                <a:cs typeface="Caveat"/>
                <a:sym typeface="Caveat"/>
              </a:defRPr>
            </a:lvl8pPr>
            <a:lvl9pPr lvl="8" rtl="0">
              <a:spcBef>
                <a:spcPts val="0"/>
              </a:spcBef>
              <a:spcAft>
                <a:spcPts val="0"/>
              </a:spcAft>
              <a:buSzPts val="2000"/>
              <a:buFont typeface="Caveat"/>
              <a:buNone/>
              <a:defRPr sz="2667">
                <a:latin typeface="Caveat"/>
                <a:ea typeface="Caveat"/>
                <a:cs typeface="Caveat"/>
                <a:sym typeface="Caveat"/>
              </a:defRPr>
            </a:lvl9pPr>
          </a:lstStyle>
          <a:p>
            <a:endParaRPr/>
          </a:p>
        </p:txBody>
      </p:sp>
      <p:sp>
        <p:nvSpPr>
          <p:cNvPr id="165" name="Google Shape;165;p15"/>
          <p:cNvSpPr txBox="1">
            <a:spLocks noGrp="1"/>
          </p:cNvSpPr>
          <p:nvPr>
            <p:ph type="subTitle" idx="1"/>
          </p:nvPr>
        </p:nvSpPr>
        <p:spPr>
          <a:xfrm>
            <a:off x="1634800" y="2230897"/>
            <a:ext cx="8922400" cy="185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32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37135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
        <p:cNvGrpSpPr/>
        <p:nvPr/>
      </p:nvGrpSpPr>
      <p:grpSpPr>
        <a:xfrm>
          <a:off x="0" y="0"/>
          <a:ext cx="0" cy="0"/>
          <a:chOff x="0" y="0"/>
          <a:chExt cx="0" cy="0"/>
        </a:xfrm>
      </p:grpSpPr>
      <p:sp>
        <p:nvSpPr>
          <p:cNvPr id="167" name="Google Shape;167;p16"/>
          <p:cNvSpPr txBox="1">
            <a:spLocks noGrp="1"/>
          </p:cNvSpPr>
          <p:nvPr>
            <p:ph type="title"/>
          </p:nvPr>
        </p:nvSpPr>
        <p:spPr>
          <a:xfrm>
            <a:off x="3768000" y="1200000"/>
            <a:ext cx="4656000" cy="1201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34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 name="Google Shape;168;p16"/>
          <p:cNvSpPr txBox="1">
            <a:spLocks noGrp="1"/>
          </p:cNvSpPr>
          <p:nvPr>
            <p:ph type="subTitle" idx="1"/>
          </p:nvPr>
        </p:nvSpPr>
        <p:spPr>
          <a:xfrm>
            <a:off x="3768000" y="2619033"/>
            <a:ext cx="5199600" cy="2500400"/>
          </a:xfrm>
          <a:prstGeom prst="rect">
            <a:avLst/>
          </a:prstGeom>
        </p:spPr>
        <p:txBody>
          <a:bodyPr spcFirstLastPara="1" wrap="square" lIns="91425" tIns="91425" rIns="91425" bIns="91425" anchor="t" anchorCtr="0">
            <a:noAutofit/>
          </a:bodyPr>
          <a:lstStyle>
            <a:lvl1pPr lvl="0">
              <a:spcBef>
                <a:spcPts val="1333"/>
              </a:spcBef>
              <a:spcAft>
                <a:spcPts val="0"/>
              </a:spcAft>
              <a:buClr>
                <a:schemeClr val="dk2"/>
              </a:buClr>
              <a:buSzPts val="1600"/>
              <a:buChar char="●"/>
              <a:defRPr sz="2133" b="0"/>
            </a:lvl1pPr>
            <a:lvl2pPr lvl="1">
              <a:spcBef>
                <a:spcPts val="0"/>
              </a:spcBef>
              <a:spcAft>
                <a:spcPts val="0"/>
              </a:spcAft>
              <a:buSzPts val="1600"/>
              <a:buChar char="○"/>
              <a:defRPr sz="2133"/>
            </a:lvl2pPr>
            <a:lvl3pPr lvl="2">
              <a:spcBef>
                <a:spcPts val="0"/>
              </a:spcBef>
              <a:spcAft>
                <a:spcPts val="0"/>
              </a:spcAft>
              <a:buSzPts val="1600"/>
              <a:buChar char="■"/>
              <a:defRPr sz="2133"/>
            </a:lvl3pPr>
            <a:lvl4pPr lvl="3">
              <a:spcBef>
                <a:spcPts val="0"/>
              </a:spcBef>
              <a:spcAft>
                <a:spcPts val="0"/>
              </a:spcAft>
              <a:buSzPts val="1600"/>
              <a:buChar char="●"/>
              <a:defRPr sz="2133"/>
            </a:lvl4pPr>
            <a:lvl5pPr lvl="4">
              <a:spcBef>
                <a:spcPts val="0"/>
              </a:spcBef>
              <a:spcAft>
                <a:spcPts val="0"/>
              </a:spcAft>
              <a:buSzPts val="1600"/>
              <a:buChar char="○"/>
              <a:defRPr sz="2133"/>
            </a:lvl5pPr>
            <a:lvl6pPr lvl="5">
              <a:spcBef>
                <a:spcPts val="0"/>
              </a:spcBef>
              <a:spcAft>
                <a:spcPts val="0"/>
              </a:spcAft>
              <a:buSzPts val="1600"/>
              <a:buChar char="■"/>
              <a:defRPr sz="2133"/>
            </a:lvl6pPr>
            <a:lvl7pPr lvl="6">
              <a:spcBef>
                <a:spcPts val="0"/>
              </a:spcBef>
              <a:spcAft>
                <a:spcPts val="0"/>
              </a:spcAft>
              <a:buSzPts val="1600"/>
              <a:buChar char="●"/>
              <a:defRPr sz="2133"/>
            </a:lvl7pPr>
            <a:lvl8pPr lvl="7">
              <a:spcBef>
                <a:spcPts val="0"/>
              </a:spcBef>
              <a:spcAft>
                <a:spcPts val="0"/>
              </a:spcAft>
              <a:buSzPts val="1600"/>
              <a:buChar char="○"/>
              <a:defRPr sz="2133"/>
            </a:lvl8pPr>
            <a:lvl9pPr lvl="8">
              <a:spcBef>
                <a:spcPts val="0"/>
              </a:spcBef>
              <a:spcAft>
                <a:spcPts val="0"/>
              </a:spcAft>
              <a:buSzPts val="1600"/>
              <a:buChar char="■"/>
              <a:defRPr sz="2133"/>
            </a:lvl9pPr>
          </a:lstStyle>
          <a:p>
            <a:endParaRPr/>
          </a:p>
        </p:txBody>
      </p:sp>
      <p:grpSp>
        <p:nvGrpSpPr>
          <p:cNvPr id="169" name="Google Shape;169;p16"/>
          <p:cNvGrpSpPr/>
          <p:nvPr/>
        </p:nvGrpSpPr>
        <p:grpSpPr>
          <a:xfrm>
            <a:off x="-6410470" y="-5161306"/>
            <a:ext cx="23298497" cy="14456803"/>
            <a:chOff x="-4807853" y="-3870979"/>
            <a:chExt cx="17473873" cy="10842602"/>
          </a:xfrm>
        </p:grpSpPr>
        <p:sp>
          <p:nvSpPr>
            <p:cNvPr id="170" name="Google Shape;170;p16"/>
            <p:cNvSpPr/>
            <p:nvPr/>
          </p:nvSpPr>
          <p:spPr>
            <a:xfrm rot="6093530">
              <a:off x="-4429421" y="-326724"/>
              <a:ext cx="6976189" cy="6466339"/>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6"/>
            <p:cNvSpPr/>
            <p:nvPr/>
          </p:nvSpPr>
          <p:spPr>
            <a:xfrm rot="10800000">
              <a:off x="7933274" y="2175057"/>
              <a:ext cx="793297" cy="78924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6"/>
            <p:cNvSpPr/>
            <p:nvPr/>
          </p:nvSpPr>
          <p:spPr>
            <a:xfrm rot="10800000">
              <a:off x="8296487" y="4239347"/>
              <a:ext cx="662424" cy="65905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6"/>
            <p:cNvSpPr/>
            <p:nvPr/>
          </p:nvSpPr>
          <p:spPr>
            <a:xfrm rot="10800000">
              <a:off x="1925932" y="4971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6"/>
            <p:cNvSpPr/>
            <p:nvPr/>
          </p:nvSpPr>
          <p:spPr>
            <a:xfrm rot="10800000">
              <a:off x="2240519" y="4655314"/>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6"/>
            <p:cNvSpPr/>
            <p:nvPr/>
          </p:nvSpPr>
          <p:spPr>
            <a:xfrm rot="10800000">
              <a:off x="5982105" y="292211"/>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6"/>
            <p:cNvSpPr/>
            <p:nvPr/>
          </p:nvSpPr>
          <p:spPr>
            <a:xfrm rot="10800000">
              <a:off x="6827080" y="44103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6"/>
            <p:cNvSpPr/>
            <p:nvPr/>
          </p:nvSpPr>
          <p:spPr>
            <a:xfrm rot="3074546">
              <a:off x="6570605" y="-2447611"/>
              <a:ext cx="5573970" cy="401046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6"/>
            <p:cNvSpPr/>
            <p:nvPr/>
          </p:nvSpPr>
          <p:spPr>
            <a:xfrm rot="10800000">
              <a:off x="4499948" y="4457695"/>
              <a:ext cx="566352" cy="56350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504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9"/>
        <p:cNvGrpSpPr/>
        <p:nvPr/>
      </p:nvGrpSpPr>
      <p:grpSpPr>
        <a:xfrm>
          <a:off x="0" y="0"/>
          <a:ext cx="0" cy="0"/>
          <a:chOff x="0" y="0"/>
          <a:chExt cx="0" cy="0"/>
        </a:xfrm>
      </p:grpSpPr>
      <p:grpSp>
        <p:nvGrpSpPr>
          <p:cNvPr id="180" name="Google Shape;180;p17"/>
          <p:cNvGrpSpPr/>
          <p:nvPr/>
        </p:nvGrpSpPr>
        <p:grpSpPr>
          <a:xfrm>
            <a:off x="-2143541" y="-2421512"/>
            <a:ext cx="19664372" cy="12239867"/>
            <a:chOff x="-1607656" y="-1816134"/>
            <a:chExt cx="14748279" cy="9179900"/>
          </a:xfrm>
        </p:grpSpPr>
        <p:sp>
          <p:nvSpPr>
            <p:cNvPr id="181" name="Google Shape;181;p17"/>
            <p:cNvSpPr/>
            <p:nvPr/>
          </p:nvSpPr>
          <p:spPr>
            <a:xfrm rot="6332216">
              <a:off x="-1693826" y="-920397"/>
              <a:ext cx="4079058" cy="2920814"/>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rot="-78">
              <a:off x="6895444" y="-59270"/>
              <a:ext cx="6245179" cy="3654055"/>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7"/>
            <p:cNvSpPr/>
            <p:nvPr/>
          </p:nvSpPr>
          <p:spPr>
            <a:xfrm rot="-90">
              <a:off x="4026919" y="4442916"/>
              <a:ext cx="5403787"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7"/>
            <p:cNvSpPr/>
            <p:nvPr/>
          </p:nvSpPr>
          <p:spPr>
            <a:xfrm rot="10800000">
              <a:off x="5477917" y="188375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7"/>
            <p:cNvSpPr/>
            <p:nvPr/>
          </p:nvSpPr>
          <p:spPr>
            <a:xfrm rot="10800000">
              <a:off x="1843607" y="1024322"/>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7"/>
            <p:cNvSpPr/>
            <p:nvPr/>
          </p:nvSpPr>
          <p:spPr>
            <a:xfrm rot="10800000">
              <a:off x="356356" y="4666201"/>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7"/>
            <p:cNvSpPr/>
            <p:nvPr/>
          </p:nvSpPr>
          <p:spPr>
            <a:xfrm rot="10800000">
              <a:off x="4959880" y="41913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7"/>
            <p:cNvSpPr/>
            <p:nvPr/>
          </p:nvSpPr>
          <p:spPr>
            <a:xfrm rot="10800000">
              <a:off x="7736539" y="3758055"/>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7"/>
            <p:cNvSpPr/>
            <p:nvPr/>
          </p:nvSpPr>
          <p:spPr>
            <a:xfrm rot="10800000">
              <a:off x="6967249" y="210246"/>
              <a:ext cx="693274" cy="6897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 name="Google Shape;190;p17"/>
          <p:cNvSpPr txBox="1">
            <a:spLocks noGrp="1"/>
          </p:cNvSpPr>
          <p:nvPr>
            <p:ph type="title"/>
          </p:nvPr>
        </p:nvSpPr>
        <p:spPr>
          <a:xfrm>
            <a:off x="2111600" y="1198885"/>
            <a:ext cx="796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91" name="Google Shape;191;p17"/>
          <p:cNvSpPr txBox="1">
            <a:spLocks noGrp="1"/>
          </p:cNvSpPr>
          <p:nvPr>
            <p:ph type="subTitle" idx="1"/>
          </p:nvPr>
        </p:nvSpPr>
        <p:spPr>
          <a:xfrm>
            <a:off x="6096000" y="3192000"/>
            <a:ext cx="3984400" cy="160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202890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92"/>
        <p:cNvGrpSpPr/>
        <p:nvPr/>
      </p:nvGrpSpPr>
      <p:grpSpPr>
        <a:xfrm>
          <a:off x="0" y="0"/>
          <a:ext cx="0" cy="0"/>
          <a:chOff x="0" y="0"/>
          <a:chExt cx="0" cy="0"/>
        </a:xfrm>
      </p:grpSpPr>
      <p:sp>
        <p:nvSpPr>
          <p:cNvPr id="193" name="Google Shape;193;p18"/>
          <p:cNvSpPr txBox="1">
            <a:spLocks noGrp="1"/>
          </p:cNvSpPr>
          <p:nvPr>
            <p:ph type="title"/>
          </p:nvPr>
        </p:nvSpPr>
        <p:spPr>
          <a:xfrm>
            <a:off x="2111600" y="1199679"/>
            <a:ext cx="796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94" name="Google Shape;194;p18"/>
          <p:cNvSpPr txBox="1">
            <a:spLocks noGrp="1"/>
          </p:cNvSpPr>
          <p:nvPr>
            <p:ph type="subTitle" idx="1"/>
          </p:nvPr>
        </p:nvSpPr>
        <p:spPr>
          <a:xfrm flipH="1">
            <a:off x="2111600" y="3192000"/>
            <a:ext cx="3984400" cy="158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b="0">
                <a:solidFill>
                  <a:schemeClr val="dk1"/>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195" name="Google Shape;195;p18"/>
          <p:cNvGrpSpPr/>
          <p:nvPr/>
        </p:nvGrpSpPr>
        <p:grpSpPr>
          <a:xfrm>
            <a:off x="-5300841" y="-2421512"/>
            <a:ext cx="19664372" cy="12239867"/>
            <a:chOff x="-3975631" y="-1816134"/>
            <a:chExt cx="14748279" cy="9179900"/>
          </a:xfrm>
        </p:grpSpPr>
        <p:sp>
          <p:nvSpPr>
            <p:cNvPr id="196" name="Google Shape;196;p18"/>
            <p:cNvSpPr/>
            <p:nvPr/>
          </p:nvSpPr>
          <p:spPr>
            <a:xfrm rot="-6332216" flipH="1">
              <a:off x="6779759" y="-920397"/>
              <a:ext cx="4079058" cy="2920814"/>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8"/>
            <p:cNvSpPr/>
            <p:nvPr/>
          </p:nvSpPr>
          <p:spPr>
            <a:xfrm rot="78" flipH="1">
              <a:off x="-3975631" y="-59270"/>
              <a:ext cx="6245179" cy="3654055"/>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8"/>
            <p:cNvSpPr/>
            <p:nvPr/>
          </p:nvSpPr>
          <p:spPr>
            <a:xfrm rot="90" flipH="1">
              <a:off x="-265714" y="4442916"/>
              <a:ext cx="5403787"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8"/>
            <p:cNvSpPr/>
            <p:nvPr/>
          </p:nvSpPr>
          <p:spPr>
            <a:xfrm rot="10800000" flipH="1">
              <a:off x="3417327" y="188375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8"/>
            <p:cNvSpPr/>
            <p:nvPr/>
          </p:nvSpPr>
          <p:spPr>
            <a:xfrm rot="10800000" flipH="1">
              <a:off x="6781314" y="1024322"/>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8"/>
            <p:cNvSpPr/>
            <p:nvPr/>
          </p:nvSpPr>
          <p:spPr>
            <a:xfrm rot="10800000" flipH="1">
              <a:off x="8516557" y="4666201"/>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8"/>
            <p:cNvSpPr/>
            <p:nvPr/>
          </p:nvSpPr>
          <p:spPr>
            <a:xfrm rot="10800000" flipH="1">
              <a:off x="4042162" y="41913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8"/>
            <p:cNvSpPr/>
            <p:nvPr/>
          </p:nvSpPr>
          <p:spPr>
            <a:xfrm rot="10800000" flipH="1">
              <a:off x="394524" y="3758055"/>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8"/>
            <p:cNvSpPr/>
            <p:nvPr/>
          </p:nvSpPr>
          <p:spPr>
            <a:xfrm rot="10800000" flipH="1">
              <a:off x="1504469" y="210246"/>
              <a:ext cx="693274" cy="6897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8838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5"/>
        <p:cNvGrpSpPr/>
        <p:nvPr/>
      </p:nvGrpSpPr>
      <p:grpSpPr>
        <a:xfrm>
          <a:off x="0" y="0"/>
          <a:ext cx="0" cy="0"/>
          <a:chOff x="0" y="0"/>
          <a:chExt cx="0" cy="0"/>
        </a:xfrm>
      </p:grpSpPr>
      <p:grpSp>
        <p:nvGrpSpPr>
          <p:cNvPr id="206" name="Google Shape;206;p19"/>
          <p:cNvGrpSpPr/>
          <p:nvPr/>
        </p:nvGrpSpPr>
        <p:grpSpPr>
          <a:xfrm>
            <a:off x="-2024726" y="34228"/>
            <a:ext cx="14151283" cy="9951571"/>
            <a:chOff x="-1518544" y="25671"/>
            <a:chExt cx="10613462" cy="7463678"/>
          </a:xfrm>
        </p:grpSpPr>
        <p:sp>
          <p:nvSpPr>
            <p:cNvPr id="207" name="Google Shape;207;p19"/>
            <p:cNvSpPr/>
            <p:nvPr/>
          </p:nvSpPr>
          <p:spPr>
            <a:xfrm rot="-9511403">
              <a:off x="-1096056" y="2911548"/>
              <a:ext cx="6416994" cy="3525450"/>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9"/>
            <p:cNvSpPr/>
            <p:nvPr/>
          </p:nvSpPr>
          <p:spPr>
            <a:xfrm>
              <a:off x="8554847" y="1209004"/>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9"/>
            <p:cNvSpPr/>
            <p:nvPr/>
          </p:nvSpPr>
          <p:spPr>
            <a:xfrm>
              <a:off x="5773641" y="291450"/>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9"/>
            <p:cNvSpPr/>
            <p:nvPr/>
          </p:nvSpPr>
          <p:spPr>
            <a:xfrm>
              <a:off x="3295346" y="437943"/>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9"/>
            <p:cNvSpPr/>
            <p:nvPr/>
          </p:nvSpPr>
          <p:spPr>
            <a:xfrm>
              <a:off x="81644" y="25671"/>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9"/>
            <p:cNvSpPr/>
            <p:nvPr/>
          </p:nvSpPr>
          <p:spPr>
            <a:xfrm>
              <a:off x="2815577" y="2698751"/>
              <a:ext cx="642728" cy="63944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9"/>
            <p:cNvSpPr/>
            <p:nvPr/>
          </p:nvSpPr>
          <p:spPr>
            <a:xfrm>
              <a:off x="8513091" y="4163000"/>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9"/>
            <p:cNvSpPr/>
            <p:nvPr/>
          </p:nvSpPr>
          <p:spPr>
            <a:xfrm>
              <a:off x="2557496" y="2239668"/>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 name="Google Shape;215;p19"/>
          <p:cNvSpPr txBox="1">
            <a:spLocks noGrp="1"/>
          </p:cNvSpPr>
          <p:nvPr>
            <p:ph type="title"/>
          </p:nvPr>
        </p:nvSpPr>
        <p:spPr>
          <a:xfrm>
            <a:off x="1440000" y="1200007"/>
            <a:ext cx="4656000" cy="1998400"/>
          </a:xfrm>
          <a:prstGeom prst="rect">
            <a:avLst/>
          </a:prstGeom>
        </p:spPr>
        <p:txBody>
          <a:bodyPr spcFirstLastPara="1" wrap="square" lIns="91425" tIns="91425" rIns="91425" bIns="91425" anchor="t" anchorCtr="0">
            <a:noAutofit/>
          </a:bodyPr>
          <a:lstStyle>
            <a:lvl1pPr lvl="0" algn="r">
              <a:spcBef>
                <a:spcPts val="0"/>
              </a:spcBef>
              <a:spcAft>
                <a:spcPts val="0"/>
              </a:spcAft>
              <a:buSzPts val="2600"/>
              <a:buNone/>
              <a:defRPr sz="3467"/>
            </a:lvl1pPr>
            <a:lvl2pPr lvl="1">
              <a:spcBef>
                <a:spcPts val="0"/>
              </a:spcBef>
              <a:spcAft>
                <a:spcPts val="0"/>
              </a:spcAft>
              <a:buSzPts val="2800"/>
              <a:buNone/>
              <a:defRPr>
                <a:latin typeface="Bellota Text"/>
                <a:ea typeface="Bellota Text"/>
                <a:cs typeface="Bellota Text"/>
                <a:sym typeface="Bellota Text"/>
              </a:defRPr>
            </a:lvl2pPr>
            <a:lvl3pPr lvl="2">
              <a:spcBef>
                <a:spcPts val="0"/>
              </a:spcBef>
              <a:spcAft>
                <a:spcPts val="0"/>
              </a:spcAft>
              <a:buSzPts val="2800"/>
              <a:buNone/>
              <a:defRPr>
                <a:latin typeface="Bellota Text"/>
                <a:ea typeface="Bellota Text"/>
                <a:cs typeface="Bellota Text"/>
                <a:sym typeface="Bellota Text"/>
              </a:defRPr>
            </a:lvl3pPr>
            <a:lvl4pPr lvl="3">
              <a:spcBef>
                <a:spcPts val="0"/>
              </a:spcBef>
              <a:spcAft>
                <a:spcPts val="0"/>
              </a:spcAft>
              <a:buSzPts val="2800"/>
              <a:buNone/>
              <a:defRPr>
                <a:latin typeface="Bellota Text"/>
                <a:ea typeface="Bellota Text"/>
                <a:cs typeface="Bellota Text"/>
                <a:sym typeface="Bellota Text"/>
              </a:defRPr>
            </a:lvl4pPr>
            <a:lvl5pPr lvl="4">
              <a:spcBef>
                <a:spcPts val="0"/>
              </a:spcBef>
              <a:spcAft>
                <a:spcPts val="0"/>
              </a:spcAft>
              <a:buSzPts val="2800"/>
              <a:buNone/>
              <a:defRPr>
                <a:latin typeface="Bellota Text"/>
                <a:ea typeface="Bellota Text"/>
                <a:cs typeface="Bellota Text"/>
                <a:sym typeface="Bellota Text"/>
              </a:defRPr>
            </a:lvl5pPr>
            <a:lvl6pPr lvl="5">
              <a:spcBef>
                <a:spcPts val="0"/>
              </a:spcBef>
              <a:spcAft>
                <a:spcPts val="0"/>
              </a:spcAft>
              <a:buSzPts val="2800"/>
              <a:buNone/>
              <a:defRPr>
                <a:latin typeface="Bellota Text"/>
                <a:ea typeface="Bellota Text"/>
                <a:cs typeface="Bellota Text"/>
                <a:sym typeface="Bellota Text"/>
              </a:defRPr>
            </a:lvl6pPr>
            <a:lvl7pPr lvl="6">
              <a:spcBef>
                <a:spcPts val="0"/>
              </a:spcBef>
              <a:spcAft>
                <a:spcPts val="0"/>
              </a:spcAft>
              <a:buSzPts val="2800"/>
              <a:buNone/>
              <a:defRPr>
                <a:latin typeface="Bellota Text"/>
                <a:ea typeface="Bellota Text"/>
                <a:cs typeface="Bellota Text"/>
                <a:sym typeface="Bellota Text"/>
              </a:defRPr>
            </a:lvl7pPr>
            <a:lvl8pPr lvl="7">
              <a:spcBef>
                <a:spcPts val="0"/>
              </a:spcBef>
              <a:spcAft>
                <a:spcPts val="0"/>
              </a:spcAft>
              <a:buSzPts val="2800"/>
              <a:buNone/>
              <a:defRPr>
                <a:latin typeface="Bellota Text"/>
                <a:ea typeface="Bellota Text"/>
                <a:cs typeface="Bellota Text"/>
                <a:sym typeface="Bellota Text"/>
              </a:defRPr>
            </a:lvl8pPr>
            <a:lvl9pPr lvl="8">
              <a:spcBef>
                <a:spcPts val="0"/>
              </a:spcBef>
              <a:spcAft>
                <a:spcPts val="0"/>
              </a:spcAft>
              <a:buSzPts val="2800"/>
              <a:buNone/>
              <a:defRPr>
                <a:latin typeface="Bellota Text"/>
                <a:ea typeface="Bellota Text"/>
                <a:cs typeface="Bellota Text"/>
                <a:sym typeface="Bellota Text"/>
              </a:defRPr>
            </a:lvl9pPr>
          </a:lstStyle>
          <a:p>
            <a:endParaRPr/>
          </a:p>
        </p:txBody>
      </p:sp>
      <p:sp>
        <p:nvSpPr>
          <p:cNvPr id="216" name="Google Shape;216;p19"/>
          <p:cNvSpPr txBox="1">
            <a:spLocks noGrp="1"/>
          </p:cNvSpPr>
          <p:nvPr>
            <p:ph type="subTitle" idx="1"/>
          </p:nvPr>
        </p:nvSpPr>
        <p:spPr>
          <a:xfrm>
            <a:off x="7254200" y="1612000"/>
            <a:ext cx="31652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7" name="Google Shape;217;p19"/>
          <p:cNvSpPr txBox="1">
            <a:spLocks noGrp="1"/>
          </p:cNvSpPr>
          <p:nvPr>
            <p:ph type="subTitle" idx="2"/>
          </p:nvPr>
        </p:nvSpPr>
        <p:spPr>
          <a:xfrm>
            <a:off x="7254200" y="1200000"/>
            <a:ext cx="3395600" cy="41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8" name="Google Shape;218;p19"/>
          <p:cNvSpPr txBox="1">
            <a:spLocks noGrp="1"/>
          </p:cNvSpPr>
          <p:nvPr>
            <p:ph type="subTitle" idx="3"/>
          </p:nvPr>
        </p:nvSpPr>
        <p:spPr>
          <a:xfrm>
            <a:off x="7254200" y="3383917"/>
            <a:ext cx="31652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9" name="Google Shape;219;p19"/>
          <p:cNvSpPr txBox="1">
            <a:spLocks noGrp="1"/>
          </p:cNvSpPr>
          <p:nvPr>
            <p:ph type="subTitle" idx="4"/>
          </p:nvPr>
        </p:nvSpPr>
        <p:spPr>
          <a:xfrm>
            <a:off x="7254200" y="2971900"/>
            <a:ext cx="3395600" cy="41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0" name="Google Shape;220;p19"/>
          <p:cNvSpPr txBox="1">
            <a:spLocks noGrp="1"/>
          </p:cNvSpPr>
          <p:nvPr>
            <p:ph type="subTitle" idx="5"/>
          </p:nvPr>
        </p:nvSpPr>
        <p:spPr>
          <a:xfrm>
            <a:off x="7254200" y="5155833"/>
            <a:ext cx="31652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p19"/>
          <p:cNvSpPr txBox="1">
            <a:spLocks noGrp="1"/>
          </p:cNvSpPr>
          <p:nvPr>
            <p:ph type="subTitle" idx="6"/>
          </p:nvPr>
        </p:nvSpPr>
        <p:spPr>
          <a:xfrm>
            <a:off x="7254200" y="4743833"/>
            <a:ext cx="3395600" cy="41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37346097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2"/>
        <p:cNvGrpSpPr/>
        <p:nvPr/>
      </p:nvGrpSpPr>
      <p:grpSpPr>
        <a:xfrm>
          <a:off x="0" y="0"/>
          <a:ext cx="0" cy="0"/>
          <a:chOff x="0" y="0"/>
          <a:chExt cx="0" cy="0"/>
        </a:xfrm>
      </p:grpSpPr>
      <p:sp>
        <p:nvSpPr>
          <p:cNvPr id="223" name="Google Shape;223;p20"/>
          <p:cNvSpPr txBox="1">
            <a:spLocks noGrp="1"/>
          </p:cNvSpPr>
          <p:nvPr>
            <p:ph type="title"/>
          </p:nvPr>
        </p:nvSpPr>
        <p:spPr>
          <a:xfrm>
            <a:off x="2111600" y="1198768"/>
            <a:ext cx="796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grpSp>
        <p:nvGrpSpPr>
          <p:cNvPr id="224" name="Google Shape;224;p20"/>
          <p:cNvGrpSpPr/>
          <p:nvPr/>
        </p:nvGrpSpPr>
        <p:grpSpPr>
          <a:xfrm>
            <a:off x="-2772606" y="-3164401"/>
            <a:ext cx="17530639" cy="9728897"/>
            <a:chOff x="-2079455" y="-2373301"/>
            <a:chExt cx="13147979" cy="7296673"/>
          </a:xfrm>
        </p:grpSpPr>
        <p:sp>
          <p:nvSpPr>
            <p:cNvPr id="225" name="Google Shape;225;p20"/>
            <p:cNvSpPr/>
            <p:nvPr/>
          </p:nvSpPr>
          <p:spPr>
            <a:xfrm rot="-5732481">
              <a:off x="-2010821" y="-2037371"/>
              <a:ext cx="4543485" cy="4261931"/>
            </a:xfrm>
            <a:custGeom>
              <a:avLst/>
              <a:gdLst/>
              <a:ahLst/>
              <a:cxnLst/>
              <a:rect l="l" t="t" r="r" b="b"/>
              <a:pathLst>
                <a:path w="49631" h="47249" extrusionOk="0">
                  <a:moveTo>
                    <a:pt x="22101" y="1"/>
                  </a:moveTo>
                  <a:lnTo>
                    <a:pt x="20624" y="144"/>
                  </a:lnTo>
                  <a:lnTo>
                    <a:pt x="19243" y="453"/>
                  </a:lnTo>
                  <a:lnTo>
                    <a:pt x="18028" y="930"/>
                  </a:lnTo>
                  <a:lnTo>
                    <a:pt x="17028" y="1620"/>
                  </a:lnTo>
                  <a:lnTo>
                    <a:pt x="16266" y="2478"/>
                  </a:lnTo>
                  <a:lnTo>
                    <a:pt x="15790" y="3573"/>
                  </a:lnTo>
                  <a:lnTo>
                    <a:pt x="15718" y="4192"/>
                  </a:lnTo>
                  <a:lnTo>
                    <a:pt x="15647" y="5240"/>
                  </a:lnTo>
                  <a:lnTo>
                    <a:pt x="15814" y="7050"/>
                  </a:lnTo>
                  <a:lnTo>
                    <a:pt x="16337" y="8669"/>
                  </a:lnTo>
                  <a:lnTo>
                    <a:pt x="17195" y="10217"/>
                  </a:lnTo>
                  <a:lnTo>
                    <a:pt x="17719" y="11027"/>
                  </a:lnTo>
                  <a:lnTo>
                    <a:pt x="18171" y="11646"/>
                  </a:lnTo>
                  <a:lnTo>
                    <a:pt x="19052" y="13051"/>
                  </a:lnTo>
                  <a:lnTo>
                    <a:pt x="19719" y="14599"/>
                  </a:lnTo>
                  <a:lnTo>
                    <a:pt x="19933" y="15814"/>
                  </a:lnTo>
                  <a:lnTo>
                    <a:pt x="19910" y="16599"/>
                  </a:lnTo>
                  <a:lnTo>
                    <a:pt x="19838" y="17004"/>
                  </a:lnTo>
                  <a:lnTo>
                    <a:pt x="19695" y="17433"/>
                  </a:lnTo>
                  <a:lnTo>
                    <a:pt x="19267" y="18100"/>
                  </a:lnTo>
                  <a:lnTo>
                    <a:pt x="18647" y="18600"/>
                  </a:lnTo>
                  <a:lnTo>
                    <a:pt x="17885" y="18933"/>
                  </a:lnTo>
                  <a:lnTo>
                    <a:pt x="16623" y="19195"/>
                  </a:lnTo>
                  <a:lnTo>
                    <a:pt x="14885" y="19195"/>
                  </a:lnTo>
                  <a:lnTo>
                    <a:pt x="14099" y="19100"/>
                  </a:lnTo>
                  <a:lnTo>
                    <a:pt x="12122" y="18743"/>
                  </a:lnTo>
                  <a:lnTo>
                    <a:pt x="10384" y="18314"/>
                  </a:lnTo>
                  <a:lnTo>
                    <a:pt x="8860" y="18147"/>
                  </a:lnTo>
                  <a:lnTo>
                    <a:pt x="7717" y="18100"/>
                  </a:lnTo>
                  <a:lnTo>
                    <a:pt x="6978" y="18100"/>
                  </a:lnTo>
                  <a:lnTo>
                    <a:pt x="5478" y="18409"/>
                  </a:lnTo>
                  <a:lnTo>
                    <a:pt x="4049" y="19005"/>
                  </a:lnTo>
                  <a:lnTo>
                    <a:pt x="2716" y="19838"/>
                  </a:lnTo>
                  <a:lnTo>
                    <a:pt x="1572" y="20886"/>
                  </a:lnTo>
                  <a:lnTo>
                    <a:pt x="668" y="22124"/>
                  </a:lnTo>
                  <a:lnTo>
                    <a:pt x="144" y="23506"/>
                  </a:lnTo>
                  <a:lnTo>
                    <a:pt x="1" y="24625"/>
                  </a:lnTo>
                  <a:lnTo>
                    <a:pt x="48" y="25387"/>
                  </a:lnTo>
                  <a:lnTo>
                    <a:pt x="120" y="25768"/>
                  </a:lnTo>
                  <a:lnTo>
                    <a:pt x="263" y="26316"/>
                  </a:lnTo>
                  <a:lnTo>
                    <a:pt x="644" y="27292"/>
                  </a:lnTo>
                  <a:lnTo>
                    <a:pt x="1144" y="28149"/>
                  </a:lnTo>
                  <a:lnTo>
                    <a:pt x="1787" y="28911"/>
                  </a:lnTo>
                  <a:lnTo>
                    <a:pt x="2501" y="29531"/>
                  </a:lnTo>
                  <a:lnTo>
                    <a:pt x="3359" y="30031"/>
                  </a:lnTo>
                  <a:lnTo>
                    <a:pt x="4287" y="30412"/>
                  </a:lnTo>
                  <a:lnTo>
                    <a:pt x="5311" y="30650"/>
                  </a:lnTo>
                  <a:lnTo>
                    <a:pt x="5859" y="30721"/>
                  </a:lnTo>
                  <a:lnTo>
                    <a:pt x="6859" y="30793"/>
                  </a:lnTo>
                  <a:lnTo>
                    <a:pt x="9193" y="30698"/>
                  </a:lnTo>
                  <a:lnTo>
                    <a:pt x="10955" y="30817"/>
                  </a:lnTo>
                  <a:lnTo>
                    <a:pt x="12003" y="31079"/>
                  </a:lnTo>
                  <a:lnTo>
                    <a:pt x="12884" y="31579"/>
                  </a:lnTo>
                  <a:lnTo>
                    <a:pt x="13551" y="32365"/>
                  </a:lnTo>
                  <a:lnTo>
                    <a:pt x="13765" y="32912"/>
                  </a:lnTo>
                  <a:lnTo>
                    <a:pt x="13932" y="33484"/>
                  </a:lnTo>
                  <a:lnTo>
                    <a:pt x="14099" y="34698"/>
                  </a:lnTo>
                  <a:lnTo>
                    <a:pt x="14123" y="36651"/>
                  </a:lnTo>
                  <a:lnTo>
                    <a:pt x="14075" y="38628"/>
                  </a:lnTo>
                  <a:lnTo>
                    <a:pt x="14170" y="39938"/>
                  </a:lnTo>
                  <a:lnTo>
                    <a:pt x="14408" y="41152"/>
                  </a:lnTo>
                  <a:lnTo>
                    <a:pt x="14909" y="42271"/>
                  </a:lnTo>
                  <a:lnTo>
                    <a:pt x="15290" y="42771"/>
                  </a:lnTo>
                  <a:lnTo>
                    <a:pt x="15718" y="43224"/>
                  </a:lnTo>
                  <a:lnTo>
                    <a:pt x="16814" y="43986"/>
                  </a:lnTo>
                  <a:lnTo>
                    <a:pt x="18100" y="44605"/>
                  </a:lnTo>
                  <a:lnTo>
                    <a:pt x="19505" y="45034"/>
                  </a:lnTo>
                  <a:lnTo>
                    <a:pt x="20981" y="45248"/>
                  </a:lnTo>
                  <a:lnTo>
                    <a:pt x="22434" y="45248"/>
                  </a:lnTo>
                  <a:lnTo>
                    <a:pt x="23815" y="45010"/>
                  </a:lnTo>
                  <a:lnTo>
                    <a:pt x="25030" y="44486"/>
                  </a:lnTo>
                  <a:lnTo>
                    <a:pt x="25554" y="44129"/>
                  </a:lnTo>
                  <a:lnTo>
                    <a:pt x="26006" y="43748"/>
                  </a:lnTo>
                  <a:lnTo>
                    <a:pt x="26601" y="42891"/>
                  </a:lnTo>
                  <a:lnTo>
                    <a:pt x="26887" y="41962"/>
                  </a:lnTo>
                  <a:lnTo>
                    <a:pt x="26887" y="41009"/>
                  </a:lnTo>
                  <a:lnTo>
                    <a:pt x="26554" y="39509"/>
                  </a:lnTo>
                  <a:lnTo>
                    <a:pt x="25768" y="37532"/>
                  </a:lnTo>
                  <a:lnTo>
                    <a:pt x="25387" y="36627"/>
                  </a:lnTo>
                  <a:lnTo>
                    <a:pt x="25220" y="36199"/>
                  </a:lnTo>
                  <a:lnTo>
                    <a:pt x="24958" y="35270"/>
                  </a:lnTo>
                  <a:lnTo>
                    <a:pt x="24982" y="34603"/>
                  </a:lnTo>
                  <a:lnTo>
                    <a:pt x="25101" y="34222"/>
                  </a:lnTo>
                  <a:lnTo>
                    <a:pt x="25339" y="33912"/>
                  </a:lnTo>
                  <a:lnTo>
                    <a:pt x="25720" y="33674"/>
                  </a:lnTo>
                  <a:lnTo>
                    <a:pt x="25982" y="33603"/>
                  </a:lnTo>
                  <a:lnTo>
                    <a:pt x="26244" y="33555"/>
                  </a:lnTo>
                  <a:lnTo>
                    <a:pt x="26697" y="33603"/>
                  </a:lnTo>
                  <a:lnTo>
                    <a:pt x="27364" y="33960"/>
                  </a:lnTo>
                  <a:lnTo>
                    <a:pt x="28459" y="35270"/>
                  </a:lnTo>
                  <a:lnTo>
                    <a:pt x="29007" y="36127"/>
                  </a:lnTo>
                  <a:lnTo>
                    <a:pt x="29983" y="37747"/>
                  </a:lnTo>
                  <a:lnTo>
                    <a:pt x="31626" y="40842"/>
                  </a:lnTo>
                  <a:lnTo>
                    <a:pt x="32960" y="42914"/>
                  </a:lnTo>
                  <a:lnTo>
                    <a:pt x="34055" y="44129"/>
                  </a:lnTo>
                  <a:lnTo>
                    <a:pt x="35413" y="45177"/>
                  </a:lnTo>
                  <a:lnTo>
                    <a:pt x="37104" y="46058"/>
                  </a:lnTo>
                  <a:lnTo>
                    <a:pt x="38104" y="46391"/>
                  </a:lnTo>
                  <a:lnTo>
                    <a:pt x="39080" y="46677"/>
                  </a:lnTo>
                  <a:lnTo>
                    <a:pt x="41486" y="47129"/>
                  </a:lnTo>
                  <a:lnTo>
                    <a:pt x="43391" y="47249"/>
                  </a:lnTo>
                  <a:lnTo>
                    <a:pt x="44629" y="47177"/>
                  </a:lnTo>
                  <a:lnTo>
                    <a:pt x="45772" y="46939"/>
                  </a:lnTo>
                  <a:lnTo>
                    <a:pt x="46772" y="46534"/>
                  </a:lnTo>
                  <a:lnTo>
                    <a:pt x="47201" y="46225"/>
                  </a:lnTo>
                  <a:lnTo>
                    <a:pt x="47749" y="45772"/>
                  </a:lnTo>
                  <a:lnTo>
                    <a:pt x="48582" y="44653"/>
                  </a:lnTo>
                  <a:lnTo>
                    <a:pt x="49154" y="43391"/>
                  </a:lnTo>
                  <a:lnTo>
                    <a:pt x="49487" y="42033"/>
                  </a:lnTo>
                  <a:lnTo>
                    <a:pt x="49559" y="41343"/>
                  </a:lnTo>
                  <a:lnTo>
                    <a:pt x="49630" y="40199"/>
                  </a:lnTo>
                  <a:lnTo>
                    <a:pt x="49487" y="38247"/>
                  </a:lnTo>
                  <a:lnTo>
                    <a:pt x="49225" y="36937"/>
                  </a:lnTo>
                  <a:lnTo>
                    <a:pt x="48820" y="35675"/>
                  </a:lnTo>
                  <a:lnTo>
                    <a:pt x="48273" y="34484"/>
                  </a:lnTo>
                  <a:lnTo>
                    <a:pt x="47558" y="33460"/>
                  </a:lnTo>
                  <a:lnTo>
                    <a:pt x="46653" y="32650"/>
                  </a:lnTo>
                  <a:lnTo>
                    <a:pt x="46106" y="32341"/>
                  </a:lnTo>
                  <a:lnTo>
                    <a:pt x="45701" y="32150"/>
                  </a:lnTo>
                  <a:lnTo>
                    <a:pt x="44796" y="31864"/>
                  </a:lnTo>
                  <a:lnTo>
                    <a:pt x="43343" y="31579"/>
                  </a:lnTo>
                  <a:lnTo>
                    <a:pt x="41343" y="31293"/>
                  </a:lnTo>
                  <a:lnTo>
                    <a:pt x="39938" y="30936"/>
                  </a:lnTo>
                  <a:lnTo>
                    <a:pt x="39080" y="30555"/>
                  </a:lnTo>
                  <a:lnTo>
                    <a:pt x="38699" y="30317"/>
                  </a:lnTo>
                  <a:lnTo>
                    <a:pt x="38128" y="29864"/>
                  </a:lnTo>
                  <a:lnTo>
                    <a:pt x="37675" y="29245"/>
                  </a:lnTo>
                  <a:lnTo>
                    <a:pt x="37556" y="28888"/>
                  </a:lnTo>
                  <a:lnTo>
                    <a:pt x="37580" y="28530"/>
                  </a:lnTo>
                  <a:lnTo>
                    <a:pt x="37723" y="28221"/>
                  </a:lnTo>
                  <a:lnTo>
                    <a:pt x="38128" y="27768"/>
                  </a:lnTo>
                  <a:lnTo>
                    <a:pt x="39414" y="27030"/>
                  </a:lnTo>
                  <a:lnTo>
                    <a:pt x="41390" y="26340"/>
                  </a:lnTo>
                  <a:lnTo>
                    <a:pt x="42081" y="26101"/>
                  </a:lnTo>
                  <a:lnTo>
                    <a:pt x="42462" y="25935"/>
                  </a:lnTo>
                  <a:lnTo>
                    <a:pt x="43081" y="25506"/>
                  </a:lnTo>
                  <a:lnTo>
                    <a:pt x="43557" y="25030"/>
                  </a:lnTo>
                  <a:lnTo>
                    <a:pt x="43891" y="24482"/>
                  </a:lnTo>
                  <a:lnTo>
                    <a:pt x="44081" y="23887"/>
                  </a:lnTo>
                  <a:lnTo>
                    <a:pt x="44153" y="23267"/>
                  </a:lnTo>
                  <a:lnTo>
                    <a:pt x="44081" y="22315"/>
                  </a:lnTo>
                  <a:lnTo>
                    <a:pt x="43581" y="21053"/>
                  </a:lnTo>
                  <a:lnTo>
                    <a:pt x="42772" y="19957"/>
                  </a:lnTo>
                  <a:lnTo>
                    <a:pt x="41676" y="19076"/>
                  </a:lnTo>
                  <a:lnTo>
                    <a:pt x="40723" y="18671"/>
                  </a:lnTo>
                  <a:lnTo>
                    <a:pt x="40057" y="18528"/>
                  </a:lnTo>
                  <a:lnTo>
                    <a:pt x="39723" y="18528"/>
                  </a:lnTo>
                  <a:lnTo>
                    <a:pt x="38985" y="18505"/>
                  </a:lnTo>
                  <a:lnTo>
                    <a:pt x="37747" y="18647"/>
                  </a:lnTo>
                  <a:lnTo>
                    <a:pt x="36746" y="18981"/>
                  </a:lnTo>
                  <a:lnTo>
                    <a:pt x="35913" y="19481"/>
                  </a:lnTo>
                  <a:lnTo>
                    <a:pt x="35199" y="20172"/>
                  </a:lnTo>
                  <a:lnTo>
                    <a:pt x="34556" y="21029"/>
                  </a:lnTo>
                  <a:lnTo>
                    <a:pt x="33579" y="22577"/>
                  </a:lnTo>
                  <a:lnTo>
                    <a:pt x="32817" y="23815"/>
                  </a:lnTo>
                  <a:lnTo>
                    <a:pt x="32603" y="24101"/>
                  </a:lnTo>
                  <a:lnTo>
                    <a:pt x="32246" y="24434"/>
                  </a:lnTo>
                  <a:lnTo>
                    <a:pt x="31888" y="24506"/>
                  </a:lnTo>
                  <a:lnTo>
                    <a:pt x="31555" y="24363"/>
                  </a:lnTo>
                  <a:lnTo>
                    <a:pt x="31102" y="23768"/>
                  </a:lnTo>
                  <a:lnTo>
                    <a:pt x="30602" y="22410"/>
                  </a:lnTo>
                  <a:lnTo>
                    <a:pt x="30269" y="20696"/>
                  </a:lnTo>
                  <a:lnTo>
                    <a:pt x="30102" y="18814"/>
                  </a:lnTo>
                  <a:lnTo>
                    <a:pt x="30150" y="17052"/>
                  </a:lnTo>
                  <a:lnTo>
                    <a:pt x="30436" y="15623"/>
                  </a:lnTo>
                  <a:lnTo>
                    <a:pt x="30674" y="15123"/>
                  </a:lnTo>
                  <a:lnTo>
                    <a:pt x="31483" y="13956"/>
                  </a:lnTo>
                  <a:lnTo>
                    <a:pt x="32936" y="11932"/>
                  </a:lnTo>
                  <a:lnTo>
                    <a:pt x="33698" y="10455"/>
                  </a:lnTo>
                  <a:lnTo>
                    <a:pt x="34032" y="9384"/>
                  </a:lnTo>
                  <a:lnTo>
                    <a:pt x="34127" y="8169"/>
                  </a:lnTo>
                  <a:lnTo>
                    <a:pt x="34008" y="6764"/>
                  </a:lnTo>
                  <a:lnTo>
                    <a:pt x="33817" y="5978"/>
                  </a:lnTo>
                  <a:lnTo>
                    <a:pt x="33651" y="5383"/>
                  </a:lnTo>
                  <a:lnTo>
                    <a:pt x="33055" y="4287"/>
                  </a:lnTo>
                  <a:lnTo>
                    <a:pt x="32198" y="3311"/>
                  </a:lnTo>
                  <a:lnTo>
                    <a:pt x="31102" y="2454"/>
                  </a:lnTo>
                  <a:lnTo>
                    <a:pt x="29816" y="1692"/>
                  </a:lnTo>
                  <a:lnTo>
                    <a:pt x="28388" y="1072"/>
                  </a:lnTo>
                  <a:lnTo>
                    <a:pt x="26863" y="572"/>
                  </a:lnTo>
                  <a:lnTo>
                    <a:pt x="25268" y="239"/>
                  </a:lnTo>
                  <a:lnTo>
                    <a:pt x="23672" y="48"/>
                  </a:lnTo>
                  <a:lnTo>
                    <a:pt x="22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0"/>
            <p:cNvSpPr/>
            <p:nvPr/>
          </p:nvSpPr>
          <p:spPr>
            <a:xfrm rot="3888137" flipH="1">
              <a:off x="6977628" y="-1095553"/>
              <a:ext cx="3722762" cy="3176303"/>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0"/>
            <p:cNvSpPr/>
            <p:nvPr/>
          </p:nvSpPr>
          <p:spPr>
            <a:xfrm rot="10800000">
              <a:off x="4099344" y="301488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0"/>
            <p:cNvSpPr/>
            <p:nvPr/>
          </p:nvSpPr>
          <p:spPr>
            <a:xfrm rot="10800000">
              <a:off x="4253977" y="13886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0"/>
            <p:cNvSpPr/>
            <p:nvPr/>
          </p:nvSpPr>
          <p:spPr>
            <a:xfrm rot="10800000">
              <a:off x="7049730" y="17930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0"/>
            <p:cNvSpPr/>
            <p:nvPr/>
          </p:nvSpPr>
          <p:spPr>
            <a:xfrm rot="10800000">
              <a:off x="1080006" y="329734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0"/>
            <p:cNvSpPr/>
            <p:nvPr/>
          </p:nvSpPr>
          <p:spPr>
            <a:xfrm rot="10800000">
              <a:off x="7883919" y="374161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0"/>
            <p:cNvSpPr/>
            <p:nvPr/>
          </p:nvSpPr>
          <p:spPr>
            <a:xfrm rot="10800000">
              <a:off x="302455" y="4299951"/>
              <a:ext cx="626645" cy="62342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20"/>
          <p:cNvSpPr txBox="1">
            <a:spLocks noGrp="1"/>
          </p:cNvSpPr>
          <p:nvPr>
            <p:ph type="subTitle" idx="1"/>
          </p:nvPr>
        </p:nvSpPr>
        <p:spPr>
          <a:xfrm>
            <a:off x="2070400" y="3413999"/>
            <a:ext cx="3395600" cy="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20"/>
          <p:cNvSpPr txBox="1">
            <a:spLocks noGrp="1"/>
          </p:cNvSpPr>
          <p:nvPr>
            <p:ph type="subTitle" idx="2"/>
          </p:nvPr>
        </p:nvSpPr>
        <p:spPr>
          <a:xfrm>
            <a:off x="2070200" y="3001999"/>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5" name="Google Shape;235;p20"/>
          <p:cNvSpPr txBox="1">
            <a:spLocks noGrp="1"/>
          </p:cNvSpPr>
          <p:nvPr>
            <p:ph type="subTitle" idx="3"/>
          </p:nvPr>
        </p:nvSpPr>
        <p:spPr>
          <a:xfrm>
            <a:off x="2070500" y="5424015"/>
            <a:ext cx="3395600" cy="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6" name="Google Shape;236;p20"/>
          <p:cNvSpPr txBox="1">
            <a:spLocks noGrp="1"/>
          </p:cNvSpPr>
          <p:nvPr>
            <p:ph type="subTitle" idx="4"/>
          </p:nvPr>
        </p:nvSpPr>
        <p:spPr>
          <a:xfrm>
            <a:off x="2070300" y="5012015"/>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7" name="Google Shape;237;p20"/>
          <p:cNvSpPr txBox="1">
            <a:spLocks noGrp="1"/>
          </p:cNvSpPr>
          <p:nvPr>
            <p:ph type="subTitle" idx="5"/>
          </p:nvPr>
        </p:nvSpPr>
        <p:spPr>
          <a:xfrm>
            <a:off x="6726351" y="3413999"/>
            <a:ext cx="3395600" cy="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20"/>
          <p:cNvSpPr txBox="1">
            <a:spLocks noGrp="1"/>
          </p:cNvSpPr>
          <p:nvPr>
            <p:ph type="subTitle" idx="6"/>
          </p:nvPr>
        </p:nvSpPr>
        <p:spPr>
          <a:xfrm>
            <a:off x="6726151" y="3001999"/>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9" name="Google Shape;239;p20"/>
          <p:cNvSpPr txBox="1">
            <a:spLocks noGrp="1"/>
          </p:cNvSpPr>
          <p:nvPr>
            <p:ph type="subTitle" idx="7"/>
          </p:nvPr>
        </p:nvSpPr>
        <p:spPr>
          <a:xfrm>
            <a:off x="6726251" y="5423999"/>
            <a:ext cx="3395600" cy="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p20"/>
          <p:cNvSpPr txBox="1">
            <a:spLocks noGrp="1"/>
          </p:cNvSpPr>
          <p:nvPr>
            <p:ph type="subTitle" idx="8"/>
          </p:nvPr>
        </p:nvSpPr>
        <p:spPr>
          <a:xfrm>
            <a:off x="6726051" y="5011999"/>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1070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D0F518-02DA-4AB3-A903-37A0295491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A5C3725-AC60-4F91-8C75-62F7373C9BBF}"/>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9473A7EC-4867-4A55-BFBD-0C32B984EE78}"/>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5" name="页脚占位符 4">
            <a:extLst>
              <a:ext uri="{FF2B5EF4-FFF2-40B4-BE49-F238E27FC236}">
                <a16:creationId xmlns:a16="http://schemas.microsoft.com/office/drawing/2014/main" xmlns="" id="{92124CE6-EAA6-4D64-9B9B-1900676542F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2A6101A-18BA-41F0-979D-A9ED02AF60A0}"/>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250424832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1"/>
        <p:cNvGrpSpPr/>
        <p:nvPr/>
      </p:nvGrpSpPr>
      <p:grpSpPr>
        <a:xfrm>
          <a:off x="0" y="0"/>
          <a:ext cx="0" cy="0"/>
          <a:chOff x="0" y="0"/>
          <a:chExt cx="0" cy="0"/>
        </a:xfrm>
      </p:grpSpPr>
      <p:grpSp>
        <p:nvGrpSpPr>
          <p:cNvPr id="242" name="Google Shape;242;p21"/>
          <p:cNvGrpSpPr/>
          <p:nvPr/>
        </p:nvGrpSpPr>
        <p:grpSpPr>
          <a:xfrm>
            <a:off x="-1554039" y="-1615357"/>
            <a:ext cx="16806712" cy="8196980"/>
            <a:chOff x="-1165529" y="-1211518"/>
            <a:chExt cx="12605034" cy="6147735"/>
          </a:xfrm>
        </p:grpSpPr>
        <p:sp>
          <p:nvSpPr>
            <p:cNvPr id="243" name="Google Shape;243;p21"/>
            <p:cNvSpPr/>
            <p:nvPr/>
          </p:nvSpPr>
          <p:spPr>
            <a:xfrm rot="5400000">
              <a:off x="-1744640" y="162286"/>
              <a:ext cx="4079001"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1"/>
            <p:cNvSpPr/>
            <p:nvPr/>
          </p:nvSpPr>
          <p:spPr>
            <a:xfrm rot="-98">
              <a:off x="6447598" y="-1211447"/>
              <a:ext cx="4991906"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1"/>
            <p:cNvSpPr/>
            <p:nvPr/>
          </p:nvSpPr>
          <p:spPr>
            <a:xfrm>
              <a:off x="585130" y="453336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5845330" y="3853056"/>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8423992" y="4398893"/>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8289117" y="2119481"/>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3110201" y="3239823"/>
              <a:ext cx="188499" cy="18753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1882742" y="271331"/>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subTitle" idx="1"/>
          </p:nvPr>
        </p:nvSpPr>
        <p:spPr>
          <a:xfrm>
            <a:off x="1448980" y="3191267"/>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2" name="Google Shape;252;p21"/>
          <p:cNvSpPr txBox="1">
            <a:spLocks noGrp="1"/>
          </p:cNvSpPr>
          <p:nvPr>
            <p:ph type="subTitle" idx="2"/>
          </p:nvPr>
        </p:nvSpPr>
        <p:spPr>
          <a:xfrm>
            <a:off x="960117" y="2779267"/>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3" name="Google Shape;253;p21"/>
          <p:cNvSpPr txBox="1">
            <a:spLocks noGrp="1"/>
          </p:cNvSpPr>
          <p:nvPr>
            <p:ph type="subTitle" idx="3"/>
          </p:nvPr>
        </p:nvSpPr>
        <p:spPr>
          <a:xfrm>
            <a:off x="1449000" y="5076267"/>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21"/>
          <p:cNvSpPr txBox="1">
            <a:spLocks noGrp="1"/>
          </p:cNvSpPr>
          <p:nvPr>
            <p:ph type="subTitle" idx="4"/>
          </p:nvPr>
        </p:nvSpPr>
        <p:spPr>
          <a:xfrm>
            <a:off x="960100" y="4664084"/>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5" name="Google Shape;255;p21"/>
          <p:cNvSpPr txBox="1">
            <a:spLocks noGrp="1"/>
          </p:cNvSpPr>
          <p:nvPr>
            <p:ph type="subTitle" idx="5"/>
          </p:nvPr>
        </p:nvSpPr>
        <p:spPr>
          <a:xfrm>
            <a:off x="4936576" y="3191267"/>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6" name="Google Shape;256;p21"/>
          <p:cNvSpPr txBox="1">
            <a:spLocks noGrp="1"/>
          </p:cNvSpPr>
          <p:nvPr>
            <p:ph type="subTitle" idx="6"/>
          </p:nvPr>
        </p:nvSpPr>
        <p:spPr>
          <a:xfrm>
            <a:off x="4398167" y="2779267"/>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7" name="Google Shape;257;p21"/>
          <p:cNvSpPr txBox="1">
            <a:spLocks noGrp="1"/>
          </p:cNvSpPr>
          <p:nvPr>
            <p:ph type="subTitle" idx="7"/>
          </p:nvPr>
        </p:nvSpPr>
        <p:spPr>
          <a:xfrm>
            <a:off x="4936567" y="5076269"/>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21"/>
          <p:cNvSpPr txBox="1">
            <a:spLocks noGrp="1"/>
          </p:cNvSpPr>
          <p:nvPr>
            <p:ph type="subTitle" idx="8"/>
          </p:nvPr>
        </p:nvSpPr>
        <p:spPr>
          <a:xfrm>
            <a:off x="4398151" y="4664084"/>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9" name="Google Shape;259;p21"/>
          <p:cNvSpPr txBox="1">
            <a:spLocks noGrp="1"/>
          </p:cNvSpPr>
          <p:nvPr>
            <p:ph type="subTitle" idx="9"/>
          </p:nvPr>
        </p:nvSpPr>
        <p:spPr>
          <a:xfrm>
            <a:off x="8424112" y="3191267"/>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0" name="Google Shape;260;p21"/>
          <p:cNvSpPr txBox="1">
            <a:spLocks noGrp="1"/>
          </p:cNvSpPr>
          <p:nvPr>
            <p:ph type="subTitle" idx="13"/>
          </p:nvPr>
        </p:nvSpPr>
        <p:spPr>
          <a:xfrm>
            <a:off x="7836217" y="2779267"/>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1" name="Google Shape;261;p21"/>
          <p:cNvSpPr txBox="1">
            <a:spLocks noGrp="1"/>
          </p:cNvSpPr>
          <p:nvPr>
            <p:ph type="subTitle" idx="14"/>
          </p:nvPr>
        </p:nvSpPr>
        <p:spPr>
          <a:xfrm>
            <a:off x="8424100" y="5076100"/>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2" name="Google Shape;262;p21"/>
          <p:cNvSpPr txBox="1">
            <a:spLocks noGrp="1"/>
          </p:cNvSpPr>
          <p:nvPr>
            <p:ph type="subTitle" idx="15"/>
          </p:nvPr>
        </p:nvSpPr>
        <p:spPr>
          <a:xfrm>
            <a:off x="7836200" y="4664084"/>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3" name="Google Shape;263;p21"/>
          <p:cNvSpPr txBox="1">
            <a:spLocks noGrp="1"/>
          </p:cNvSpPr>
          <p:nvPr>
            <p:ph type="title"/>
          </p:nvPr>
        </p:nvSpPr>
        <p:spPr>
          <a:xfrm>
            <a:off x="2111600" y="1199679"/>
            <a:ext cx="796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954368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264"/>
        <p:cNvGrpSpPr/>
        <p:nvPr/>
      </p:nvGrpSpPr>
      <p:grpSpPr>
        <a:xfrm>
          <a:off x="0" y="0"/>
          <a:ext cx="0" cy="0"/>
          <a:chOff x="0" y="0"/>
          <a:chExt cx="0" cy="0"/>
        </a:xfrm>
      </p:grpSpPr>
      <p:grpSp>
        <p:nvGrpSpPr>
          <p:cNvPr id="265" name="Google Shape;265;p22"/>
          <p:cNvGrpSpPr/>
          <p:nvPr/>
        </p:nvGrpSpPr>
        <p:grpSpPr>
          <a:xfrm>
            <a:off x="-4594897" y="300830"/>
            <a:ext cx="16360048" cy="11973140"/>
            <a:chOff x="-3446173" y="225622"/>
            <a:chExt cx="12270036" cy="8979855"/>
          </a:xfrm>
        </p:grpSpPr>
        <p:sp>
          <p:nvSpPr>
            <p:cNvPr id="266" name="Google Shape;266;p22"/>
            <p:cNvSpPr/>
            <p:nvPr/>
          </p:nvSpPr>
          <p:spPr>
            <a:xfrm>
              <a:off x="6003725" y="3004098"/>
              <a:ext cx="1640400" cy="1640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2"/>
            <p:cNvSpPr/>
            <p:nvPr/>
          </p:nvSpPr>
          <p:spPr>
            <a:xfrm>
              <a:off x="6217925" y="965050"/>
              <a:ext cx="1212000" cy="1212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268" name="Google Shape;268;p22"/>
            <p:cNvSpPr/>
            <p:nvPr/>
          </p:nvSpPr>
          <p:spPr>
            <a:xfrm rot="-2700046" flipH="1">
              <a:off x="-2500560" y="2204446"/>
              <a:ext cx="6672274" cy="5438435"/>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2"/>
            <p:cNvSpPr/>
            <p:nvPr/>
          </p:nvSpPr>
          <p:spPr>
            <a:xfrm rot="10800000">
              <a:off x="7905074" y="310581"/>
              <a:ext cx="657821" cy="65447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2"/>
            <p:cNvSpPr/>
            <p:nvPr/>
          </p:nvSpPr>
          <p:spPr>
            <a:xfrm rot="10800000">
              <a:off x="7929132" y="24375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2"/>
            <p:cNvSpPr/>
            <p:nvPr/>
          </p:nvSpPr>
          <p:spPr>
            <a:xfrm rot="10800000">
              <a:off x="7429932" y="4639454"/>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2"/>
            <p:cNvSpPr/>
            <p:nvPr/>
          </p:nvSpPr>
          <p:spPr>
            <a:xfrm rot="10800000">
              <a:off x="636930" y="225622"/>
              <a:ext cx="828604" cy="82440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2"/>
            <p:cNvSpPr/>
            <p:nvPr/>
          </p:nvSpPr>
          <p:spPr>
            <a:xfrm rot="10800000">
              <a:off x="4834305" y="683626"/>
              <a:ext cx="542322" cy="5395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2"/>
            <p:cNvSpPr/>
            <p:nvPr/>
          </p:nvSpPr>
          <p:spPr>
            <a:xfrm rot="10800000">
              <a:off x="4572007" y="284001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2"/>
            <p:cNvSpPr/>
            <p:nvPr/>
          </p:nvSpPr>
          <p:spPr>
            <a:xfrm rot="10800000">
              <a:off x="8380764" y="3834453"/>
              <a:ext cx="443098"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6" name="Google Shape;276;p22"/>
          <p:cNvSpPr txBox="1">
            <a:spLocks noGrp="1"/>
          </p:cNvSpPr>
          <p:nvPr>
            <p:ph type="subTitle" idx="1"/>
          </p:nvPr>
        </p:nvSpPr>
        <p:spPr>
          <a:xfrm>
            <a:off x="7483612" y="2395133"/>
            <a:ext cx="2417600" cy="8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p22"/>
          <p:cNvSpPr txBox="1">
            <a:spLocks noGrp="1"/>
          </p:cNvSpPr>
          <p:nvPr>
            <p:ph type="subTitle" idx="2"/>
          </p:nvPr>
        </p:nvSpPr>
        <p:spPr>
          <a:xfrm>
            <a:off x="7483612" y="5356000"/>
            <a:ext cx="2417600" cy="8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8" name="Google Shape;278;p22"/>
          <p:cNvSpPr txBox="1">
            <a:spLocks noGrp="1"/>
          </p:cNvSpPr>
          <p:nvPr>
            <p:ph type="title" hasCustomPrompt="1"/>
          </p:nvPr>
        </p:nvSpPr>
        <p:spPr>
          <a:xfrm>
            <a:off x="7897012" y="1782740"/>
            <a:ext cx="1590800" cy="6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9" name="Google Shape;279;p22"/>
          <p:cNvSpPr txBox="1">
            <a:spLocks noGrp="1"/>
          </p:cNvSpPr>
          <p:nvPr>
            <p:ph type="title" idx="3" hasCustomPrompt="1"/>
          </p:nvPr>
        </p:nvSpPr>
        <p:spPr>
          <a:xfrm>
            <a:off x="7897012" y="4743607"/>
            <a:ext cx="1590800" cy="6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0" name="Google Shape;280;p22"/>
          <p:cNvSpPr txBox="1">
            <a:spLocks noGrp="1"/>
          </p:cNvSpPr>
          <p:nvPr>
            <p:ph type="title" idx="4"/>
          </p:nvPr>
        </p:nvSpPr>
        <p:spPr>
          <a:xfrm>
            <a:off x="1450200" y="1188567"/>
            <a:ext cx="4656000" cy="172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6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369363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281"/>
        <p:cNvGrpSpPr/>
        <p:nvPr/>
      </p:nvGrpSpPr>
      <p:grpSpPr>
        <a:xfrm>
          <a:off x="0" y="0"/>
          <a:ext cx="0" cy="0"/>
          <a:chOff x="0" y="0"/>
          <a:chExt cx="0" cy="0"/>
        </a:xfrm>
      </p:grpSpPr>
      <p:grpSp>
        <p:nvGrpSpPr>
          <p:cNvPr id="282" name="Google Shape;282;p23"/>
          <p:cNvGrpSpPr/>
          <p:nvPr/>
        </p:nvGrpSpPr>
        <p:grpSpPr>
          <a:xfrm>
            <a:off x="-4557181" y="-4712883"/>
            <a:ext cx="20044175" cy="15240305"/>
            <a:chOff x="-3417886" y="-3534663"/>
            <a:chExt cx="15033131" cy="11430229"/>
          </a:xfrm>
        </p:grpSpPr>
        <p:sp>
          <p:nvSpPr>
            <p:cNvPr id="283" name="Google Shape;283;p23"/>
            <p:cNvSpPr/>
            <p:nvPr/>
          </p:nvSpPr>
          <p:spPr>
            <a:xfrm rot="-2052276">
              <a:off x="5213390" y="2739666"/>
              <a:ext cx="5822564" cy="3852496"/>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3"/>
            <p:cNvSpPr/>
            <p:nvPr/>
          </p:nvSpPr>
          <p:spPr>
            <a:xfrm rot="-7373657">
              <a:off x="-3128248" y="-1957135"/>
              <a:ext cx="5871397" cy="3884806"/>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3"/>
            <p:cNvSpPr/>
            <p:nvPr/>
          </p:nvSpPr>
          <p:spPr>
            <a:xfrm rot="10800000">
              <a:off x="2917745" y="464913"/>
              <a:ext cx="983721" cy="9786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3"/>
            <p:cNvSpPr/>
            <p:nvPr/>
          </p:nvSpPr>
          <p:spPr>
            <a:xfrm rot="10800000">
              <a:off x="7834714" y="879936"/>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3"/>
            <p:cNvSpPr/>
            <p:nvPr/>
          </p:nvSpPr>
          <p:spPr>
            <a:xfrm rot="10800000">
              <a:off x="929938" y="3769684"/>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3"/>
            <p:cNvSpPr/>
            <p:nvPr/>
          </p:nvSpPr>
          <p:spPr>
            <a:xfrm rot="10800000">
              <a:off x="4634107" y="40315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23"/>
          <p:cNvSpPr txBox="1">
            <a:spLocks noGrp="1"/>
          </p:cNvSpPr>
          <p:nvPr>
            <p:ph type="title" hasCustomPrompt="1"/>
          </p:nvPr>
        </p:nvSpPr>
        <p:spPr>
          <a:xfrm>
            <a:off x="6381000" y="2272195"/>
            <a:ext cx="4086000" cy="1082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90" name="Google Shape;290;p23"/>
          <p:cNvSpPr txBox="1">
            <a:spLocks noGrp="1"/>
          </p:cNvSpPr>
          <p:nvPr>
            <p:ph type="subTitle" idx="1"/>
          </p:nvPr>
        </p:nvSpPr>
        <p:spPr>
          <a:xfrm>
            <a:off x="6380984" y="3354595"/>
            <a:ext cx="4086000" cy="757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1" name="Google Shape;291;p23"/>
          <p:cNvSpPr txBox="1">
            <a:spLocks noGrp="1"/>
          </p:cNvSpPr>
          <p:nvPr>
            <p:ph type="title" idx="2" hasCustomPrompt="1"/>
          </p:nvPr>
        </p:nvSpPr>
        <p:spPr>
          <a:xfrm>
            <a:off x="1725000" y="2272205"/>
            <a:ext cx="4086000" cy="10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92" name="Google Shape;292;p23"/>
          <p:cNvSpPr txBox="1">
            <a:spLocks noGrp="1"/>
          </p:cNvSpPr>
          <p:nvPr>
            <p:ph type="subTitle" idx="3"/>
          </p:nvPr>
        </p:nvSpPr>
        <p:spPr>
          <a:xfrm>
            <a:off x="1724984" y="3354605"/>
            <a:ext cx="4086000" cy="75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669069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3"/>
        <p:cNvGrpSpPr/>
        <p:nvPr/>
      </p:nvGrpSpPr>
      <p:grpSpPr>
        <a:xfrm>
          <a:off x="0" y="0"/>
          <a:ext cx="0" cy="0"/>
          <a:chOff x="0" y="0"/>
          <a:chExt cx="0" cy="0"/>
        </a:xfrm>
      </p:grpSpPr>
      <p:sp>
        <p:nvSpPr>
          <p:cNvPr id="294" name="Google Shape;294;p24"/>
          <p:cNvSpPr txBox="1">
            <a:spLocks noGrp="1"/>
          </p:cNvSpPr>
          <p:nvPr>
            <p:ph type="title"/>
          </p:nvPr>
        </p:nvSpPr>
        <p:spPr>
          <a:xfrm>
            <a:off x="5889567" y="1200000"/>
            <a:ext cx="5045600" cy="81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600"/>
              <a:buNone/>
              <a:defRPr sz="3467"/>
            </a:lvl1pPr>
            <a:lvl2pPr lvl="1" rtl="0">
              <a:spcBef>
                <a:spcPts val="0"/>
              </a:spcBef>
              <a:spcAft>
                <a:spcPts val="0"/>
              </a:spcAft>
              <a:buSzPts val="2400"/>
              <a:buNone/>
              <a:defRPr sz="3200">
                <a:latin typeface="Bellota Text"/>
                <a:ea typeface="Bellota Text"/>
                <a:cs typeface="Bellota Text"/>
                <a:sym typeface="Bellota Text"/>
              </a:defRPr>
            </a:lvl2pPr>
            <a:lvl3pPr lvl="2" rtl="0">
              <a:spcBef>
                <a:spcPts val="0"/>
              </a:spcBef>
              <a:spcAft>
                <a:spcPts val="0"/>
              </a:spcAft>
              <a:buSzPts val="2400"/>
              <a:buNone/>
              <a:defRPr sz="3200">
                <a:latin typeface="Bellota Text"/>
                <a:ea typeface="Bellota Text"/>
                <a:cs typeface="Bellota Text"/>
                <a:sym typeface="Bellota Text"/>
              </a:defRPr>
            </a:lvl3pPr>
            <a:lvl4pPr lvl="3" rtl="0">
              <a:spcBef>
                <a:spcPts val="0"/>
              </a:spcBef>
              <a:spcAft>
                <a:spcPts val="0"/>
              </a:spcAft>
              <a:buSzPts val="2400"/>
              <a:buNone/>
              <a:defRPr sz="3200">
                <a:latin typeface="Bellota Text"/>
                <a:ea typeface="Bellota Text"/>
                <a:cs typeface="Bellota Text"/>
                <a:sym typeface="Bellota Text"/>
              </a:defRPr>
            </a:lvl4pPr>
            <a:lvl5pPr lvl="4" rtl="0">
              <a:spcBef>
                <a:spcPts val="0"/>
              </a:spcBef>
              <a:spcAft>
                <a:spcPts val="0"/>
              </a:spcAft>
              <a:buSzPts val="2400"/>
              <a:buNone/>
              <a:defRPr sz="3200">
                <a:latin typeface="Bellota Text"/>
                <a:ea typeface="Bellota Text"/>
                <a:cs typeface="Bellota Text"/>
                <a:sym typeface="Bellota Text"/>
              </a:defRPr>
            </a:lvl5pPr>
            <a:lvl6pPr lvl="5" rtl="0">
              <a:spcBef>
                <a:spcPts val="0"/>
              </a:spcBef>
              <a:spcAft>
                <a:spcPts val="0"/>
              </a:spcAft>
              <a:buSzPts val="2400"/>
              <a:buNone/>
              <a:defRPr sz="3200">
                <a:latin typeface="Bellota Text"/>
                <a:ea typeface="Bellota Text"/>
                <a:cs typeface="Bellota Text"/>
                <a:sym typeface="Bellota Text"/>
              </a:defRPr>
            </a:lvl6pPr>
            <a:lvl7pPr lvl="6" rtl="0">
              <a:spcBef>
                <a:spcPts val="0"/>
              </a:spcBef>
              <a:spcAft>
                <a:spcPts val="0"/>
              </a:spcAft>
              <a:buSzPts val="2400"/>
              <a:buNone/>
              <a:defRPr sz="3200">
                <a:latin typeface="Bellota Text"/>
                <a:ea typeface="Bellota Text"/>
                <a:cs typeface="Bellota Text"/>
                <a:sym typeface="Bellota Text"/>
              </a:defRPr>
            </a:lvl7pPr>
            <a:lvl8pPr lvl="7" rtl="0">
              <a:spcBef>
                <a:spcPts val="0"/>
              </a:spcBef>
              <a:spcAft>
                <a:spcPts val="0"/>
              </a:spcAft>
              <a:buSzPts val="2400"/>
              <a:buNone/>
              <a:defRPr sz="3200">
                <a:latin typeface="Bellota Text"/>
                <a:ea typeface="Bellota Text"/>
                <a:cs typeface="Bellota Text"/>
                <a:sym typeface="Bellota Text"/>
              </a:defRPr>
            </a:lvl8pPr>
            <a:lvl9pPr lvl="8" rtl="0">
              <a:spcBef>
                <a:spcPts val="0"/>
              </a:spcBef>
              <a:spcAft>
                <a:spcPts val="0"/>
              </a:spcAft>
              <a:buSzPts val="2400"/>
              <a:buNone/>
              <a:defRPr sz="3200">
                <a:latin typeface="Bellota Text"/>
                <a:ea typeface="Bellota Text"/>
                <a:cs typeface="Bellota Text"/>
                <a:sym typeface="Bellota Text"/>
              </a:defRPr>
            </a:lvl9pPr>
          </a:lstStyle>
          <a:p>
            <a:endParaRPr/>
          </a:p>
        </p:txBody>
      </p:sp>
      <p:grpSp>
        <p:nvGrpSpPr>
          <p:cNvPr id="295" name="Google Shape;295;p24"/>
          <p:cNvGrpSpPr/>
          <p:nvPr/>
        </p:nvGrpSpPr>
        <p:grpSpPr>
          <a:xfrm>
            <a:off x="-5879457" y="-2030113"/>
            <a:ext cx="19384161" cy="11514211"/>
            <a:chOff x="-4409593" y="-1522585"/>
            <a:chExt cx="14538121" cy="8635658"/>
          </a:xfrm>
        </p:grpSpPr>
        <p:sp>
          <p:nvSpPr>
            <p:cNvPr id="296" name="Google Shape;296;p24"/>
            <p:cNvSpPr/>
            <p:nvPr/>
          </p:nvSpPr>
          <p:spPr>
            <a:xfrm>
              <a:off x="4266975" y="4186075"/>
              <a:ext cx="5861553" cy="2926998"/>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4"/>
            <p:cNvSpPr/>
            <p:nvPr/>
          </p:nvSpPr>
          <p:spPr>
            <a:xfrm rot="10395029">
              <a:off x="-4257907" y="-1188288"/>
              <a:ext cx="5861347" cy="2926895"/>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4"/>
            <p:cNvSpPr/>
            <p:nvPr/>
          </p:nvSpPr>
          <p:spPr>
            <a:xfrm rot="10800000">
              <a:off x="3869400" y="193318"/>
              <a:ext cx="762324" cy="75842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4"/>
            <p:cNvSpPr/>
            <p:nvPr/>
          </p:nvSpPr>
          <p:spPr>
            <a:xfrm rot="10800000">
              <a:off x="115157" y="3542797"/>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4"/>
            <p:cNvSpPr/>
            <p:nvPr/>
          </p:nvSpPr>
          <p:spPr>
            <a:xfrm rot="10800000">
              <a:off x="945117" y="161738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4"/>
            <p:cNvSpPr/>
            <p:nvPr/>
          </p:nvSpPr>
          <p:spPr>
            <a:xfrm rot="10800000">
              <a:off x="8423988" y="140409"/>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4"/>
            <p:cNvSpPr/>
            <p:nvPr/>
          </p:nvSpPr>
          <p:spPr>
            <a:xfrm rot="10800000">
              <a:off x="6437442" y="188575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4"/>
            <p:cNvSpPr/>
            <p:nvPr/>
          </p:nvSpPr>
          <p:spPr>
            <a:xfrm rot="10800000">
              <a:off x="8424007" y="33073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4"/>
            <p:cNvSpPr/>
            <p:nvPr/>
          </p:nvSpPr>
          <p:spPr>
            <a:xfrm rot="10800000">
              <a:off x="3951200" y="4772672"/>
              <a:ext cx="238899" cy="23767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9421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5"/>
        <p:cNvGrpSpPr/>
        <p:nvPr/>
      </p:nvGrpSpPr>
      <p:grpSpPr>
        <a:xfrm>
          <a:off x="0" y="0"/>
          <a:ext cx="0" cy="0"/>
          <a:chOff x="0" y="0"/>
          <a:chExt cx="0" cy="0"/>
        </a:xfrm>
      </p:grpSpPr>
      <p:grpSp>
        <p:nvGrpSpPr>
          <p:cNvPr id="306" name="Google Shape;306;p25"/>
          <p:cNvGrpSpPr/>
          <p:nvPr/>
        </p:nvGrpSpPr>
        <p:grpSpPr>
          <a:xfrm>
            <a:off x="-1170219" y="272391"/>
            <a:ext cx="14648953" cy="8842813"/>
            <a:chOff x="-877665" y="204293"/>
            <a:chExt cx="10986715" cy="6632110"/>
          </a:xfrm>
        </p:grpSpPr>
        <p:sp>
          <p:nvSpPr>
            <p:cNvPr id="307" name="Google Shape;307;p25"/>
            <p:cNvSpPr/>
            <p:nvPr/>
          </p:nvSpPr>
          <p:spPr>
            <a:xfrm rot="6643976">
              <a:off x="-1044286" y="2134343"/>
              <a:ext cx="5285631" cy="3294538"/>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5"/>
            <p:cNvSpPr/>
            <p:nvPr/>
          </p:nvSpPr>
          <p:spPr>
            <a:xfrm flipH="1">
              <a:off x="4344477" y="3231500"/>
              <a:ext cx="5764573" cy="2674754"/>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4663596" y="395466"/>
              <a:ext cx="762324" cy="75842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2524330" y="72681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5"/>
            <p:cNvSpPr/>
            <p:nvPr/>
          </p:nvSpPr>
          <p:spPr>
            <a:xfrm>
              <a:off x="5840255" y="3690081"/>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5"/>
            <p:cNvSpPr/>
            <p:nvPr/>
          </p:nvSpPr>
          <p:spPr>
            <a:xfrm>
              <a:off x="8130767" y="1466468"/>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5"/>
            <p:cNvSpPr/>
            <p:nvPr/>
          </p:nvSpPr>
          <p:spPr>
            <a:xfrm>
              <a:off x="7646592" y="338781"/>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5"/>
            <p:cNvSpPr/>
            <p:nvPr/>
          </p:nvSpPr>
          <p:spPr>
            <a:xfrm>
              <a:off x="6302651" y="1466473"/>
              <a:ext cx="188499" cy="18753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5"/>
            <p:cNvSpPr/>
            <p:nvPr/>
          </p:nvSpPr>
          <p:spPr>
            <a:xfrm>
              <a:off x="236892" y="204293"/>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25"/>
          <p:cNvSpPr txBox="1">
            <a:spLocks noGrp="1"/>
          </p:cNvSpPr>
          <p:nvPr>
            <p:ph type="title"/>
          </p:nvPr>
        </p:nvSpPr>
        <p:spPr>
          <a:xfrm>
            <a:off x="6096000" y="2216400"/>
            <a:ext cx="3761600" cy="9756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7" name="Google Shape;317;p25"/>
          <p:cNvSpPr txBox="1">
            <a:spLocks noGrp="1"/>
          </p:cNvSpPr>
          <p:nvPr>
            <p:ph type="subTitle" idx="1"/>
          </p:nvPr>
        </p:nvSpPr>
        <p:spPr>
          <a:xfrm>
            <a:off x="6096000" y="3192000"/>
            <a:ext cx="3761600" cy="12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1"/>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318" name="Google Shape;318;p25"/>
          <p:cNvSpPr txBox="1">
            <a:spLocks noGrp="1"/>
          </p:cNvSpPr>
          <p:nvPr>
            <p:ph type="title" idx="2" hasCustomPrompt="1"/>
          </p:nvPr>
        </p:nvSpPr>
        <p:spPr>
          <a:xfrm>
            <a:off x="6094000" y="1742136"/>
            <a:ext cx="4086000" cy="644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42599242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9"/>
        <p:cNvGrpSpPr/>
        <p:nvPr/>
      </p:nvGrpSpPr>
      <p:grpSpPr>
        <a:xfrm>
          <a:off x="0" y="0"/>
          <a:ext cx="0" cy="0"/>
          <a:chOff x="0" y="0"/>
          <a:chExt cx="0" cy="0"/>
        </a:xfrm>
      </p:grpSpPr>
      <p:grpSp>
        <p:nvGrpSpPr>
          <p:cNvPr id="320" name="Google Shape;320;p26"/>
          <p:cNvGrpSpPr/>
          <p:nvPr/>
        </p:nvGrpSpPr>
        <p:grpSpPr>
          <a:xfrm>
            <a:off x="-522100" y="-2319949"/>
            <a:ext cx="15326643" cy="10487087"/>
            <a:chOff x="-391575" y="-1739962"/>
            <a:chExt cx="11494982" cy="7865315"/>
          </a:xfrm>
        </p:grpSpPr>
        <p:sp>
          <p:nvSpPr>
            <p:cNvPr id="321" name="Google Shape;321;p26"/>
            <p:cNvSpPr/>
            <p:nvPr/>
          </p:nvSpPr>
          <p:spPr>
            <a:xfrm rot="10800000">
              <a:off x="3732268" y="207177"/>
              <a:ext cx="788480" cy="7844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6"/>
            <p:cNvSpPr/>
            <p:nvPr/>
          </p:nvSpPr>
          <p:spPr>
            <a:xfrm rot="-4496928" flipH="1">
              <a:off x="4410079" y="-300702"/>
              <a:ext cx="6803995" cy="4986795"/>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6"/>
            <p:cNvSpPr/>
            <p:nvPr/>
          </p:nvSpPr>
          <p:spPr>
            <a:xfrm>
              <a:off x="-391575" y="416200"/>
              <a:ext cx="5693739" cy="5599657"/>
            </a:xfrm>
            <a:custGeom>
              <a:avLst/>
              <a:gdLst/>
              <a:ahLst/>
              <a:cxnLst/>
              <a:rect l="l" t="t" r="r" b="b"/>
              <a:pathLst>
                <a:path w="125759" h="123681" extrusionOk="0">
                  <a:moveTo>
                    <a:pt x="36414" y="0"/>
                  </a:moveTo>
                  <a:lnTo>
                    <a:pt x="34948" y="143"/>
                  </a:lnTo>
                  <a:lnTo>
                    <a:pt x="33584" y="387"/>
                  </a:lnTo>
                  <a:lnTo>
                    <a:pt x="32321" y="774"/>
                  </a:lnTo>
                  <a:lnTo>
                    <a:pt x="31160" y="1263"/>
                  </a:lnTo>
                  <a:lnTo>
                    <a:pt x="30101" y="1854"/>
                  </a:lnTo>
                  <a:lnTo>
                    <a:pt x="29123" y="2546"/>
                  </a:lnTo>
                  <a:lnTo>
                    <a:pt x="28227" y="3320"/>
                  </a:lnTo>
                  <a:lnTo>
                    <a:pt x="27413" y="4196"/>
                  </a:lnTo>
                  <a:lnTo>
                    <a:pt x="26700" y="5132"/>
                  </a:lnTo>
                  <a:lnTo>
                    <a:pt x="25763" y="6680"/>
                  </a:lnTo>
                  <a:lnTo>
                    <a:pt x="24765" y="8941"/>
                  </a:lnTo>
                  <a:lnTo>
                    <a:pt x="24073" y="11385"/>
                  </a:lnTo>
                  <a:lnTo>
                    <a:pt x="23604" y="13951"/>
                  </a:lnTo>
                  <a:lnTo>
                    <a:pt x="23380" y="16598"/>
                  </a:lnTo>
                  <a:lnTo>
                    <a:pt x="23360" y="19246"/>
                  </a:lnTo>
                  <a:lnTo>
                    <a:pt x="23523" y="21873"/>
                  </a:lnTo>
                  <a:lnTo>
                    <a:pt x="23828" y="24378"/>
                  </a:lnTo>
                  <a:lnTo>
                    <a:pt x="24276" y="26740"/>
                  </a:lnTo>
                  <a:lnTo>
                    <a:pt x="24826" y="28899"/>
                  </a:lnTo>
                  <a:lnTo>
                    <a:pt x="25478" y="30793"/>
                  </a:lnTo>
                  <a:lnTo>
                    <a:pt x="25824" y="31608"/>
                  </a:lnTo>
                  <a:lnTo>
                    <a:pt x="26170" y="32422"/>
                  </a:lnTo>
                  <a:lnTo>
                    <a:pt x="26904" y="34418"/>
                  </a:lnTo>
                  <a:lnTo>
                    <a:pt x="27616" y="36760"/>
                  </a:lnTo>
                  <a:lnTo>
                    <a:pt x="28248" y="39408"/>
                  </a:lnTo>
                  <a:lnTo>
                    <a:pt x="28798" y="42361"/>
                  </a:lnTo>
                  <a:lnTo>
                    <a:pt x="29185" y="45517"/>
                  </a:lnTo>
                  <a:lnTo>
                    <a:pt x="29368" y="48878"/>
                  </a:lnTo>
                  <a:lnTo>
                    <a:pt x="29327" y="52380"/>
                  </a:lnTo>
                  <a:lnTo>
                    <a:pt x="28981" y="55965"/>
                  </a:lnTo>
                  <a:lnTo>
                    <a:pt x="28329" y="59610"/>
                  </a:lnTo>
                  <a:lnTo>
                    <a:pt x="27596" y="62360"/>
                  </a:lnTo>
                  <a:lnTo>
                    <a:pt x="26985" y="64172"/>
                  </a:lnTo>
                  <a:lnTo>
                    <a:pt x="26252" y="65985"/>
                  </a:lnTo>
                  <a:lnTo>
                    <a:pt x="25437" y="67777"/>
                  </a:lnTo>
                  <a:lnTo>
                    <a:pt x="24480" y="69528"/>
                  </a:lnTo>
                  <a:lnTo>
                    <a:pt x="23421" y="71280"/>
                  </a:lnTo>
                  <a:lnTo>
                    <a:pt x="22220" y="72970"/>
                  </a:lnTo>
                  <a:lnTo>
                    <a:pt x="20896" y="74640"/>
                  </a:lnTo>
                  <a:lnTo>
                    <a:pt x="19429" y="76269"/>
                  </a:lnTo>
                  <a:lnTo>
                    <a:pt x="17821" y="77837"/>
                  </a:lnTo>
                  <a:lnTo>
                    <a:pt x="16049" y="79344"/>
                  </a:lnTo>
                  <a:lnTo>
                    <a:pt x="14134" y="80790"/>
                  </a:lnTo>
                  <a:lnTo>
                    <a:pt x="13116" y="81483"/>
                  </a:lnTo>
                  <a:lnTo>
                    <a:pt x="12098" y="82175"/>
                  </a:lnTo>
                  <a:lnTo>
                    <a:pt x="10183" y="83601"/>
                  </a:lnTo>
                  <a:lnTo>
                    <a:pt x="8473" y="85067"/>
                  </a:lnTo>
                  <a:lnTo>
                    <a:pt x="6925" y="86574"/>
                  </a:lnTo>
                  <a:lnTo>
                    <a:pt x="5560" y="88081"/>
                  </a:lnTo>
                  <a:lnTo>
                    <a:pt x="4339" y="89629"/>
                  </a:lnTo>
                  <a:lnTo>
                    <a:pt x="3280" y="91156"/>
                  </a:lnTo>
                  <a:lnTo>
                    <a:pt x="2383" y="92704"/>
                  </a:lnTo>
                  <a:lnTo>
                    <a:pt x="1650" y="94252"/>
                  </a:lnTo>
                  <a:lnTo>
                    <a:pt x="1039" y="95779"/>
                  </a:lnTo>
                  <a:lnTo>
                    <a:pt x="571" y="97307"/>
                  </a:lnTo>
                  <a:lnTo>
                    <a:pt x="245" y="98793"/>
                  </a:lnTo>
                  <a:lnTo>
                    <a:pt x="62" y="100239"/>
                  </a:lnTo>
                  <a:lnTo>
                    <a:pt x="1" y="101645"/>
                  </a:lnTo>
                  <a:lnTo>
                    <a:pt x="41" y="103029"/>
                  </a:lnTo>
                  <a:lnTo>
                    <a:pt x="204" y="104333"/>
                  </a:lnTo>
                  <a:lnTo>
                    <a:pt x="489" y="105596"/>
                  </a:lnTo>
                  <a:lnTo>
                    <a:pt x="876" y="106777"/>
                  </a:lnTo>
                  <a:lnTo>
                    <a:pt x="1365" y="107897"/>
                  </a:lnTo>
                  <a:lnTo>
                    <a:pt x="1956" y="108935"/>
                  </a:lnTo>
                  <a:lnTo>
                    <a:pt x="2628" y="109893"/>
                  </a:lnTo>
                  <a:lnTo>
                    <a:pt x="3402" y="110748"/>
                  </a:lnTo>
                  <a:lnTo>
                    <a:pt x="4257" y="111502"/>
                  </a:lnTo>
                  <a:lnTo>
                    <a:pt x="5174" y="112133"/>
                  </a:lnTo>
                  <a:lnTo>
                    <a:pt x="6192" y="112662"/>
                  </a:lnTo>
                  <a:lnTo>
                    <a:pt x="7251" y="113070"/>
                  </a:lnTo>
                  <a:lnTo>
                    <a:pt x="8391" y="113355"/>
                  </a:lnTo>
                  <a:lnTo>
                    <a:pt x="9573" y="113497"/>
                  </a:lnTo>
                  <a:lnTo>
                    <a:pt x="10815" y="113497"/>
                  </a:lnTo>
                  <a:lnTo>
                    <a:pt x="12118" y="113355"/>
                  </a:lnTo>
                  <a:lnTo>
                    <a:pt x="13462" y="113049"/>
                  </a:lnTo>
                  <a:lnTo>
                    <a:pt x="14847" y="112581"/>
                  </a:lnTo>
                  <a:lnTo>
                    <a:pt x="15540" y="112275"/>
                  </a:lnTo>
                  <a:lnTo>
                    <a:pt x="16069" y="112051"/>
                  </a:lnTo>
                  <a:lnTo>
                    <a:pt x="17617" y="111644"/>
                  </a:lnTo>
                  <a:lnTo>
                    <a:pt x="19735" y="111278"/>
                  </a:lnTo>
                  <a:lnTo>
                    <a:pt x="22342" y="110952"/>
                  </a:lnTo>
                  <a:lnTo>
                    <a:pt x="25356" y="110667"/>
                  </a:lnTo>
                  <a:lnTo>
                    <a:pt x="28716" y="110463"/>
                  </a:lnTo>
                  <a:lnTo>
                    <a:pt x="32321" y="110341"/>
                  </a:lnTo>
                  <a:lnTo>
                    <a:pt x="36150" y="110320"/>
                  </a:lnTo>
                  <a:lnTo>
                    <a:pt x="40080" y="110422"/>
                  </a:lnTo>
                  <a:lnTo>
                    <a:pt x="44051" y="110646"/>
                  </a:lnTo>
                  <a:lnTo>
                    <a:pt x="48002" y="111013"/>
                  </a:lnTo>
                  <a:lnTo>
                    <a:pt x="51852" y="111542"/>
                  </a:lnTo>
                  <a:lnTo>
                    <a:pt x="55538" y="112255"/>
                  </a:lnTo>
                  <a:lnTo>
                    <a:pt x="58979" y="113131"/>
                  </a:lnTo>
                  <a:lnTo>
                    <a:pt x="62095" y="114231"/>
                  </a:lnTo>
                  <a:lnTo>
                    <a:pt x="64173" y="115188"/>
                  </a:lnTo>
                  <a:lnTo>
                    <a:pt x="65435" y="115900"/>
                  </a:lnTo>
                  <a:lnTo>
                    <a:pt x="66006" y="116267"/>
                  </a:lnTo>
                  <a:lnTo>
                    <a:pt x="67187" y="117041"/>
                  </a:lnTo>
                  <a:lnTo>
                    <a:pt x="70038" y="118507"/>
                  </a:lnTo>
                  <a:lnTo>
                    <a:pt x="73358" y="119872"/>
                  </a:lnTo>
                  <a:lnTo>
                    <a:pt x="77085" y="121073"/>
                  </a:lnTo>
                  <a:lnTo>
                    <a:pt x="81117" y="122112"/>
                  </a:lnTo>
                  <a:lnTo>
                    <a:pt x="85414" y="122906"/>
                  </a:lnTo>
                  <a:lnTo>
                    <a:pt x="89854" y="123436"/>
                  </a:lnTo>
                  <a:lnTo>
                    <a:pt x="94375" y="123680"/>
                  </a:lnTo>
                  <a:lnTo>
                    <a:pt x="97776" y="123619"/>
                  </a:lnTo>
                  <a:lnTo>
                    <a:pt x="99996" y="123456"/>
                  </a:lnTo>
                  <a:lnTo>
                    <a:pt x="102216" y="123212"/>
                  </a:lnTo>
                  <a:lnTo>
                    <a:pt x="104395" y="122865"/>
                  </a:lnTo>
                  <a:lnTo>
                    <a:pt x="106513" y="122397"/>
                  </a:lnTo>
                  <a:lnTo>
                    <a:pt x="108570" y="121827"/>
                  </a:lnTo>
                  <a:lnTo>
                    <a:pt x="110566" y="121114"/>
                  </a:lnTo>
                  <a:lnTo>
                    <a:pt x="112500" y="120299"/>
                  </a:lnTo>
                  <a:lnTo>
                    <a:pt x="114313" y="119363"/>
                  </a:lnTo>
                  <a:lnTo>
                    <a:pt x="116044" y="118283"/>
                  </a:lnTo>
                  <a:lnTo>
                    <a:pt x="117673" y="117061"/>
                  </a:lnTo>
                  <a:lnTo>
                    <a:pt x="119160" y="115697"/>
                  </a:lnTo>
                  <a:lnTo>
                    <a:pt x="120524" y="114169"/>
                  </a:lnTo>
                  <a:lnTo>
                    <a:pt x="121767" y="112520"/>
                  </a:lnTo>
                  <a:lnTo>
                    <a:pt x="122826" y="110687"/>
                  </a:lnTo>
                  <a:lnTo>
                    <a:pt x="123742" y="108691"/>
                  </a:lnTo>
                  <a:lnTo>
                    <a:pt x="124129" y="107632"/>
                  </a:lnTo>
                  <a:lnTo>
                    <a:pt x="124496" y="106553"/>
                  </a:lnTo>
                  <a:lnTo>
                    <a:pt x="125046" y="104435"/>
                  </a:lnTo>
                  <a:lnTo>
                    <a:pt x="125453" y="102357"/>
                  </a:lnTo>
                  <a:lnTo>
                    <a:pt x="125677" y="100300"/>
                  </a:lnTo>
                  <a:lnTo>
                    <a:pt x="125758" y="98305"/>
                  </a:lnTo>
                  <a:lnTo>
                    <a:pt x="125677" y="96370"/>
                  </a:lnTo>
                  <a:lnTo>
                    <a:pt x="125453" y="94476"/>
                  </a:lnTo>
                  <a:lnTo>
                    <a:pt x="125086" y="92623"/>
                  </a:lnTo>
                  <a:lnTo>
                    <a:pt x="124598" y="90851"/>
                  </a:lnTo>
                  <a:lnTo>
                    <a:pt x="123966" y="89120"/>
                  </a:lnTo>
                  <a:lnTo>
                    <a:pt x="123213" y="87470"/>
                  </a:lnTo>
                  <a:lnTo>
                    <a:pt x="122337" y="85882"/>
                  </a:lnTo>
                  <a:lnTo>
                    <a:pt x="121359" y="84354"/>
                  </a:lnTo>
                  <a:lnTo>
                    <a:pt x="120280" y="82908"/>
                  </a:lnTo>
                  <a:lnTo>
                    <a:pt x="119099" y="81544"/>
                  </a:lnTo>
                  <a:lnTo>
                    <a:pt x="117836" y="80261"/>
                  </a:lnTo>
                  <a:lnTo>
                    <a:pt x="116472" y="79059"/>
                  </a:lnTo>
                  <a:lnTo>
                    <a:pt x="115026" y="77939"/>
                  </a:lnTo>
                  <a:lnTo>
                    <a:pt x="113498" y="76900"/>
                  </a:lnTo>
                  <a:lnTo>
                    <a:pt x="111910" y="75964"/>
                  </a:lnTo>
                  <a:lnTo>
                    <a:pt x="110260" y="75129"/>
                  </a:lnTo>
                  <a:lnTo>
                    <a:pt x="108549" y="74396"/>
                  </a:lnTo>
                  <a:lnTo>
                    <a:pt x="106798" y="73764"/>
                  </a:lnTo>
                  <a:lnTo>
                    <a:pt x="104985" y="73235"/>
                  </a:lnTo>
                  <a:lnTo>
                    <a:pt x="103132" y="72807"/>
                  </a:lnTo>
                  <a:lnTo>
                    <a:pt x="101238" y="72502"/>
                  </a:lnTo>
                  <a:lnTo>
                    <a:pt x="99324" y="72298"/>
                  </a:lnTo>
                  <a:lnTo>
                    <a:pt x="97389" y="72237"/>
                  </a:lnTo>
                  <a:lnTo>
                    <a:pt x="95434" y="72278"/>
                  </a:lnTo>
                  <a:lnTo>
                    <a:pt x="93479" y="72461"/>
                  </a:lnTo>
                  <a:lnTo>
                    <a:pt x="91503" y="72746"/>
                  </a:lnTo>
                  <a:lnTo>
                    <a:pt x="89548" y="73174"/>
                  </a:lnTo>
                  <a:lnTo>
                    <a:pt x="88571" y="73459"/>
                  </a:lnTo>
                  <a:lnTo>
                    <a:pt x="87593" y="73723"/>
                  </a:lnTo>
                  <a:lnTo>
                    <a:pt x="85679" y="74151"/>
                  </a:lnTo>
                  <a:lnTo>
                    <a:pt x="83846" y="74416"/>
                  </a:lnTo>
                  <a:lnTo>
                    <a:pt x="82054" y="74558"/>
                  </a:lnTo>
                  <a:lnTo>
                    <a:pt x="80323" y="74558"/>
                  </a:lnTo>
                  <a:lnTo>
                    <a:pt x="78653" y="74436"/>
                  </a:lnTo>
                  <a:lnTo>
                    <a:pt x="77044" y="74192"/>
                  </a:lnTo>
                  <a:lnTo>
                    <a:pt x="75476" y="73825"/>
                  </a:lnTo>
                  <a:lnTo>
                    <a:pt x="73989" y="73357"/>
                  </a:lnTo>
                  <a:lnTo>
                    <a:pt x="72523" y="72766"/>
                  </a:lnTo>
                  <a:lnTo>
                    <a:pt x="71138" y="72074"/>
                  </a:lnTo>
                  <a:lnTo>
                    <a:pt x="69794" y="71259"/>
                  </a:lnTo>
                  <a:lnTo>
                    <a:pt x="68490" y="70384"/>
                  </a:lnTo>
                  <a:lnTo>
                    <a:pt x="67268" y="69406"/>
                  </a:lnTo>
                  <a:lnTo>
                    <a:pt x="65496" y="67777"/>
                  </a:lnTo>
                  <a:lnTo>
                    <a:pt x="63317" y="65333"/>
                  </a:lnTo>
                  <a:lnTo>
                    <a:pt x="61322" y="62604"/>
                  </a:lnTo>
                  <a:lnTo>
                    <a:pt x="59529" y="59631"/>
                  </a:lnTo>
                  <a:lnTo>
                    <a:pt x="57900" y="56474"/>
                  </a:lnTo>
                  <a:lnTo>
                    <a:pt x="56475" y="53134"/>
                  </a:lnTo>
                  <a:lnTo>
                    <a:pt x="55212" y="49672"/>
                  </a:lnTo>
                  <a:lnTo>
                    <a:pt x="54112" y="46128"/>
                  </a:lnTo>
                  <a:lnTo>
                    <a:pt x="53155" y="42544"/>
                  </a:lnTo>
                  <a:lnTo>
                    <a:pt x="52768" y="40731"/>
                  </a:lnTo>
                  <a:lnTo>
                    <a:pt x="52381" y="38939"/>
                  </a:lnTo>
                  <a:lnTo>
                    <a:pt x="51790" y="35294"/>
                  </a:lnTo>
                  <a:lnTo>
                    <a:pt x="51179" y="29836"/>
                  </a:lnTo>
                  <a:lnTo>
                    <a:pt x="50670" y="22749"/>
                  </a:lnTo>
                  <a:lnTo>
                    <a:pt x="50263" y="17759"/>
                  </a:lnTo>
                  <a:lnTo>
                    <a:pt x="49896" y="14623"/>
                  </a:lnTo>
                  <a:lnTo>
                    <a:pt x="49428" y="11710"/>
                  </a:lnTo>
                  <a:lnTo>
                    <a:pt x="48776" y="9043"/>
                  </a:lnTo>
                  <a:lnTo>
                    <a:pt x="47901" y="6639"/>
                  </a:lnTo>
                  <a:lnTo>
                    <a:pt x="47086" y="5051"/>
                  </a:lnTo>
                  <a:lnTo>
                    <a:pt x="46434" y="4094"/>
                  </a:lnTo>
                  <a:lnTo>
                    <a:pt x="45721" y="3218"/>
                  </a:lnTo>
                  <a:lnTo>
                    <a:pt x="44907" y="2444"/>
                  </a:lnTo>
                  <a:lnTo>
                    <a:pt x="44011" y="1772"/>
                  </a:lnTo>
                  <a:lnTo>
                    <a:pt x="43033" y="1202"/>
                  </a:lnTo>
                  <a:lnTo>
                    <a:pt x="41933" y="733"/>
                  </a:lnTo>
                  <a:lnTo>
                    <a:pt x="40712" y="367"/>
                  </a:lnTo>
                  <a:lnTo>
                    <a:pt x="39408" y="122"/>
                  </a:lnTo>
                  <a:lnTo>
                    <a:pt x="379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6"/>
            <p:cNvSpPr/>
            <p:nvPr/>
          </p:nvSpPr>
          <p:spPr>
            <a:xfrm rot="10800000">
              <a:off x="5832957" y="3995025"/>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6"/>
            <p:cNvSpPr/>
            <p:nvPr/>
          </p:nvSpPr>
          <p:spPr>
            <a:xfrm rot="10800000">
              <a:off x="2643732" y="2097217"/>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6"/>
            <p:cNvSpPr/>
            <p:nvPr/>
          </p:nvSpPr>
          <p:spPr>
            <a:xfrm rot="10800000">
              <a:off x="85207" y="13481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26"/>
          <p:cNvSpPr txBox="1">
            <a:spLocks noGrp="1"/>
          </p:cNvSpPr>
          <p:nvPr>
            <p:ph type="title"/>
          </p:nvPr>
        </p:nvSpPr>
        <p:spPr>
          <a:xfrm>
            <a:off x="4054933" y="2209833"/>
            <a:ext cx="4082000" cy="97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8" name="Google Shape;328;p26"/>
          <p:cNvSpPr txBox="1">
            <a:spLocks noGrp="1"/>
          </p:cNvSpPr>
          <p:nvPr>
            <p:ph type="subTitle" idx="1"/>
          </p:nvPr>
        </p:nvSpPr>
        <p:spPr>
          <a:xfrm>
            <a:off x="4377584" y="3185433"/>
            <a:ext cx="3436800" cy="12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9" name="Google Shape;329;p26"/>
          <p:cNvSpPr txBox="1">
            <a:spLocks noGrp="1"/>
          </p:cNvSpPr>
          <p:nvPr>
            <p:ph type="title" idx="2" hasCustomPrompt="1"/>
          </p:nvPr>
        </p:nvSpPr>
        <p:spPr>
          <a:xfrm>
            <a:off x="4053067" y="1483767"/>
            <a:ext cx="4086000" cy="76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693437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0"/>
        <p:cNvGrpSpPr/>
        <p:nvPr/>
      </p:nvGrpSpPr>
      <p:grpSpPr>
        <a:xfrm>
          <a:off x="0" y="0"/>
          <a:ext cx="0" cy="0"/>
          <a:chOff x="0" y="0"/>
          <a:chExt cx="0" cy="0"/>
        </a:xfrm>
      </p:grpSpPr>
      <p:grpSp>
        <p:nvGrpSpPr>
          <p:cNvPr id="331" name="Google Shape;331;p27"/>
          <p:cNvGrpSpPr/>
          <p:nvPr/>
        </p:nvGrpSpPr>
        <p:grpSpPr>
          <a:xfrm>
            <a:off x="419861" y="286716"/>
            <a:ext cx="13690365" cy="9040921"/>
            <a:chOff x="314896" y="215036"/>
            <a:chExt cx="10267774" cy="6780691"/>
          </a:xfrm>
        </p:grpSpPr>
        <p:sp>
          <p:nvSpPr>
            <p:cNvPr id="332" name="Google Shape;332;p27"/>
            <p:cNvSpPr/>
            <p:nvPr/>
          </p:nvSpPr>
          <p:spPr>
            <a:xfrm rot="6056153" flipH="1">
              <a:off x="4839488" y="1331452"/>
              <a:ext cx="5633365" cy="487282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0800000">
              <a:off x="539932" y="27133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0800000">
              <a:off x="314896" y="3041474"/>
              <a:ext cx="206405" cy="20535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7"/>
            <p:cNvSpPr/>
            <p:nvPr/>
          </p:nvSpPr>
          <p:spPr>
            <a:xfrm rot="10800000">
              <a:off x="6558255" y="2150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7"/>
            <p:cNvSpPr/>
            <p:nvPr/>
          </p:nvSpPr>
          <p:spPr>
            <a:xfrm rot="10800000">
              <a:off x="4357821" y="377129"/>
              <a:ext cx="642728" cy="63944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27"/>
          <p:cNvSpPr txBox="1">
            <a:spLocks noGrp="1"/>
          </p:cNvSpPr>
          <p:nvPr>
            <p:ph type="title"/>
          </p:nvPr>
        </p:nvSpPr>
        <p:spPr>
          <a:xfrm>
            <a:off x="1440000" y="1200000"/>
            <a:ext cx="4656000" cy="1065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7"/>
          <p:cNvSpPr txBox="1">
            <a:spLocks noGrp="1"/>
          </p:cNvSpPr>
          <p:nvPr>
            <p:ph type="subTitle" idx="1"/>
          </p:nvPr>
        </p:nvSpPr>
        <p:spPr>
          <a:xfrm>
            <a:off x="1440000" y="2265600"/>
            <a:ext cx="4656000" cy="167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9" name="Google Shape;339;p27"/>
          <p:cNvSpPr txBox="1"/>
          <p:nvPr/>
        </p:nvSpPr>
        <p:spPr>
          <a:xfrm>
            <a:off x="1440000" y="4633467"/>
            <a:ext cx="4543200" cy="11396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600">
                <a:solidFill>
                  <a:schemeClr val="dk1"/>
                </a:solidFill>
                <a:latin typeface="Bellota Text"/>
                <a:ea typeface="Bellota Text"/>
                <a:cs typeface="Bellota Text"/>
                <a:sym typeface="Bellota Text"/>
              </a:rPr>
              <a:t>CREDITS: This presentation template was created by </a:t>
            </a:r>
            <a:r>
              <a:rPr lang="en-GB" sz="1600">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GB" sz="1600">
                <a:solidFill>
                  <a:schemeClr val="dk1"/>
                </a:solidFill>
                <a:latin typeface="Bellota Text"/>
                <a:ea typeface="Bellota Text"/>
                <a:cs typeface="Bellota Text"/>
                <a:sym typeface="Bellota Text"/>
              </a:rPr>
              <a:t>, including icons by </a:t>
            </a:r>
            <a:r>
              <a:rPr lang="en-GB" sz="1600">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GB" sz="1600">
                <a:solidFill>
                  <a:schemeClr val="dk1"/>
                </a:solidFill>
                <a:latin typeface="Bellota Text"/>
                <a:ea typeface="Bellota Text"/>
                <a:cs typeface="Bellota Text"/>
                <a:sym typeface="Bellota Text"/>
              </a:rPr>
              <a:t>, and infographics &amp; images by </a:t>
            </a:r>
            <a:r>
              <a:rPr lang="en-GB" sz="1600">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r>
              <a:rPr lang="en-GB" sz="1600">
                <a:solidFill>
                  <a:schemeClr val="dk1"/>
                </a:solidFill>
                <a:latin typeface="Bellota Text"/>
                <a:ea typeface="Bellota Text"/>
                <a:cs typeface="Bellota Text"/>
                <a:sym typeface="Bellota Text"/>
              </a:rPr>
              <a:t>. </a:t>
            </a:r>
            <a:endParaRPr sz="1600">
              <a:solidFill>
                <a:schemeClr val="dk1"/>
              </a:solidFill>
              <a:latin typeface="Bellota Text"/>
              <a:ea typeface="Bellota Text"/>
              <a:cs typeface="Bellota Text"/>
              <a:sym typeface="Bellota Text"/>
            </a:endParaRPr>
          </a:p>
          <a:p>
            <a:pPr marL="0" lvl="0" indent="0" algn="l" rtl="0">
              <a:spcBef>
                <a:spcPts val="0"/>
              </a:spcBef>
              <a:spcAft>
                <a:spcPts val="0"/>
              </a:spcAft>
              <a:buNone/>
            </a:pPr>
            <a:endParaRPr sz="1600">
              <a:solidFill>
                <a:schemeClr val="dk1"/>
              </a:solidFill>
              <a:latin typeface="Barlow Semi Condensed Light"/>
              <a:ea typeface="Barlow Semi Condensed Light"/>
              <a:cs typeface="Barlow Semi Condensed Light"/>
              <a:sym typeface="Barlow Semi Condensed Light"/>
            </a:endParaRPr>
          </a:p>
        </p:txBody>
      </p:sp>
      <p:sp>
        <p:nvSpPr>
          <p:cNvPr id="340" name="Google Shape;340;p27"/>
          <p:cNvSpPr txBox="1">
            <a:spLocks noGrp="1"/>
          </p:cNvSpPr>
          <p:nvPr>
            <p:ph type="subTitle" idx="2"/>
          </p:nvPr>
        </p:nvSpPr>
        <p:spPr>
          <a:xfrm>
            <a:off x="1440000" y="5439767"/>
            <a:ext cx="4656000" cy="5500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1" name="Google Shape;341;p27"/>
          <p:cNvSpPr/>
          <p:nvPr/>
        </p:nvSpPr>
        <p:spPr>
          <a:xfrm rot="10800000">
            <a:off x="5886590" y="4024333"/>
            <a:ext cx="359665" cy="35782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1587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2"/>
        <p:cNvGrpSpPr/>
        <p:nvPr/>
      </p:nvGrpSpPr>
      <p:grpSpPr>
        <a:xfrm>
          <a:off x="0" y="0"/>
          <a:ext cx="0" cy="0"/>
          <a:chOff x="0" y="0"/>
          <a:chExt cx="0" cy="0"/>
        </a:xfrm>
      </p:grpSpPr>
      <p:grpSp>
        <p:nvGrpSpPr>
          <p:cNvPr id="343" name="Google Shape;343;p28"/>
          <p:cNvGrpSpPr/>
          <p:nvPr/>
        </p:nvGrpSpPr>
        <p:grpSpPr>
          <a:xfrm>
            <a:off x="-5055894" y="300830"/>
            <a:ext cx="16821043" cy="11562276"/>
            <a:chOff x="-3791920" y="225622"/>
            <a:chExt cx="12615782" cy="8671707"/>
          </a:xfrm>
        </p:grpSpPr>
        <p:sp>
          <p:nvSpPr>
            <p:cNvPr id="344" name="Google Shape;344;p28"/>
            <p:cNvSpPr/>
            <p:nvPr/>
          </p:nvSpPr>
          <p:spPr>
            <a:xfrm>
              <a:off x="2855450" y="2533123"/>
              <a:ext cx="459900" cy="459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8"/>
            <p:cNvSpPr/>
            <p:nvPr/>
          </p:nvSpPr>
          <p:spPr>
            <a:xfrm>
              <a:off x="6148625" y="3744225"/>
              <a:ext cx="621300" cy="621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346" name="Google Shape;346;p28"/>
            <p:cNvSpPr/>
            <p:nvPr/>
          </p:nvSpPr>
          <p:spPr>
            <a:xfrm rot="-7803601" flipH="1">
              <a:off x="-2798825" y="2768912"/>
              <a:ext cx="5221005" cy="502617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0800000">
              <a:off x="7929132" y="24375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8"/>
            <p:cNvSpPr/>
            <p:nvPr/>
          </p:nvSpPr>
          <p:spPr>
            <a:xfrm rot="10800000">
              <a:off x="1605057" y="2006229"/>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8"/>
            <p:cNvSpPr/>
            <p:nvPr/>
          </p:nvSpPr>
          <p:spPr>
            <a:xfrm rot="10800000">
              <a:off x="636930" y="225622"/>
              <a:ext cx="828604" cy="82440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8"/>
            <p:cNvSpPr/>
            <p:nvPr/>
          </p:nvSpPr>
          <p:spPr>
            <a:xfrm rot="10800000">
              <a:off x="4834305" y="683626"/>
              <a:ext cx="542322" cy="5395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8"/>
            <p:cNvSpPr/>
            <p:nvPr/>
          </p:nvSpPr>
          <p:spPr>
            <a:xfrm rot="10800000">
              <a:off x="4572007" y="284001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8"/>
            <p:cNvSpPr/>
            <p:nvPr/>
          </p:nvSpPr>
          <p:spPr>
            <a:xfrm rot="10800000">
              <a:off x="8380764" y="3834453"/>
              <a:ext cx="443098"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3" name="Google Shape;353;p28"/>
          <p:cNvSpPr/>
          <p:nvPr/>
        </p:nvSpPr>
        <p:spPr>
          <a:xfrm rot="2699882" flipH="1">
            <a:off x="8803634" y="-4225181"/>
            <a:ext cx="6961317" cy="670155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6078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6572144" y="254734"/>
            <a:ext cx="5632883" cy="6625025"/>
          </a:xfrm>
          <a:custGeom>
            <a:avLst/>
            <a:gdLst/>
            <a:ahLst/>
            <a:cxnLst/>
            <a:rect l="l" t="t" r="r" b="b"/>
            <a:pathLst>
              <a:path w="135743" h="159652" extrusionOk="0">
                <a:moveTo>
                  <a:pt x="88161" y="0"/>
                </a:moveTo>
                <a:lnTo>
                  <a:pt x="86780" y="95"/>
                </a:lnTo>
                <a:lnTo>
                  <a:pt x="84756" y="429"/>
                </a:lnTo>
                <a:lnTo>
                  <a:pt x="82136" y="1262"/>
                </a:lnTo>
                <a:lnTo>
                  <a:pt x="79612" y="2501"/>
                </a:lnTo>
                <a:lnTo>
                  <a:pt x="77254" y="4096"/>
                </a:lnTo>
                <a:lnTo>
                  <a:pt x="75064" y="5978"/>
                </a:lnTo>
                <a:lnTo>
                  <a:pt x="73087" y="8121"/>
                </a:lnTo>
                <a:lnTo>
                  <a:pt x="71325" y="10478"/>
                </a:lnTo>
                <a:lnTo>
                  <a:pt x="69848" y="13027"/>
                </a:lnTo>
                <a:lnTo>
                  <a:pt x="68634" y="15670"/>
                </a:lnTo>
                <a:lnTo>
                  <a:pt x="67752" y="18409"/>
                </a:lnTo>
                <a:lnTo>
                  <a:pt x="67205" y="21171"/>
                </a:lnTo>
                <a:lnTo>
                  <a:pt x="67109" y="22552"/>
                </a:lnTo>
                <a:lnTo>
                  <a:pt x="67062" y="23481"/>
                </a:lnTo>
                <a:lnTo>
                  <a:pt x="67133" y="25267"/>
                </a:lnTo>
                <a:lnTo>
                  <a:pt x="67371" y="26934"/>
                </a:lnTo>
                <a:lnTo>
                  <a:pt x="67776" y="28530"/>
                </a:lnTo>
                <a:lnTo>
                  <a:pt x="68324" y="30030"/>
                </a:lnTo>
                <a:lnTo>
                  <a:pt x="68991" y="31435"/>
                </a:lnTo>
                <a:lnTo>
                  <a:pt x="69801" y="32769"/>
                </a:lnTo>
                <a:lnTo>
                  <a:pt x="70729" y="34055"/>
                </a:lnTo>
                <a:lnTo>
                  <a:pt x="72301" y="35817"/>
                </a:lnTo>
                <a:lnTo>
                  <a:pt x="74706" y="38008"/>
                </a:lnTo>
                <a:lnTo>
                  <a:pt x="77350" y="39984"/>
                </a:lnTo>
                <a:lnTo>
                  <a:pt x="80160" y="41818"/>
                </a:lnTo>
                <a:lnTo>
                  <a:pt x="84518" y="44414"/>
                </a:lnTo>
                <a:lnTo>
                  <a:pt x="88709" y="46914"/>
                </a:lnTo>
                <a:lnTo>
                  <a:pt x="91281" y="48629"/>
                </a:lnTo>
                <a:lnTo>
                  <a:pt x="93591" y="50415"/>
                </a:lnTo>
                <a:lnTo>
                  <a:pt x="95044" y="51844"/>
                </a:lnTo>
                <a:lnTo>
                  <a:pt x="95901" y="52820"/>
                </a:lnTo>
                <a:lnTo>
                  <a:pt x="96616" y="53868"/>
                </a:lnTo>
                <a:lnTo>
                  <a:pt x="97211" y="54940"/>
                </a:lnTo>
                <a:lnTo>
                  <a:pt x="97663" y="56083"/>
                </a:lnTo>
                <a:lnTo>
                  <a:pt x="97949" y="57298"/>
                </a:lnTo>
                <a:lnTo>
                  <a:pt x="98044" y="57917"/>
                </a:lnTo>
                <a:lnTo>
                  <a:pt x="98140" y="59155"/>
                </a:lnTo>
                <a:lnTo>
                  <a:pt x="98140" y="61536"/>
                </a:lnTo>
                <a:lnTo>
                  <a:pt x="97925" y="63823"/>
                </a:lnTo>
                <a:lnTo>
                  <a:pt x="97497" y="66014"/>
                </a:lnTo>
                <a:lnTo>
                  <a:pt x="96878" y="68062"/>
                </a:lnTo>
                <a:lnTo>
                  <a:pt x="96044" y="69991"/>
                </a:lnTo>
                <a:lnTo>
                  <a:pt x="95020" y="71800"/>
                </a:lnTo>
                <a:lnTo>
                  <a:pt x="93829" y="73444"/>
                </a:lnTo>
                <a:lnTo>
                  <a:pt x="92472" y="74920"/>
                </a:lnTo>
                <a:lnTo>
                  <a:pt x="90972" y="76230"/>
                </a:lnTo>
                <a:lnTo>
                  <a:pt x="89305" y="77349"/>
                </a:lnTo>
                <a:lnTo>
                  <a:pt x="87518" y="78302"/>
                </a:lnTo>
                <a:lnTo>
                  <a:pt x="85613" y="79016"/>
                </a:lnTo>
                <a:lnTo>
                  <a:pt x="83613" y="79540"/>
                </a:lnTo>
                <a:lnTo>
                  <a:pt x="81493" y="79826"/>
                </a:lnTo>
                <a:lnTo>
                  <a:pt x="79279" y="79874"/>
                </a:lnTo>
                <a:lnTo>
                  <a:pt x="78159" y="79778"/>
                </a:lnTo>
                <a:lnTo>
                  <a:pt x="77374" y="79731"/>
                </a:lnTo>
                <a:lnTo>
                  <a:pt x="75921" y="79802"/>
                </a:lnTo>
                <a:lnTo>
                  <a:pt x="74563" y="80040"/>
                </a:lnTo>
                <a:lnTo>
                  <a:pt x="73254" y="80445"/>
                </a:lnTo>
                <a:lnTo>
                  <a:pt x="72063" y="80993"/>
                </a:lnTo>
                <a:lnTo>
                  <a:pt x="70944" y="81707"/>
                </a:lnTo>
                <a:lnTo>
                  <a:pt x="69920" y="82541"/>
                </a:lnTo>
                <a:lnTo>
                  <a:pt x="68991" y="83517"/>
                </a:lnTo>
                <a:lnTo>
                  <a:pt x="68181" y="84589"/>
                </a:lnTo>
                <a:lnTo>
                  <a:pt x="67443" y="85756"/>
                </a:lnTo>
                <a:lnTo>
                  <a:pt x="66824" y="87018"/>
                </a:lnTo>
                <a:lnTo>
                  <a:pt x="66276" y="88351"/>
                </a:lnTo>
                <a:lnTo>
                  <a:pt x="65871" y="89756"/>
                </a:lnTo>
                <a:lnTo>
                  <a:pt x="65562" y="91233"/>
                </a:lnTo>
                <a:lnTo>
                  <a:pt x="65347" y="92733"/>
                </a:lnTo>
                <a:lnTo>
                  <a:pt x="65276" y="94257"/>
                </a:lnTo>
                <a:lnTo>
                  <a:pt x="65300" y="95805"/>
                </a:lnTo>
                <a:lnTo>
                  <a:pt x="65442" y="97377"/>
                </a:lnTo>
                <a:lnTo>
                  <a:pt x="65704" y="98949"/>
                </a:lnTo>
                <a:lnTo>
                  <a:pt x="66085" y="100497"/>
                </a:lnTo>
                <a:lnTo>
                  <a:pt x="66609" y="101997"/>
                </a:lnTo>
                <a:lnTo>
                  <a:pt x="67252" y="103497"/>
                </a:lnTo>
                <a:lnTo>
                  <a:pt x="68014" y="104926"/>
                </a:lnTo>
                <a:lnTo>
                  <a:pt x="68896" y="106307"/>
                </a:lnTo>
                <a:lnTo>
                  <a:pt x="69943" y="107617"/>
                </a:lnTo>
                <a:lnTo>
                  <a:pt x="71110" y="108832"/>
                </a:lnTo>
                <a:lnTo>
                  <a:pt x="72396" y="109975"/>
                </a:lnTo>
                <a:lnTo>
                  <a:pt x="73849" y="110999"/>
                </a:lnTo>
                <a:lnTo>
                  <a:pt x="75445" y="111904"/>
                </a:lnTo>
                <a:lnTo>
                  <a:pt x="77183" y="112690"/>
                </a:lnTo>
                <a:lnTo>
                  <a:pt x="79064" y="113333"/>
                </a:lnTo>
                <a:lnTo>
                  <a:pt x="81089" y="113833"/>
                </a:lnTo>
                <a:lnTo>
                  <a:pt x="82160" y="114000"/>
                </a:lnTo>
                <a:lnTo>
                  <a:pt x="83065" y="114166"/>
                </a:lnTo>
                <a:lnTo>
                  <a:pt x="84708" y="114619"/>
                </a:lnTo>
                <a:lnTo>
                  <a:pt x="86185" y="115214"/>
                </a:lnTo>
                <a:lnTo>
                  <a:pt x="87447" y="115976"/>
                </a:lnTo>
                <a:lnTo>
                  <a:pt x="88519" y="116857"/>
                </a:lnTo>
                <a:lnTo>
                  <a:pt x="89424" y="117834"/>
                </a:lnTo>
                <a:lnTo>
                  <a:pt x="90162" y="118929"/>
                </a:lnTo>
                <a:lnTo>
                  <a:pt x="90733" y="120096"/>
                </a:lnTo>
                <a:lnTo>
                  <a:pt x="91138" y="121358"/>
                </a:lnTo>
                <a:lnTo>
                  <a:pt x="91400" y="122644"/>
                </a:lnTo>
                <a:lnTo>
                  <a:pt x="91519" y="124002"/>
                </a:lnTo>
                <a:lnTo>
                  <a:pt x="91496" y="125359"/>
                </a:lnTo>
                <a:lnTo>
                  <a:pt x="91329" y="126764"/>
                </a:lnTo>
                <a:lnTo>
                  <a:pt x="91043" y="128145"/>
                </a:lnTo>
                <a:lnTo>
                  <a:pt x="90638" y="129526"/>
                </a:lnTo>
                <a:lnTo>
                  <a:pt x="90114" y="130884"/>
                </a:lnTo>
                <a:lnTo>
                  <a:pt x="89471" y="132194"/>
                </a:lnTo>
                <a:lnTo>
                  <a:pt x="88733" y="133432"/>
                </a:lnTo>
                <a:lnTo>
                  <a:pt x="87900" y="134623"/>
                </a:lnTo>
                <a:lnTo>
                  <a:pt x="86971" y="135718"/>
                </a:lnTo>
                <a:lnTo>
                  <a:pt x="85971" y="136718"/>
                </a:lnTo>
                <a:lnTo>
                  <a:pt x="84875" y="137600"/>
                </a:lnTo>
                <a:lnTo>
                  <a:pt x="83732" y="138362"/>
                </a:lnTo>
                <a:lnTo>
                  <a:pt x="82494" y="138981"/>
                </a:lnTo>
                <a:lnTo>
                  <a:pt x="81208" y="139457"/>
                </a:lnTo>
                <a:lnTo>
                  <a:pt x="79874" y="139767"/>
                </a:lnTo>
                <a:lnTo>
                  <a:pt x="78469" y="139886"/>
                </a:lnTo>
                <a:lnTo>
                  <a:pt x="77040" y="139790"/>
                </a:lnTo>
                <a:lnTo>
                  <a:pt x="75587" y="139505"/>
                </a:lnTo>
                <a:lnTo>
                  <a:pt x="74087" y="139005"/>
                </a:lnTo>
                <a:lnTo>
                  <a:pt x="72563" y="138243"/>
                </a:lnTo>
                <a:lnTo>
                  <a:pt x="71015" y="137242"/>
                </a:lnTo>
                <a:lnTo>
                  <a:pt x="70253" y="136623"/>
                </a:lnTo>
                <a:lnTo>
                  <a:pt x="69634" y="136123"/>
                </a:lnTo>
                <a:lnTo>
                  <a:pt x="68276" y="135218"/>
                </a:lnTo>
                <a:lnTo>
                  <a:pt x="66848" y="134385"/>
                </a:lnTo>
                <a:lnTo>
                  <a:pt x="65300" y="133646"/>
                </a:lnTo>
                <a:lnTo>
                  <a:pt x="62870" y="132694"/>
                </a:lnTo>
                <a:lnTo>
                  <a:pt x="59346" y="131741"/>
                </a:lnTo>
                <a:lnTo>
                  <a:pt x="55559" y="131122"/>
                </a:lnTo>
                <a:lnTo>
                  <a:pt x="51606" y="130860"/>
                </a:lnTo>
                <a:lnTo>
                  <a:pt x="47534" y="130908"/>
                </a:lnTo>
                <a:lnTo>
                  <a:pt x="43366" y="131265"/>
                </a:lnTo>
                <a:lnTo>
                  <a:pt x="39199" y="131932"/>
                </a:lnTo>
                <a:lnTo>
                  <a:pt x="35055" y="132860"/>
                </a:lnTo>
                <a:lnTo>
                  <a:pt x="30983" y="134099"/>
                </a:lnTo>
                <a:lnTo>
                  <a:pt x="27077" y="135599"/>
                </a:lnTo>
                <a:lnTo>
                  <a:pt x="23362" y="137338"/>
                </a:lnTo>
                <a:lnTo>
                  <a:pt x="19885" y="139338"/>
                </a:lnTo>
                <a:lnTo>
                  <a:pt x="16718" y="141577"/>
                </a:lnTo>
                <a:lnTo>
                  <a:pt x="13932" y="144053"/>
                </a:lnTo>
                <a:lnTo>
                  <a:pt x="12693" y="145363"/>
                </a:lnTo>
                <a:lnTo>
                  <a:pt x="0" y="159652"/>
                </a:lnTo>
                <a:lnTo>
                  <a:pt x="135743" y="159652"/>
                </a:lnTo>
                <a:lnTo>
                  <a:pt x="135743" y="10812"/>
                </a:lnTo>
                <a:lnTo>
                  <a:pt x="135457" y="10740"/>
                </a:lnTo>
                <a:lnTo>
                  <a:pt x="133480" y="10740"/>
                </a:lnTo>
                <a:lnTo>
                  <a:pt x="132171" y="11050"/>
                </a:lnTo>
                <a:lnTo>
                  <a:pt x="131194" y="11407"/>
                </a:lnTo>
                <a:lnTo>
                  <a:pt x="130194" y="11931"/>
                </a:lnTo>
                <a:lnTo>
                  <a:pt x="129170" y="12669"/>
                </a:lnTo>
                <a:lnTo>
                  <a:pt x="128170" y="13646"/>
                </a:lnTo>
                <a:lnTo>
                  <a:pt x="127193" y="14884"/>
                </a:lnTo>
                <a:lnTo>
                  <a:pt x="126265" y="16408"/>
                </a:lnTo>
                <a:lnTo>
                  <a:pt x="125431" y="18266"/>
                </a:lnTo>
                <a:lnTo>
                  <a:pt x="124693" y="20457"/>
                </a:lnTo>
                <a:lnTo>
                  <a:pt x="124074" y="23052"/>
                </a:lnTo>
                <a:lnTo>
                  <a:pt x="123836" y="24505"/>
                </a:lnTo>
                <a:lnTo>
                  <a:pt x="123717" y="25243"/>
                </a:lnTo>
                <a:lnTo>
                  <a:pt x="123335" y="26577"/>
                </a:lnTo>
                <a:lnTo>
                  <a:pt x="122835" y="27792"/>
                </a:lnTo>
                <a:lnTo>
                  <a:pt x="122216" y="28839"/>
                </a:lnTo>
                <a:lnTo>
                  <a:pt x="121478" y="29768"/>
                </a:lnTo>
                <a:lnTo>
                  <a:pt x="120621" y="30530"/>
                </a:lnTo>
                <a:lnTo>
                  <a:pt x="119692" y="31173"/>
                </a:lnTo>
                <a:lnTo>
                  <a:pt x="118692" y="31697"/>
                </a:lnTo>
                <a:lnTo>
                  <a:pt x="117620" y="32078"/>
                </a:lnTo>
                <a:lnTo>
                  <a:pt x="116501" y="32316"/>
                </a:lnTo>
                <a:lnTo>
                  <a:pt x="115334" y="32435"/>
                </a:lnTo>
                <a:lnTo>
                  <a:pt x="114143" y="32412"/>
                </a:lnTo>
                <a:lnTo>
                  <a:pt x="112905" y="32292"/>
                </a:lnTo>
                <a:lnTo>
                  <a:pt x="111690" y="32030"/>
                </a:lnTo>
                <a:lnTo>
                  <a:pt x="110452" y="31649"/>
                </a:lnTo>
                <a:lnTo>
                  <a:pt x="109237" y="31149"/>
                </a:lnTo>
                <a:lnTo>
                  <a:pt x="108642" y="30864"/>
                </a:lnTo>
                <a:lnTo>
                  <a:pt x="108070" y="30530"/>
                </a:lnTo>
                <a:lnTo>
                  <a:pt x="107213" y="29697"/>
                </a:lnTo>
                <a:lnTo>
                  <a:pt x="106618" y="28649"/>
                </a:lnTo>
                <a:lnTo>
                  <a:pt x="106260" y="27434"/>
                </a:lnTo>
                <a:lnTo>
                  <a:pt x="106022" y="25339"/>
                </a:lnTo>
                <a:lnTo>
                  <a:pt x="106022" y="22052"/>
                </a:lnTo>
                <a:lnTo>
                  <a:pt x="106046" y="18385"/>
                </a:lnTo>
                <a:lnTo>
                  <a:pt x="105760" y="15480"/>
                </a:lnTo>
                <a:lnTo>
                  <a:pt x="105379" y="13503"/>
                </a:lnTo>
                <a:lnTo>
                  <a:pt x="104760" y="11526"/>
                </a:lnTo>
                <a:lnTo>
                  <a:pt x="103855" y="9550"/>
                </a:lnTo>
                <a:lnTo>
                  <a:pt x="102617" y="7597"/>
                </a:lnTo>
                <a:lnTo>
                  <a:pt x="100997" y="5692"/>
                </a:lnTo>
                <a:lnTo>
                  <a:pt x="100021" y="4763"/>
                </a:lnTo>
                <a:lnTo>
                  <a:pt x="99330" y="4168"/>
                </a:lnTo>
                <a:lnTo>
                  <a:pt x="97949" y="3120"/>
                </a:lnTo>
                <a:lnTo>
                  <a:pt x="96568" y="2239"/>
                </a:lnTo>
                <a:lnTo>
                  <a:pt x="95163" y="1500"/>
                </a:lnTo>
                <a:lnTo>
                  <a:pt x="93758" y="929"/>
                </a:lnTo>
                <a:lnTo>
                  <a:pt x="92353" y="500"/>
                </a:lnTo>
                <a:lnTo>
                  <a:pt x="90948" y="191"/>
                </a:lnTo>
                <a:lnTo>
                  <a:pt x="89543" y="24"/>
                </a:lnTo>
                <a:lnTo>
                  <a:pt x="8816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05052" y="-310980"/>
            <a:ext cx="3657648" cy="4896181"/>
          </a:xfrm>
          <a:custGeom>
            <a:avLst/>
            <a:gdLst/>
            <a:ahLst/>
            <a:cxnLst/>
            <a:rect l="l" t="t" r="r" b="b"/>
            <a:pathLst>
              <a:path w="85519" h="114477" extrusionOk="0">
                <a:moveTo>
                  <a:pt x="0" y="1"/>
                </a:moveTo>
                <a:lnTo>
                  <a:pt x="0" y="114333"/>
                </a:lnTo>
                <a:lnTo>
                  <a:pt x="1144" y="114405"/>
                </a:lnTo>
                <a:lnTo>
                  <a:pt x="3334" y="114476"/>
                </a:lnTo>
                <a:lnTo>
                  <a:pt x="5454" y="114405"/>
                </a:lnTo>
                <a:lnTo>
                  <a:pt x="7478" y="114238"/>
                </a:lnTo>
                <a:lnTo>
                  <a:pt x="9383" y="113976"/>
                </a:lnTo>
                <a:lnTo>
                  <a:pt x="11217" y="113571"/>
                </a:lnTo>
                <a:lnTo>
                  <a:pt x="12956" y="113095"/>
                </a:lnTo>
                <a:lnTo>
                  <a:pt x="14599" y="112523"/>
                </a:lnTo>
                <a:lnTo>
                  <a:pt x="16170" y="111857"/>
                </a:lnTo>
                <a:lnTo>
                  <a:pt x="17647" y="111095"/>
                </a:lnTo>
                <a:lnTo>
                  <a:pt x="19743" y="109832"/>
                </a:lnTo>
                <a:lnTo>
                  <a:pt x="22219" y="107880"/>
                </a:lnTo>
                <a:lnTo>
                  <a:pt x="24386" y="105641"/>
                </a:lnTo>
                <a:lnTo>
                  <a:pt x="26268" y="103212"/>
                </a:lnTo>
                <a:lnTo>
                  <a:pt x="27863" y="100592"/>
                </a:lnTo>
                <a:lnTo>
                  <a:pt x="29197" y="97830"/>
                </a:lnTo>
                <a:lnTo>
                  <a:pt x="30292" y="94972"/>
                </a:lnTo>
                <a:lnTo>
                  <a:pt x="31150" y="92043"/>
                </a:lnTo>
                <a:lnTo>
                  <a:pt x="31793" y="89066"/>
                </a:lnTo>
                <a:lnTo>
                  <a:pt x="32245" y="86113"/>
                </a:lnTo>
                <a:lnTo>
                  <a:pt x="32483" y="83208"/>
                </a:lnTo>
                <a:lnTo>
                  <a:pt x="32531" y="81779"/>
                </a:lnTo>
                <a:lnTo>
                  <a:pt x="32602" y="80398"/>
                </a:lnTo>
                <a:lnTo>
                  <a:pt x="32912" y="77993"/>
                </a:lnTo>
                <a:lnTo>
                  <a:pt x="33484" y="75945"/>
                </a:lnTo>
                <a:lnTo>
                  <a:pt x="34246" y="74254"/>
                </a:lnTo>
                <a:lnTo>
                  <a:pt x="35222" y="72873"/>
                </a:lnTo>
                <a:lnTo>
                  <a:pt x="36389" y="71801"/>
                </a:lnTo>
                <a:lnTo>
                  <a:pt x="37699" y="71015"/>
                </a:lnTo>
                <a:lnTo>
                  <a:pt x="39151" y="70491"/>
                </a:lnTo>
                <a:lnTo>
                  <a:pt x="40747" y="70182"/>
                </a:lnTo>
                <a:lnTo>
                  <a:pt x="42438" y="70062"/>
                </a:lnTo>
                <a:lnTo>
                  <a:pt x="44224" y="70134"/>
                </a:lnTo>
                <a:lnTo>
                  <a:pt x="46081" y="70348"/>
                </a:lnTo>
                <a:lnTo>
                  <a:pt x="48939" y="70896"/>
                </a:lnTo>
                <a:lnTo>
                  <a:pt x="52869" y="71920"/>
                </a:lnTo>
                <a:lnTo>
                  <a:pt x="54845" y="72492"/>
                </a:lnTo>
                <a:lnTo>
                  <a:pt x="55822" y="72777"/>
                </a:lnTo>
                <a:lnTo>
                  <a:pt x="57917" y="73277"/>
                </a:lnTo>
                <a:lnTo>
                  <a:pt x="60108" y="73635"/>
                </a:lnTo>
                <a:lnTo>
                  <a:pt x="62394" y="73897"/>
                </a:lnTo>
                <a:lnTo>
                  <a:pt x="64704" y="73992"/>
                </a:lnTo>
                <a:lnTo>
                  <a:pt x="67038" y="73920"/>
                </a:lnTo>
                <a:lnTo>
                  <a:pt x="69324" y="73658"/>
                </a:lnTo>
                <a:lnTo>
                  <a:pt x="71587" y="73230"/>
                </a:lnTo>
                <a:lnTo>
                  <a:pt x="73730" y="72539"/>
                </a:lnTo>
                <a:lnTo>
                  <a:pt x="75778" y="71634"/>
                </a:lnTo>
                <a:lnTo>
                  <a:pt x="77659" y="70491"/>
                </a:lnTo>
                <a:lnTo>
                  <a:pt x="79350" y="69062"/>
                </a:lnTo>
                <a:lnTo>
                  <a:pt x="80827" y="67348"/>
                </a:lnTo>
                <a:lnTo>
                  <a:pt x="82041" y="65323"/>
                </a:lnTo>
                <a:lnTo>
                  <a:pt x="82970" y="62990"/>
                </a:lnTo>
                <a:lnTo>
                  <a:pt x="83565" y="60299"/>
                </a:lnTo>
                <a:lnTo>
                  <a:pt x="83732" y="58822"/>
                </a:lnTo>
                <a:lnTo>
                  <a:pt x="83780" y="58108"/>
                </a:lnTo>
                <a:lnTo>
                  <a:pt x="83780" y="56703"/>
                </a:lnTo>
                <a:lnTo>
                  <a:pt x="83661" y="55250"/>
                </a:lnTo>
                <a:lnTo>
                  <a:pt x="83399" y="53821"/>
                </a:lnTo>
                <a:lnTo>
                  <a:pt x="83042" y="52416"/>
                </a:lnTo>
                <a:lnTo>
                  <a:pt x="82541" y="51035"/>
                </a:lnTo>
                <a:lnTo>
                  <a:pt x="81946" y="49677"/>
                </a:lnTo>
                <a:lnTo>
                  <a:pt x="81232" y="48391"/>
                </a:lnTo>
                <a:lnTo>
                  <a:pt x="80374" y="47177"/>
                </a:lnTo>
                <a:lnTo>
                  <a:pt x="79422" y="46034"/>
                </a:lnTo>
                <a:lnTo>
                  <a:pt x="78350" y="45010"/>
                </a:lnTo>
                <a:lnTo>
                  <a:pt x="77159" y="44081"/>
                </a:lnTo>
                <a:lnTo>
                  <a:pt x="75873" y="43271"/>
                </a:lnTo>
                <a:lnTo>
                  <a:pt x="74468" y="42628"/>
                </a:lnTo>
                <a:lnTo>
                  <a:pt x="72944" y="42128"/>
                </a:lnTo>
                <a:lnTo>
                  <a:pt x="71301" y="41771"/>
                </a:lnTo>
                <a:lnTo>
                  <a:pt x="70444" y="41676"/>
                </a:lnTo>
                <a:lnTo>
                  <a:pt x="69563" y="41580"/>
                </a:lnTo>
                <a:lnTo>
                  <a:pt x="67967" y="41199"/>
                </a:lnTo>
                <a:lnTo>
                  <a:pt x="66490" y="40604"/>
                </a:lnTo>
                <a:lnTo>
                  <a:pt x="65157" y="39818"/>
                </a:lnTo>
                <a:lnTo>
                  <a:pt x="63990" y="38842"/>
                </a:lnTo>
                <a:lnTo>
                  <a:pt x="62966" y="37746"/>
                </a:lnTo>
                <a:lnTo>
                  <a:pt x="62109" y="36484"/>
                </a:lnTo>
                <a:lnTo>
                  <a:pt x="61394" y="35151"/>
                </a:lnTo>
                <a:lnTo>
                  <a:pt x="60870" y="33698"/>
                </a:lnTo>
                <a:lnTo>
                  <a:pt x="60513" y="32198"/>
                </a:lnTo>
                <a:lnTo>
                  <a:pt x="60323" y="30650"/>
                </a:lnTo>
                <a:lnTo>
                  <a:pt x="60323" y="29078"/>
                </a:lnTo>
                <a:lnTo>
                  <a:pt x="60513" y="27506"/>
                </a:lnTo>
                <a:lnTo>
                  <a:pt x="60870" y="25934"/>
                </a:lnTo>
                <a:lnTo>
                  <a:pt x="61442" y="24410"/>
                </a:lnTo>
                <a:lnTo>
                  <a:pt x="62228" y="22934"/>
                </a:lnTo>
                <a:lnTo>
                  <a:pt x="62704" y="22243"/>
                </a:lnTo>
                <a:lnTo>
                  <a:pt x="63204" y="21553"/>
                </a:lnTo>
                <a:lnTo>
                  <a:pt x="64300" y="20386"/>
                </a:lnTo>
                <a:lnTo>
                  <a:pt x="65490" y="19433"/>
                </a:lnTo>
                <a:lnTo>
                  <a:pt x="66776" y="18623"/>
                </a:lnTo>
                <a:lnTo>
                  <a:pt x="68134" y="17957"/>
                </a:lnTo>
                <a:lnTo>
                  <a:pt x="69515" y="17433"/>
                </a:lnTo>
                <a:lnTo>
                  <a:pt x="71658" y="16790"/>
                </a:lnTo>
                <a:lnTo>
                  <a:pt x="74516" y="16099"/>
                </a:lnTo>
                <a:lnTo>
                  <a:pt x="77255" y="15408"/>
                </a:lnTo>
                <a:lnTo>
                  <a:pt x="79112" y="14765"/>
                </a:lnTo>
                <a:lnTo>
                  <a:pt x="80255" y="14242"/>
                </a:lnTo>
                <a:lnTo>
                  <a:pt x="81279" y="13575"/>
                </a:lnTo>
                <a:lnTo>
                  <a:pt x="82160" y="12789"/>
                </a:lnTo>
                <a:lnTo>
                  <a:pt x="82541" y="12313"/>
                </a:lnTo>
                <a:lnTo>
                  <a:pt x="82899" y="11836"/>
                </a:lnTo>
                <a:lnTo>
                  <a:pt x="83542" y="10812"/>
                </a:lnTo>
                <a:lnTo>
                  <a:pt x="84304" y="9264"/>
                </a:lnTo>
                <a:lnTo>
                  <a:pt x="84971" y="7169"/>
                </a:lnTo>
                <a:lnTo>
                  <a:pt x="85328" y="5168"/>
                </a:lnTo>
                <a:lnTo>
                  <a:pt x="85518" y="2477"/>
                </a:lnTo>
                <a:lnTo>
                  <a:pt x="85375" y="239"/>
                </a:lnTo>
                <a:lnTo>
                  <a:pt x="8532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3474400" y="3183800"/>
            <a:ext cx="5243600" cy="109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3474200" y="4282200"/>
            <a:ext cx="5243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67" b="1">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84415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grpSp>
        <p:nvGrpSpPr>
          <p:cNvPr id="14" name="Google Shape;14;p3"/>
          <p:cNvGrpSpPr/>
          <p:nvPr/>
        </p:nvGrpSpPr>
        <p:grpSpPr>
          <a:xfrm>
            <a:off x="-3983522" y="134401"/>
            <a:ext cx="20109747" cy="11147895"/>
            <a:chOff x="-2987641" y="100800"/>
            <a:chExt cx="15082310" cy="8360921"/>
          </a:xfrm>
        </p:grpSpPr>
        <p:sp>
          <p:nvSpPr>
            <p:cNvPr id="15" name="Google Shape;15;p3"/>
            <p:cNvSpPr/>
            <p:nvPr/>
          </p:nvSpPr>
          <p:spPr>
            <a:xfrm rot="-2052315">
              <a:off x="4673791" y="1975811"/>
              <a:ext cx="6749378" cy="4465722"/>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rot="-7373682">
              <a:off x="-2654682" y="2182591"/>
              <a:ext cx="6749362" cy="4465711"/>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rot="10800000">
              <a:off x="3752920" y="763688"/>
              <a:ext cx="983721" cy="9786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rot="10800000">
              <a:off x="929957" y="36268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rot="10800000">
              <a:off x="8255064" y="54001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rot="10800000">
              <a:off x="1927667" y="155848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rot="10800000">
              <a:off x="4775638" y="3176409"/>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3992692" y="10080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10800000">
              <a:off x="3452632" y="441598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3"/>
          <p:cNvSpPr txBox="1">
            <a:spLocks noGrp="1"/>
          </p:cNvSpPr>
          <p:nvPr>
            <p:ph type="title"/>
          </p:nvPr>
        </p:nvSpPr>
        <p:spPr>
          <a:xfrm>
            <a:off x="2334400" y="2216400"/>
            <a:ext cx="3761600" cy="9756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5" name="Google Shape;25;p3"/>
          <p:cNvSpPr txBox="1">
            <a:spLocks noGrp="1"/>
          </p:cNvSpPr>
          <p:nvPr>
            <p:ph type="subTitle" idx="1"/>
          </p:nvPr>
        </p:nvSpPr>
        <p:spPr>
          <a:xfrm>
            <a:off x="2334400" y="3192000"/>
            <a:ext cx="3761600" cy="12536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sz="21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txBox="1">
            <a:spLocks noGrp="1"/>
          </p:cNvSpPr>
          <p:nvPr>
            <p:ph type="title" idx="2" hasCustomPrompt="1"/>
          </p:nvPr>
        </p:nvSpPr>
        <p:spPr>
          <a:xfrm>
            <a:off x="2010000" y="1742136"/>
            <a:ext cx="4086000" cy="644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151089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0BFF83-FCBA-4792-A3D4-81F5E4F54AE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E6913DB-E681-4EC1-9B25-EF04FF37C59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DC2E018-E2AD-47B1-B0D5-E2C9714A2631}"/>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5" name="页脚占位符 4">
            <a:extLst>
              <a:ext uri="{FF2B5EF4-FFF2-40B4-BE49-F238E27FC236}">
                <a16:creationId xmlns:a16="http://schemas.microsoft.com/office/drawing/2014/main" xmlns="" id="{304B2B8A-D2C4-4F5C-A30D-BA93DFF51D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3EFBE5-5C1B-4934-BD95-485CF028EC12}"/>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160360969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grpSp>
        <p:nvGrpSpPr>
          <p:cNvPr id="28" name="Google Shape;28;p4"/>
          <p:cNvGrpSpPr/>
          <p:nvPr/>
        </p:nvGrpSpPr>
        <p:grpSpPr>
          <a:xfrm>
            <a:off x="294335" y="-3389195"/>
            <a:ext cx="15777981" cy="14761704"/>
            <a:chOff x="220751" y="-2541896"/>
            <a:chExt cx="11833486" cy="11071278"/>
          </a:xfrm>
        </p:grpSpPr>
        <p:sp>
          <p:nvSpPr>
            <p:cNvPr id="29" name="Google Shape;29;p4"/>
            <p:cNvSpPr/>
            <p:nvPr/>
          </p:nvSpPr>
          <p:spPr>
            <a:xfrm rot="425452">
              <a:off x="6010748" y="-2225794"/>
              <a:ext cx="5360355" cy="3856698"/>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rot="899221">
              <a:off x="6286426" y="4045221"/>
              <a:ext cx="5360310" cy="385666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rot="10800000">
              <a:off x="8339902" y="2569086"/>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rot="10800000">
              <a:off x="537580" y="36617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rot="10800000">
              <a:off x="4826005" y="2707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4"/>
            <p:cNvSpPr/>
            <p:nvPr/>
          </p:nvSpPr>
          <p:spPr>
            <a:xfrm rot="10800000">
              <a:off x="4651313" y="4684499"/>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10800000">
              <a:off x="220751" y="197024"/>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0" y="720000"/>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663267"/>
            <a:ext cx="103748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b="1"/>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4082130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grpSp>
        <p:nvGrpSpPr>
          <p:cNvPr id="39" name="Google Shape;39;p5"/>
          <p:cNvGrpSpPr/>
          <p:nvPr/>
        </p:nvGrpSpPr>
        <p:grpSpPr>
          <a:xfrm>
            <a:off x="-2519583" y="-4233853"/>
            <a:ext cx="20652113" cy="15031377"/>
            <a:chOff x="-1889688" y="-3175390"/>
            <a:chExt cx="15489085" cy="11273533"/>
          </a:xfrm>
        </p:grpSpPr>
        <p:sp>
          <p:nvSpPr>
            <p:cNvPr id="40" name="Google Shape;40;p5"/>
            <p:cNvSpPr/>
            <p:nvPr/>
          </p:nvSpPr>
          <p:spPr>
            <a:xfrm>
              <a:off x="2344650" y="3155300"/>
              <a:ext cx="5979572" cy="4942843"/>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5"/>
            <p:cNvSpPr/>
            <p:nvPr/>
          </p:nvSpPr>
          <p:spPr>
            <a:xfrm rot="6826501">
              <a:off x="-2250970" y="-1367561"/>
              <a:ext cx="5979420" cy="3110239"/>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7619825" y="-2237972"/>
              <a:ext cx="5979572" cy="3915065"/>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rot="10800000">
              <a:off x="6697492" y="10881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5"/>
            <p:cNvSpPr/>
            <p:nvPr/>
          </p:nvSpPr>
          <p:spPr>
            <a:xfrm rot="10800000">
              <a:off x="1328282" y="1291897"/>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rot="10800000">
              <a:off x="6599906" y="3863451"/>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5"/>
            <p:cNvSpPr/>
            <p:nvPr/>
          </p:nvSpPr>
          <p:spPr>
            <a:xfrm rot="10800000">
              <a:off x="2987705" y="432848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rot="10800000">
              <a:off x="46064" y="3666330"/>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rot="10800000">
              <a:off x="4352899" y="-110129"/>
              <a:ext cx="693274" cy="6897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rot="10800000">
              <a:off x="8467321" y="3689029"/>
              <a:ext cx="642728" cy="63944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5"/>
          <p:cNvSpPr txBox="1">
            <a:spLocks noGrp="1"/>
          </p:cNvSpPr>
          <p:nvPr>
            <p:ph type="title"/>
          </p:nvPr>
        </p:nvSpPr>
        <p:spPr>
          <a:xfrm>
            <a:off x="3262000" y="1200000"/>
            <a:ext cx="5668000" cy="1282000"/>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3467"/>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1" name="Google Shape;51;p5"/>
          <p:cNvSpPr txBox="1">
            <a:spLocks noGrp="1"/>
          </p:cNvSpPr>
          <p:nvPr>
            <p:ph type="subTitle" idx="1"/>
          </p:nvPr>
        </p:nvSpPr>
        <p:spPr>
          <a:xfrm>
            <a:off x="1440000" y="3595800"/>
            <a:ext cx="3395600" cy="1282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2133"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5"/>
          <p:cNvSpPr txBox="1">
            <a:spLocks noGrp="1"/>
          </p:cNvSpPr>
          <p:nvPr>
            <p:ph type="subTitle" idx="2"/>
          </p:nvPr>
        </p:nvSpPr>
        <p:spPr>
          <a:xfrm>
            <a:off x="7356393" y="3595800"/>
            <a:ext cx="3395600" cy="128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5"/>
          <p:cNvSpPr txBox="1">
            <a:spLocks noGrp="1"/>
          </p:cNvSpPr>
          <p:nvPr>
            <p:ph type="subTitle" idx="3"/>
          </p:nvPr>
        </p:nvSpPr>
        <p:spPr>
          <a:xfrm>
            <a:off x="1439800" y="3183800"/>
            <a:ext cx="3395600" cy="412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5"/>
          <p:cNvSpPr txBox="1">
            <a:spLocks noGrp="1"/>
          </p:cNvSpPr>
          <p:nvPr>
            <p:ph type="subTitle" idx="4"/>
          </p:nvPr>
        </p:nvSpPr>
        <p:spPr>
          <a:xfrm>
            <a:off x="7356384" y="3183800"/>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3157680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grpSp>
        <p:nvGrpSpPr>
          <p:cNvPr id="56" name="Google Shape;56;p6"/>
          <p:cNvGrpSpPr/>
          <p:nvPr/>
        </p:nvGrpSpPr>
        <p:grpSpPr>
          <a:xfrm>
            <a:off x="-5120820" y="-5568705"/>
            <a:ext cx="20764423" cy="16227705"/>
            <a:chOff x="-3840615" y="-4176529"/>
            <a:chExt cx="15573317" cy="12170779"/>
          </a:xfrm>
        </p:grpSpPr>
        <p:sp>
          <p:nvSpPr>
            <p:cNvPr id="57" name="Google Shape;57;p6"/>
            <p:cNvSpPr/>
            <p:nvPr/>
          </p:nvSpPr>
          <p:spPr>
            <a:xfrm>
              <a:off x="6158752" y="-2448300"/>
              <a:ext cx="5573950" cy="4010473"/>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6"/>
            <p:cNvSpPr/>
            <p:nvPr/>
          </p:nvSpPr>
          <p:spPr>
            <a:xfrm rot="3074546">
              <a:off x="-3319170" y="-2753161"/>
              <a:ext cx="5573970" cy="401046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6"/>
            <p:cNvSpPr/>
            <p:nvPr/>
          </p:nvSpPr>
          <p:spPr>
            <a:xfrm rot="10800000">
              <a:off x="2897986" y="4514022"/>
              <a:ext cx="5871264" cy="3480228"/>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6"/>
            <p:cNvSpPr/>
            <p:nvPr/>
          </p:nvSpPr>
          <p:spPr>
            <a:xfrm>
              <a:off x="482764" y="4006661"/>
              <a:ext cx="657821" cy="65447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6"/>
            <p:cNvSpPr/>
            <p:nvPr/>
          </p:nvSpPr>
          <p:spPr>
            <a:xfrm>
              <a:off x="8424004" y="3853174"/>
              <a:ext cx="443109"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6033172" y="1562178"/>
              <a:ext cx="443098"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2776255" y="45756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720001" y="1293798"/>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6"/>
            <p:cNvSpPr/>
            <p:nvPr/>
          </p:nvSpPr>
          <p:spPr>
            <a:xfrm>
              <a:off x="8378851" y="2003023"/>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a:off x="6158739" y="4470148"/>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6"/>
          <p:cNvSpPr txBox="1">
            <a:spLocks noGrp="1"/>
          </p:cNvSpPr>
          <p:nvPr>
            <p:ph type="title"/>
          </p:nvPr>
        </p:nvSpPr>
        <p:spPr>
          <a:xfrm>
            <a:off x="2746967" y="1200000"/>
            <a:ext cx="6698000" cy="120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algn="ctr" rtl="0">
              <a:spcBef>
                <a:spcPts val="0"/>
              </a:spcBef>
              <a:spcAft>
                <a:spcPts val="0"/>
              </a:spcAft>
              <a:buSzPts val="2800"/>
              <a:buNone/>
              <a:defRPr>
                <a:latin typeface="Bellota Text"/>
                <a:ea typeface="Bellota Text"/>
                <a:cs typeface="Bellota Text"/>
                <a:sym typeface="Bellota Text"/>
              </a:defRPr>
            </a:lvl2pPr>
            <a:lvl3pPr lvl="2" algn="ctr" rtl="0">
              <a:spcBef>
                <a:spcPts val="0"/>
              </a:spcBef>
              <a:spcAft>
                <a:spcPts val="0"/>
              </a:spcAft>
              <a:buSzPts val="2800"/>
              <a:buNone/>
              <a:defRPr>
                <a:latin typeface="Bellota Text"/>
                <a:ea typeface="Bellota Text"/>
                <a:cs typeface="Bellota Text"/>
                <a:sym typeface="Bellota Text"/>
              </a:defRPr>
            </a:lvl3pPr>
            <a:lvl4pPr lvl="3" algn="ctr" rtl="0">
              <a:spcBef>
                <a:spcPts val="0"/>
              </a:spcBef>
              <a:spcAft>
                <a:spcPts val="0"/>
              </a:spcAft>
              <a:buSzPts val="2800"/>
              <a:buNone/>
              <a:defRPr>
                <a:latin typeface="Bellota Text"/>
                <a:ea typeface="Bellota Text"/>
                <a:cs typeface="Bellota Text"/>
                <a:sym typeface="Bellota Text"/>
              </a:defRPr>
            </a:lvl4pPr>
            <a:lvl5pPr lvl="4" algn="ctr" rtl="0">
              <a:spcBef>
                <a:spcPts val="0"/>
              </a:spcBef>
              <a:spcAft>
                <a:spcPts val="0"/>
              </a:spcAft>
              <a:buSzPts val="2800"/>
              <a:buNone/>
              <a:defRPr>
                <a:latin typeface="Bellota Text"/>
                <a:ea typeface="Bellota Text"/>
                <a:cs typeface="Bellota Text"/>
                <a:sym typeface="Bellota Text"/>
              </a:defRPr>
            </a:lvl5pPr>
            <a:lvl6pPr lvl="5" algn="ctr" rtl="0">
              <a:spcBef>
                <a:spcPts val="0"/>
              </a:spcBef>
              <a:spcAft>
                <a:spcPts val="0"/>
              </a:spcAft>
              <a:buSzPts val="2800"/>
              <a:buNone/>
              <a:defRPr>
                <a:latin typeface="Bellota Text"/>
                <a:ea typeface="Bellota Text"/>
                <a:cs typeface="Bellota Text"/>
                <a:sym typeface="Bellota Text"/>
              </a:defRPr>
            </a:lvl6pPr>
            <a:lvl7pPr lvl="6" algn="ctr" rtl="0">
              <a:spcBef>
                <a:spcPts val="0"/>
              </a:spcBef>
              <a:spcAft>
                <a:spcPts val="0"/>
              </a:spcAft>
              <a:buSzPts val="2800"/>
              <a:buNone/>
              <a:defRPr>
                <a:latin typeface="Bellota Text"/>
                <a:ea typeface="Bellota Text"/>
                <a:cs typeface="Bellota Text"/>
                <a:sym typeface="Bellota Text"/>
              </a:defRPr>
            </a:lvl7pPr>
            <a:lvl8pPr lvl="7" algn="ctr" rtl="0">
              <a:spcBef>
                <a:spcPts val="0"/>
              </a:spcBef>
              <a:spcAft>
                <a:spcPts val="0"/>
              </a:spcAft>
              <a:buSzPts val="2800"/>
              <a:buNone/>
              <a:defRPr>
                <a:latin typeface="Bellota Text"/>
                <a:ea typeface="Bellota Text"/>
                <a:cs typeface="Bellota Text"/>
                <a:sym typeface="Bellota Text"/>
              </a:defRPr>
            </a:lvl8pPr>
            <a:lvl9pPr lvl="8" algn="ctr" rtl="0">
              <a:spcBef>
                <a:spcPts val="0"/>
              </a:spcBef>
              <a:spcAft>
                <a:spcPts val="0"/>
              </a:spcAft>
              <a:buSzPts val="2800"/>
              <a:buNone/>
              <a:defRPr>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2550487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
        <p:cNvGrpSpPr/>
        <p:nvPr/>
      </p:nvGrpSpPr>
      <p:grpSpPr>
        <a:xfrm>
          <a:off x="0" y="0"/>
          <a:ext cx="0" cy="0"/>
          <a:chOff x="0" y="0"/>
          <a:chExt cx="0" cy="0"/>
        </a:xfrm>
      </p:grpSpPr>
      <p:grpSp>
        <p:nvGrpSpPr>
          <p:cNvPr id="69" name="Google Shape;69;p7"/>
          <p:cNvGrpSpPr/>
          <p:nvPr/>
        </p:nvGrpSpPr>
        <p:grpSpPr>
          <a:xfrm>
            <a:off x="701175" y="272633"/>
            <a:ext cx="16362239" cy="10178067"/>
            <a:chOff x="525881" y="204475"/>
            <a:chExt cx="12271679" cy="7633550"/>
          </a:xfrm>
        </p:grpSpPr>
        <p:sp>
          <p:nvSpPr>
            <p:cNvPr id="70" name="Google Shape;70;p7"/>
            <p:cNvSpPr/>
            <p:nvPr/>
          </p:nvSpPr>
          <p:spPr>
            <a:xfrm>
              <a:off x="6319475" y="1670850"/>
              <a:ext cx="6478086" cy="6167176"/>
            </a:xfrm>
            <a:custGeom>
              <a:avLst/>
              <a:gdLst/>
              <a:ahLst/>
              <a:cxnLst/>
              <a:rect l="l" t="t" r="r" b="b"/>
              <a:pathLst>
                <a:path w="49631" h="47249" extrusionOk="0">
                  <a:moveTo>
                    <a:pt x="22101" y="1"/>
                  </a:moveTo>
                  <a:lnTo>
                    <a:pt x="20624" y="144"/>
                  </a:lnTo>
                  <a:lnTo>
                    <a:pt x="19243" y="453"/>
                  </a:lnTo>
                  <a:lnTo>
                    <a:pt x="18028" y="930"/>
                  </a:lnTo>
                  <a:lnTo>
                    <a:pt x="17028" y="1620"/>
                  </a:lnTo>
                  <a:lnTo>
                    <a:pt x="16266" y="2478"/>
                  </a:lnTo>
                  <a:lnTo>
                    <a:pt x="15790" y="3573"/>
                  </a:lnTo>
                  <a:lnTo>
                    <a:pt x="15718" y="4192"/>
                  </a:lnTo>
                  <a:lnTo>
                    <a:pt x="15647" y="5240"/>
                  </a:lnTo>
                  <a:lnTo>
                    <a:pt x="15814" y="7050"/>
                  </a:lnTo>
                  <a:lnTo>
                    <a:pt x="16337" y="8669"/>
                  </a:lnTo>
                  <a:lnTo>
                    <a:pt x="17195" y="10217"/>
                  </a:lnTo>
                  <a:lnTo>
                    <a:pt x="17719" y="11027"/>
                  </a:lnTo>
                  <a:lnTo>
                    <a:pt x="18171" y="11646"/>
                  </a:lnTo>
                  <a:lnTo>
                    <a:pt x="19052" y="13051"/>
                  </a:lnTo>
                  <a:lnTo>
                    <a:pt x="19719" y="14599"/>
                  </a:lnTo>
                  <a:lnTo>
                    <a:pt x="19933" y="15814"/>
                  </a:lnTo>
                  <a:lnTo>
                    <a:pt x="19910" y="16599"/>
                  </a:lnTo>
                  <a:lnTo>
                    <a:pt x="19838" y="17004"/>
                  </a:lnTo>
                  <a:lnTo>
                    <a:pt x="19695" y="17433"/>
                  </a:lnTo>
                  <a:lnTo>
                    <a:pt x="19267" y="18100"/>
                  </a:lnTo>
                  <a:lnTo>
                    <a:pt x="18647" y="18600"/>
                  </a:lnTo>
                  <a:lnTo>
                    <a:pt x="17885" y="18933"/>
                  </a:lnTo>
                  <a:lnTo>
                    <a:pt x="16623" y="19195"/>
                  </a:lnTo>
                  <a:lnTo>
                    <a:pt x="14885" y="19195"/>
                  </a:lnTo>
                  <a:lnTo>
                    <a:pt x="14099" y="19100"/>
                  </a:lnTo>
                  <a:lnTo>
                    <a:pt x="12122" y="18743"/>
                  </a:lnTo>
                  <a:lnTo>
                    <a:pt x="10384" y="18314"/>
                  </a:lnTo>
                  <a:lnTo>
                    <a:pt x="8860" y="18147"/>
                  </a:lnTo>
                  <a:lnTo>
                    <a:pt x="7717" y="18100"/>
                  </a:lnTo>
                  <a:lnTo>
                    <a:pt x="6978" y="18100"/>
                  </a:lnTo>
                  <a:lnTo>
                    <a:pt x="5478" y="18409"/>
                  </a:lnTo>
                  <a:lnTo>
                    <a:pt x="4049" y="19005"/>
                  </a:lnTo>
                  <a:lnTo>
                    <a:pt x="2716" y="19838"/>
                  </a:lnTo>
                  <a:lnTo>
                    <a:pt x="1572" y="20886"/>
                  </a:lnTo>
                  <a:lnTo>
                    <a:pt x="668" y="22124"/>
                  </a:lnTo>
                  <a:lnTo>
                    <a:pt x="144" y="23506"/>
                  </a:lnTo>
                  <a:lnTo>
                    <a:pt x="1" y="24625"/>
                  </a:lnTo>
                  <a:lnTo>
                    <a:pt x="48" y="25387"/>
                  </a:lnTo>
                  <a:lnTo>
                    <a:pt x="120" y="25768"/>
                  </a:lnTo>
                  <a:lnTo>
                    <a:pt x="263" y="26316"/>
                  </a:lnTo>
                  <a:lnTo>
                    <a:pt x="644" y="27292"/>
                  </a:lnTo>
                  <a:lnTo>
                    <a:pt x="1144" y="28149"/>
                  </a:lnTo>
                  <a:lnTo>
                    <a:pt x="1787" y="28911"/>
                  </a:lnTo>
                  <a:lnTo>
                    <a:pt x="2501" y="29531"/>
                  </a:lnTo>
                  <a:lnTo>
                    <a:pt x="3359" y="30031"/>
                  </a:lnTo>
                  <a:lnTo>
                    <a:pt x="4287" y="30412"/>
                  </a:lnTo>
                  <a:lnTo>
                    <a:pt x="5311" y="30650"/>
                  </a:lnTo>
                  <a:lnTo>
                    <a:pt x="5859" y="30721"/>
                  </a:lnTo>
                  <a:lnTo>
                    <a:pt x="6859" y="30793"/>
                  </a:lnTo>
                  <a:lnTo>
                    <a:pt x="9193" y="30698"/>
                  </a:lnTo>
                  <a:lnTo>
                    <a:pt x="10955" y="30817"/>
                  </a:lnTo>
                  <a:lnTo>
                    <a:pt x="12003" y="31079"/>
                  </a:lnTo>
                  <a:lnTo>
                    <a:pt x="12884" y="31579"/>
                  </a:lnTo>
                  <a:lnTo>
                    <a:pt x="13551" y="32365"/>
                  </a:lnTo>
                  <a:lnTo>
                    <a:pt x="13765" y="32912"/>
                  </a:lnTo>
                  <a:lnTo>
                    <a:pt x="13932" y="33484"/>
                  </a:lnTo>
                  <a:lnTo>
                    <a:pt x="14099" y="34698"/>
                  </a:lnTo>
                  <a:lnTo>
                    <a:pt x="14123" y="36651"/>
                  </a:lnTo>
                  <a:lnTo>
                    <a:pt x="14075" y="38628"/>
                  </a:lnTo>
                  <a:lnTo>
                    <a:pt x="14170" y="39938"/>
                  </a:lnTo>
                  <a:lnTo>
                    <a:pt x="14408" y="41152"/>
                  </a:lnTo>
                  <a:lnTo>
                    <a:pt x="14909" y="42271"/>
                  </a:lnTo>
                  <a:lnTo>
                    <a:pt x="15290" y="42771"/>
                  </a:lnTo>
                  <a:lnTo>
                    <a:pt x="15718" y="43224"/>
                  </a:lnTo>
                  <a:lnTo>
                    <a:pt x="16814" y="43986"/>
                  </a:lnTo>
                  <a:lnTo>
                    <a:pt x="18100" y="44605"/>
                  </a:lnTo>
                  <a:lnTo>
                    <a:pt x="19505" y="45034"/>
                  </a:lnTo>
                  <a:lnTo>
                    <a:pt x="20981" y="45248"/>
                  </a:lnTo>
                  <a:lnTo>
                    <a:pt x="22434" y="45248"/>
                  </a:lnTo>
                  <a:lnTo>
                    <a:pt x="23815" y="45010"/>
                  </a:lnTo>
                  <a:lnTo>
                    <a:pt x="25030" y="44486"/>
                  </a:lnTo>
                  <a:lnTo>
                    <a:pt x="25554" y="44129"/>
                  </a:lnTo>
                  <a:lnTo>
                    <a:pt x="26006" y="43748"/>
                  </a:lnTo>
                  <a:lnTo>
                    <a:pt x="26601" y="42891"/>
                  </a:lnTo>
                  <a:lnTo>
                    <a:pt x="26887" y="41962"/>
                  </a:lnTo>
                  <a:lnTo>
                    <a:pt x="26887" y="41009"/>
                  </a:lnTo>
                  <a:lnTo>
                    <a:pt x="26554" y="39509"/>
                  </a:lnTo>
                  <a:lnTo>
                    <a:pt x="25768" y="37532"/>
                  </a:lnTo>
                  <a:lnTo>
                    <a:pt x="25387" y="36627"/>
                  </a:lnTo>
                  <a:lnTo>
                    <a:pt x="25220" y="36199"/>
                  </a:lnTo>
                  <a:lnTo>
                    <a:pt x="24958" y="35270"/>
                  </a:lnTo>
                  <a:lnTo>
                    <a:pt x="24982" y="34603"/>
                  </a:lnTo>
                  <a:lnTo>
                    <a:pt x="25101" y="34222"/>
                  </a:lnTo>
                  <a:lnTo>
                    <a:pt x="25339" y="33912"/>
                  </a:lnTo>
                  <a:lnTo>
                    <a:pt x="25720" y="33674"/>
                  </a:lnTo>
                  <a:lnTo>
                    <a:pt x="25982" y="33603"/>
                  </a:lnTo>
                  <a:lnTo>
                    <a:pt x="26244" y="33555"/>
                  </a:lnTo>
                  <a:lnTo>
                    <a:pt x="26697" y="33603"/>
                  </a:lnTo>
                  <a:lnTo>
                    <a:pt x="27364" y="33960"/>
                  </a:lnTo>
                  <a:lnTo>
                    <a:pt x="28459" y="35270"/>
                  </a:lnTo>
                  <a:lnTo>
                    <a:pt x="29007" y="36127"/>
                  </a:lnTo>
                  <a:lnTo>
                    <a:pt x="29983" y="37747"/>
                  </a:lnTo>
                  <a:lnTo>
                    <a:pt x="31626" y="40842"/>
                  </a:lnTo>
                  <a:lnTo>
                    <a:pt x="32960" y="42914"/>
                  </a:lnTo>
                  <a:lnTo>
                    <a:pt x="34055" y="44129"/>
                  </a:lnTo>
                  <a:lnTo>
                    <a:pt x="35413" y="45177"/>
                  </a:lnTo>
                  <a:lnTo>
                    <a:pt x="37104" y="46058"/>
                  </a:lnTo>
                  <a:lnTo>
                    <a:pt x="38104" y="46391"/>
                  </a:lnTo>
                  <a:lnTo>
                    <a:pt x="39080" y="46677"/>
                  </a:lnTo>
                  <a:lnTo>
                    <a:pt x="41486" y="47129"/>
                  </a:lnTo>
                  <a:lnTo>
                    <a:pt x="43391" y="47249"/>
                  </a:lnTo>
                  <a:lnTo>
                    <a:pt x="44629" y="47177"/>
                  </a:lnTo>
                  <a:lnTo>
                    <a:pt x="45772" y="46939"/>
                  </a:lnTo>
                  <a:lnTo>
                    <a:pt x="46772" y="46534"/>
                  </a:lnTo>
                  <a:lnTo>
                    <a:pt x="47201" y="46225"/>
                  </a:lnTo>
                  <a:lnTo>
                    <a:pt x="47749" y="45772"/>
                  </a:lnTo>
                  <a:lnTo>
                    <a:pt x="48582" y="44653"/>
                  </a:lnTo>
                  <a:lnTo>
                    <a:pt x="49154" y="43391"/>
                  </a:lnTo>
                  <a:lnTo>
                    <a:pt x="49487" y="42033"/>
                  </a:lnTo>
                  <a:lnTo>
                    <a:pt x="49559" y="41343"/>
                  </a:lnTo>
                  <a:lnTo>
                    <a:pt x="49630" y="40199"/>
                  </a:lnTo>
                  <a:lnTo>
                    <a:pt x="49487" y="38247"/>
                  </a:lnTo>
                  <a:lnTo>
                    <a:pt x="49225" y="36937"/>
                  </a:lnTo>
                  <a:lnTo>
                    <a:pt x="48820" y="35675"/>
                  </a:lnTo>
                  <a:lnTo>
                    <a:pt x="48273" y="34484"/>
                  </a:lnTo>
                  <a:lnTo>
                    <a:pt x="47558" y="33460"/>
                  </a:lnTo>
                  <a:lnTo>
                    <a:pt x="46653" y="32650"/>
                  </a:lnTo>
                  <a:lnTo>
                    <a:pt x="46106" y="32341"/>
                  </a:lnTo>
                  <a:lnTo>
                    <a:pt x="45701" y="32150"/>
                  </a:lnTo>
                  <a:lnTo>
                    <a:pt x="44796" y="31864"/>
                  </a:lnTo>
                  <a:lnTo>
                    <a:pt x="43343" y="31579"/>
                  </a:lnTo>
                  <a:lnTo>
                    <a:pt x="41343" y="31293"/>
                  </a:lnTo>
                  <a:lnTo>
                    <a:pt x="39938" y="30936"/>
                  </a:lnTo>
                  <a:lnTo>
                    <a:pt x="39080" y="30555"/>
                  </a:lnTo>
                  <a:lnTo>
                    <a:pt x="38699" y="30317"/>
                  </a:lnTo>
                  <a:lnTo>
                    <a:pt x="38128" y="29864"/>
                  </a:lnTo>
                  <a:lnTo>
                    <a:pt x="37675" y="29245"/>
                  </a:lnTo>
                  <a:lnTo>
                    <a:pt x="37556" y="28888"/>
                  </a:lnTo>
                  <a:lnTo>
                    <a:pt x="37580" y="28530"/>
                  </a:lnTo>
                  <a:lnTo>
                    <a:pt x="37723" y="28221"/>
                  </a:lnTo>
                  <a:lnTo>
                    <a:pt x="38128" y="27768"/>
                  </a:lnTo>
                  <a:lnTo>
                    <a:pt x="39414" y="27030"/>
                  </a:lnTo>
                  <a:lnTo>
                    <a:pt x="41390" y="26340"/>
                  </a:lnTo>
                  <a:lnTo>
                    <a:pt x="42081" y="26101"/>
                  </a:lnTo>
                  <a:lnTo>
                    <a:pt x="42462" y="25935"/>
                  </a:lnTo>
                  <a:lnTo>
                    <a:pt x="43081" y="25506"/>
                  </a:lnTo>
                  <a:lnTo>
                    <a:pt x="43557" y="25030"/>
                  </a:lnTo>
                  <a:lnTo>
                    <a:pt x="43891" y="24482"/>
                  </a:lnTo>
                  <a:lnTo>
                    <a:pt x="44081" y="23887"/>
                  </a:lnTo>
                  <a:lnTo>
                    <a:pt x="44153" y="23267"/>
                  </a:lnTo>
                  <a:lnTo>
                    <a:pt x="44081" y="22315"/>
                  </a:lnTo>
                  <a:lnTo>
                    <a:pt x="43581" y="21053"/>
                  </a:lnTo>
                  <a:lnTo>
                    <a:pt x="42772" y="19957"/>
                  </a:lnTo>
                  <a:lnTo>
                    <a:pt x="41676" y="19076"/>
                  </a:lnTo>
                  <a:lnTo>
                    <a:pt x="40723" y="18671"/>
                  </a:lnTo>
                  <a:lnTo>
                    <a:pt x="40057" y="18528"/>
                  </a:lnTo>
                  <a:lnTo>
                    <a:pt x="39723" y="18528"/>
                  </a:lnTo>
                  <a:lnTo>
                    <a:pt x="38985" y="18505"/>
                  </a:lnTo>
                  <a:lnTo>
                    <a:pt x="37747" y="18647"/>
                  </a:lnTo>
                  <a:lnTo>
                    <a:pt x="36746" y="18981"/>
                  </a:lnTo>
                  <a:lnTo>
                    <a:pt x="35913" y="19481"/>
                  </a:lnTo>
                  <a:lnTo>
                    <a:pt x="35199" y="20172"/>
                  </a:lnTo>
                  <a:lnTo>
                    <a:pt x="34556" y="21029"/>
                  </a:lnTo>
                  <a:lnTo>
                    <a:pt x="33579" y="22577"/>
                  </a:lnTo>
                  <a:lnTo>
                    <a:pt x="32817" y="23815"/>
                  </a:lnTo>
                  <a:lnTo>
                    <a:pt x="32603" y="24101"/>
                  </a:lnTo>
                  <a:lnTo>
                    <a:pt x="32246" y="24434"/>
                  </a:lnTo>
                  <a:lnTo>
                    <a:pt x="31888" y="24506"/>
                  </a:lnTo>
                  <a:lnTo>
                    <a:pt x="31555" y="24363"/>
                  </a:lnTo>
                  <a:lnTo>
                    <a:pt x="31102" y="23768"/>
                  </a:lnTo>
                  <a:lnTo>
                    <a:pt x="30602" y="22410"/>
                  </a:lnTo>
                  <a:lnTo>
                    <a:pt x="30269" y="20696"/>
                  </a:lnTo>
                  <a:lnTo>
                    <a:pt x="30102" y="18814"/>
                  </a:lnTo>
                  <a:lnTo>
                    <a:pt x="30150" y="17052"/>
                  </a:lnTo>
                  <a:lnTo>
                    <a:pt x="30436" y="15623"/>
                  </a:lnTo>
                  <a:lnTo>
                    <a:pt x="30674" y="15123"/>
                  </a:lnTo>
                  <a:lnTo>
                    <a:pt x="31483" y="13956"/>
                  </a:lnTo>
                  <a:lnTo>
                    <a:pt x="32936" y="11932"/>
                  </a:lnTo>
                  <a:lnTo>
                    <a:pt x="33698" y="10455"/>
                  </a:lnTo>
                  <a:lnTo>
                    <a:pt x="34032" y="9384"/>
                  </a:lnTo>
                  <a:lnTo>
                    <a:pt x="34127" y="8169"/>
                  </a:lnTo>
                  <a:lnTo>
                    <a:pt x="34008" y="6764"/>
                  </a:lnTo>
                  <a:lnTo>
                    <a:pt x="33817" y="5978"/>
                  </a:lnTo>
                  <a:lnTo>
                    <a:pt x="33651" y="5383"/>
                  </a:lnTo>
                  <a:lnTo>
                    <a:pt x="33055" y="4287"/>
                  </a:lnTo>
                  <a:lnTo>
                    <a:pt x="32198" y="3311"/>
                  </a:lnTo>
                  <a:lnTo>
                    <a:pt x="31102" y="2454"/>
                  </a:lnTo>
                  <a:lnTo>
                    <a:pt x="29816" y="1692"/>
                  </a:lnTo>
                  <a:lnTo>
                    <a:pt x="28388" y="1072"/>
                  </a:lnTo>
                  <a:lnTo>
                    <a:pt x="26863" y="572"/>
                  </a:lnTo>
                  <a:lnTo>
                    <a:pt x="25268" y="239"/>
                  </a:lnTo>
                  <a:lnTo>
                    <a:pt x="23672" y="48"/>
                  </a:lnTo>
                  <a:lnTo>
                    <a:pt x="22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a:off x="539919" y="430021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rot="10800000">
              <a:off x="7834727" y="54251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rot="10800000">
              <a:off x="5104380" y="63641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rot="10800000">
              <a:off x="4130186" y="4059418"/>
              <a:ext cx="883630" cy="87912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7"/>
            <p:cNvSpPr/>
            <p:nvPr/>
          </p:nvSpPr>
          <p:spPr>
            <a:xfrm rot="10800000">
              <a:off x="525881" y="57149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7"/>
            <p:cNvSpPr/>
            <p:nvPr/>
          </p:nvSpPr>
          <p:spPr>
            <a:xfrm rot="10800000">
              <a:off x="2604980" y="204475"/>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7"/>
            <p:cNvSpPr/>
            <p:nvPr/>
          </p:nvSpPr>
          <p:spPr>
            <a:xfrm rot="10800000">
              <a:off x="8695356" y="242229"/>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 name="Google Shape;78;p7"/>
          <p:cNvSpPr txBox="1">
            <a:spLocks noGrp="1"/>
          </p:cNvSpPr>
          <p:nvPr>
            <p:ph type="title"/>
          </p:nvPr>
        </p:nvSpPr>
        <p:spPr>
          <a:xfrm>
            <a:off x="6096000" y="1200000"/>
            <a:ext cx="4656000" cy="1986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467" b="1"/>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79" name="Google Shape;79;p7"/>
          <p:cNvSpPr txBox="1">
            <a:spLocks noGrp="1"/>
          </p:cNvSpPr>
          <p:nvPr>
            <p:ph type="subTitle" idx="1"/>
          </p:nvPr>
        </p:nvSpPr>
        <p:spPr>
          <a:xfrm>
            <a:off x="6096000" y="3186133"/>
            <a:ext cx="4656000" cy="1242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216598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
        <p:cNvGrpSpPr/>
        <p:nvPr/>
      </p:nvGrpSpPr>
      <p:grpSpPr>
        <a:xfrm>
          <a:off x="0" y="0"/>
          <a:ext cx="0" cy="0"/>
          <a:chOff x="0" y="0"/>
          <a:chExt cx="0" cy="0"/>
        </a:xfrm>
      </p:grpSpPr>
      <p:sp>
        <p:nvSpPr>
          <p:cNvPr id="81" name="Google Shape;81;p8"/>
          <p:cNvSpPr txBox="1">
            <a:spLocks noGrp="1"/>
          </p:cNvSpPr>
          <p:nvPr>
            <p:ph type="title"/>
          </p:nvPr>
        </p:nvSpPr>
        <p:spPr>
          <a:xfrm>
            <a:off x="2708000" y="1469400"/>
            <a:ext cx="6776000" cy="1697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5333" b="1"/>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2" name="Google Shape;82;p8"/>
          <p:cNvSpPr txBox="1">
            <a:spLocks noGrp="1"/>
          </p:cNvSpPr>
          <p:nvPr>
            <p:ph type="subTitle" idx="1"/>
          </p:nvPr>
        </p:nvSpPr>
        <p:spPr>
          <a:xfrm>
            <a:off x="3832400" y="3183800"/>
            <a:ext cx="4527200" cy="1324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83" name="Google Shape;83;p8"/>
          <p:cNvGrpSpPr/>
          <p:nvPr/>
        </p:nvGrpSpPr>
        <p:grpSpPr>
          <a:xfrm>
            <a:off x="-792227" y="-699769"/>
            <a:ext cx="14176521" cy="8024824"/>
            <a:chOff x="-594171" y="-524827"/>
            <a:chExt cx="10632391" cy="6018618"/>
          </a:xfrm>
        </p:grpSpPr>
        <p:grpSp>
          <p:nvGrpSpPr>
            <p:cNvPr id="84" name="Google Shape;84;p8"/>
            <p:cNvGrpSpPr/>
            <p:nvPr/>
          </p:nvGrpSpPr>
          <p:grpSpPr>
            <a:xfrm>
              <a:off x="-594171" y="-524827"/>
              <a:ext cx="10632391" cy="6018618"/>
              <a:chOff x="1756875" y="1308175"/>
              <a:chExt cx="3827355" cy="2711700"/>
            </a:xfrm>
          </p:grpSpPr>
          <p:sp>
            <p:nvSpPr>
              <p:cNvPr id="85" name="Google Shape;85;p8"/>
              <p:cNvSpPr/>
              <p:nvPr/>
            </p:nvSpPr>
            <p:spPr>
              <a:xfrm>
                <a:off x="3646430" y="1308175"/>
                <a:ext cx="1937800" cy="2711700"/>
              </a:xfrm>
              <a:custGeom>
                <a:avLst/>
                <a:gdLst/>
                <a:ahLst/>
                <a:cxnLst/>
                <a:rect l="l" t="t" r="r" b="b"/>
                <a:pathLst>
                  <a:path w="77512" h="108468" extrusionOk="0">
                    <a:moveTo>
                      <a:pt x="61" y="1"/>
                    </a:moveTo>
                    <a:lnTo>
                      <a:pt x="0" y="2974"/>
                    </a:lnTo>
                    <a:lnTo>
                      <a:pt x="0" y="8941"/>
                    </a:lnTo>
                    <a:lnTo>
                      <a:pt x="122" y="17882"/>
                    </a:lnTo>
                    <a:lnTo>
                      <a:pt x="183" y="23849"/>
                    </a:lnTo>
                    <a:lnTo>
                      <a:pt x="2424" y="23279"/>
                    </a:lnTo>
                    <a:lnTo>
                      <a:pt x="7067" y="21934"/>
                    </a:lnTo>
                    <a:lnTo>
                      <a:pt x="12016" y="20488"/>
                    </a:lnTo>
                    <a:lnTo>
                      <a:pt x="17413" y="18981"/>
                    </a:lnTo>
                    <a:lnTo>
                      <a:pt x="20345" y="18248"/>
                    </a:lnTo>
                    <a:lnTo>
                      <a:pt x="22117" y="17841"/>
                    </a:lnTo>
                    <a:lnTo>
                      <a:pt x="25518" y="17271"/>
                    </a:lnTo>
                    <a:lnTo>
                      <a:pt x="28695" y="16986"/>
                    </a:lnTo>
                    <a:lnTo>
                      <a:pt x="31689" y="16965"/>
                    </a:lnTo>
                    <a:lnTo>
                      <a:pt x="34438" y="17210"/>
                    </a:lnTo>
                    <a:lnTo>
                      <a:pt x="36943" y="17678"/>
                    </a:lnTo>
                    <a:lnTo>
                      <a:pt x="39204" y="18370"/>
                    </a:lnTo>
                    <a:lnTo>
                      <a:pt x="41200" y="19287"/>
                    </a:lnTo>
                    <a:lnTo>
                      <a:pt x="42911" y="20387"/>
                    </a:lnTo>
                    <a:lnTo>
                      <a:pt x="44336" y="21649"/>
                    </a:lnTo>
                    <a:lnTo>
                      <a:pt x="45456" y="23095"/>
                    </a:lnTo>
                    <a:lnTo>
                      <a:pt x="46250" y="24684"/>
                    </a:lnTo>
                    <a:lnTo>
                      <a:pt x="46699" y="26394"/>
                    </a:lnTo>
                    <a:lnTo>
                      <a:pt x="46821" y="28248"/>
                    </a:lnTo>
                    <a:lnTo>
                      <a:pt x="46576" y="30182"/>
                    </a:lnTo>
                    <a:lnTo>
                      <a:pt x="45945" y="32219"/>
                    </a:lnTo>
                    <a:lnTo>
                      <a:pt x="45477" y="33258"/>
                    </a:lnTo>
                    <a:lnTo>
                      <a:pt x="44764" y="34765"/>
                    </a:lnTo>
                    <a:lnTo>
                      <a:pt x="43644" y="37595"/>
                    </a:lnTo>
                    <a:lnTo>
                      <a:pt x="42849" y="40182"/>
                    </a:lnTo>
                    <a:lnTo>
                      <a:pt x="42381" y="42605"/>
                    </a:lnTo>
                    <a:lnTo>
                      <a:pt x="42218" y="44886"/>
                    </a:lnTo>
                    <a:lnTo>
                      <a:pt x="42320" y="47025"/>
                    </a:lnTo>
                    <a:lnTo>
                      <a:pt x="42707" y="49061"/>
                    </a:lnTo>
                    <a:lnTo>
                      <a:pt x="43338" y="51016"/>
                    </a:lnTo>
                    <a:lnTo>
                      <a:pt x="44194" y="52951"/>
                    </a:lnTo>
                    <a:lnTo>
                      <a:pt x="45273" y="54865"/>
                    </a:lnTo>
                    <a:lnTo>
                      <a:pt x="46556" y="56780"/>
                    </a:lnTo>
                    <a:lnTo>
                      <a:pt x="48002" y="58755"/>
                    </a:lnTo>
                    <a:lnTo>
                      <a:pt x="52258" y="63948"/>
                    </a:lnTo>
                    <a:lnTo>
                      <a:pt x="56393" y="68877"/>
                    </a:lnTo>
                    <a:lnTo>
                      <a:pt x="56841" y="69447"/>
                    </a:lnTo>
                    <a:lnTo>
                      <a:pt x="57635" y="70567"/>
                    </a:lnTo>
                    <a:lnTo>
                      <a:pt x="58266" y="71647"/>
                    </a:lnTo>
                    <a:lnTo>
                      <a:pt x="58735" y="72685"/>
                    </a:lnTo>
                    <a:lnTo>
                      <a:pt x="59081" y="73683"/>
                    </a:lnTo>
                    <a:lnTo>
                      <a:pt x="59284" y="74661"/>
                    </a:lnTo>
                    <a:lnTo>
                      <a:pt x="59346" y="75577"/>
                    </a:lnTo>
                    <a:lnTo>
                      <a:pt x="59305" y="76433"/>
                    </a:lnTo>
                    <a:lnTo>
                      <a:pt x="59101" y="77268"/>
                    </a:lnTo>
                    <a:lnTo>
                      <a:pt x="58816" y="78041"/>
                    </a:lnTo>
                    <a:lnTo>
                      <a:pt x="58388" y="78775"/>
                    </a:lnTo>
                    <a:lnTo>
                      <a:pt x="57859" y="79447"/>
                    </a:lnTo>
                    <a:lnTo>
                      <a:pt x="57228" y="80078"/>
                    </a:lnTo>
                    <a:lnTo>
                      <a:pt x="56494" y="80648"/>
                    </a:lnTo>
                    <a:lnTo>
                      <a:pt x="55211" y="81402"/>
                    </a:lnTo>
                    <a:lnTo>
                      <a:pt x="53195" y="82216"/>
                    </a:lnTo>
                    <a:lnTo>
                      <a:pt x="50833" y="82787"/>
                    </a:lnTo>
                    <a:lnTo>
                      <a:pt x="48206" y="83092"/>
                    </a:lnTo>
                    <a:lnTo>
                      <a:pt x="45334" y="83153"/>
                    </a:lnTo>
                    <a:lnTo>
                      <a:pt x="42238" y="82929"/>
                    </a:lnTo>
                    <a:lnTo>
                      <a:pt x="38980" y="82420"/>
                    </a:lnTo>
                    <a:lnTo>
                      <a:pt x="35599" y="81626"/>
                    </a:lnTo>
                    <a:lnTo>
                      <a:pt x="32096" y="80506"/>
                    </a:lnTo>
                    <a:lnTo>
                      <a:pt x="30325" y="79813"/>
                    </a:lnTo>
                    <a:lnTo>
                      <a:pt x="29510" y="79487"/>
                    </a:lnTo>
                    <a:lnTo>
                      <a:pt x="27840" y="78978"/>
                    </a:lnTo>
                    <a:lnTo>
                      <a:pt x="26150" y="78591"/>
                    </a:lnTo>
                    <a:lnTo>
                      <a:pt x="24459" y="78327"/>
                    </a:lnTo>
                    <a:lnTo>
                      <a:pt x="22728" y="78184"/>
                    </a:lnTo>
                    <a:lnTo>
                      <a:pt x="20977" y="78143"/>
                    </a:lnTo>
                    <a:lnTo>
                      <a:pt x="18309" y="78265"/>
                    </a:lnTo>
                    <a:lnTo>
                      <a:pt x="14663" y="78775"/>
                    </a:lnTo>
                    <a:lnTo>
                      <a:pt x="10936" y="79589"/>
                    </a:lnTo>
                    <a:lnTo>
                      <a:pt x="7087" y="80628"/>
                    </a:lnTo>
                    <a:lnTo>
                      <a:pt x="3157" y="81870"/>
                    </a:lnTo>
                    <a:lnTo>
                      <a:pt x="1141" y="82542"/>
                    </a:lnTo>
                    <a:lnTo>
                      <a:pt x="1141" y="108467"/>
                    </a:lnTo>
                    <a:lnTo>
                      <a:pt x="77512" y="108467"/>
                    </a:lnTo>
                    <a:lnTo>
                      <a:pt x="775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8"/>
              <p:cNvSpPr/>
              <p:nvPr/>
            </p:nvSpPr>
            <p:spPr>
              <a:xfrm>
                <a:off x="1756875" y="1308175"/>
                <a:ext cx="1926625" cy="2711700"/>
              </a:xfrm>
              <a:custGeom>
                <a:avLst/>
                <a:gdLst/>
                <a:ahLst/>
                <a:cxnLst/>
                <a:rect l="l" t="t" r="r" b="b"/>
                <a:pathLst>
                  <a:path w="77065" h="108468" extrusionOk="0">
                    <a:moveTo>
                      <a:pt x="1" y="1"/>
                    </a:moveTo>
                    <a:lnTo>
                      <a:pt x="1" y="108467"/>
                    </a:lnTo>
                    <a:lnTo>
                      <a:pt x="77064" y="108467"/>
                    </a:lnTo>
                    <a:lnTo>
                      <a:pt x="77064" y="82542"/>
                    </a:lnTo>
                    <a:lnTo>
                      <a:pt x="72910" y="83947"/>
                    </a:lnTo>
                    <a:lnTo>
                      <a:pt x="66393" y="86106"/>
                    </a:lnTo>
                    <a:lnTo>
                      <a:pt x="61912" y="87471"/>
                    </a:lnTo>
                    <a:lnTo>
                      <a:pt x="59611" y="88102"/>
                    </a:lnTo>
                    <a:lnTo>
                      <a:pt x="57208" y="88733"/>
                    </a:lnTo>
                    <a:lnTo>
                      <a:pt x="52727" y="89731"/>
                    </a:lnTo>
                    <a:lnTo>
                      <a:pt x="48654" y="90444"/>
                    </a:lnTo>
                    <a:lnTo>
                      <a:pt x="44988" y="90851"/>
                    </a:lnTo>
                    <a:lnTo>
                      <a:pt x="41709" y="90974"/>
                    </a:lnTo>
                    <a:lnTo>
                      <a:pt x="38818" y="90851"/>
                    </a:lnTo>
                    <a:lnTo>
                      <a:pt x="36333" y="90444"/>
                    </a:lnTo>
                    <a:lnTo>
                      <a:pt x="34215" y="89813"/>
                    </a:lnTo>
                    <a:lnTo>
                      <a:pt x="32891" y="89181"/>
                    </a:lnTo>
                    <a:lnTo>
                      <a:pt x="32117" y="88693"/>
                    </a:lnTo>
                    <a:lnTo>
                      <a:pt x="31425" y="88143"/>
                    </a:lnTo>
                    <a:lnTo>
                      <a:pt x="30834" y="87552"/>
                    </a:lnTo>
                    <a:lnTo>
                      <a:pt x="30345" y="86900"/>
                    </a:lnTo>
                    <a:lnTo>
                      <a:pt x="29938" y="86208"/>
                    </a:lnTo>
                    <a:lnTo>
                      <a:pt x="29633" y="85475"/>
                    </a:lnTo>
                    <a:lnTo>
                      <a:pt x="29409" y="84681"/>
                    </a:lnTo>
                    <a:lnTo>
                      <a:pt x="29225" y="83418"/>
                    </a:lnTo>
                    <a:lnTo>
                      <a:pt x="29307" y="81565"/>
                    </a:lnTo>
                    <a:lnTo>
                      <a:pt x="29734" y="79569"/>
                    </a:lnTo>
                    <a:lnTo>
                      <a:pt x="30508" y="77410"/>
                    </a:lnTo>
                    <a:lnTo>
                      <a:pt x="31038" y="76270"/>
                    </a:lnTo>
                    <a:lnTo>
                      <a:pt x="31751" y="74803"/>
                    </a:lnTo>
                    <a:lnTo>
                      <a:pt x="32973" y="71993"/>
                    </a:lnTo>
                    <a:lnTo>
                      <a:pt x="33930" y="69345"/>
                    </a:lnTo>
                    <a:lnTo>
                      <a:pt x="34663" y="66840"/>
                    </a:lnTo>
                    <a:lnTo>
                      <a:pt x="35172" y="64458"/>
                    </a:lnTo>
                    <a:lnTo>
                      <a:pt x="35437" y="62156"/>
                    </a:lnTo>
                    <a:lnTo>
                      <a:pt x="35478" y="59916"/>
                    </a:lnTo>
                    <a:lnTo>
                      <a:pt x="35274" y="57717"/>
                    </a:lnTo>
                    <a:lnTo>
                      <a:pt x="34867" y="55537"/>
                    </a:lnTo>
                    <a:lnTo>
                      <a:pt x="34235" y="53358"/>
                    </a:lnTo>
                    <a:lnTo>
                      <a:pt x="33380" y="51139"/>
                    </a:lnTo>
                    <a:lnTo>
                      <a:pt x="32321" y="48878"/>
                    </a:lnTo>
                    <a:lnTo>
                      <a:pt x="31058" y="46516"/>
                    </a:lnTo>
                    <a:lnTo>
                      <a:pt x="29572" y="44072"/>
                    </a:lnTo>
                    <a:lnTo>
                      <a:pt x="27005" y="40162"/>
                    </a:lnTo>
                    <a:lnTo>
                      <a:pt x="24989" y="37310"/>
                    </a:lnTo>
                    <a:lnTo>
                      <a:pt x="24480" y="36598"/>
                    </a:lnTo>
                    <a:lnTo>
                      <a:pt x="23665" y="35253"/>
                    </a:lnTo>
                    <a:lnTo>
                      <a:pt x="23014" y="33991"/>
                    </a:lnTo>
                    <a:lnTo>
                      <a:pt x="22545" y="32810"/>
                    </a:lnTo>
                    <a:lnTo>
                      <a:pt x="22220" y="31689"/>
                    </a:lnTo>
                    <a:lnTo>
                      <a:pt x="22077" y="30630"/>
                    </a:lnTo>
                    <a:lnTo>
                      <a:pt x="22057" y="29653"/>
                    </a:lnTo>
                    <a:lnTo>
                      <a:pt x="22199" y="28736"/>
                    </a:lnTo>
                    <a:lnTo>
                      <a:pt x="22464" y="27901"/>
                    </a:lnTo>
                    <a:lnTo>
                      <a:pt x="22851" y="27107"/>
                    </a:lnTo>
                    <a:lnTo>
                      <a:pt x="23380" y="26394"/>
                    </a:lnTo>
                    <a:lnTo>
                      <a:pt x="23991" y="25743"/>
                    </a:lnTo>
                    <a:lnTo>
                      <a:pt x="24725" y="25152"/>
                    </a:lnTo>
                    <a:lnTo>
                      <a:pt x="25539" y="24602"/>
                    </a:lnTo>
                    <a:lnTo>
                      <a:pt x="26944" y="23910"/>
                    </a:lnTo>
                    <a:lnTo>
                      <a:pt x="29062" y="23177"/>
                    </a:lnTo>
                    <a:lnTo>
                      <a:pt x="31466" y="22668"/>
                    </a:lnTo>
                    <a:lnTo>
                      <a:pt x="34032" y="22342"/>
                    </a:lnTo>
                    <a:lnTo>
                      <a:pt x="36720" y="22220"/>
                    </a:lnTo>
                    <a:lnTo>
                      <a:pt x="39490" y="22260"/>
                    </a:lnTo>
                    <a:lnTo>
                      <a:pt x="42280" y="22484"/>
                    </a:lnTo>
                    <a:lnTo>
                      <a:pt x="45009" y="22851"/>
                    </a:lnTo>
                    <a:lnTo>
                      <a:pt x="47615" y="23380"/>
                    </a:lnTo>
                    <a:lnTo>
                      <a:pt x="48837" y="23686"/>
                    </a:lnTo>
                    <a:lnTo>
                      <a:pt x="50935" y="24215"/>
                    </a:lnTo>
                    <a:lnTo>
                      <a:pt x="54845" y="25010"/>
                    </a:lnTo>
                    <a:lnTo>
                      <a:pt x="58511" y="25478"/>
                    </a:lnTo>
                    <a:lnTo>
                      <a:pt x="61953" y="25682"/>
                    </a:lnTo>
                    <a:lnTo>
                      <a:pt x="65232" y="25621"/>
                    </a:lnTo>
                    <a:lnTo>
                      <a:pt x="68409" y="25335"/>
                    </a:lnTo>
                    <a:lnTo>
                      <a:pt x="71504" y="24867"/>
                    </a:lnTo>
                    <a:lnTo>
                      <a:pt x="74559" y="24236"/>
                    </a:lnTo>
                    <a:lnTo>
                      <a:pt x="76107" y="23849"/>
                    </a:lnTo>
                    <a:lnTo>
                      <a:pt x="76046" y="17882"/>
                    </a:lnTo>
                    <a:lnTo>
                      <a:pt x="75924" y="8941"/>
                    </a:lnTo>
                    <a:lnTo>
                      <a:pt x="75924" y="2974"/>
                    </a:lnTo>
                    <a:lnTo>
                      <a:pt x="759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8"/>
            <p:cNvSpPr/>
            <p:nvPr/>
          </p:nvSpPr>
          <p:spPr>
            <a:xfrm rot="10800000">
              <a:off x="1690844" y="11020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rot="10800000">
              <a:off x="6827652" y="299071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8"/>
            <p:cNvSpPr/>
            <p:nvPr/>
          </p:nvSpPr>
          <p:spPr>
            <a:xfrm rot="10800000">
              <a:off x="5114555" y="9457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rot="10800000">
              <a:off x="4060131" y="356534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28880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1"/>
        <p:cNvGrpSpPr/>
        <p:nvPr/>
      </p:nvGrpSpPr>
      <p:grpSpPr>
        <a:xfrm>
          <a:off x="0" y="0"/>
          <a:ext cx="0" cy="0"/>
          <a:chOff x="0" y="0"/>
          <a:chExt cx="0" cy="0"/>
        </a:xfrm>
      </p:grpSpPr>
      <p:sp>
        <p:nvSpPr>
          <p:cNvPr id="92" name="Google Shape;92;p9"/>
          <p:cNvSpPr txBox="1">
            <a:spLocks noGrp="1"/>
          </p:cNvSpPr>
          <p:nvPr>
            <p:ph type="title"/>
          </p:nvPr>
        </p:nvSpPr>
        <p:spPr>
          <a:xfrm>
            <a:off x="960000" y="1835684"/>
            <a:ext cx="5136000" cy="10656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9"/>
          <p:cNvSpPr txBox="1">
            <a:spLocks noGrp="1"/>
          </p:cNvSpPr>
          <p:nvPr>
            <p:ph type="subTitle" idx="1"/>
          </p:nvPr>
        </p:nvSpPr>
        <p:spPr>
          <a:xfrm>
            <a:off x="960000" y="2901249"/>
            <a:ext cx="5136000" cy="213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400"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4" name="Google Shape;94;p9"/>
          <p:cNvGrpSpPr/>
          <p:nvPr/>
        </p:nvGrpSpPr>
        <p:grpSpPr>
          <a:xfrm>
            <a:off x="-1248124" y="-1555913"/>
            <a:ext cx="12759669" cy="8005557"/>
            <a:chOff x="-936093" y="-1166935"/>
            <a:chExt cx="9569752" cy="6004168"/>
          </a:xfrm>
        </p:grpSpPr>
        <p:sp>
          <p:nvSpPr>
            <p:cNvPr id="95" name="Google Shape;95;p9"/>
            <p:cNvSpPr/>
            <p:nvPr/>
          </p:nvSpPr>
          <p:spPr>
            <a:xfrm rot="6299860">
              <a:off x="-1227717" y="-256433"/>
              <a:ext cx="3458212" cy="2049877"/>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8093588" y="3389538"/>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3402675" y="4147300"/>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2046225" y="2716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2702900" y="45688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5651563" y="47527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2472500" y="657047"/>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4323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102"/>
        <p:cNvGrpSpPr/>
        <p:nvPr/>
      </p:nvGrpSpPr>
      <p:grpSpPr>
        <a:xfrm>
          <a:off x="0" y="0"/>
          <a:ext cx="0" cy="0"/>
          <a:chOff x="0" y="0"/>
          <a:chExt cx="0" cy="0"/>
        </a:xfrm>
      </p:grpSpPr>
      <p:sp>
        <p:nvSpPr>
          <p:cNvPr id="103" name="Google Shape;103;p10"/>
          <p:cNvSpPr txBox="1">
            <a:spLocks noGrp="1"/>
          </p:cNvSpPr>
          <p:nvPr>
            <p:ph type="title"/>
          </p:nvPr>
        </p:nvSpPr>
        <p:spPr>
          <a:xfrm>
            <a:off x="2104400" y="489133"/>
            <a:ext cx="7983200" cy="370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sz="7200" b="1">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4" name="Google Shape;104;p10"/>
          <p:cNvGrpSpPr/>
          <p:nvPr/>
        </p:nvGrpSpPr>
        <p:grpSpPr>
          <a:xfrm>
            <a:off x="-4116470" y="1067251"/>
            <a:ext cx="20840687" cy="10881341"/>
            <a:chOff x="-3087353" y="800438"/>
            <a:chExt cx="15630515" cy="8161006"/>
          </a:xfrm>
        </p:grpSpPr>
        <p:sp>
          <p:nvSpPr>
            <p:cNvPr id="105" name="Google Shape;105;p10"/>
            <p:cNvSpPr/>
            <p:nvPr/>
          </p:nvSpPr>
          <p:spPr>
            <a:xfrm rot="1880982">
              <a:off x="-2350409" y="2977185"/>
              <a:ext cx="6454719" cy="4644210"/>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0"/>
            <p:cNvSpPr/>
            <p:nvPr/>
          </p:nvSpPr>
          <p:spPr>
            <a:xfrm rot="-74">
              <a:off x="5964299" y="2965167"/>
              <a:ext cx="6578864" cy="3849344"/>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0"/>
            <p:cNvSpPr/>
            <p:nvPr/>
          </p:nvSpPr>
          <p:spPr>
            <a:xfrm rot="10800000">
              <a:off x="4841244" y="398158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rot="10800000">
              <a:off x="7478352" y="89966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rot="10800000">
              <a:off x="7478355" y="24375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rot="10800000">
              <a:off x="908531" y="209719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0"/>
            <p:cNvSpPr/>
            <p:nvPr/>
          </p:nvSpPr>
          <p:spPr>
            <a:xfrm rot="10800000">
              <a:off x="1812180" y="80043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801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2"/>
        <p:cNvGrpSpPr/>
        <p:nvPr/>
      </p:nvGrpSpPr>
      <p:grpSpPr>
        <a:xfrm>
          <a:off x="0" y="0"/>
          <a:ext cx="0" cy="0"/>
          <a:chOff x="0" y="0"/>
          <a:chExt cx="0" cy="0"/>
        </a:xfrm>
      </p:grpSpPr>
      <p:sp>
        <p:nvSpPr>
          <p:cNvPr id="113" name="Google Shape;113;p11"/>
          <p:cNvSpPr txBox="1">
            <a:spLocks noGrp="1"/>
          </p:cNvSpPr>
          <p:nvPr>
            <p:ph type="title" hasCustomPrompt="1"/>
          </p:nvPr>
        </p:nvSpPr>
        <p:spPr>
          <a:xfrm>
            <a:off x="2961000" y="1886433"/>
            <a:ext cx="6270000" cy="131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4" name="Google Shape;114;p11"/>
          <p:cNvSpPr txBox="1">
            <a:spLocks noGrp="1"/>
          </p:cNvSpPr>
          <p:nvPr>
            <p:ph type="subTitle" idx="1"/>
          </p:nvPr>
        </p:nvSpPr>
        <p:spPr>
          <a:xfrm>
            <a:off x="3327200" y="3196833"/>
            <a:ext cx="5537600" cy="641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15" name="Google Shape;115;p11"/>
          <p:cNvGrpSpPr/>
          <p:nvPr/>
        </p:nvGrpSpPr>
        <p:grpSpPr>
          <a:xfrm>
            <a:off x="-3268748" y="450310"/>
            <a:ext cx="20392381" cy="8400841"/>
            <a:chOff x="-2451561" y="337732"/>
            <a:chExt cx="15294286" cy="6300631"/>
          </a:xfrm>
        </p:grpSpPr>
        <p:sp>
          <p:nvSpPr>
            <p:cNvPr id="116" name="Google Shape;116;p11"/>
            <p:cNvSpPr/>
            <p:nvPr/>
          </p:nvSpPr>
          <p:spPr>
            <a:xfrm rot="-434169" flipH="1">
              <a:off x="-2186886" y="1435047"/>
              <a:ext cx="5813764" cy="4569962"/>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1"/>
            <p:cNvSpPr/>
            <p:nvPr/>
          </p:nvSpPr>
          <p:spPr>
            <a:xfrm rot="-9852805" flipH="1">
              <a:off x="6516993" y="1363741"/>
              <a:ext cx="5813741" cy="456997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1"/>
            <p:cNvSpPr/>
            <p:nvPr/>
          </p:nvSpPr>
          <p:spPr>
            <a:xfrm rot="10800000">
              <a:off x="4524056" y="3628175"/>
              <a:ext cx="1201122" cy="119505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1"/>
            <p:cNvSpPr/>
            <p:nvPr/>
          </p:nvSpPr>
          <p:spPr>
            <a:xfrm rot="10800000">
              <a:off x="1570153" y="399550"/>
              <a:ext cx="502997" cy="50045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rot="10800000">
              <a:off x="3016676" y="1087104"/>
              <a:ext cx="227925" cy="226772"/>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rot="10800000">
              <a:off x="5318546" y="530383"/>
              <a:ext cx="686454" cy="68298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rot="10800000">
              <a:off x="8495929" y="337732"/>
              <a:ext cx="275748" cy="27435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71769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3"/>
        <p:cNvGrpSpPr/>
        <p:nvPr/>
      </p:nvGrpSpPr>
      <p:grpSpPr>
        <a:xfrm>
          <a:off x="0" y="0"/>
          <a:ext cx="0" cy="0"/>
          <a:chOff x="0" y="0"/>
          <a:chExt cx="0" cy="0"/>
        </a:xfrm>
      </p:grpSpPr>
    </p:spTree>
    <p:extLst>
      <p:ext uri="{BB962C8B-B14F-4D97-AF65-F5344CB8AC3E}">
        <p14:creationId xmlns:p14="http://schemas.microsoft.com/office/powerpoint/2010/main" val="3653305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3315692" y="2538367"/>
            <a:ext cx="3562800" cy="8572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sz="3467"/>
            </a:lvl1pPr>
            <a:lvl2pPr lvl="1">
              <a:spcBef>
                <a:spcPts val="0"/>
              </a:spcBef>
              <a:spcAft>
                <a:spcPts val="0"/>
              </a:spcAft>
              <a:buSzPts val="2800"/>
              <a:buNone/>
              <a:defRPr>
                <a:latin typeface="Bellota Text"/>
                <a:ea typeface="Bellota Text"/>
                <a:cs typeface="Bellota Text"/>
                <a:sym typeface="Bellota Text"/>
              </a:defRPr>
            </a:lvl2pPr>
            <a:lvl3pPr lvl="2">
              <a:spcBef>
                <a:spcPts val="0"/>
              </a:spcBef>
              <a:spcAft>
                <a:spcPts val="0"/>
              </a:spcAft>
              <a:buSzPts val="2800"/>
              <a:buNone/>
              <a:defRPr>
                <a:latin typeface="Bellota Text"/>
                <a:ea typeface="Bellota Text"/>
                <a:cs typeface="Bellota Text"/>
                <a:sym typeface="Bellota Text"/>
              </a:defRPr>
            </a:lvl3pPr>
            <a:lvl4pPr lvl="3">
              <a:spcBef>
                <a:spcPts val="0"/>
              </a:spcBef>
              <a:spcAft>
                <a:spcPts val="0"/>
              </a:spcAft>
              <a:buSzPts val="2800"/>
              <a:buNone/>
              <a:defRPr>
                <a:latin typeface="Bellota Text"/>
                <a:ea typeface="Bellota Text"/>
                <a:cs typeface="Bellota Text"/>
                <a:sym typeface="Bellota Text"/>
              </a:defRPr>
            </a:lvl4pPr>
            <a:lvl5pPr lvl="4">
              <a:spcBef>
                <a:spcPts val="0"/>
              </a:spcBef>
              <a:spcAft>
                <a:spcPts val="0"/>
              </a:spcAft>
              <a:buSzPts val="2800"/>
              <a:buNone/>
              <a:defRPr>
                <a:latin typeface="Bellota Text"/>
                <a:ea typeface="Bellota Text"/>
                <a:cs typeface="Bellota Text"/>
                <a:sym typeface="Bellota Text"/>
              </a:defRPr>
            </a:lvl5pPr>
            <a:lvl6pPr lvl="5">
              <a:spcBef>
                <a:spcPts val="0"/>
              </a:spcBef>
              <a:spcAft>
                <a:spcPts val="0"/>
              </a:spcAft>
              <a:buSzPts val="2800"/>
              <a:buNone/>
              <a:defRPr>
                <a:latin typeface="Bellota Text"/>
                <a:ea typeface="Bellota Text"/>
                <a:cs typeface="Bellota Text"/>
                <a:sym typeface="Bellota Text"/>
              </a:defRPr>
            </a:lvl6pPr>
            <a:lvl7pPr lvl="6">
              <a:spcBef>
                <a:spcPts val="0"/>
              </a:spcBef>
              <a:spcAft>
                <a:spcPts val="0"/>
              </a:spcAft>
              <a:buSzPts val="2800"/>
              <a:buNone/>
              <a:defRPr>
                <a:latin typeface="Bellota Text"/>
                <a:ea typeface="Bellota Text"/>
                <a:cs typeface="Bellota Text"/>
                <a:sym typeface="Bellota Text"/>
              </a:defRPr>
            </a:lvl7pPr>
            <a:lvl8pPr lvl="7">
              <a:spcBef>
                <a:spcPts val="0"/>
              </a:spcBef>
              <a:spcAft>
                <a:spcPts val="0"/>
              </a:spcAft>
              <a:buSzPts val="2800"/>
              <a:buNone/>
              <a:defRPr>
                <a:latin typeface="Bellota Text"/>
                <a:ea typeface="Bellota Text"/>
                <a:cs typeface="Bellota Text"/>
                <a:sym typeface="Bellota Text"/>
              </a:defRPr>
            </a:lvl8pPr>
            <a:lvl9pPr lvl="8">
              <a:spcBef>
                <a:spcPts val="0"/>
              </a:spcBef>
              <a:spcAft>
                <a:spcPts val="0"/>
              </a:spcAft>
              <a:buSzPts val="2800"/>
              <a:buNone/>
              <a:defRPr>
                <a:latin typeface="Bellota Text"/>
                <a:ea typeface="Bellota Text"/>
                <a:cs typeface="Bellota Text"/>
                <a:sym typeface="Bellota Text"/>
              </a:defRPr>
            </a:lvl9pPr>
          </a:lstStyle>
          <a:p>
            <a:endParaRPr/>
          </a:p>
        </p:txBody>
      </p:sp>
      <p:sp>
        <p:nvSpPr>
          <p:cNvPr id="126" name="Google Shape;126;p13"/>
          <p:cNvSpPr txBox="1">
            <a:spLocks noGrp="1"/>
          </p:cNvSpPr>
          <p:nvPr>
            <p:ph type="title" idx="2"/>
          </p:nvPr>
        </p:nvSpPr>
        <p:spPr>
          <a:xfrm>
            <a:off x="5265967" y="1200000"/>
            <a:ext cx="3562800" cy="8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27" name="Google Shape;127;p13"/>
          <p:cNvSpPr txBox="1">
            <a:spLocks noGrp="1"/>
          </p:cNvSpPr>
          <p:nvPr>
            <p:ph type="title" idx="3"/>
          </p:nvPr>
        </p:nvSpPr>
        <p:spPr>
          <a:xfrm>
            <a:off x="3315692" y="4271000"/>
            <a:ext cx="3562800" cy="8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28" name="Google Shape;128;p13"/>
          <p:cNvSpPr txBox="1">
            <a:spLocks noGrp="1"/>
          </p:cNvSpPr>
          <p:nvPr>
            <p:ph type="title" idx="4"/>
          </p:nvPr>
        </p:nvSpPr>
        <p:spPr>
          <a:xfrm>
            <a:off x="7189192" y="2538367"/>
            <a:ext cx="3562800" cy="8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29" name="Google Shape;129;p13"/>
          <p:cNvSpPr txBox="1">
            <a:spLocks noGrp="1"/>
          </p:cNvSpPr>
          <p:nvPr>
            <p:ph type="title" idx="5"/>
          </p:nvPr>
        </p:nvSpPr>
        <p:spPr>
          <a:xfrm>
            <a:off x="7189192" y="4271000"/>
            <a:ext cx="3562800" cy="8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30" name="Google Shape;130;p13"/>
          <p:cNvSpPr txBox="1">
            <a:spLocks noGrp="1"/>
          </p:cNvSpPr>
          <p:nvPr>
            <p:ph type="subTitle" idx="1"/>
          </p:nvPr>
        </p:nvSpPr>
        <p:spPr>
          <a:xfrm>
            <a:off x="3315692" y="3199333"/>
            <a:ext cx="3562800" cy="7572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2133"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13"/>
          <p:cNvSpPr txBox="1">
            <a:spLocks noGrp="1"/>
          </p:cNvSpPr>
          <p:nvPr>
            <p:ph type="subTitle" idx="6"/>
          </p:nvPr>
        </p:nvSpPr>
        <p:spPr>
          <a:xfrm>
            <a:off x="3315692" y="4905500"/>
            <a:ext cx="3562800" cy="7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2" name="Google Shape;132;p13"/>
          <p:cNvSpPr txBox="1">
            <a:spLocks noGrp="1"/>
          </p:cNvSpPr>
          <p:nvPr>
            <p:ph type="subTitle" idx="7"/>
          </p:nvPr>
        </p:nvSpPr>
        <p:spPr>
          <a:xfrm>
            <a:off x="7189192" y="3199333"/>
            <a:ext cx="3562800" cy="7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13"/>
          <p:cNvSpPr txBox="1">
            <a:spLocks noGrp="1"/>
          </p:cNvSpPr>
          <p:nvPr>
            <p:ph type="subTitle" idx="8"/>
          </p:nvPr>
        </p:nvSpPr>
        <p:spPr>
          <a:xfrm>
            <a:off x="7189192" y="4905500"/>
            <a:ext cx="3562800" cy="7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34" name="Google Shape;134;p13"/>
          <p:cNvGrpSpPr/>
          <p:nvPr/>
        </p:nvGrpSpPr>
        <p:grpSpPr>
          <a:xfrm>
            <a:off x="-5625133" y="-5167284"/>
            <a:ext cx="17585004" cy="13815755"/>
            <a:chOff x="-4218850" y="-3875463"/>
            <a:chExt cx="13188753" cy="10361816"/>
          </a:xfrm>
        </p:grpSpPr>
        <p:sp>
          <p:nvSpPr>
            <p:cNvPr id="135" name="Google Shape;135;p13"/>
            <p:cNvSpPr/>
            <p:nvPr/>
          </p:nvSpPr>
          <p:spPr>
            <a:xfrm rot="10800000">
              <a:off x="1726669" y="4502722"/>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rot="10800000">
              <a:off x="8511352" y="2815536"/>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rot="10800000">
              <a:off x="5048830" y="336168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rot="10800000">
              <a:off x="7462800" y="203521"/>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rot="10800000">
              <a:off x="4826005" y="2707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13"/>
            <p:cNvSpPr/>
            <p:nvPr/>
          </p:nvSpPr>
          <p:spPr>
            <a:xfrm rot="10800000">
              <a:off x="8336663" y="4684499"/>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3"/>
            <p:cNvSpPr/>
            <p:nvPr/>
          </p:nvSpPr>
          <p:spPr>
            <a:xfrm rot="-4157629">
              <a:off x="-4481506" y="-1506739"/>
              <a:ext cx="8951334" cy="5624368"/>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5342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140F75-9586-4B6A-9218-22BD57B73227}"/>
              </a:ext>
            </a:extLst>
          </p:cNvPr>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337AF66-1318-44F7-A567-F685106F30ED}"/>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66230986-AD36-4B45-9FF7-AE661E8E0CBB}"/>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5" name="页脚占位符 4">
            <a:extLst>
              <a:ext uri="{FF2B5EF4-FFF2-40B4-BE49-F238E27FC236}">
                <a16:creationId xmlns:a16="http://schemas.microsoft.com/office/drawing/2014/main" xmlns="" id="{A1F51433-6154-4E3D-ADD5-D1A65FDBEE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2BFE095-8D01-4D43-AB00-8551002CA5CF}"/>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52467664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Title 1">
  <p:cSld name="Big Title 1">
    <p:spTree>
      <p:nvGrpSpPr>
        <p:cNvPr id="1" name="Shape 142"/>
        <p:cNvGrpSpPr/>
        <p:nvPr/>
      </p:nvGrpSpPr>
      <p:grpSpPr>
        <a:xfrm>
          <a:off x="0" y="0"/>
          <a:ext cx="0" cy="0"/>
          <a:chOff x="0" y="0"/>
          <a:chExt cx="0" cy="0"/>
        </a:xfrm>
      </p:grpSpPr>
      <p:sp>
        <p:nvSpPr>
          <p:cNvPr id="143" name="Google Shape;143;p14"/>
          <p:cNvSpPr txBox="1">
            <a:spLocks noGrp="1"/>
          </p:cNvSpPr>
          <p:nvPr>
            <p:ph type="title"/>
          </p:nvPr>
        </p:nvSpPr>
        <p:spPr>
          <a:xfrm>
            <a:off x="1440000" y="2139817"/>
            <a:ext cx="5430400" cy="10656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14"/>
          <p:cNvSpPr txBox="1">
            <a:spLocks noGrp="1"/>
          </p:cNvSpPr>
          <p:nvPr>
            <p:ph type="subTitle" idx="1"/>
          </p:nvPr>
        </p:nvSpPr>
        <p:spPr>
          <a:xfrm>
            <a:off x="1440000" y="3205400"/>
            <a:ext cx="5430400" cy="222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45" name="Google Shape;145;p14"/>
          <p:cNvGrpSpPr/>
          <p:nvPr/>
        </p:nvGrpSpPr>
        <p:grpSpPr>
          <a:xfrm>
            <a:off x="439667" y="134400"/>
            <a:ext cx="14697245" cy="7738797"/>
            <a:chOff x="329750" y="100800"/>
            <a:chExt cx="11022934" cy="5804098"/>
          </a:xfrm>
        </p:grpSpPr>
        <p:sp>
          <p:nvSpPr>
            <p:cNvPr id="146" name="Google Shape;146;p14"/>
            <p:cNvSpPr/>
            <p:nvPr/>
          </p:nvSpPr>
          <p:spPr>
            <a:xfrm>
              <a:off x="5495313" y="1400664"/>
              <a:ext cx="5857372" cy="4504234"/>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4"/>
            <p:cNvSpPr/>
            <p:nvPr/>
          </p:nvSpPr>
          <p:spPr>
            <a:xfrm>
              <a:off x="1904350" y="471400"/>
              <a:ext cx="983721" cy="9786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4"/>
            <p:cNvSpPr/>
            <p:nvPr/>
          </p:nvSpPr>
          <p:spPr>
            <a:xfrm>
              <a:off x="449963" y="358757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4"/>
            <p:cNvSpPr/>
            <p:nvPr/>
          </p:nvSpPr>
          <p:spPr>
            <a:xfrm>
              <a:off x="3545900" y="3261350"/>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a:off x="4220850" y="171551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a:off x="5712075" y="100800"/>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a:off x="2702900" y="45688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a:off x="5495313" y="257175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4"/>
            <p:cNvSpPr/>
            <p:nvPr/>
          </p:nvSpPr>
          <p:spPr>
            <a:xfrm>
              <a:off x="329750" y="366222"/>
              <a:ext cx="174678" cy="1737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34295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5"/>
        <p:cNvGrpSpPr/>
        <p:nvPr/>
      </p:nvGrpSpPr>
      <p:grpSpPr>
        <a:xfrm>
          <a:off x="0" y="0"/>
          <a:ext cx="0" cy="0"/>
          <a:chOff x="0" y="0"/>
          <a:chExt cx="0" cy="0"/>
        </a:xfrm>
      </p:grpSpPr>
      <p:grpSp>
        <p:nvGrpSpPr>
          <p:cNvPr id="156" name="Google Shape;156;p15"/>
          <p:cNvGrpSpPr/>
          <p:nvPr/>
        </p:nvGrpSpPr>
        <p:grpSpPr>
          <a:xfrm>
            <a:off x="-3719846" y="-3172430"/>
            <a:ext cx="19632276" cy="14690287"/>
            <a:chOff x="-2789885" y="-2379323"/>
            <a:chExt cx="14724207" cy="11017715"/>
          </a:xfrm>
        </p:grpSpPr>
        <p:sp>
          <p:nvSpPr>
            <p:cNvPr id="157" name="Google Shape;157;p15"/>
            <p:cNvSpPr/>
            <p:nvPr/>
          </p:nvSpPr>
          <p:spPr>
            <a:xfrm>
              <a:off x="720001" y="766835"/>
              <a:ext cx="856877" cy="85251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5"/>
            <p:cNvSpPr/>
            <p:nvPr/>
          </p:nvSpPr>
          <p:spPr>
            <a:xfrm>
              <a:off x="5280100" y="96181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5"/>
            <p:cNvSpPr/>
            <p:nvPr/>
          </p:nvSpPr>
          <p:spPr>
            <a:xfrm>
              <a:off x="5013325" y="4056188"/>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5"/>
            <p:cNvSpPr/>
            <p:nvPr/>
          </p:nvSpPr>
          <p:spPr>
            <a:xfrm>
              <a:off x="7377825" y="3394963"/>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5"/>
            <p:cNvSpPr/>
            <p:nvPr/>
          </p:nvSpPr>
          <p:spPr>
            <a:xfrm>
              <a:off x="2805225" y="3563160"/>
              <a:ext cx="201971" cy="20092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5"/>
            <p:cNvSpPr/>
            <p:nvPr/>
          </p:nvSpPr>
          <p:spPr>
            <a:xfrm rot="1810266">
              <a:off x="-2111153" y="3103354"/>
              <a:ext cx="6003018" cy="4319085"/>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5"/>
            <p:cNvSpPr/>
            <p:nvPr/>
          </p:nvSpPr>
          <p:spPr>
            <a:xfrm rot="1810259">
              <a:off x="5967901" y="-1293548"/>
              <a:ext cx="5360352" cy="385669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5"/>
          <p:cNvSpPr txBox="1">
            <a:spLocks noGrp="1"/>
          </p:cNvSpPr>
          <p:nvPr>
            <p:ph type="title"/>
          </p:nvPr>
        </p:nvSpPr>
        <p:spPr>
          <a:xfrm>
            <a:off x="4009600" y="4089633"/>
            <a:ext cx="4172800" cy="7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3467"/>
            </a:lvl1pPr>
            <a:lvl2pPr lvl="1" rtl="0">
              <a:spcBef>
                <a:spcPts val="0"/>
              </a:spcBef>
              <a:spcAft>
                <a:spcPts val="0"/>
              </a:spcAft>
              <a:buSzPts val="2000"/>
              <a:buFont typeface="Caveat"/>
              <a:buNone/>
              <a:defRPr sz="2667">
                <a:latin typeface="Caveat"/>
                <a:ea typeface="Caveat"/>
                <a:cs typeface="Caveat"/>
                <a:sym typeface="Caveat"/>
              </a:defRPr>
            </a:lvl2pPr>
            <a:lvl3pPr lvl="2" rtl="0">
              <a:spcBef>
                <a:spcPts val="0"/>
              </a:spcBef>
              <a:spcAft>
                <a:spcPts val="0"/>
              </a:spcAft>
              <a:buSzPts val="2000"/>
              <a:buFont typeface="Caveat"/>
              <a:buNone/>
              <a:defRPr sz="2667">
                <a:latin typeface="Caveat"/>
                <a:ea typeface="Caveat"/>
                <a:cs typeface="Caveat"/>
                <a:sym typeface="Caveat"/>
              </a:defRPr>
            </a:lvl3pPr>
            <a:lvl4pPr lvl="3" rtl="0">
              <a:spcBef>
                <a:spcPts val="0"/>
              </a:spcBef>
              <a:spcAft>
                <a:spcPts val="0"/>
              </a:spcAft>
              <a:buSzPts val="2000"/>
              <a:buFont typeface="Caveat"/>
              <a:buNone/>
              <a:defRPr sz="2667">
                <a:latin typeface="Caveat"/>
                <a:ea typeface="Caveat"/>
                <a:cs typeface="Caveat"/>
                <a:sym typeface="Caveat"/>
              </a:defRPr>
            </a:lvl4pPr>
            <a:lvl5pPr lvl="4" rtl="0">
              <a:spcBef>
                <a:spcPts val="0"/>
              </a:spcBef>
              <a:spcAft>
                <a:spcPts val="0"/>
              </a:spcAft>
              <a:buSzPts val="2000"/>
              <a:buFont typeface="Caveat"/>
              <a:buNone/>
              <a:defRPr sz="2667">
                <a:latin typeface="Caveat"/>
                <a:ea typeface="Caveat"/>
                <a:cs typeface="Caveat"/>
                <a:sym typeface="Caveat"/>
              </a:defRPr>
            </a:lvl5pPr>
            <a:lvl6pPr lvl="5" rtl="0">
              <a:spcBef>
                <a:spcPts val="0"/>
              </a:spcBef>
              <a:spcAft>
                <a:spcPts val="0"/>
              </a:spcAft>
              <a:buSzPts val="2000"/>
              <a:buFont typeface="Caveat"/>
              <a:buNone/>
              <a:defRPr sz="2667">
                <a:latin typeface="Caveat"/>
                <a:ea typeface="Caveat"/>
                <a:cs typeface="Caveat"/>
                <a:sym typeface="Caveat"/>
              </a:defRPr>
            </a:lvl6pPr>
            <a:lvl7pPr lvl="6" rtl="0">
              <a:spcBef>
                <a:spcPts val="0"/>
              </a:spcBef>
              <a:spcAft>
                <a:spcPts val="0"/>
              </a:spcAft>
              <a:buSzPts val="2000"/>
              <a:buFont typeface="Caveat"/>
              <a:buNone/>
              <a:defRPr sz="2667">
                <a:latin typeface="Caveat"/>
                <a:ea typeface="Caveat"/>
                <a:cs typeface="Caveat"/>
                <a:sym typeface="Caveat"/>
              </a:defRPr>
            </a:lvl7pPr>
            <a:lvl8pPr lvl="7" rtl="0">
              <a:spcBef>
                <a:spcPts val="0"/>
              </a:spcBef>
              <a:spcAft>
                <a:spcPts val="0"/>
              </a:spcAft>
              <a:buSzPts val="2000"/>
              <a:buFont typeface="Caveat"/>
              <a:buNone/>
              <a:defRPr sz="2667">
                <a:latin typeface="Caveat"/>
                <a:ea typeface="Caveat"/>
                <a:cs typeface="Caveat"/>
                <a:sym typeface="Caveat"/>
              </a:defRPr>
            </a:lvl8pPr>
            <a:lvl9pPr lvl="8" rtl="0">
              <a:spcBef>
                <a:spcPts val="0"/>
              </a:spcBef>
              <a:spcAft>
                <a:spcPts val="0"/>
              </a:spcAft>
              <a:buSzPts val="2000"/>
              <a:buFont typeface="Caveat"/>
              <a:buNone/>
              <a:defRPr sz="2667">
                <a:latin typeface="Caveat"/>
                <a:ea typeface="Caveat"/>
                <a:cs typeface="Caveat"/>
                <a:sym typeface="Caveat"/>
              </a:defRPr>
            </a:lvl9pPr>
          </a:lstStyle>
          <a:p>
            <a:endParaRPr/>
          </a:p>
        </p:txBody>
      </p:sp>
      <p:sp>
        <p:nvSpPr>
          <p:cNvPr id="165" name="Google Shape;165;p15"/>
          <p:cNvSpPr txBox="1">
            <a:spLocks noGrp="1"/>
          </p:cNvSpPr>
          <p:nvPr>
            <p:ph type="subTitle" idx="1"/>
          </p:nvPr>
        </p:nvSpPr>
        <p:spPr>
          <a:xfrm>
            <a:off x="1634800" y="2230897"/>
            <a:ext cx="8922400" cy="185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32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5934522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6"/>
        <p:cNvGrpSpPr/>
        <p:nvPr/>
      </p:nvGrpSpPr>
      <p:grpSpPr>
        <a:xfrm>
          <a:off x="0" y="0"/>
          <a:ext cx="0" cy="0"/>
          <a:chOff x="0" y="0"/>
          <a:chExt cx="0" cy="0"/>
        </a:xfrm>
      </p:grpSpPr>
      <p:sp>
        <p:nvSpPr>
          <p:cNvPr id="167" name="Google Shape;167;p16"/>
          <p:cNvSpPr txBox="1">
            <a:spLocks noGrp="1"/>
          </p:cNvSpPr>
          <p:nvPr>
            <p:ph type="title"/>
          </p:nvPr>
        </p:nvSpPr>
        <p:spPr>
          <a:xfrm>
            <a:off x="3768000" y="1200000"/>
            <a:ext cx="4656000" cy="1201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34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 name="Google Shape;168;p16"/>
          <p:cNvSpPr txBox="1">
            <a:spLocks noGrp="1"/>
          </p:cNvSpPr>
          <p:nvPr>
            <p:ph type="subTitle" idx="1"/>
          </p:nvPr>
        </p:nvSpPr>
        <p:spPr>
          <a:xfrm>
            <a:off x="3768000" y="2619033"/>
            <a:ext cx="5199600" cy="2500400"/>
          </a:xfrm>
          <a:prstGeom prst="rect">
            <a:avLst/>
          </a:prstGeom>
        </p:spPr>
        <p:txBody>
          <a:bodyPr spcFirstLastPara="1" wrap="square" lIns="91425" tIns="91425" rIns="91425" bIns="91425" anchor="t" anchorCtr="0">
            <a:noAutofit/>
          </a:bodyPr>
          <a:lstStyle>
            <a:lvl1pPr lvl="0">
              <a:spcBef>
                <a:spcPts val="1333"/>
              </a:spcBef>
              <a:spcAft>
                <a:spcPts val="0"/>
              </a:spcAft>
              <a:buClr>
                <a:schemeClr val="dk2"/>
              </a:buClr>
              <a:buSzPts val="1600"/>
              <a:buChar char="●"/>
              <a:defRPr sz="2133" b="0"/>
            </a:lvl1pPr>
            <a:lvl2pPr lvl="1">
              <a:spcBef>
                <a:spcPts val="0"/>
              </a:spcBef>
              <a:spcAft>
                <a:spcPts val="0"/>
              </a:spcAft>
              <a:buSzPts val="1600"/>
              <a:buChar char="○"/>
              <a:defRPr sz="2133"/>
            </a:lvl2pPr>
            <a:lvl3pPr lvl="2">
              <a:spcBef>
                <a:spcPts val="0"/>
              </a:spcBef>
              <a:spcAft>
                <a:spcPts val="0"/>
              </a:spcAft>
              <a:buSzPts val="1600"/>
              <a:buChar char="■"/>
              <a:defRPr sz="2133"/>
            </a:lvl3pPr>
            <a:lvl4pPr lvl="3">
              <a:spcBef>
                <a:spcPts val="0"/>
              </a:spcBef>
              <a:spcAft>
                <a:spcPts val="0"/>
              </a:spcAft>
              <a:buSzPts val="1600"/>
              <a:buChar char="●"/>
              <a:defRPr sz="2133"/>
            </a:lvl4pPr>
            <a:lvl5pPr lvl="4">
              <a:spcBef>
                <a:spcPts val="0"/>
              </a:spcBef>
              <a:spcAft>
                <a:spcPts val="0"/>
              </a:spcAft>
              <a:buSzPts val="1600"/>
              <a:buChar char="○"/>
              <a:defRPr sz="2133"/>
            </a:lvl5pPr>
            <a:lvl6pPr lvl="5">
              <a:spcBef>
                <a:spcPts val="0"/>
              </a:spcBef>
              <a:spcAft>
                <a:spcPts val="0"/>
              </a:spcAft>
              <a:buSzPts val="1600"/>
              <a:buChar char="■"/>
              <a:defRPr sz="2133"/>
            </a:lvl6pPr>
            <a:lvl7pPr lvl="6">
              <a:spcBef>
                <a:spcPts val="0"/>
              </a:spcBef>
              <a:spcAft>
                <a:spcPts val="0"/>
              </a:spcAft>
              <a:buSzPts val="1600"/>
              <a:buChar char="●"/>
              <a:defRPr sz="2133"/>
            </a:lvl7pPr>
            <a:lvl8pPr lvl="7">
              <a:spcBef>
                <a:spcPts val="0"/>
              </a:spcBef>
              <a:spcAft>
                <a:spcPts val="0"/>
              </a:spcAft>
              <a:buSzPts val="1600"/>
              <a:buChar char="○"/>
              <a:defRPr sz="2133"/>
            </a:lvl8pPr>
            <a:lvl9pPr lvl="8">
              <a:spcBef>
                <a:spcPts val="0"/>
              </a:spcBef>
              <a:spcAft>
                <a:spcPts val="0"/>
              </a:spcAft>
              <a:buSzPts val="1600"/>
              <a:buChar char="■"/>
              <a:defRPr sz="2133"/>
            </a:lvl9pPr>
          </a:lstStyle>
          <a:p>
            <a:endParaRPr/>
          </a:p>
        </p:txBody>
      </p:sp>
      <p:grpSp>
        <p:nvGrpSpPr>
          <p:cNvPr id="169" name="Google Shape;169;p16"/>
          <p:cNvGrpSpPr/>
          <p:nvPr/>
        </p:nvGrpSpPr>
        <p:grpSpPr>
          <a:xfrm>
            <a:off x="-6410470" y="-5161306"/>
            <a:ext cx="23298497" cy="14456803"/>
            <a:chOff x="-4807853" y="-3870979"/>
            <a:chExt cx="17473873" cy="10842602"/>
          </a:xfrm>
        </p:grpSpPr>
        <p:sp>
          <p:nvSpPr>
            <p:cNvPr id="170" name="Google Shape;170;p16"/>
            <p:cNvSpPr/>
            <p:nvPr/>
          </p:nvSpPr>
          <p:spPr>
            <a:xfrm rot="6093530">
              <a:off x="-4429421" y="-326724"/>
              <a:ext cx="6976189" cy="6466339"/>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6"/>
            <p:cNvSpPr/>
            <p:nvPr/>
          </p:nvSpPr>
          <p:spPr>
            <a:xfrm rot="10800000">
              <a:off x="7933274" y="2175057"/>
              <a:ext cx="793297" cy="78924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6"/>
            <p:cNvSpPr/>
            <p:nvPr/>
          </p:nvSpPr>
          <p:spPr>
            <a:xfrm rot="10800000">
              <a:off x="8296487" y="4239347"/>
              <a:ext cx="662424" cy="65905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6"/>
            <p:cNvSpPr/>
            <p:nvPr/>
          </p:nvSpPr>
          <p:spPr>
            <a:xfrm rot="10800000">
              <a:off x="1925932" y="4971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6"/>
            <p:cNvSpPr/>
            <p:nvPr/>
          </p:nvSpPr>
          <p:spPr>
            <a:xfrm rot="10800000">
              <a:off x="2240519" y="4655314"/>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6"/>
            <p:cNvSpPr/>
            <p:nvPr/>
          </p:nvSpPr>
          <p:spPr>
            <a:xfrm rot="10800000">
              <a:off x="5982105" y="292211"/>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6"/>
            <p:cNvSpPr/>
            <p:nvPr/>
          </p:nvSpPr>
          <p:spPr>
            <a:xfrm rot="10800000">
              <a:off x="6827080" y="44103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6"/>
            <p:cNvSpPr/>
            <p:nvPr/>
          </p:nvSpPr>
          <p:spPr>
            <a:xfrm rot="3074546">
              <a:off x="6570605" y="-2447611"/>
              <a:ext cx="5573970" cy="4010466"/>
            </a:xfrm>
            <a:custGeom>
              <a:avLst/>
              <a:gdLst/>
              <a:ahLst/>
              <a:cxnLst/>
              <a:rect l="l" t="t" r="r" b="b"/>
              <a:pathLst>
                <a:path w="53655" h="38604" extrusionOk="0">
                  <a:moveTo>
                    <a:pt x="45915" y="1"/>
                  </a:moveTo>
                  <a:lnTo>
                    <a:pt x="44724" y="215"/>
                  </a:lnTo>
                  <a:lnTo>
                    <a:pt x="43533" y="668"/>
                  </a:lnTo>
                  <a:lnTo>
                    <a:pt x="41795" y="1596"/>
                  </a:lnTo>
                  <a:lnTo>
                    <a:pt x="39580" y="3144"/>
                  </a:lnTo>
                  <a:lnTo>
                    <a:pt x="37437" y="4716"/>
                  </a:lnTo>
                  <a:lnTo>
                    <a:pt x="35889" y="5645"/>
                  </a:lnTo>
                  <a:lnTo>
                    <a:pt x="34865" y="6074"/>
                  </a:lnTo>
                  <a:lnTo>
                    <a:pt x="33864" y="6288"/>
                  </a:lnTo>
                  <a:lnTo>
                    <a:pt x="32888" y="6264"/>
                  </a:lnTo>
                  <a:lnTo>
                    <a:pt x="31912" y="5931"/>
                  </a:lnTo>
                  <a:lnTo>
                    <a:pt x="30959" y="5240"/>
                  </a:lnTo>
                  <a:lnTo>
                    <a:pt x="30483" y="4740"/>
                  </a:lnTo>
                  <a:lnTo>
                    <a:pt x="29840" y="4049"/>
                  </a:lnTo>
                  <a:lnTo>
                    <a:pt x="28244" y="2859"/>
                  </a:lnTo>
                  <a:lnTo>
                    <a:pt x="26387" y="1882"/>
                  </a:lnTo>
                  <a:lnTo>
                    <a:pt x="24386" y="1215"/>
                  </a:lnTo>
                  <a:lnTo>
                    <a:pt x="22338" y="882"/>
                  </a:lnTo>
                  <a:lnTo>
                    <a:pt x="20862" y="906"/>
                  </a:lnTo>
                  <a:lnTo>
                    <a:pt x="19909" y="1049"/>
                  </a:lnTo>
                  <a:lnTo>
                    <a:pt x="19004" y="1311"/>
                  </a:lnTo>
                  <a:lnTo>
                    <a:pt x="18171" y="1716"/>
                  </a:lnTo>
                  <a:lnTo>
                    <a:pt x="17409" y="2216"/>
                  </a:lnTo>
                  <a:lnTo>
                    <a:pt x="16766" y="2882"/>
                  </a:lnTo>
                  <a:lnTo>
                    <a:pt x="16480" y="3263"/>
                  </a:lnTo>
                  <a:lnTo>
                    <a:pt x="16265" y="3597"/>
                  </a:lnTo>
                  <a:lnTo>
                    <a:pt x="15956" y="4287"/>
                  </a:lnTo>
                  <a:lnTo>
                    <a:pt x="15670" y="5407"/>
                  </a:lnTo>
                  <a:lnTo>
                    <a:pt x="15527" y="7764"/>
                  </a:lnTo>
                  <a:lnTo>
                    <a:pt x="15408" y="10003"/>
                  </a:lnTo>
                  <a:lnTo>
                    <a:pt x="15146" y="10979"/>
                  </a:lnTo>
                  <a:lnTo>
                    <a:pt x="14860" y="11551"/>
                  </a:lnTo>
                  <a:lnTo>
                    <a:pt x="14432" y="12051"/>
                  </a:lnTo>
                  <a:lnTo>
                    <a:pt x="13860" y="12456"/>
                  </a:lnTo>
                  <a:lnTo>
                    <a:pt x="13122" y="12765"/>
                  </a:lnTo>
                  <a:lnTo>
                    <a:pt x="12193" y="12980"/>
                  </a:lnTo>
                  <a:lnTo>
                    <a:pt x="11645" y="13027"/>
                  </a:lnTo>
                  <a:lnTo>
                    <a:pt x="10741" y="13051"/>
                  </a:lnTo>
                  <a:lnTo>
                    <a:pt x="8907" y="12956"/>
                  </a:lnTo>
                  <a:lnTo>
                    <a:pt x="7097" y="12813"/>
                  </a:lnTo>
                  <a:lnTo>
                    <a:pt x="5287" y="12765"/>
                  </a:lnTo>
                  <a:lnTo>
                    <a:pt x="4430" y="12861"/>
                  </a:lnTo>
                  <a:lnTo>
                    <a:pt x="3977" y="12932"/>
                  </a:lnTo>
                  <a:lnTo>
                    <a:pt x="3168" y="13242"/>
                  </a:lnTo>
                  <a:lnTo>
                    <a:pt x="2405" y="13718"/>
                  </a:lnTo>
                  <a:lnTo>
                    <a:pt x="1739" y="14313"/>
                  </a:lnTo>
                  <a:lnTo>
                    <a:pt x="1167" y="15028"/>
                  </a:lnTo>
                  <a:lnTo>
                    <a:pt x="715" y="15814"/>
                  </a:lnTo>
                  <a:lnTo>
                    <a:pt x="357" y="16647"/>
                  </a:lnTo>
                  <a:lnTo>
                    <a:pt x="143" y="17504"/>
                  </a:lnTo>
                  <a:lnTo>
                    <a:pt x="72" y="17933"/>
                  </a:lnTo>
                  <a:lnTo>
                    <a:pt x="0" y="18695"/>
                  </a:lnTo>
                  <a:lnTo>
                    <a:pt x="72" y="20172"/>
                  </a:lnTo>
                  <a:lnTo>
                    <a:pt x="357" y="21600"/>
                  </a:lnTo>
                  <a:lnTo>
                    <a:pt x="881" y="22934"/>
                  </a:lnTo>
                  <a:lnTo>
                    <a:pt x="1620" y="24149"/>
                  </a:lnTo>
                  <a:lnTo>
                    <a:pt x="2572" y="25173"/>
                  </a:lnTo>
                  <a:lnTo>
                    <a:pt x="3715" y="25982"/>
                  </a:lnTo>
                  <a:lnTo>
                    <a:pt x="5073" y="26554"/>
                  </a:lnTo>
                  <a:lnTo>
                    <a:pt x="5811" y="26721"/>
                  </a:lnTo>
                  <a:lnTo>
                    <a:pt x="6787" y="26935"/>
                  </a:lnTo>
                  <a:lnTo>
                    <a:pt x="8026" y="27316"/>
                  </a:lnTo>
                  <a:lnTo>
                    <a:pt x="8740" y="27649"/>
                  </a:lnTo>
                  <a:lnTo>
                    <a:pt x="9359" y="28078"/>
                  </a:lnTo>
                  <a:lnTo>
                    <a:pt x="9883" y="28626"/>
                  </a:lnTo>
                  <a:lnTo>
                    <a:pt x="10312" y="29340"/>
                  </a:lnTo>
                  <a:lnTo>
                    <a:pt x="10669" y="30197"/>
                  </a:lnTo>
                  <a:lnTo>
                    <a:pt x="10812" y="30721"/>
                  </a:lnTo>
                  <a:lnTo>
                    <a:pt x="11026" y="31507"/>
                  </a:lnTo>
                  <a:lnTo>
                    <a:pt x="11622" y="32936"/>
                  </a:lnTo>
                  <a:lnTo>
                    <a:pt x="12503" y="34151"/>
                  </a:lnTo>
                  <a:lnTo>
                    <a:pt x="13694" y="35127"/>
                  </a:lnTo>
                  <a:lnTo>
                    <a:pt x="14432" y="35484"/>
                  </a:lnTo>
                  <a:lnTo>
                    <a:pt x="14837" y="35651"/>
                  </a:lnTo>
                  <a:lnTo>
                    <a:pt x="15742" y="35913"/>
                  </a:lnTo>
                  <a:lnTo>
                    <a:pt x="17147" y="36127"/>
                  </a:lnTo>
                  <a:lnTo>
                    <a:pt x="19052" y="36008"/>
                  </a:lnTo>
                  <a:lnTo>
                    <a:pt x="20457" y="35651"/>
                  </a:lnTo>
                  <a:lnTo>
                    <a:pt x="21314" y="35294"/>
                  </a:lnTo>
                  <a:lnTo>
                    <a:pt x="21719" y="35079"/>
                  </a:lnTo>
                  <a:lnTo>
                    <a:pt x="22576" y="34532"/>
                  </a:lnTo>
                  <a:lnTo>
                    <a:pt x="24458" y="33389"/>
                  </a:lnTo>
                  <a:lnTo>
                    <a:pt x="25934" y="32746"/>
                  </a:lnTo>
                  <a:lnTo>
                    <a:pt x="26934" y="32555"/>
                  </a:lnTo>
                  <a:lnTo>
                    <a:pt x="27911" y="32627"/>
                  </a:lnTo>
                  <a:lnTo>
                    <a:pt x="28887" y="33055"/>
                  </a:lnTo>
                  <a:lnTo>
                    <a:pt x="29340" y="33436"/>
                  </a:lnTo>
                  <a:lnTo>
                    <a:pt x="30888" y="34889"/>
                  </a:lnTo>
                  <a:lnTo>
                    <a:pt x="33055" y="36723"/>
                  </a:lnTo>
                  <a:lnTo>
                    <a:pt x="34364" y="37413"/>
                  </a:lnTo>
                  <a:lnTo>
                    <a:pt x="35341" y="37794"/>
                  </a:lnTo>
                  <a:lnTo>
                    <a:pt x="35889" y="37937"/>
                  </a:lnTo>
                  <a:lnTo>
                    <a:pt x="37270" y="38271"/>
                  </a:lnTo>
                  <a:lnTo>
                    <a:pt x="39627" y="38556"/>
                  </a:lnTo>
                  <a:lnTo>
                    <a:pt x="41294" y="38604"/>
                  </a:lnTo>
                  <a:lnTo>
                    <a:pt x="42962" y="38509"/>
                  </a:lnTo>
                  <a:lnTo>
                    <a:pt x="44557" y="38199"/>
                  </a:lnTo>
                  <a:lnTo>
                    <a:pt x="46034" y="37675"/>
                  </a:lnTo>
                  <a:lnTo>
                    <a:pt x="47320" y="36889"/>
                  </a:lnTo>
                  <a:lnTo>
                    <a:pt x="47867" y="36389"/>
                  </a:lnTo>
                  <a:lnTo>
                    <a:pt x="48177" y="36056"/>
                  </a:lnTo>
                  <a:lnTo>
                    <a:pt x="48653" y="35365"/>
                  </a:lnTo>
                  <a:lnTo>
                    <a:pt x="48963" y="34603"/>
                  </a:lnTo>
                  <a:lnTo>
                    <a:pt x="49177" y="33817"/>
                  </a:lnTo>
                  <a:lnTo>
                    <a:pt x="49272" y="32603"/>
                  </a:lnTo>
                  <a:lnTo>
                    <a:pt x="49034" y="30888"/>
                  </a:lnTo>
                  <a:lnTo>
                    <a:pt x="48510" y="29150"/>
                  </a:lnTo>
                  <a:lnTo>
                    <a:pt x="47796" y="27435"/>
                  </a:lnTo>
                  <a:lnTo>
                    <a:pt x="46605" y="25077"/>
                  </a:lnTo>
                  <a:lnTo>
                    <a:pt x="45891" y="23768"/>
                  </a:lnTo>
                  <a:lnTo>
                    <a:pt x="45510" y="23029"/>
                  </a:lnTo>
                  <a:lnTo>
                    <a:pt x="44795" y="21386"/>
                  </a:lnTo>
                  <a:lnTo>
                    <a:pt x="44533" y="20148"/>
                  </a:lnTo>
                  <a:lnTo>
                    <a:pt x="44557" y="19362"/>
                  </a:lnTo>
                  <a:lnTo>
                    <a:pt x="44795" y="18648"/>
                  </a:lnTo>
                  <a:lnTo>
                    <a:pt x="45343" y="18028"/>
                  </a:lnTo>
                  <a:lnTo>
                    <a:pt x="45748" y="17766"/>
                  </a:lnTo>
                  <a:lnTo>
                    <a:pt x="46534" y="17362"/>
                  </a:lnTo>
                  <a:lnTo>
                    <a:pt x="48153" y="16766"/>
                  </a:lnTo>
                  <a:lnTo>
                    <a:pt x="49725" y="16171"/>
                  </a:lnTo>
                  <a:lnTo>
                    <a:pt x="50820" y="15528"/>
                  </a:lnTo>
                  <a:lnTo>
                    <a:pt x="51487" y="14956"/>
                  </a:lnTo>
                  <a:lnTo>
                    <a:pt x="51797" y="14575"/>
                  </a:lnTo>
                  <a:lnTo>
                    <a:pt x="52130" y="14147"/>
                  </a:lnTo>
                  <a:lnTo>
                    <a:pt x="52654" y="13194"/>
                  </a:lnTo>
                  <a:lnTo>
                    <a:pt x="53083" y="12194"/>
                  </a:lnTo>
                  <a:lnTo>
                    <a:pt x="53392" y="11146"/>
                  </a:lnTo>
                  <a:lnTo>
                    <a:pt x="53583" y="10074"/>
                  </a:lnTo>
                  <a:lnTo>
                    <a:pt x="53654" y="8955"/>
                  </a:lnTo>
                  <a:lnTo>
                    <a:pt x="53607" y="7860"/>
                  </a:lnTo>
                  <a:lnTo>
                    <a:pt x="53464" y="6764"/>
                  </a:lnTo>
                  <a:lnTo>
                    <a:pt x="53178" y="5692"/>
                  </a:lnTo>
                  <a:lnTo>
                    <a:pt x="52821" y="4668"/>
                  </a:lnTo>
                  <a:lnTo>
                    <a:pt x="52321" y="3716"/>
                  </a:lnTo>
                  <a:lnTo>
                    <a:pt x="51749" y="2835"/>
                  </a:lnTo>
                  <a:lnTo>
                    <a:pt x="51035" y="2025"/>
                  </a:lnTo>
                  <a:lnTo>
                    <a:pt x="50249" y="1334"/>
                  </a:lnTo>
                  <a:lnTo>
                    <a:pt x="49344" y="763"/>
                  </a:lnTo>
                  <a:lnTo>
                    <a:pt x="48320" y="310"/>
                  </a:lnTo>
                  <a:lnTo>
                    <a:pt x="47796" y="144"/>
                  </a:lnTo>
                  <a:lnTo>
                    <a:pt x="47153" y="25"/>
                  </a:lnTo>
                  <a:lnTo>
                    <a:pt x="459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6"/>
            <p:cNvSpPr/>
            <p:nvPr/>
          </p:nvSpPr>
          <p:spPr>
            <a:xfrm rot="10800000">
              <a:off x="4499948" y="4457695"/>
              <a:ext cx="566352" cy="56350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5789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9"/>
        <p:cNvGrpSpPr/>
        <p:nvPr/>
      </p:nvGrpSpPr>
      <p:grpSpPr>
        <a:xfrm>
          <a:off x="0" y="0"/>
          <a:ext cx="0" cy="0"/>
          <a:chOff x="0" y="0"/>
          <a:chExt cx="0" cy="0"/>
        </a:xfrm>
      </p:grpSpPr>
      <p:grpSp>
        <p:nvGrpSpPr>
          <p:cNvPr id="180" name="Google Shape;180;p17"/>
          <p:cNvGrpSpPr/>
          <p:nvPr/>
        </p:nvGrpSpPr>
        <p:grpSpPr>
          <a:xfrm>
            <a:off x="-2143541" y="-2421512"/>
            <a:ext cx="19664372" cy="12239867"/>
            <a:chOff x="-1607656" y="-1816134"/>
            <a:chExt cx="14748279" cy="9179900"/>
          </a:xfrm>
        </p:grpSpPr>
        <p:sp>
          <p:nvSpPr>
            <p:cNvPr id="181" name="Google Shape;181;p17"/>
            <p:cNvSpPr/>
            <p:nvPr/>
          </p:nvSpPr>
          <p:spPr>
            <a:xfrm rot="6332216">
              <a:off x="-1693826" y="-920397"/>
              <a:ext cx="4079058" cy="2920814"/>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rot="-78">
              <a:off x="6895444" y="-59270"/>
              <a:ext cx="6245179" cy="3654055"/>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7"/>
            <p:cNvSpPr/>
            <p:nvPr/>
          </p:nvSpPr>
          <p:spPr>
            <a:xfrm rot="-90">
              <a:off x="4026919" y="4442916"/>
              <a:ext cx="5403787"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7"/>
            <p:cNvSpPr/>
            <p:nvPr/>
          </p:nvSpPr>
          <p:spPr>
            <a:xfrm rot="10800000">
              <a:off x="5477917" y="188375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7"/>
            <p:cNvSpPr/>
            <p:nvPr/>
          </p:nvSpPr>
          <p:spPr>
            <a:xfrm rot="10800000">
              <a:off x="1843607" y="1024322"/>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7"/>
            <p:cNvSpPr/>
            <p:nvPr/>
          </p:nvSpPr>
          <p:spPr>
            <a:xfrm rot="10800000">
              <a:off x="356356" y="4666201"/>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7"/>
            <p:cNvSpPr/>
            <p:nvPr/>
          </p:nvSpPr>
          <p:spPr>
            <a:xfrm rot="10800000">
              <a:off x="4959880" y="41913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7"/>
            <p:cNvSpPr/>
            <p:nvPr/>
          </p:nvSpPr>
          <p:spPr>
            <a:xfrm rot="10800000">
              <a:off x="7736539" y="3758055"/>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7"/>
            <p:cNvSpPr/>
            <p:nvPr/>
          </p:nvSpPr>
          <p:spPr>
            <a:xfrm rot="10800000">
              <a:off x="6967249" y="210246"/>
              <a:ext cx="693274" cy="6897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 name="Google Shape;190;p17"/>
          <p:cNvSpPr txBox="1">
            <a:spLocks noGrp="1"/>
          </p:cNvSpPr>
          <p:nvPr>
            <p:ph type="title"/>
          </p:nvPr>
        </p:nvSpPr>
        <p:spPr>
          <a:xfrm>
            <a:off x="2111600" y="1198885"/>
            <a:ext cx="796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91" name="Google Shape;191;p17"/>
          <p:cNvSpPr txBox="1">
            <a:spLocks noGrp="1"/>
          </p:cNvSpPr>
          <p:nvPr>
            <p:ph type="subTitle" idx="1"/>
          </p:nvPr>
        </p:nvSpPr>
        <p:spPr>
          <a:xfrm>
            <a:off x="6096000" y="3192000"/>
            <a:ext cx="3984400" cy="160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b="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1309559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92"/>
        <p:cNvGrpSpPr/>
        <p:nvPr/>
      </p:nvGrpSpPr>
      <p:grpSpPr>
        <a:xfrm>
          <a:off x="0" y="0"/>
          <a:ext cx="0" cy="0"/>
          <a:chOff x="0" y="0"/>
          <a:chExt cx="0" cy="0"/>
        </a:xfrm>
      </p:grpSpPr>
      <p:sp>
        <p:nvSpPr>
          <p:cNvPr id="193" name="Google Shape;193;p18"/>
          <p:cNvSpPr txBox="1">
            <a:spLocks noGrp="1"/>
          </p:cNvSpPr>
          <p:nvPr>
            <p:ph type="title"/>
          </p:nvPr>
        </p:nvSpPr>
        <p:spPr>
          <a:xfrm>
            <a:off x="2111600" y="1199679"/>
            <a:ext cx="796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
        <p:nvSpPr>
          <p:cNvPr id="194" name="Google Shape;194;p18"/>
          <p:cNvSpPr txBox="1">
            <a:spLocks noGrp="1"/>
          </p:cNvSpPr>
          <p:nvPr>
            <p:ph type="subTitle" idx="1"/>
          </p:nvPr>
        </p:nvSpPr>
        <p:spPr>
          <a:xfrm flipH="1">
            <a:off x="2111600" y="3192000"/>
            <a:ext cx="3984400" cy="158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b="0">
                <a:solidFill>
                  <a:schemeClr val="dk1"/>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grpSp>
        <p:nvGrpSpPr>
          <p:cNvPr id="195" name="Google Shape;195;p18"/>
          <p:cNvGrpSpPr/>
          <p:nvPr/>
        </p:nvGrpSpPr>
        <p:grpSpPr>
          <a:xfrm>
            <a:off x="-5300841" y="-2421512"/>
            <a:ext cx="19664372" cy="12239867"/>
            <a:chOff x="-3975631" y="-1816134"/>
            <a:chExt cx="14748279" cy="9179900"/>
          </a:xfrm>
        </p:grpSpPr>
        <p:sp>
          <p:nvSpPr>
            <p:cNvPr id="196" name="Google Shape;196;p18"/>
            <p:cNvSpPr/>
            <p:nvPr/>
          </p:nvSpPr>
          <p:spPr>
            <a:xfrm rot="-6332216" flipH="1">
              <a:off x="6779759" y="-920397"/>
              <a:ext cx="4079058" cy="2920814"/>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8"/>
            <p:cNvSpPr/>
            <p:nvPr/>
          </p:nvSpPr>
          <p:spPr>
            <a:xfrm rot="78" flipH="1">
              <a:off x="-3975631" y="-59270"/>
              <a:ext cx="6245179" cy="3654055"/>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8"/>
            <p:cNvSpPr/>
            <p:nvPr/>
          </p:nvSpPr>
          <p:spPr>
            <a:xfrm rot="90" flipH="1">
              <a:off x="-265714" y="4442916"/>
              <a:ext cx="5403787"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8"/>
            <p:cNvSpPr/>
            <p:nvPr/>
          </p:nvSpPr>
          <p:spPr>
            <a:xfrm rot="10800000" flipH="1">
              <a:off x="3417327" y="188375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8"/>
            <p:cNvSpPr/>
            <p:nvPr/>
          </p:nvSpPr>
          <p:spPr>
            <a:xfrm rot="10800000" flipH="1">
              <a:off x="6781314" y="1024322"/>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8"/>
            <p:cNvSpPr/>
            <p:nvPr/>
          </p:nvSpPr>
          <p:spPr>
            <a:xfrm rot="10800000" flipH="1">
              <a:off x="8516557" y="4666201"/>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8"/>
            <p:cNvSpPr/>
            <p:nvPr/>
          </p:nvSpPr>
          <p:spPr>
            <a:xfrm rot="10800000" flipH="1">
              <a:off x="4042162" y="41913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8"/>
            <p:cNvSpPr/>
            <p:nvPr/>
          </p:nvSpPr>
          <p:spPr>
            <a:xfrm rot="10800000" flipH="1">
              <a:off x="394524" y="3758055"/>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8"/>
            <p:cNvSpPr/>
            <p:nvPr/>
          </p:nvSpPr>
          <p:spPr>
            <a:xfrm rot="10800000" flipH="1">
              <a:off x="1504469" y="210246"/>
              <a:ext cx="693274" cy="6897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07298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5"/>
        <p:cNvGrpSpPr/>
        <p:nvPr/>
      </p:nvGrpSpPr>
      <p:grpSpPr>
        <a:xfrm>
          <a:off x="0" y="0"/>
          <a:ext cx="0" cy="0"/>
          <a:chOff x="0" y="0"/>
          <a:chExt cx="0" cy="0"/>
        </a:xfrm>
      </p:grpSpPr>
      <p:grpSp>
        <p:nvGrpSpPr>
          <p:cNvPr id="206" name="Google Shape;206;p19"/>
          <p:cNvGrpSpPr/>
          <p:nvPr/>
        </p:nvGrpSpPr>
        <p:grpSpPr>
          <a:xfrm>
            <a:off x="-2024726" y="34228"/>
            <a:ext cx="14151283" cy="9951571"/>
            <a:chOff x="-1518544" y="25671"/>
            <a:chExt cx="10613462" cy="7463678"/>
          </a:xfrm>
        </p:grpSpPr>
        <p:sp>
          <p:nvSpPr>
            <p:cNvPr id="207" name="Google Shape;207;p19"/>
            <p:cNvSpPr/>
            <p:nvPr/>
          </p:nvSpPr>
          <p:spPr>
            <a:xfrm rot="-9511403">
              <a:off x="-1096056" y="2911548"/>
              <a:ext cx="6416994" cy="3525450"/>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9"/>
            <p:cNvSpPr/>
            <p:nvPr/>
          </p:nvSpPr>
          <p:spPr>
            <a:xfrm>
              <a:off x="8554847" y="1209004"/>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9"/>
            <p:cNvSpPr/>
            <p:nvPr/>
          </p:nvSpPr>
          <p:spPr>
            <a:xfrm>
              <a:off x="5773641" y="291450"/>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9"/>
            <p:cNvSpPr/>
            <p:nvPr/>
          </p:nvSpPr>
          <p:spPr>
            <a:xfrm>
              <a:off x="3295346" y="437943"/>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9"/>
            <p:cNvSpPr/>
            <p:nvPr/>
          </p:nvSpPr>
          <p:spPr>
            <a:xfrm>
              <a:off x="81644" y="25671"/>
              <a:ext cx="1033929" cy="102864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9"/>
            <p:cNvSpPr/>
            <p:nvPr/>
          </p:nvSpPr>
          <p:spPr>
            <a:xfrm>
              <a:off x="2815577" y="2698751"/>
              <a:ext cx="642728" cy="63944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9"/>
            <p:cNvSpPr/>
            <p:nvPr/>
          </p:nvSpPr>
          <p:spPr>
            <a:xfrm>
              <a:off x="8513091" y="4163000"/>
              <a:ext cx="292079" cy="29059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9"/>
            <p:cNvSpPr/>
            <p:nvPr/>
          </p:nvSpPr>
          <p:spPr>
            <a:xfrm>
              <a:off x="2557496" y="2239668"/>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 name="Google Shape;215;p19"/>
          <p:cNvSpPr txBox="1">
            <a:spLocks noGrp="1"/>
          </p:cNvSpPr>
          <p:nvPr>
            <p:ph type="title"/>
          </p:nvPr>
        </p:nvSpPr>
        <p:spPr>
          <a:xfrm>
            <a:off x="1440000" y="1200007"/>
            <a:ext cx="4656000" cy="1998400"/>
          </a:xfrm>
          <a:prstGeom prst="rect">
            <a:avLst/>
          </a:prstGeom>
        </p:spPr>
        <p:txBody>
          <a:bodyPr spcFirstLastPara="1" wrap="square" lIns="91425" tIns="91425" rIns="91425" bIns="91425" anchor="t" anchorCtr="0">
            <a:noAutofit/>
          </a:bodyPr>
          <a:lstStyle>
            <a:lvl1pPr lvl="0" algn="r">
              <a:spcBef>
                <a:spcPts val="0"/>
              </a:spcBef>
              <a:spcAft>
                <a:spcPts val="0"/>
              </a:spcAft>
              <a:buSzPts val="2600"/>
              <a:buNone/>
              <a:defRPr sz="3467"/>
            </a:lvl1pPr>
            <a:lvl2pPr lvl="1">
              <a:spcBef>
                <a:spcPts val="0"/>
              </a:spcBef>
              <a:spcAft>
                <a:spcPts val="0"/>
              </a:spcAft>
              <a:buSzPts val="2800"/>
              <a:buNone/>
              <a:defRPr>
                <a:latin typeface="Bellota Text"/>
                <a:ea typeface="Bellota Text"/>
                <a:cs typeface="Bellota Text"/>
                <a:sym typeface="Bellota Text"/>
              </a:defRPr>
            </a:lvl2pPr>
            <a:lvl3pPr lvl="2">
              <a:spcBef>
                <a:spcPts val="0"/>
              </a:spcBef>
              <a:spcAft>
                <a:spcPts val="0"/>
              </a:spcAft>
              <a:buSzPts val="2800"/>
              <a:buNone/>
              <a:defRPr>
                <a:latin typeface="Bellota Text"/>
                <a:ea typeface="Bellota Text"/>
                <a:cs typeface="Bellota Text"/>
                <a:sym typeface="Bellota Text"/>
              </a:defRPr>
            </a:lvl3pPr>
            <a:lvl4pPr lvl="3">
              <a:spcBef>
                <a:spcPts val="0"/>
              </a:spcBef>
              <a:spcAft>
                <a:spcPts val="0"/>
              </a:spcAft>
              <a:buSzPts val="2800"/>
              <a:buNone/>
              <a:defRPr>
                <a:latin typeface="Bellota Text"/>
                <a:ea typeface="Bellota Text"/>
                <a:cs typeface="Bellota Text"/>
                <a:sym typeface="Bellota Text"/>
              </a:defRPr>
            </a:lvl4pPr>
            <a:lvl5pPr lvl="4">
              <a:spcBef>
                <a:spcPts val="0"/>
              </a:spcBef>
              <a:spcAft>
                <a:spcPts val="0"/>
              </a:spcAft>
              <a:buSzPts val="2800"/>
              <a:buNone/>
              <a:defRPr>
                <a:latin typeface="Bellota Text"/>
                <a:ea typeface="Bellota Text"/>
                <a:cs typeface="Bellota Text"/>
                <a:sym typeface="Bellota Text"/>
              </a:defRPr>
            </a:lvl5pPr>
            <a:lvl6pPr lvl="5">
              <a:spcBef>
                <a:spcPts val="0"/>
              </a:spcBef>
              <a:spcAft>
                <a:spcPts val="0"/>
              </a:spcAft>
              <a:buSzPts val="2800"/>
              <a:buNone/>
              <a:defRPr>
                <a:latin typeface="Bellota Text"/>
                <a:ea typeface="Bellota Text"/>
                <a:cs typeface="Bellota Text"/>
                <a:sym typeface="Bellota Text"/>
              </a:defRPr>
            </a:lvl6pPr>
            <a:lvl7pPr lvl="6">
              <a:spcBef>
                <a:spcPts val="0"/>
              </a:spcBef>
              <a:spcAft>
                <a:spcPts val="0"/>
              </a:spcAft>
              <a:buSzPts val="2800"/>
              <a:buNone/>
              <a:defRPr>
                <a:latin typeface="Bellota Text"/>
                <a:ea typeface="Bellota Text"/>
                <a:cs typeface="Bellota Text"/>
                <a:sym typeface="Bellota Text"/>
              </a:defRPr>
            </a:lvl7pPr>
            <a:lvl8pPr lvl="7">
              <a:spcBef>
                <a:spcPts val="0"/>
              </a:spcBef>
              <a:spcAft>
                <a:spcPts val="0"/>
              </a:spcAft>
              <a:buSzPts val="2800"/>
              <a:buNone/>
              <a:defRPr>
                <a:latin typeface="Bellota Text"/>
                <a:ea typeface="Bellota Text"/>
                <a:cs typeface="Bellota Text"/>
                <a:sym typeface="Bellota Text"/>
              </a:defRPr>
            </a:lvl8pPr>
            <a:lvl9pPr lvl="8">
              <a:spcBef>
                <a:spcPts val="0"/>
              </a:spcBef>
              <a:spcAft>
                <a:spcPts val="0"/>
              </a:spcAft>
              <a:buSzPts val="2800"/>
              <a:buNone/>
              <a:defRPr>
                <a:latin typeface="Bellota Text"/>
                <a:ea typeface="Bellota Text"/>
                <a:cs typeface="Bellota Text"/>
                <a:sym typeface="Bellota Text"/>
              </a:defRPr>
            </a:lvl9pPr>
          </a:lstStyle>
          <a:p>
            <a:endParaRPr/>
          </a:p>
        </p:txBody>
      </p:sp>
      <p:sp>
        <p:nvSpPr>
          <p:cNvPr id="216" name="Google Shape;216;p19"/>
          <p:cNvSpPr txBox="1">
            <a:spLocks noGrp="1"/>
          </p:cNvSpPr>
          <p:nvPr>
            <p:ph type="subTitle" idx="1"/>
          </p:nvPr>
        </p:nvSpPr>
        <p:spPr>
          <a:xfrm>
            <a:off x="7254200" y="1612000"/>
            <a:ext cx="31652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7" name="Google Shape;217;p19"/>
          <p:cNvSpPr txBox="1">
            <a:spLocks noGrp="1"/>
          </p:cNvSpPr>
          <p:nvPr>
            <p:ph type="subTitle" idx="2"/>
          </p:nvPr>
        </p:nvSpPr>
        <p:spPr>
          <a:xfrm>
            <a:off x="7254200" y="1200000"/>
            <a:ext cx="3395600" cy="41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8" name="Google Shape;218;p19"/>
          <p:cNvSpPr txBox="1">
            <a:spLocks noGrp="1"/>
          </p:cNvSpPr>
          <p:nvPr>
            <p:ph type="subTitle" idx="3"/>
          </p:nvPr>
        </p:nvSpPr>
        <p:spPr>
          <a:xfrm>
            <a:off x="7254200" y="3383917"/>
            <a:ext cx="31652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9" name="Google Shape;219;p19"/>
          <p:cNvSpPr txBox="1">
            <a:spLocks noGrp="1"/>
          </p:cNvSpPr>
          <p:nvPr>
            <p:ph type="subTitle" idx="4"/>
          </p:nvPr>
        </p:nvSpPr>
        <p:spPr>
          <a:xfrm>
            <a:off x="7254200" y="2971900"/>
            <a:ext cx="3395600" cy="41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0" name="Google Shape;220;p19"/>
          <p:cNvSpPr txBox="1">
            <a:spLocks noGrp="1"/>
          </p:cNvSpPr>
          <p:nvPr>
            <p:ph type="subTitle" idx="5"/>
          </p:nvPr>
        </p:nvSpPr>
        <p:spPr>
          <a:xfrm>
            <a:off x="7254200" y="5155833"/>
            <a:ext cx="3165200" cy="936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p19"/>
          <p:cNvSpPr txBox="1">
            <a:spLocks noGrp="1"/>
          </p:cNvSpPr>
          <p:nvPr>
            <p:ph type="subTitle" idx="6"/>
          </p:nvPr>
        </p:nvSpPr>
        <p:spPr>
          <a:xfrm>
            <a:off x="7254200" y="4743833"/>
            <a:ext cx="3395600" cy="41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162638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2"/>
        <p:cNvGrpSpPr/>
        <p:nvPr/>
      </p:nvGrpSpPr>
      <p:grpSpPr>
        <a:xfrm>
          <a:off x="0" y="0"/>
          <a:ext cx="0" cy="0"/>
          <a:chOff x="0" y="0"/>
          <a:chExt cx="0" cy="0"/>
        </a:xfrm>
      </p:grpSpPr>
      <p:sp>
        <p:nvSpPr>
          <p:cNvPr id="223" name="Google Shape;223;p20"/>
          <p:cNvSpPr txBox="1">
            <a:spLocks noGrp="1"/>
          </p:cNvSpPr>
          <p:nvPr>
            <p:ph type="title"/>
          </p:nvPr>
        </p:nvSpPr>
        <p:spPr>
          <a:xfrm>
            <a:off x="2111600" y="1198768"/>
            <a:ext cx="796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grpSp>
        <p:nvGrpSpPr>
          <p:cNvPr id="224" name="Google Shape;224;p20"/>
          <p:cNvGrpSpPr/>
          <p:nvPr/>
        </p:nvGrpSpPr>
        <p:grpSpPr>
          <a:xfrm>
            <a:off x="-2772606" y="-3164401"/>
            <a:ext cx="17530639" cy="9728897"/>
            <a:chOff x="-2079455" y="-2373301"/>
            <a:chExt cx="13147979" cy="7296673"/>
          </a:xfrm>
        </p:grpSpPr>
        <p:sp>
          <p:nvSpPr>
            <p:cNvPr id="225" name="Google Shape;225;p20"/>
            <p:cNvSpPr/>
            <p:nvPr/>
          </p:nvSpPr>
          <p:spPr>
            <a:xfrm rot="-5732481">
              <a:off x="-2010821" y="-2037371"/>
              <a:ext cx="4543485" cy="4261931"/>
            </a:xfrm>
            <a:custGeom>
              <a:avLst/>
              <a:gdLst/>
              <a:ahLst/>
              <a:cxnLst/>
              <a:rect l="l" t="t" r="r" b="b"/>
              <a:pathLst>
                <a:path w="49631" h="47249" extrusionOk="0">
                  <a:moveTo>
                    <a:pt x="22101" y="1"/>
                  </a:moveTo>
                  <a:lnTo>
                    <a:pt x="20624" y="144"/>
                  </a:lnTo>
                  <a:lnTo>
                    <a:pt x="19243" y="453"/>
                  </a:lnTo>
                  <a:lnTo>
                    <a:pt x="18028" y="930"/>
                  </a:lnTo>
                  <a:lnTo>
                    <a:pt x="17028" y="1620"/>
                  </a:lnTo>
                  <a:lnTo>
                    <a:pt x="16266" y="2478"/>
                  </a:lnTo>
                  <a:lnTo>
                    <a:pt x="15790" y="3573"/>
                  </a:lnTo>
                  <a:lnTo>
                    <a:pt x="15718" y="4192"/>
                  </a:lnTo>
                  <a:lnTo>
                    <a:pt x="15647" y="5240"/>
                  </a:lnTo>
                  <a:lnTo>
                    <a:pt x="15814" y="7050"/>
                  </a:lnTo>
                  <a:lnTo>
                    <a:pt x="16337" y="8669"/>
                  </a:lnTo>
                  <a:lnTo>
                    <a:pt x="17195" y="10217"/>
                  </a:lnTo>
                  <a:lnTo>
                    <a:pt x="17719" y="11027"/>
                  </a:lnTo>
                  <a:lnTo>
                    <a:pt x="18171" y="11646"/>
                  </a:lnTo>
                  <a:lnTo>
                    <a:pt x="19052" y="13051"/>
                  </a:lnTo>
                  <a:lnTo>
                    <a:pt x="19719" y="14599"/>
                  </a:lnTo>
                  <a:lnTo>
                    <a:pt x="19933" y="15814"/>
                  </a:lnTo>
                  <a:lnTo>
                    <a:pt x="19910" y="16599"/>
                  </a:lnTo>
                  <a:lnTo>
                    <a:pt x="19838" y="17004"/>
                  </a:lnTo>
                  <a:lnTo>
                    <a:pt x="19695" y="17433"/>
                  </a:lnTo>
                  <a:lnTo>
                    <a:pt x="19267" y="18100"/>
                  </a:lnTo>
                  <a:lnTo>
                    <a:pt x="18647" y="18600"/>
                  </a:lnTo>
                  <a:lnTo>
                    <a:pt x="17885" y="18933"/>
                  </a:lnTo>
                  <a:lnTo>
                    <a:pt x="16623" y="19195"/>
                  </a:lnTo>
                  <a:lnTo>
                    <a:pt x="14885" y="19195"/>
                  </a:lnTo>
                  <a:lnTo>
                    <a:pt x="14099" y="19100"/>
                  </a:lnTo>
                  <a:lnTo>
                    <a:pt x="12122" y="18743"/>
                  </a:lnTo>
                  <a:lnTo>
                    <a:pt x="10384" y="18314"/>
                  </a:lnTo>
                  <a:lnTo>
                    <a:pt x="8860" y="18147"/>
                  </a:lnTo>
                  <a:lnTo>
                    <a:pt x="7717" y="18100"/>
                  </a:lnTo>
                  <a:lnTo>
                    <a:pt x="6978" y="18100"/>
                  </a:lnTo>
                  <a:lnTo>
                    <a:pt x="5478" y="18409"/>
                  </a:lnTo>
                  <a:lnTo>
                    <a:pt x="4049" y="19005"/>
                  </a:lnTo>
                  <a:lnTo>
                    <a:pt x="2716" y="19838"/>
                  </a:lnTo>
                  <a:lnTo>
                    <a:pt x="1572" y="20886"/>
                  </a:lnTo>
                  <a:lnTo>
                    <a:pt x="668" y="22124"/>
                  </a:lnTo>
                  <a:lnTo>
                    <a:pt x="144" y="23506"/>
                  </a:lnTo>
                  <a:lnTo>
                    <a:pt x="1" y="24625"/>
                  </a:lnTo>
                  <a:lnTo>
                    <a:pt x="48" y="25387"/>
                  </a:lnTo>
                  <a:lnTo>
                    <a:pt x="120" y="25768"/>
                  </a:lnTo>
                  <a:lnTo>
                    <a:pt x="263" y="26316"/>
                  </a:lnTo>
                  <a:lnTo>
                    <a:pt x="644" y="27292"/>
                  </a:lnTo>
                  <a:lnTo>
                    <a:pt x="1144" y="28149"/>
                  </a:lnTo>
                  <a:lnTo>
                    <a:pt x="1787" y="28911"/>
                  </a:lnTo>
                  <a:lnTo>
                    <a:pt x="2501" y="29531"/>
                  </a:lnTo>
                  <a:lnTo>
                    <a:pt x="3359" y="30031"/>
                  </a:lnTo>
                  <a:lnTo>
                    <a:pt x="4287" y="30412"/>
                  </a:lnTo>
                  <a:lnTo>
                    <a:pt x="5311" y="30650"/>
                  </a:lnTo>
                  <a:lnTo>
                    <a:pt x="5859" y="30721"/>
                  </a:lnTo>
                  <a:lnTo>
                    <a:pt x="6859" y="30793"/>
                  </a:lnTo>
                  <a:lnTo>
                    <a:pt x="9193" y="30698"/>
                  </a:lnTo>
                  <a:lnTo>
                    <a:pt x="10955" y="30817"/>
                  </a:lnTo>
                  <a:lnTo>
                    <a:pt x="12003" y="31079"/>
                  </a:lnTo>
                  <a:lnTo>
                    <a:pt x="12884" y="31579"/>
                  </a:lnTo>
                  <a:lnTo>
                    <a:pt x="13551" y="32365"/>
                  </a:lnTo>
                  <a:lnTo>
                    <a:pt x="13765" y="32912"/>
                  </a:lnTo>
                  <a:lnTo>
                    <a:pt x="13932" y="33484"/>
                  </a:lnTo>
                  <a:lnTo>
                    <a:pt x="14099" y="34698"/>
                  </a:lnTo>
                  <a:lnTo>
                    <a:pt x="14123" y="36651"/>
                  </a:lnTo>
                  <a:lnTo>
                    <a:pt x="14075" y="38628"/>
                  </a:lnTo>
                  <a:lnTo>
                    <a:pt x="14170" y="39938"/>
                  </a:lnTo>
                  <a:lnTo>
                    <a:pt x="14408" y="41152"/>
                  </a:lnTo>
                  <a:lnTo>
                    <a:pt x="14909" y="42271"/>
                  </a:lnTo>
                  <a:lnTo>
                    <a:pt x="15290" y="42771"/>
                  </a:lnTo>
                  <a:lnTo>
                    <a:pt x="15718" y="43224"/>
                  </a:lnTo>
                  <a:lnTo>
                    <a:pt x="16814" y="43986"/>
                  </a:lnTo>
                  <a:lnTo>
                    <a:pt x="18100" y="44605"/>
                  </a:lnTo>
                  <a:lnTo>
                    <a:pt x="19505" y="45034"/>
                  </a:lnTo>
                  <a:lnTo>
                    <a:pt x="20981" y="45248"/>
                  </a:lnTo>
                  <a:lnTo>
                    <a:pt x="22434" y="45248"/>
                  </a:lnTo>
                  <a:lnTo>
                    <a:pt x="23815" y="45010"/>
                  </a:lnTo>
                  <a:lnTo>
                    <a:pt x="25030" y="44486"/>
                  </a:lnTo>
                  <a:lnTo>
                    <a:pt x="25554" y="44129"/>
                  </a:lnTo>
                  <a:lnTo>
                    <a:pt x="26006" y="43748"/>
                  </a:lnTo>
                  <a:lnTo>
                    <a:pt x="26601" y="42891"/>
                  </a:lnTo>
                  <a:lnTo>
                    <a:pt x="26887" y="41962"/>
                  </a:lnTo>
                  <a:lnTo>
                    <a:pt x="26887" y="41009"/>
                  </a:lnTo>
                  <a:lnTo>
                    <a:pt x="26554" y="39509"/>
                  </a:lnTo>
                  <a:lnTo>
                    <a:pt x="25768" y="37532"/>
                  </a:lnTo>
                  <a:lnTo>
                    <a:pt x="25387" y="36627"/>
                  </a:lnTo>
                  <a:lnTo>
                    <a:pt x="25220" y="36199"/>
                  </a:lnTo>
                  <a:lnTo>
                    <a:pt x="24958" y="35270"/>
                  </a:lnTo>
                  <a:lnTo>
                    <a:pt x="24982" y="34603"/>
                  </a:lnTo>
                  <a:lnTo>
                    <a:pt x="25101" y="34222"/>
                  </a:lnTo>
                  <a:lnTo>
                    <a:pt x="25339" y="33912"/>
                  </a:lnTo>
                  <a:lnTo>
                    <a:pt x="25720" y="33674"/>
                  </a:lnTo>
                  <a:lnTo>
                    <a:pt x="25982" y="33603"/>
                  </a:lnTo>
                  <a:lnTo>
                    <a:pt x="26244" y="33555"/>
                  </a:lnTo>
                  <a:lnTo>
                    <a:pt x="26697" y="33603"/>
                  </a:lnTo>
                  <a:lnTo>
                    <a:pt x="27364" y="33960"/>
                  </a:lnTo>
                  <a:lnTo>
                    <a:pt x="28459" y="35270"/>
                  </a:lnTo>
                  <a:lnTo>
                    <a:pt x="29007" y="36127"/>
                  </a:lnTo>
                  <a:lnTo>
                    <a:pt x="29983" y="37747"/>
                  </a:lnTo>
                  <a:lnTo>
                    <a:pt x="31626" y="40842"/>
                  </a:lnTo>
                  <a:lnTo>
                    <a:pt x="32960" y="42914"/>
                  </a:lnTo>
                  <a:lnTo>
                    <a:pt x="34055" y="44129"/>
                  </a:lnTo>
                  <a:lnTo>
                    <a:pt x="35413" y="45177"/>
                  </a:lnTo>
                  <a:lnTo>
                    <a:pt x="37104" y="46058"/>
                  </a:lnTo>
                  <a:lnTo>
                    <a:pt x="38104" y="46391"/>
                  </a:lnTo>
                  <a:lnTo>
                    <a:pt x="39080" y="46677"/>
                  </a:lnTo>
                  <a:lnTo>
                    <a:pt x="41486" y="47129"/>
                  </a:lnTo>
                  <a:lnTo>
                    <a:pt x="43391" y="47249"/>
                  </a:lnTo>
                  <a:lnTo>
                    <a:pt x="44629" y="47177"/>
                  </a:lnTo>
                  <a:lnTo>
                    <a:pt x="45772" y="46939"/>
                  </a:lnTo>
                  <a:lnTo>
                    <a:pt x="46772" y="46534"/>
                  </a:lnTo>
                  <a:lnTo>
                    <a:pt x="47201" y="46225"/>
                  </a:lnTo>
                  <a:lnTo>
                    <a:pt x="47749" y="45772"/>
                  </a:lnTo>
                  <a:lnTo>
                    <a:pt x="48582" y="44653"/>
                  </a:lnTo>
                  <a:lnTo>
                    <a:pt x="49154" y="43391"/>
                  </a:lnTo>
                  <a:lnTo>
                    <a:pt x="49487" y="42033"/>
                  </a:lnTo>
                  <a:lnTo>
                    <a:pt x="49559" y="41343"/>
                  </a:lnTo>
                  <a:lnTo>
                    <a:pt x="49630" y="40199"/>
                  </a:lnTo>
                  <a:lnTo>
                    <a:pt x="49487" y="38247"/>
                  </a:lnTo>
                  <a:lnTo>
                    <a:pt x="49225" y="36937"/>
                  </a:lnTo>
                  <a:lnTo>
                    <a:pt x="48820" y="35675"/>
                  </a:lnTo>
                  <a:lnTo>
                    <a:pt x="48273" y="34484"/>
                  </a:lnTo>
                  <a:lnTo>
                    <a:pt x="47558" y="33460"/>
                  </a:lnTo>
                  <a:lnTo>
                    <a:pt x="46653" y="32650"/>
                  </a:lnTo>
                  <a:lnTo>
                    <a:pt x="46106" y="32341"/>
                  </a:lnTo>
                  <a:lnTo>
                    <a:pt x="45701" y="32150"/>
                  </a:lnTo>
                  <a:lnTo>
                    <a:pt x="44796" y="31864"/>
                  </a:lnTo>
                  <a:lnTo>
                    <a:pt x="43343" y="31579"/>
                  </a:lnTo>
                  <a:lnTo>
                    <a:pt x="41343" y="31293"/>
                  </a:lnTo>
                  <a:lnTo>
                    <a:pt x="39938" y="30936"/>
                  </a:lnTo>
                  <a:lnTo>
                    <a:pt x="39080" y="30555"/>
                  </a:lnTo>
                  <a:lnTo>
                    <a:pt x="38699" y="30317"/>
                  </a:lnTo>
                  <a:lnTo>
                    <a:pt x="38128" y="29864"/>
                  </a:lnTo>
                  <a:lnTo>
                    <a:pt x="37675" y="29245"/>
                  </a:lnTo>
                  <a:lnTo>
                    <a:pt x="37556" y="28888"/>
                  </a:lnTo>
                  <a:lnTo>
                    <a:pt x="37580" y="28530"/>
                  </a:lnTo>
                  <a:lnTo>
                    <a:pt x="37723" y="28221"/>
                  </a:lnTo>
                  <a:lnTo>
                    <a:pt x="38128" y="27768"/>
                  </a:lnTo>
                  <a:lnTo>
                    <a:pt x="39414" y="27030"/>
                  </a:lnTo>
                  <a:lnTo>
                    <a:pt x="41390" y="26340"/>
                  </a:lnTo>
                  <a:lnTo>
                    <a:pt x="42081" y="26101"/>
                  </a:lnTo>
                  <a:lnTo>
                    <a:pt x="42462" y="25935"/>
                  </a:lnTo>
                  <a:lnTo>
                    <a:pt x="43081" y="25506"/>
                  </a:lnTo>
                  <a:lnTo>
                    <a:pt x="43557" y="25030"/>
                  </a:lnTo>
                  <a:lnTo>
                    <a:pt x="43891" y="24482"/>
                  </a:lnTo>
                  <a:lnTo>
                    <a:pt x="44081" y="23887"/>
                  </a:lnTo>
                  <a:lnTo>
                    <a:pt x="44153" y="23267"/>
                  </a:lnTo>
                  <a:lnTo>
                    <a:pt x="44081" y="22315"/>
                  </a:lnTo>
                  <a:lnTo>
                    <a:pt x="43581" y="21053"/>
                  </a:lnTo>
                  <a:lnTo>
                    <a:pt x="42772" y="19957"/>
                  </a:lnTo>
                  <a:lnTo>
                    <a:pt x="41676" y="19076"/>
                  </a:lnTo>
                  <a:lnTo>
                    <a:pt x="40723" y="18671"/>
                  </a:lnTo>
                  <a:lnTo>
                    <a:pt x="40057" y="18528"/>
                  </a:lnTo>
                  <a:lnTo>
                    <a:pt x="39723" y="18528"/>
                  </a:lnTo>
                  <a:lnTo>
                    <a:pt x="38985" y="18505"/>
                  </a:lnTo>
                  <a:lnTo>
                    <a:pt x="37747" y="18647"/>
                  </a:lnTo>
                  <a:lnTo>
                    <a:pt x="36746" y="18981"/>
                  </a:lnTo>
                  <a:lnTo>
                    <a:pt x="35913" y="19481"/>
                  </a:lnTo>
                  <a:lnTo>
                    <a:pt x="35199" y="20172"/>
                  </a:lnTo>
                  <a:lnTo>
                    <a:pt x="34556" y="21029"/>
                  </a:lnTo>
                  <a:lnTo>
                    <a:pt x="33579" y="22577"/>
                  </a:lnTo>
                  <a:lnTo>
                    <a:pt x="32817" y="23815"/>
                  </a:lnTo>
                  <a:lnTo>
                    <a:pt x="32603" y="24101"/>
                  </a:lnTo>
                  <a:lnTo>
                    <a:pt x="32246" y="24434"/>
                  </a:lnTo>
                  <a:lnTo>
                    <a:pt x="31888" y="24506"/>
                  </a:lnTo>
                  <a:lnTo>
                    <a:pt x="31555" y="24363"/>
                  </a:lnTo>
                  <a:lnTo>
                    <a:pt x="31102" y="23768"/>
                  </a:lnTo>
                  <a:lnTo>
                    <a:pt x="30602" y="22410"/>
                  </a:lnTo>
                  <a:lnTo>
                    <a:pt x="30269" y="20696"/>
                  </a:lnTo>
                  <a:lnTo>
                    <a:pt x="30102" y="18814"/>
                  </a:lnTo>
                  <a:lnTo>
                    <a:pt x="30150" y="17052"/>
                  </a:lnTo>
                  <a:lnTo>
                    <a:pt x="30436" y="15623"/>
                  </a:lnTo>
                  <a:lnTo>
                    <a:pt x="30674" y="15123"/>
                  </a:lnTo>
                  <a:lnTo>
                    <a:pt x="31483" y="13956"/>
                  </a:lnTo>
                  <a:lnTo>
                    <a:pt x="32936" y="11932"/>
                  </a:lnTo>
                  <a:lnTo>
                    <a:pt x="33698" y="10455"/>
                  </a:lnTo>
                  <a:lnTo>
                    <a:pt x="34032" y="9384"/>
                  </a:lnTo>
                  <a:lnTo>
                    <a:pt x="34127" y="8169"/>
                  </a:lnTo>
                  <a:lnTo>
                    <a:pt x="34008" y="6764"/>
                  </a:lnTo>
                  <a:lnTo>
                    <a:pt x="33817" y="5978"/>
                  </a:lnTo>
                  <a:lnTo>
                    <a:pt x="33651" y="5383"/>
                  </a:lnTo>
                  <a:lnTo>
                    <a:pt x="33055" y="4287"/>
                  </a:lnTo>
                  <a:lnTo>
                    <a:pt x="32198" y="3311"/>
                  </a:lnTo>
                  <a:lnTo>
                    <a:pt x="31102" y="2454"/>
                  </a:lnTo>
                  <a:lnTo>
                    <a:pt x="29816" y="1692"/>
                  </a:lnTo>
                  <a:lnTo>
                    <a:pt x="28388" y="1072"/>
                  </a:lnTo>
                  <a:lnTo>
                    <a:pt x="26863" y="572"/>
                  </a:lnTo>
                  <a:lnTo>
                    <a:pt x="25268" y="239"/>
                  </a:lnTo>
                  <a:lnTo>
                    <a:pt x="23672" y="48"/>
                  </a:lnTo>
                  <a:lnTo>
                    <a:pt x="22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0"/>
            <p:cNvSpPr/>
            <p:nvPr/>
          </p:nvSpPr>
          <p:spPr>
            <a:xfrm rot="3888137" flipH="1">
              <a:off x="6977628" y="-1095553"/>
              <a:ext cx="3722762" cy="3176303"/>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0"/>
            <p:cNvSpPr/>
            <p:nvPr/>
          </p:nvSpPr>
          <p:spPr>
            <a:xfrm rot="10800000">
              <a:off x="4099344" y="301488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0"/>
            <p:cNvSpPr/>
            <p:nvPr/>
          </p:nvSpPr>
          <p:spPr>
            <a:xfrm rot="10800000">
              <a:off x="4253977" y="138861"/>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0"/>
            <p:cNvSpPr/>
            <p:nvPr/>
          </p:nvSpPr>
          <p:spPr>
            <a:xfrm rot="10800000">
              <a:off x="7049730" y="1793063"/>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0"/>
            <p:cNvSpPr/>
            <p:nvPr/>
          </p:nvSpPr>
          <p:spPr>
            <a:xfrm rot="10800000">
              <a:off x="1080006" y="3297342"/>
              <a:ext cx="193845" cy="19285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0"/>
            <p:cNvSpPr/>
            <p:nvPr/>
          </p:nvSpPr>
          <p:spPr>
            <a:xfrm rot="10800000">
              <a:off x="7883919" y="374161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0"/>
            <p:cNvSpPr/>
            <p:nvPr/>
          </p:nvSpPr>
          <p:spPr>
            <a:xfrm rot="10800000">
              <a:off x="302455" y="4299951"/>
              <a:ext cx="626645" cy="62342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20"/>
          <p:cNvSpPr txBox="1">
            <a:spLocks noGrp="1"/>
          </p:cNvSpPr>
          <p:nvPr>
            <p:ph type="subTitle" idx="1"/>
          </p:nvPr>
        </p:nvSpPr>
        <p:spPr>
          <a:xfrm>
            <a:off x="2070400" y="3413999"/>
            <a:ext cx="3395600" cy="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4" name="Google Shape;234;p20"/>
          <p:cNvSpPr txBox="1">
            <a:spLocks noGrp="1"/>
          </p:cNvSpPr>
          <p:nvPr>
            <p:ph type="subTitle" idx="2"/>
          </p:nvPr>
        </p:nvSpPr>
        <p:spPr>
          <a:xfrm>
            <a:off x="2070200" y="3001999"/>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5" name="Google Shape;235;p20"/>
          <p:cNvSpPr txBox="1">
            <a:spLocks noGrp="1"/>
          </p:cNvSpPr>
          <p:nvPr>
            <p:ph type="subTitle" idx="3"/>
          </p:nvPr>
        </p:nvSpPr>
        <p:spPr>
          <a:xfrm>
            <a:off x="2070500" y="5424015"/>
            <a:ext cx="3395600" cy="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6" name="Google Shape;236;p20"/>
          <p:cNvSpPr txBox="1">
            <a:spLocks noGrp="1"/>
          </p:cNvSpPr>
          <p:nvPr>
            <p:ph type="subTitle" idx="4"/>
          </p:nvPr>
        </p:nvSpPr>
        <p:spPr>
          <a:xfrm>
            <a:off x="2070300" y="5012015"/>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7" name="Google Shape;237;p20"/>
          <p:cNvSpPr txBox="1">
            <a:spLocks noGrp="1"/>
          </p:cNvSpPr>
          <p:nvPr>
            <p:ph type="subTitle" idx="5"/>
          </p:nvPr>
        </p:nvSpPr>
        <p:spPr>
          <a:xfrm>
            <a:off x="6726351" y="3413999"/>
            <a:ext cx="3395600" cy="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20"/>
          <p:cNvSpPr txBox="1">
            <a:spLocks noGrp="1"/>
          </p:cNvSpPr>
          <p:nvPr>
            <p:ph type="subTitle" idx="6"/>
          </p:nvPr>
        </p:nvSpPr>
        <p:spPr>
          <a:xfrm>
            <a:off x="6726151" y="3001999"/>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9" name="Google Shape;239;p20"/>
          <p:cNvSpPr txBox="1">
            <a:spLocks noGrp="1"/>
          </p:cNvSpPr>
          <p:nvPr>
            <p:ph type="subTitle" idx="7"/>
          </p:nvPr>
        </p:nvSpPr>
        <p:spPr>
          <a:xfrm>
            <a:off x="6726251" y="5423999"/>
            <a:ext cx="3395600" cy="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p20"/>
          <p:cNvSpPr txBox="1">
            <a:spLocks noGrp="1"/>
          </p:cNvSpPr>
          <p:nvPr>
            <p:ph type="subTitle" idx="8"/>
          </p:nvPr>
        </p:nvSpPr>
        <p:spPr>
          <a:xfrm>
            <a:off x="6726051" y="5011999"/>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38022978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1"/>
        <p:cNvGrpSpPr/>
        <p:nvPr/>
      </p:nvGrpSpPr>
      <p:grpSpPr>
        <a:xfrm>
          <a:off x="0" y="0"/>
          <a:ext cx="0" cy="0"/>
          <a:chOff x="0" y="0"/>
          <a:chExt cx="0" cy="0"/>
        </a:xfrm>
      </p:grpSpPr>
      <p:grpSp>
        <p:nvGrpSpPr>
          <p:cNvPr id="242" name="Google Shape;242;p21"/>
          <p:cNvGrpSpPr/>
          <p:nvPr/>
        </p:nvGrpSpPr>
        <p:grpSpPr>
          <a:xfrm>
            <a:off x="-1554039" y="-1615357"/>
            <a:ext cx="16806712" cy="8196980"/>
            <a:chOff x="-1165529" y="-1211518"/>
            <a:chExt cx="12605034" cy="6147735"/>
          </a:xfrm>
        </p:grpSpPr>
        <p:sp>
          <p:nvSpPr>
            <p:cNvPr id="243" name="Google Shape;243;p21"/>
            <p:cNvSpPr/>
            <p:nvPr/>
          </p:nvSpPr>
          <p:spPr>
            <a:xfrm rot="5400000">
              <a:off x="-1744640" y="162286"/>
              <a:ext cx="4079001"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1"/>
            <p:cNvSpPr/>
            <p:nvPr/>
          </p:nvSpPr>
          <p:spPr>
            <a:xfrm rot="-98">
              <a:off x="6447598" y="-1211447"/>
              <a:ext cx="4991906" cy="2920779"/>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1"/>
            <p:cNvSpPr/>
            <p:nvPr/>
          </p:nvSpPr>
          <p:spPr>
            <a:xfrm>
              <a:off x="585130" y="453336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5845330" y="3853056"/>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8423992" y="4398893"/>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8289117" y="2119481"/>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3110201" y="3239823"/>
              <a:ext cx="188499" cy="18753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1882742" y="271331"/>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subTitle" idx="1"/>
          </p:nvPr>
        </p:nvSpPr>
        <p:spPr>
          <a:xfrm>
            <a:off x="1448980" y="3191267"/>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2" name="Google Shape;252;p21"/>
          <p:cNvSpPr txBox="1">
            <a:spLocks noGrp="1"/>
          </p:cNvSpPr>
          <p:nvPr>
            <p:ph type="subTitle" idx="2"/>
          </p:nvPr>
        </p:nvSpPr>
        <p:spPr>
          <a:xfrm>
            <a:off x="960117" y="2779267"/>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3" name="Google Shape;253;p21"/>
          <p:cNvSpPr txBox="1">
            <a:spLocks noGrp="1"/>
          </p:cNvSpPr>
          <p:nvPr>
            <p:ph type="subTitle" idx="3"/>
          </p:nvPr>
        </p:nvSpPr>
        <p:spPr>
          <a:xfrm>
            <a:off x="1449000" y="5076267"/>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21"/>
          <p:cNvSpPr txBox="1">
            <a:spLocks noGrp="1"/>
          </p:cNvSpPr>
          <p:nvPr>
            <p:ph type="subTitle" idx="4"/>
          </p:nvPr>
        </p:nvSpPr>
        <p:spPr>
          <a:xfrm>
            <a:off x="960100" y="4664084"/>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5" name="Google Shape;255;p21"/>
          <p:cNvSpPr txBox="1">
            <a:spLocks noGrp="1"/>
          </p:cNvSpPr>
          <p:nvPr>
            <p:ph type="subTitle" idx="5"/>
          </p:nvPr>
        </p:nvSpPr>
        <p:spPr>
          <a:xfrm>
            <a:off x="4936576" y="3191267"/>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6" name="Google Shape;256;p21"/>
          <p:cNvSpPr txBox="1">
            <a:spLocks noGrp="1"/>
          </p:cNvSpPr>
          <p:nvPr>
            <p:ph type="subTitle" idx="6"/>
          </p:nvPr>
        </p:nvSpPr>
        <p:spPr>
          <a:xfrm>
            <a:off x="4398167" y="2779267"/>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7" name="Google Shape;257;p21"/>
          <p:cNvSpPr txBox="1">
            <a:spLocks noGrp="1"/>
          </p:cNvSpPr>
          <p:nvPr>
            <p:ph type="subTitle" idx="7"/>
          </p:nvPr>
        </p:nvSpPr>
        <p:spPr>
          <a:xfrm>
            <a:off x="4936567" y="5076269"/>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8" name="Google Shape;258;p21"/>
          <p:cNvSpPr txBox="1">
            <a:spLocks noGrp="1"/>
          </p:cNvSpPr>
          <p:nvPr>
            <p:ph type="subTitle" idx="8"/>
          </p:nvPr>
        </p:nvSpPr>
        <p:spPr>
          <a:xfrm>
            <a:off x="4398151" y="4664084"/>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9" name="Google Shape;259;p21"/>
          <p:cNvSpPr txBox="1">
            <a:spLocks noGrp="1"/>
          </p:cNvSpPr>
          <p:nvPr>
            <p:ph type="subTitle" idx="9"/>
          </p:nvPr>
        </p:nvSpPr>
        <p:spPr>
          <a:xfrm>
            <a:off x="8424112" y="3191267"/>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0" name="Google Shape;260;p21"/>
          <p:cNvSpPr txBox="1">
            <a:spLocks noGrp="1"/>
          </p:cNvSpPr>
          <p:nvPr>
            <p:ph type="subTitle" idx="13"/>
          </p:nvPr>
        </p:nvSpPr>
        <p:spPr>
          <a:xfrm>
            <a:off x="7836217" y="2779267"/>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1" name="Google Shape;261;p21"/>
          <p:cNvSpPr txBox="1">
            <a:spLocks noGrp="1"/>
          </p:cNvSpPr>
          <p:nvPr>
            <p:ph type="subTitle" idx="14"/>
          </p:nvPr>
        </p:nvSpPr>
        <p:spPr>
          <a:xfrm>
            <a:off x="8424100" y="5076100"/>
            <a:ext cx="2318800" cy="101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2" name="Google Shape;262;p21"/>
          <p:cNvSpPr txBox="1">
            <a:spLocks noGrp="1"/>
          </p:cNvSpPr>
          <p:nvPr>
            <p:ph type="subTitle" idx="15"/>
          </p:nvPr>
        </p:nvSpPr>
        <p:spPr>
          <a:xfrm>
            <a:off x="7836200" y="4664084"/>
            <a:ext cx="3395600" cy="4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1600"/>
              <a:buFont typeface="Josefin Sans"/>
              <a:buNone/>
              <a:defRPr b="1">
                <a:solidFill>
                  <a:schemeClr val="dk2"/>
                </a:solidFill>
                <a:latin typeface="Josefin Sans"/>
                <a:ea typeface="Josefin Sans"/>
                <a:cs typeface="Josefin Sans"/>
                <a:sym typeface="Josefin Sans"/>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3" name="Google Shape;263;p21"/>
          <p:cNvSpPr txBox="1">
            <a:spLocks noGrp="1"/>
          </p:cNvSpPr>
          <p:nvPr>
            <p:ph type="title"/>
          </p:nvPr>
        </p:nvSpPr>
        <p:spPr>
          <a:xfrm>
            <a:off x="2111600" y="1199679"/>
            <a:ext cx="796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28093654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264"/>
        <p:cNvGrpSpPr/>
        <p:nvPr/>
      </p:nvGrpSpPr>
      <p:grpSpPr>
        <a:xfrm>
          <a:off x="0" y="0"/>
          <a:ext cx="0" cy="0"/>
          <a:chOff x="0" y="0"/>
          <a:chExt cx="0" cy="0"/>
        </a:xfrm>
      </p:grpSpPr>
      <p:grpSp>
        <p:nvGrpSpPr>
          <p:cNvPr id="265" name="Google Shape;265;p22"/>
          <p:cNvGrpSpPr/>
          <p:nvPr/>
        </p:nvGrpSpPr>
        <p:grpSpPr>
          <a:xfrm>
            <a:off x="-4594897" y="300830"/>
            <a:ext cx="16360048" cy="11973140"/>
            <a:chOff x="-3446173" y="225622"/>
            <a:chExt cx="12270036" cy="8979855"/>
          </a:xfrm>
        </p:grpSpPr>
        <p:sp>
          <p:nvSpPr>
            <p:cNvPr id="266" name="Google Shape;266;p22"/>
            <p:cNvSpPr/>
            <p:nvPr/>
          </p:nvSpPr>
          <p:spPr>
            <a:xfrm>
              <a:off x="6003725" y="3004098"/>
              <a:ext cx="1640400" cy="1640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2"/>
            <p:cNvSpPr/>
            <p:nvPr/>
          </p:nvSpPr>
          <p:spPr>
            <a:xfrm>
              <a:off x="6217925" y="965050"/>
              <a:ext cx="1212000" cy="12120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268" name="Google Shape;268;p22"/>
            <p:cNvSpPr/>
            <p:nvPr/>
          </p:nvSpPr>
          <p:spPr>
            <a:xfrm rot="-2700046" flipH="1">
              <a:off x="-2500560" y="2204446"/>
              <a:ext cx="6672274" cy="5438435"/>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2"/>
            <p:cNvSpPr/>
            <p:nvPr/>
          </p:nvSpPr>
          <p:spPr>
            <a:xfrm rot="10800000">
              <a:off x="7905074" y="310581"/>
              <a:ext cx="657821" cy="65447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2"/>
            <p:cNvSpPr/>
            <p:nvPr/>
          </p:nvSpPr>
          <p:spPr>
            <a:xfrm rot="10800000">
              <a:off x="7929132" y="24375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2"/>
            <p:cNvSpPr/>
            <p:nvPr/>
          </p:nvSpPr>
          <p:spPr>
            <a:xfrm rot="10800000">
              <a:off x="7429932" y="4639454"/>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2"/>
            <p:cNvSpPr/>
            <p:nvPr/>
          </p:nvSpPr>
          <p:spPr>
            <a:xfrm rot="10800000">
              <a:off x="636930" y="225622"/>
              <a:ext cx="828604" cy="82440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2"/>
            <p:cNvSpPr/>
            <p:nvPr/>
          </p:nvSpPr>
          <p:spPr>
            <a:xfrm rot="10800000">
              <a:off x="4834305" y="683626"/>
              <a:ext cx="542322" cy="5395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2"/>
            <p:cNvSpPr/>
            <p:nvPr/>
          </p:nvSpPr>
          <p:spPr>
            <a:xfrm rot="10800000">
              <a:off x="4572007" y="284001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2"/>
            <p:cNvSpPr/>
            <p:nvPr/>
          </p:nvSpPr>
          <p:spPr>
            <a:xfrm rot="10800000">
              <a:off x="8380764" y="3834453"/>
              <a:ext cx="443098"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6" name="Google Shape;276;p22"/>
          <p:cNvSpPr txBox="1">
            <a:spLocks noGrp="1"/>
          </p:cNvSpPr>
          <p:nvPr>
            <p:ph type="subTitle" idx="1"/>
          </p:nvPr>
        </p:nvSpPr>
        <p:spPr>
          <a:xfrm>
            <a:off x="7483612" y="2395133"/>
            <a:ext cx="2417600" cy="8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p22"/>
          <p:cNvSpPr txBox="1">
            <a:spLocks noGrp="1"/>
          </p:cNvSpPr>
          <p:nvPr>
            <p:ph type="subTitle" idx="2"/>
          </p:nvPr>
        </p:nvSpPr>
        <p:spPr>
          <a:xfrm>
            <a:off x="7483612" y="5356000"/>
            <a:ext cx="2417600" cy="8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8" name="Google Shape;278;p22"/>
          <p:cNvSpPr txBox="1">
            <a:spLocks noGrp="1"/>
          </p:cNvSpPr>
          <p:nvPr>
            <p:ph type="title" hasCustomPrompt="1"/>
          </p:nvPr>
        </p:nvSpPr>
        <p:spPr>
          <a:xfrm>
            <a:off x="7897012" y="1782740"/>
            <a:ext cx="1590800" cy="6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9" name="Google Shape;279;p22"/>
          <p:cNvSpPr txBox="1">
            <a:spLocks noGrp="1"/>
          </p:cNvSpPr>
          <p:nvPr>
            <p:ph type="title" idx="3" hasCustomPrompt="1"/>
          </p:nvPr>
        </p:nvSpPr>
        <p:spPr>
          <a:xfrm>
            <a:off x="7897012" y="4743607"/>
            <a:ext cx="1590800" cy="6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0" name="Google Shape;280;p22"/>
          <p:cNvSpPr txBox="1">
            <a:spLocks noGrp="1"/>
          </p:cNvSpPr>
          <p:nvPr>
            <p:ph type="title" idx="4"/>
          </p:nvPr>
        </p:nvSpPr>
        <p:spPr>
          <a:xfrm>
            <a:off x="1450200" y="1188567"/>
            <a:ext cx="4656000" cy="172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600"/>
              <a:buNone/>
              <a:defRPr sz="3467"/>
            </a:lvl1pPr>
            <a:lvl2pPr lvl="1" rtl="0">
              <a:spcBef>
                <a:spcPts val="0"/>
              </a:spcBef>
              <a:spcAft>
                <a:spcPts val="0"/>
              </a:spcAft>
              <a:buSzPts val="2800"/>
              <a:buNone/>
              <a:defRPr>
                <a:latin typeface="Bellota Text"/>
                <a:ea typeface="Bellota Text"/>
                <a:cs typeface="Bellota Text"/>
                <a:sym typeface="Bellota Text"/>
              </a:defRPr>
            </a:lvl2pPr>
            <a:lvl3pPr lvl="2" rtl="0">
              <a:spcBef>
                <a:spcPts val="0"/>
              </a:spcBef>
              <a:spcAft>
                <a:spcPts val="0"/>
              </a:spcAft>
              <a:buSzPts val="2800"/>
              <a:buNone/>
              <a:defRPr>
                <a:latin typeface="Bellota Text"/>
                <a:ea typeface="Bellota Text"/>
                <a:cs typeface="Bellota Text"/>
                <a:sym typeface="Bellota Text"/>
              </a:defRPr>
            </a:lvl3pPr>
            <a:lvl4pPr lvl="3" rtl="0">
              <a:spcBef>
                <a:spcPts val="0"/>
              </a:spcBef>
              <a:spcAft>
                <a:spcPts val="0"/>
              </a:spcAft>
              <a:buSzPts val="2800"/>
              <a:buNone/>
              <a:defRPr>
                <a:latin typeface="Bellota Text"/>
                <a:ea typeface="Bellota Text"/>
                <a:cs typeface="Bellota Text"/>
                <a:sym typeface="Bellota Text"/>
              </a:defRPr>
            </a:lvl4pPr>
            <a:lvl5pPr lvl="4" rtl="0">
              <a:spcBef>
                <a:spcPts val="0"/>
              </a:spcBef>
              <a:spcAft>
                <a:spcPts val="0"/>
              </a:spcAft>
              <a:buSzPts val="2800"/>
              <a:buNone/>
              <a:defRPr>
                <a:latin typeface="Bellota Text"/>
                <a:ea typeface="Bellota Text"/>
                <a:cs typeface="Bellota Text"/>
                <a:sym typeface="Bellota Text"/>
              </a:defRPr>
            </a:lvl5pPr>
            <a:lvl6pPr lvl="5" rtl="0">
              <a:spcBef>
                <a:spcPts val="0"/>
              </a:spcBef>
              <a:spcAft>
                <a:spcPts val="0"/>
              </a:spcAft>
              <a:buSzPts val="2800"/>
              <a:buNone/>
              <a:defRPr>
                <a:latin typeface="Bellota Text"/>
                <a:ea typeface="Bellota Text"/>
                <a:cs typeface="Bellota Text"/>
                <a:sym typeface="Bellota Text"/>
              </a:defRPr>
            </a:lvl6pPr>
            <a:lvl7pPr lvl="6" rtl="0">
              <a:spcBef>
                <a:spcPts val="0"/>
              </a:spcBef>
              <a:spcAft>
                <a:spcPts val="0"/>
              </a:spcAft>
              <a:buSzPts val="2800"/>
              <a:buNone/>
              <a:defRPr>
                <a:latin typeface="Bellota Text"/>
                <a:ea typeface="Bellota Text"/>
                <a:cs typeface="Bellota Text"/>
                <a:sym typeface="Bellota Text"/>
              </a:defRPr>
            </a:lvl7pPr>
            <a:lvl8pPr lvl="7" rtl="0">
              <a:spcBef>
                <a:spcPts val="0"/>
              </a:spcBef>
              <a:spcAft>
                <a:spcPts val="0"/>
              </a:spcAft>
              <a:buSzPts val="2800"/>
              <a:buNone/>
              <a:defRPr>
                <a:latin typeface="Bellota Text"/>
                <a:ea typeface="Bellota Text"/>
                <a:cs typeface="Bellota Text"/>
                <a:sym typeface="Bellota Text"/>
              </a:defRPr>
            </a:lvl8pPr>
            <a:lvl9pPr lvl="8" rtl="0">
              <a:spcBef>
                <a:spcPts val="0"/>
              </a:spcBef>
              <a:spcAft>
                <a:spcPts val="0"/>
              </a:spcAft>
              <a:buSzPts val="2800"/>
              <a:buNone/>
              <a:defRPr>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3886396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281"/>
        <p:cNvGrpSpPr/>
        <p:nvPr/>
      </p:nvGrpSpPr>
      <p:grpSpPr>
        <a:xfrm>
          <a:off x="0" y="0"/>
          <a:ext cx="0" cy="0"/>
          <a:chOff x="0" y="0"/>
          <a:chExt cx="0" cy="0"/>
        </a:xfrm>
      </p:grpSpPr>
      <p:grpSp>
        <p:nvGrpSpPr>
          <p:cNvPr id="282" name="Google Shape;282;p23"/>
          <p:cNvGrpSpPr/>
          <p:nvPr/>
        </p:nvGrpSpPr>
        <p:grpSpPr>
          <a:xfrm>
            <a:off x="-4557181" y="-4712883"/>
            <a:ext cx="20044175" cy="15240305"/>
            <a:chOff x="-3417886" y="-3534663"/>
            <a:chExt cx="15033131" cy="11430229"/>
          </a:xfrm>
        </p:grpSpPr>
        <p:sp>
          <p:nvSpPr>
            <p:cNvPr id="283" name="Google Shape;283;p23"/>
            <p:cNvSpPr/>
            <p:nvPr/>
          </p:nvSpPr>
          <p:spPr>
            <a:xfrm rot="-2052276">
              <a:off x="5213390" y="2739666"/>
              <a:ext cx="5822564" cy="3852496"/>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3"/>
            <p:cNvSpPr/>
            <p:nvPr/>
          </p:nvSpPr>
          <p:spPr>
            <a:xfrm rot="-7373657">
              <a:off x="-3128248" y="-1957135"/>
              <a:ext cx="5871397" cy="3884806"/>
            </a:xfrm>
            <a:custGeom>
              <a:avLst/>
              <a:gdLst/>
              <a:ahLst/>
              <a:cxnLst/>
              <a:rect l="l" t="t" r="r" b="b"/>
              <a:pathLst>
                <a:path w="56870" h="37628" extrusionOk="0">
                  <a:moveTo>
                    <a:pt x="21029" y="1"/>
                  </a:moveTo>
                  <a:lnTo>
                    <a:pt x="19529" y="263"/>
                  </a:lnTo>
                  <a:lnTo>
                    <a:pt x="18766" y="525"/>
                  </a:lnTo>
                  <a:lnTo>
                    <a:pt x="18338" y="691"/>
                  </a:lnTo>
                  <a:lnTo>
                    <a:pt x="17600" y="1144"/>
                  </a:lnTo>
                  <a:lnTo>
                    <a:pt x="16599" y="1953"/>
                  </a:lnTo>
                  <a:lnTo>
                    <a:pt x="15504" y="3359"/>
                  </a:lnTo>
                  <a:lnTo>
                    <a:pt x="14551" y="5002"/>
                  </a:lnTo>
                  <a:lnTo>
                    <a:pt x="13623" y="6716"/>
                  </a:lnTo>
                  <a:lnTo>
                    <a:pt x="12646" y="8431"/>
                  </a:lnTo>
                  <a:lnTo>
                    <a:pt x="11503" y="10027"/>
                  </a:lnTo>
                  <a:lnTo>
                    <a:pt x="10479" y="11051"/>
                  </a:lnTo>
                  <a:lnTo>
                    <a:pt x="9693" y="11646"/>
                  </a:lnTo>
                  <a:lnTo>
                    <a:pt x="9241" y="11884"/>
                  </a:lnTo>
                  <a:lnTo>
                    <a:pt x="8883" y="12075"/>
                  </a:lnTo>
                  <a:lnTo>
                    <a:pt x="7859" y="12313"/>
                  </a:lnTo>
                  <a:lnTo>
                    <a:pt x="5883" y="12646"/>
                  </a:lnTo>
                  <a:lnTo>
                    <a:pt x="3716" y="13194"/>
                  </a:lnTo>
                  <a:lnTo>
                    <a:pt x="2382" y="13813"/>
                  </a:lnTo>
                  <a:lnTo>
                    <a:pt x="1501" y="14480"/>
                  </a:lnTo>
                  <a:lnTo>
                    <a:pt x="1001" y="15028"/>
                  </a:lnTo>
                  <a:lnTo>
                    <a:pt x="596" y="15694"/>
                  </a:lnTo>
                  <a:lnTo>
                    <a:pt x="310" y="16456"/>
                  </a:lnTo>
                  <a:lnTo>
                    <a:pt x="191" y="16885"/>
                  </a:lnTo>
                  <a:lnTo>
                    <a:pt x="72" y="17552"/>
                  </a:lnTo>
                  <a:lnTo>
                    <a:pt x="1" y="18981"/>
                  </a:lnTo>
                  <a:lnTo>
                    <a:pt x="120" y="20481"/>
                  </a:lnTo>
                  <a:lnTo>
                    <a:pt x="453" y="21934"/>
                  </a:lnTo>
                  <a:lnTo>
                    <a:pt x="1048" y="23315"/>
                  </a:lnTo>
                  <a:lnTo>
                    <a:pt x="1906" y="24506"/>
                  </a:lnTo>
                  <a:lnTo>
                    <a:pt x="3049" y="25434"/>
                  </a:lnTo>
                  <a:lnTo>
                    <a:pt x="4121" y="25911"/>
                  </a:lnTo>
                  <a:lnTo>
                    <a:pt x="4930" y="26125"/>
                  </a:lnTo>
                  <a:lnTo>
                    <a:pt x="5359" y="26173"/>
                  </a:lnTo>
                  <a:lnTo>
                    <a:pt x="6264" y="26244"/>
                  </a:lnTo>
                  <a:lnTo>
                    <a:pt x="8169" y="26268"/>
                  </a:lnTo>
                  <a:lnTo>
                    <a:pt x="11074" y="26196"/>
                  </a:lnTo>
                  <a:lnTo>
                    <a:pt x="13694" y="26339"/>
                  </a:lnTo>
                  <a:lnTo>
                    <a:pt x="14789" y="26601"/>
                  </a:lnTo>
                  <a:lnTo>
                    <a:pt x="15432" y="26863"/>
                  </a:lnTo>
                  <a:lnTo>
                    <a:pt x="15956" y="27220"/>
                  </a:lnTo>
                  <a:lnTo>
                    <a:pt x="16385" y="27673"/>
                  </a:lnTo>
                  <a:lnTo>
                    <a:pt x="16671" y="28245"/>
                  </a:lnTo>
                  <a:lnTo>
                    <a:pt x="16837" y="28959"/>
                  </a:lnTo>
                  <a:lnTo>
                    <a:pt x="16861" y="29364"/>
                  </a:lnTo>
                  <a:lnTo>
                    <a:pt x="16861" y="30221"/>
                  </a:lnTo>
                  <a:lnTo>
                    <a:pt x="16980" y="31936"/>
                  </a:lnTo>
                  <a:lnTo>
                    <a:pt x="17219" y="33555"/>
                  </a:lnTo>
                  <a:lnTo>
                    <a:pt x="17671" y="35008"/>
                  </a:lnTo>
                  <a:lnTo>
                    <a:pt x="18362" y="36222"/>
                  </a:lnTo>
                  <a:lnTo>
                    <a:pt x="19076" y="36913"/>
                  </a:lnTo>
                  <a:lnTo>
                    <a:pt x="19671" y="37270"/>
                  </a:lnTo>
                  <a:lnTo>
                    <a:pt x="20362" y="37508"/>
                  </a:lnTo>
                  <a:lnTo>
                    <a:pt x="21148" y="37627"/>
                  </a:lnTo>
                  <a:lnTo>
                    <a:pt x="22029" y="37627"/>
                  </a:lnTo>
                  <a:lnTo>
                    <a:pt x="23053" y="37484"/>
                  </a:lnTo>
                  <a:lnTo>
                    <a:pt x="23601" y="37365"/>
                  </a:lnTo>
                  <a:lnTo>
                    <a:pt x="24172" y="37199"/>
                  </a:lnTo>
                  <a:lnTo>
                    <a:pt x="25315" y="36675"/>
                  </a:lnTo>
                  <a:lnTo>
                    <a:pt x="27030" y="35579"/>
                  </a:lnTo>
                  <a:lnTo>
                    <a:pt x="30436" y="32650"/>
                  </a:lnTo>
                  <a:lnTo>
                    <a:pt x="33651" y="29626"/>
                  </a:lnTo>
                  <a:lnTo>
                    <a:pt x="35175" y="28459"/>
                  </a:lnTo>
                  <a:lnTo>
                    <a:pt x="36151" y="27887"/>
                  </a:lnTo>
                  <a:lnTo>
                    <a:pt x="37056" y="27506"/>
                  </a:lnTo>
                  <a:lnTo>
                    <a:pt x="37937" y="27387"/>
                  </a:lnTo>
                  <a:lnTo>
                    <a:pt x="38771" y="27578"/>
                  </a:lnTo>
                  <a:lnTo>
                    <a:pt x="39533" y="28078"/>
                  </a:lnTo>
                  <a:lnTo>
                    <a:pt x="39890" y="28483"/>
                  </a:lnTo>
                  <a:lnTo>
                    <a:pt x="40604" y="29340"/>
                  </a:lnTo>
                  <a:lnTo>
                    <a:pt x="42057" y="30864"/>
                  </a:lnTo>
                  <a:lnTo>
                    <a:pt x="43534" y="32079"/>
                  </a:lnTo>
                  <a:lnTo>
                    <a:pt x="45105" y="32960"/>
                  </a:lnTo>
                  <a:lnTo>
                    <a:pt x="46725" y="33484"/>
                  </a:lnTo>
                  <a:lnTo>
                    <a:pt x="48415" y="33627"/>
                  </a:lnTo>
                  <a:lnTo>
                    <a:pt x="50202" y="33341"/>
                  </a:lnTo>
                  <a:lnTo>
                    <a:pt x="52107" y="32579"/>
                  </a:lnTo>
                  <a:lnTo>
                    <a:pt x="53083" y="32007"/>
                  </a:lnTo>
                  <a:lnTo>
                    <a:pt x="53583" y="31650"/>
                  </a:lnTo>
                  <a:lnTo>
                    <a:pt x="54464" y="30816"/>
                  </a:lnTo>
                  <a:lnTo>
                    <a:pt x="55203" y="29769"/>
                  </a:lnTo>
                  <a:lnTo>
                    <a:pt x="55846" y="28554"/>
                  </a:lnTo>
                  <a:lnTo>
                    <a:pt x="56322" y="27220"/>
                  </a:lnTo>
                  <a:lnTo>
                    <a:pt x="56655" y="25815"/>
                  </a:lnTo>
                  <a:lnTo>
                    <a:pt x="56846" y="24339"/>
                  </a:lnTo>
                  <a:lnTo>
                    <a:pt x="56870" y="22839"/>
                  </a:lnTo>
                  <a:lnTo>
                    <a:pt x="56727" y="21362"/>
                  </a:lnTo>
                  <a:lnTo>
                    <a:pt x="56393" y="19933"/>
                  </a:lnTo>
                  <a:lnTo>
                    <a:pt x="55893" y="18576"/>
                  </a:lnTo>
                  <a:lnTo>
                    <a:pt x="55203" y="17361"/>
                  </a:lnTo>
                  <a:lnTo>
                    <a:pt x="54298" y="16290"/>
                  </a:lnTo>
                  <a:lnTo>
                    <a:pt x="53202" y="15385"/>
                  </a:lnTo>
                  <a:lnTo>
                    <a:pt x="51916" y="14718"/>
                  </a:lnTo>
                  <a:lnTo>
                    <a:pt x="50392" y="14313"/>
                  </a:lnTo>
                  <a:lnTo>
                    <a:pt x="49535" y="14218"/>
                  </a:lnTo>
                  <a:lnTo>
                    <a:pt x="46177" y="14027"/>
                  </a:lnTo>
                  <a:lnTo>
                    <a:pt x="40842" y="13908"/>
                  </a:lnTo>
                  <a:lnTo>
                    <a:pt x="37889" y="13718"/>
                  </a:lnTo>
                  <a:lnTo>
                    <a:pt x="36342" y="13432"/>
                  </a:lnTo>
                  <a:lnTo>
                    <a:pt x="35127" y="12908"/>
                  </a:lnTo>
                  <a:lnTo>
                    <a:pt x="34436" y="12313"/>
                  </a:lnTo>
                  <a:lnTo>
                    <a:pt x="34055" y="11813"/>
                  </a:lnTo>
                  <a:lnTo>
                    <a:pt x="33912" y="11527"/>
                  </a:lnTo>
                  <a:lnTo>
                    <a:pt x="33198" y="10098"/>
                  </a:lnTo>
                  <a:lnTo>
                    <a:pt x="31388" y="6954"/>
                  </a:lnTo>
                  <a:lnTo>
                    <a:pt x="29816" y="4740"/>
                  </a:lnTo>
                  <a:lnTo>
                    <a:pt x="28411" y="3168"/>
                  </a:lnTo>
                  <a:lnTo>
                    <a:pt x="27363" y="2239"/>
                  </a:lnTo>
                  <a:lnTo>
                    <a:pt x="26268" y="1406"/>
                  </a:lnTo>
                  <a:lnTo>
                    <a:pt x="25077" y="739"/>
                  </a:lnTo>
                  <a:lnTo>
                    <a:pt x="23815" y="263"/>
                  </a:lnTo>
                  <a:lnTo>
                    <a:pt x="224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3"/>
            <p:cNvSpPr/>
            <p:nvPr/>
          </p:nvSpPr>
          <p:spPr>
            <a:xfrm rot="10800000">
              <a:off x="2917745" y="464913"/>
              <a:ext cx="983721" cy="9786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3"/>
            <p:cNvSpPr/>
            <p:nvPr/>
          </p:nvSpPr>
          <p:spPr>
            <a:xfrm rot="10800000">
              <a:off x="7834714" y="879936"/>
              <a:ext cx="458551" cy="45619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3"/>
            <p:cNvSpPr/>
            <p:nvPr/>
          </p:nvSpPr>
          <p:spPr>
            <a:xfrm rot="10800000">
              <a:off x="929938" y="3769684"/>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3"/>
            <p:cNvSpPr/>
            <p:nvPr/>
          </p:nvSpPr>
          <p:spPr>
            <a:xfrm rot="10800000">
              <a:off x="4634107" y="40315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23"/>
          <p:cNvSpPr txBox="1">
            <a:spLocks noGrp="1"/>
          </p:cNvSpPr>
          <p:nvPr>
            <p:ph type="title" hasCustomPrompt="1"/>
          </p:nvPr>
        </p:nvSpPr>
        <p:spPr>
          <a:xfrm>
            <a:off x="6381000" y="2272195"/>
            <a:ext cx="4086000" cy="1082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90" name="Google Shape;290;p23"/>
          <p:cNvSpPr txBox="1">
            <a:spLocks noGrp="1"/>
          </p:cNvSpPr>
          <p:nvPr>
            <p:ph type="subTitle" idx="1"/>
          </p:nvPr>
        </p:nvSpPr>
        <p:spPr>
          <a:xfrm>
            <a:off x="6380984" y="3354595"/>
            <a:ext cx="4086000" cy="757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1" name="Google Shape;291;p23"/>
          <p:cNvSpPr txBox="1">
            <a:spLocks noGrp="1"/>
          </p:cNvSpPr>
          <p:nvPr>
            <p:ph type="title" idx="2" hasCustomPrompt="1"/>
          </p:nvPr>
        </p:nvSpPr>
        <p:spPr>
          <a:xfrm>
            <a:off x="1725000" y="2272205"/>
            <a:ext cx="4086000" cy="108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92" name="Google Shape;292;p23"/>
          <p:cNvSpPr txBox="1">
            <a:spLocks noGrp="1"/>
          </p:cNvSpPr>
          <p:nvPr>
            <p:ph type="subTitle" idx="3"/>
          </p:nvPr>
        </p:nvSpPr>
        <p:spPr>
          <a:xfrm>
            <a:off x="1724984" y="3354605"/>
            <a:ext cx="4086000" cy="75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92478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98B694-3967-4281-84FD-0A816ECF410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F99A9B9-0B65-422D-BC49-23F751F73B1C}"/>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EA1FD93-2275-46D2-BDC9-7EF86E247140}"/>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CFD8C81E-6122-4670-9DA3-ABB84B37C4B4}"/>
              </a:ext>
            </a:extLst>
          </p:cNvPr>
          <p:cNvSpPr>
            <a:spLocks noGrp="1"/>
          </p:cNvSpPr>
          <p:nvPr>
            <p:ph type="dt" sz="half" idx="10"/>
          </p:nvPr>
        </p:nvSpPr>
        <p:spPr/>
        <p:txBody>
          <a:bodyPr/>
          <a:lstStyle/>
          <a:p>
            <a:fld id="{A4926738-DEAB-48E8-ABCC-1F50C4A87047}" type="datetimeFigureOut">
              <a:rPr lang="zh-CN" altLang="en-US" smtClean="0"/>
              <a:t>2023/1/3</a:t>
            </a:fld>
            <a:endParaRPr lang="zh-CN" altLang="en-US"/>
          </a:p>
        </p:txBody>
      </p:sp>
      <p:sp>
        <p:nvSpPr>
          <p:cNvPr id="6" name="页脚占位符 5">
            <a:extLst>
              <a:ext uri="{FF2B5EF4-FFF2-40B4-BE49-F238E27FC236}">
                <a16:creationId xmlns:a16="http://schemas.microsoft.com/office/drawing/2014/main" xmlns="" id="{D6CDD3A6-0EE0-4480-A1B1-EB157C7661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AF660F0-D8DE-4C9B-962A-1E786DA0404C}"/>
              </a:ext>
            </a:extLst>
          </p:cNvPr>
          <p:cNvSpPr>
            <a:spLocks noGrp="1"/>
          </p:cNvSpPr>
          <p:nvPr>
            <p:ph type="sldNum" sz="quarter" idx="12"/>
          </p:nvPr>
        </p:nvSpPr>
        <p:spPr/>
        <p:txBody>
          <a:body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323602363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3"/>
        <p:cNvGrpSpPr/>
        <p:nvPr/>
      </p:nvGrpSpPr>
      <p:grpSpPr>
        <a:xfrm>
          <a:off x="0" y="0"/>
          <a:ext cx="0" cy="0"/>
          <a:chOff x="0" y="0"/>
          <a:chExt cx="0" cy="0"/>
        </a:xfrm>
      </p:grpSpPr>
      <p:sp>
        <p:nvSpPr>
          <p:cNvPr id="294" name="Google Shape;294;p24"/>
          <p:cNvSpPr txBox="1">
            <a:spLocks noGrp="1"/>
          </p:cNvSpPr>
          <p:nvPr>
            <p:ph type="title"/>
          </p:nvPr>
        </p:nvSpPr>
        <p:spPr>
          <a:xfrm>
            <a:off x="5889567" y="1200000"/>
            <a:ext cx="5045600" cy="81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600"/>
              <a:buNone/>
              <a:defRPr sz="3467"/>
            </a:lvl1pPr>
            <a:lvl2pPr lvl="1" rtl="0">
              <a:spcBef>
                <a:spcPts val="0"/>
              </a:spcBef>
              <a:spcAft>
                <a:spcPts val="0"/>
              </a:spcAft>
              <a:buSzPts val="2400"/>
              <a:buNone/>
              <a:defRPr sz="3200">
                <a:latin typeface="Bellota Text"/>
                <a:ea typeface="Bellota Text"/>
                <a:cs typeface="Bellota Text"/>
                <a:sym typeface="Bellota Text"/>
              </a:defRPr>
            </a:lvl2pPr>
            <a:lvl3pPr lvl="2" rtl="0">
              <a:spcBef>
                <a:spcPts val="0"/>
              </a:spcBef>
              <a:spcAft>
                <a:spcPts val="0"/>
              </a:spcAft>
              <a:buSzPts val="2400"/>
              <a:buNone/>
              <a:defRPr sz="3200">
                <a:latin typeface="Bellota Text"/>
                <a:ea typeface="Bellota Text"/>
                <a:cs typeface="Bellota Text"/>
                <a:sym typeface="Bellota Text"/>
              </a:defRPr>
            </a:lvl3pPr>
            <a:lvl4pPr lvl="3" rtl="0">
              <a:spcBef>
                <a:spcPts val="0"/>
              </a:spcBef>
              <a:spcAft>
                <a:spcPts val="0"/>
              </a:spcAft>
              <a:buSzPts val="2400"/>
              <a:buNone/>
              <a:defRPr sz="3200">
                <a:latin typeface="Bellota Text"/>
                <a:ea typeface="Bellota Text"/>
                <a:cs typeface="Bellota Text"/>
                <a:sym typeface="Bellota Text"/>
              </a:defRPr>
            </a:lvl4pPr>
            <a:lvl5pPr lvl="4" rtl="0">
              <a:spcBef>
                <a:spcPts val="0"/>
              </a:spcBef>
              <a:spcAft>
                <a:spcPts val="0"/>
              </a:spcAft>
              <a:buSzPts val="2400"/>
              <a:buNone/>
              <a:defRPr sz="3200">
                <a:latin typeface="Bellota Text"/>
                <a:ea typeface="Bellota Text"/>
                <a:cs typeface="Bellota Text"/>
                <a:sym typeface="Bellota Text"/>
              </a:defRPr>
            </a:lvl5pPr>
            <a:lvl6pPr lvl="5" rtl="0">
              <a:spcBef>
                <a:spcPts val="0"/>
              </a:spcBef>
              <a:spcAft>
                <a:spcPts val="0"/>
              </a:spcAft>
              <a:buSzPts val="2400"/>
              <a:buNone/>
              <a:defRPr sz="3200">
                <a:latin typeface="Bellota Text"/>
                <a:ea typeface="Bellota Text"/>
                <a:cs typeface="Bellota Text"/>
                <a:sym typeface="Bellota Text"/>
              </a:defRPr>
            </a:lvl6pPr>
            <a:lvl7pPr lvl="6" rtl="0">
              <a:spcBef>
                <a:spcPts val="0"/>
              </a:spcBef>
              <a:spcAft>
                <a:spcPts val="0"/>
              </a:spcAft>
              <a:buSzPts val="2400"/>
              <a:buNone/>
              <a:defRPr sz="3200">
                <a:latin typeface="Bellota Text"/>
                <a:ea typeface="Bellota Text"/>
                <a:cs typeface="Bellota Text"/>
                <a:sym typeface="Bellota Text"/>
              </a:defRPr>
            </a:lvl7pPr>
            <a:lvl8pPr lvl="7" rtl="0">
              <a:spcBef>
                <a:spcPts val="0"/>
              </a:spcBef>
              <a:spcAft>
                <a:spcPts val="0"/>
              </a:spcAft>
              <a:buSzPts val="2400"/>
              <a:buNone/>
              <a:defRPr sz="3200">
                <a:latin typeface="Bellota Text"/>
                <a:ea typeface="Bellota Text"/>
                <a:cs typeface="Bellota Text"/>
                <a:sym typeface="Bellota Text"/>
              </a:defRPr>
            </a:lvl8pPr>
            <a:lvl9pPr lvl="8" rtl="0">
              <a:spcBef>
                <a:spcPts val="0"/>
              </a:spcBef>
              <a:spcAft>
                <a:spcPts val="0"/>
              </a:spcAft>
              <a:buSzPts val="2400"/>
              <a:buNone/>
              <a:defRPr sz="3200">
                <a:latin typeface="Bellota Text"/>
                <a:ea typeface="Bellota Text"/>
                <a:cs typeface="Bellota Text"/>
                <a:sym typeface="Bellota Text"/>
              </a:defRPr>
            </a:lvl9pPr>
          </a:lstStyle>
          <a:p>
            <a:endParaRPr/>
          </a:p>
        </p:txBody>
      </p:sp>
      <p:grpSp>
        <p:nvGrpSpPr>
          <p:cNvPr id="295" name="Google Shape;295;p24"/>
          <p:cNvGrpSpPr/>
          <p:nvPr/>
        </p:nvGrpSpPr>
        <p:grpSpPr>
          <a:xfrm>
            <a:off x="-5879457" y="-2030113"/>
            <a:ext cx="19384161" cy="11514211"/>
            <a:chOff x="-4409593" y="-1522585"/>
            <a:chExt cx="14538121" cy="8635658"/>
          </a:xfrm>
        </p:grpSpPr>
        <p:sp>
          <p:nvSpPr>
            <p:cNvPr id="296" name="Google Shape;296;p24"/>
            <p:cNvSpPr/>
            <p:nvPr/>
          </p:nvSpPr>
          <p:spPr>
            <a:xfrm>
              <a:off x="4266975" y="4186075"/>
              <a:ext cx="5861553" cy="2926998"/>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4"/>
            <p:cNvSpPr/>
            <p:nvPr/>
          </p:nvSpPr>
          <p:spPr>
            <a:xfrm rot="10395029">
              <a:off x="-4257907" y="-1188288"/>
              <a:ext cx="5861347" cy="2926895"/>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4"/>
            <p:cNvSpPr/>
            <p:nvPr/>
          </p:nvSpPr>
          <p:spPr>
            <a:xfrm rot="10800000">
              <a:off x="3869400" y="193318"/>
              <a:ext cx="762324" cy="75842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4"/>
            <p:cNvSpPr/>
            <p:nvPr/>
          </p:nvSpPr>
          <p:spPr>
            <a:xfrm rot="10800000">
              <a:off x="115157" y="3542797"/>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4"/>
            <p:cNvSpPr/>
            <p:nvPr/>
          </p:nvSpPr>
          <p:spPr>
            <a:xfrm rot="10800000">
              <a:off x="945117" y="161738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4"/>
            <p:cNvSpPr/>
            <p:nvPr/>
          </p:nvSpPr>
          <p:spPr>
            <a:xfrm rot="10800000">
              <a:off x="8423988" y="140409"/>
              <a:ext cx="803303" cy="79919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4"/>
            <p:cNvSpPr/>
            <p:nvPr/>
          </p:nvSpPr>
          <p:spPr>
            <a:xfrm rot="10800000">
              <a:off x="6437442" y="1885750"/>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4"/>
            <p:cNvSpPr/>
            <p:nvPr/>
          </p:nvSpPr>
          <p:spPr>
            <a:xfrm rot="10800000">
              <a:off x="8424007" y="3307360"/>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4"/>
            <p:cNvSpPr/>
            <p:nvPr/>
          </p:nvSpPr>
          <p:spPr>
            <a:xfrm rot="10800000">
              <a:off x="3951200" y="4772672"/>
              <a:ext cx="238899" cy="237678"/>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3424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5"/>
        <p:cNvGrpSpPr/>
        <p:nvPr/>
      </p:nvGrpSpPr>
      <p:grpSpPr>
        <a:xfrm>
          <a:off x="0" y="0"/>
          <a:ext cx="0" cy="0"/>
          <a:chOff x="0" y="0"/>
          <a:chExt cx="0" cy="0"/>
        </a:xfrm>
      </p:grpSpPr>
      <p:grpSp>
        <p:nvGrpSpPr>
          <p:cNvPr id="306" name="Google Shape;306;p25"/>
          <p:cNvGrpSpPr/>
          <p:nvPr/>
        </p:nvGrpSpPr>
        <p:grpSpPr>
          <a:xfrm>
            <a:off x="-1170219" y="272391"/>
            <a:ext cx="14648953" cy="8842813"/>
            <a:chOff x="-877665" y="204293"/>
            <a:chExt cx="10986715" cy="6632110"/>
          </a:xfrm>
        </p:grpSpPr>
        <p:sp>
          <p:nvSpPr>
            <p:cNvPr id="307" name="Google Shape;307;p25"/>
            <p:cNvSpPr/>
            <p:nvPr/>
          </p:nvSpPr>
          <p:spPr>
            <a:xfrm rot="6643976">
              <a:off x="-1044286" y="2134343"/>
              <a:ext cx="5285631" cy="3294538"/>
            </a:xfrm>
            <a:custGeom>
              <a:avLst/>
              <a:gdLst/>
              <a:ahLst/>
              <a:cxnLst/>
              <a:rect l="l" t="t" r="r" b="b"/>
              <a:pathLst>
                <a:path w="173740" h="86758" extrusionOk="0">
                  <a:moveTo>
                    <a:pt x="49184" y="0"/>
                  </a:moveTo>
                  <a:lnTo>
                    <a:pt x="45273" y="285"/>
                  </a:lnTo>
                  <a:lnTo>
                    <a:pt x="41323" y="835"/>
                  </a:lnTo>
                  <a:lnTo>
                    <a:pt x="37351" y="1691"/>
                  </a:lnTo>
                  <a:lnTo>
                    <a:pt x="33400" y="2872"/>
                  </a:lnTo>
                  <a:lnTo>
                    <a:pt x="29470" y="4358"/>
                  </a:lnTo>
                  <a:lnTo>
                    <a:pt x="25600" y="6191"/>
                  </a:lnTo>
                  <a:lnTo>
                    <a:pt x="21833" y="8350"/>
                  </a:lnTo>
                  <a:lnTo>
                    <a:pt x="18167" y="10855"/>
                  </a:lnTo>
                  <a:lnTo>
                    <a:pt x="15499" y="12973"/>
                  </a:lnTo>
                  <a:lnTo>
                    <a:pt x="13768" y="14501"/>
                  </a:lnTo>
                  <a:lnTo>
                    <a:pt x="12933" y="15295"/>
                  </a:lnTo>
                  <a:lnTo>
                    <a:pt x="12077" y="16130"/>
                  </a:lnTo>
                  <a:lnTo>
                    <a:pt x="10448" y="17881"/>
                  </a:lnTo>
                  <a:lnTo>
                    <a:pt x="8962" y="19714"/>
                  </a:lnTo>
                  <a:lnTo>
                    <a:pt x="7577" y="21628"/>
                  </a:lnTo>
                  <a:lnTo>
                    <a:pt x="6294" y="23604"/>
                  </a:lnTo>
                  <a:lnTo>
                    <a:pt x="5133" y="25661"/>
                  </a:lnTo>
                  <a:lnTo>
                    <a:pt x="4094" y="27758"/>
                  </a:lnTo>
                  <a:lnTo>
                    <a:pt x="3178" y="29938"/>
                  </a:lnTo>
                  <a:lnTo>
                    <a:pt x="2363" y="32137"/>
                  </a:lnTo>
                  <a:lnTo>
                    <a:pt x="1671" y="34398"/>
                  </a:lnTo>
                  <a:lnTo>
                    <a:pt x="1100" y="36679"/>
                  </a:lnTo>
                  <a:lnTo>
                    <a:pt x="652" y="39000"/>
                  </a:lnTo>
                  <a:lnTo>
                    <a:pt x="306" y="41342"/>
                  </a:lnTo>
                  <a:lnTo>
                    <a:pt x="103" y="43684"/>
                  </a:lnTo>
                  <a:lnTo>
                    <a:pt x="1" y="46067"/>
                  </a:lnTo>
                  <a:lnTo>
                    <a:pt x="21" y="48429"/>
                  </a:lnTo>
                  <a:lnTo>
                    <a:pt x="184" y="50812"/>
                  </a:lnTo>
                  <a:lnTo>
                    <a:pt x="449" y="53175"/>
                  </a:lnTo>
                  <a:lnTo>
                    <a:pt x="836" y="55517"/>
                  </a:lnTo>
                  <a:lnTo>
                    <a:pt x="1345" y="57859"/>
                  </a:lnTo>
                  <a:lnTo>
                    <a:pt x="1997" y="60160"/>
                  </a:lnTo>
                  <a:lnTo>
                    <a:pt x="2750" y="62441"/>
                  </a:lnTo>
                  <a:lnTo>
                    <a:pt x="3626" y="64661"/>
                  </a:lnTo>
                  <a:lnTo>
                    <a:pt x="4644" y="66860"/>
                  </a:lnTo>
                  <a:lnTo>
                    <a:pt x="5785" y="68999"/>
                  </a:lnTo>
                  <a:lnTo>
                    <a:pt x="7027" y="71096"/>
                  </a:lnTo>
                  <a:lnTo>
                    <a:pt x="8432" y="73112"/>
                  </a:lnTo>
                  <a:lnTo>
                    <a:pt x="9939" y="75068"/>
                  </a:lnTo>
                  <a:lnTo>
                    <a:pt x="11568" y="76941"/>
                  </a:lnTo>
                  <a:lnTo>
                    <a:pt x="13340" y="78754"/>
                  </a:lnTo>
                  <a:lnTo>
                    <a:pt x="15234" y="80464"/>
                  </a:lnTo>
                  <a:lnTo>
                    <a:pt x="17271" y="82073"/>
                  </a:lnTo>
                  <a:lnTo>
                    <a:pt x="18330" y="82847"/>
                  </a:lnTo>
                  <a:lnTo>
                    <a:pt x="19429" y="83580"/>
                  </a:lnTo>
                  <a:lnTo>
                    <a:pt x="21649" y="84782"/>
                  </a:lnTo>
                  <a:lnTo>
                    <a:pt x="23971" y="85678"/>
                  </a:lnTo>
                  <a:lnTo>
                    <a:pt x="26354" y="86309"/>
                  </a:lnTo>
                  <a:lnTo>
                    <a:pt x="28798" y="86656"/>
                  </a:lnTo>
                  <a:lnTo>
                    <a:pt x="31303" y="86757"/>
                  </a:lnTo>
                  <a:lnTo>
                    <a:pt x="33848" y="86635"/>
                  </a:lnTo>
                  <a:lnTo>
                    <a:pt x="36435" y="86289"/>
                  </a:lnTo>
                  <a:lnTo>
                    <a:pt x="39042" y="85759"/>
                  </a:lnTo>
                  <a:lnTo>
                    <a:pt x="41689" y="85047"/>
                  </a:lnTo>
                  <a:lnTo>
                    <a:pt x="44337" y="84171"/>
                  </a:lnTo>
                  <a:lnTo>
                    <a:pt x="47005" y="83153"/>
                  </a:lnTo>
                  <a:lnTo>
                    <a:pt x="50996" y="81401"/>
                  </a:lnTo>
                  <a:lnTo>
                    <a:pt x="56312" y="78713"/>
                  </a:lnTo>
                  <a:lnTo>
                    <a:pt x="61525" y="75760"/>
                  </a:lnTo>
                  <a:lnTo>
                    <a:pt x="66576" y="72685"/>
                  </a:lnTo>
                  <a:lnTo>
                    <a:pt x="73785" y="68123"/>
                  </a:lnTo>
                  <a:lnTo>
                    <a:pt x="80241" y="64131"/>
                  </a:lnTo>
                  <a:lnTo>
                    <a:pt x="84111" y="61973"/>
                  </a:lnTo>
                  <a:lnTo>
                    <a:pt x="86697" y="60730"/>
                  </a:lnTo>
                  <a:lnTo>
                    <a:pt x="88286" y="60099"/>
                  </a:lnTo>
                  <a:lnTo>
                    <a:pt x="89732" y="59671"/>
                  </a:lnTo>
                  <a:lnTo>
                    <a:pt x="91055" y="59427"/>
                  </a:lnTo>
                  <a:lnTo>
                    <a:pt x="91646" y="59407"/>
                  </a:lnTo>
                  <a:lnTo>
                    <a:pt x="92481" y="59407"/>
                  </a:lnTo>
                  <a:lnTo>
                    <a:pt x="94151" y="59529"/>
                  </a:lnTo>
                  <a:lnTo>
                    <a:pt x="95780" y="59753"/>
                  </a:lnTo>
                  <a:lnTo>
                    <a:pt x="97409" y="60119"/>
                  </a:lnTo>
                  <a:lnTo>
                    <a:pt x="99833" y="60852"/>
                  </a:lnTo>
                  <a:lnTo>
                    <a:pt x="103051" y="62156"/>
                  </a:lnTo>
                  <a:lnTo>
                    <a:pt x="106289" y="63785"/>
                  </a:lnTo>
                  <a:lnTo>
                    <a:pt x="109547" y="65659"/>
                  </a:lnTo>
                  <a:lnTo>
                    <a:pt x="114557" y="68775"/>
                  </a:lnTo>
                  <a:lnTo>
                    <a:pt x="119832" y="72074"/>
                  </a:lnTo>
                  <a:lnTo>
                    <a:pt x="123498" y="74233"/>
                  </a:lnTo>
                  <a:lnTo>
                    <a:pt x="127347" y="76310"/>
                  </a:lnTo>
                  <a:lnTo>
                    <a:pt x="131379" y="78224"/>
                  </a:lnTo>
                  <a:lnTo>
                    <a:pt x="135636" y="79874"/>
                  </a:lnTo>
                  <a:lnTo>
                    <a:pt x="138996" y="80933"/>
                  </a:lnTo>
                  <a:lnTo>
                    <a:pt x="141297" y="81523"/>
                  </a:lnTo>
                  <a:lnTo>
                    <a:pt x="143680" y="82012"/>
                  </a:lnTo>
                  <a:lnTo>
                    <a:pt x="146144" y="82399"/>
                  </a:lnTo>
                  <a:lnTo>
                    <a:pt x="148670" y="82664"/>
                  </a:lnTo>
                  <a:lnTo>
                    <a:pt x="151297" y="82827"/>
                  </a:lnTo>
                  <a:lnTo>
                    <a:pt x="152621" y="82847"/>
                  </a:lnTo>
                  <a:lnTo>
                    <a:pt x="153965" y="82847"/>
                  </a:lnTo>
                  <a:lnTo>
                    <a:pt x="156449" y="82705"/>
                  </a:lnTo>
                  <a:lnTo>
                    <a:pt x="158771" y="82440"/>
                  </a:lnTo>
                  <a:lnTo>
                    <a:pt x="160889" y="82012"/>
                  </a:lnTo>
                  <a:lnTo>
                    <a:pt x="162824" y="81483"/>
                  </a:lnTo>
                  <a:lnTo>
                    <a:pt x="164596" y="80811"/>
                  </a:lnTo>
                  <a:lnTo>
                    <a:pt x="166184" y="80037"/>
                  </a:lnTo>
                  <a:lnTo>
                    <a:pt x="167610" y="79161"/>
                  </a:lnTo>
                  <a:lnTo>
                    <a:pt x="168872" y="78184"/>
                  </a:lnTo>
                  <a:lnTo>
                    <a:pt x="169972" y="77125"/>
                  </a:lnTo>
                  <a:lnTo>
                    <a:pt x="170929" y="75964"/>
                  </a:lnTo>
                  <a:lnTo>
                    <a:pt x="171724" y="74742"/>
                  </a:lnTo>
                  <a:lnTo>
                    <a:pt x="172396" y="73438"/>
                  </a:lnTo>
                  <a:lnTo>
                    <a:pt x="172925" y="72074"/>
                  </a:lnTo>
                  <a:lnTo>
                    <a:pt x="173312" y="70669"/>
                  </a:lnTo>
                  <a:lnTo>
                    <a:pt x="173577" y="69202"/>
                  </a:lnTo>
                  <a:lnTo>
                    <a:pt x="173719" y="67716"/>
                  </a:lnTo>
                  <a:lnTo>
                    <a:pt x="173740" y="66188"/>
                  </a:lnTo>
                  <a:lnTo>
                    <a:pt x="173638" y="64620"/>
                  </a:lnTo>
                  <a:lnTo>
                    <a:pt x="173434" y="63052"/>
                  </a:lnTo>
                  <a:lnTo>
                    <a:pt x="172966" y="60690"/>
                  </a:lnTo>
                  <a:lnTo>
                    <a:pt x="171968" y="57553"/>
                  </a:lnTo>
                  <a:lnTo>
                    <a:pt x="170624" y="54478"/>
                  </a:lnTo>
                  <a:lnTo>
                    <a:pt x="168974" y="51525"/>
                  </a:lnTo>
                  <a:lnTo>
                    <a:pt x="167039" y="48776"/>
                  </a:lnTo>
                  <a:lnTo>
                    <a:pt x="164901" y="46271"/>
                  </a:lnTo>
                  <a:lnTo>
                    <a:pt x="163740" y="45151"/>
                  </a:lnTo>
                  <a:lnTo>
                    <a:pt x="163455" y="44866"/>
                  </a:lnTo>
                  <a:lnTo>
                    <a:pt x="162966" y="44234"/>
                  </a:lnTo>
                  <a:lnTo>
                    <a:pt x="162579" y="43542"/>
                  </a:lnTo>
                  <a:lnTo>
                    <a:pt x="162294" y="42788"/>
                  </a:lnTo>
                  <a:lnTo>
                    <a:pt x="162009" y="41566"/>
                  </a:lnTo>
                  <a:lnTo>
                    <a:pt x="161867" y="39713"/>
                  </a:lnTo>
                  <a:lnTo>
                    <a:pt x="161968" y="37656"/>
                  </a:lnTo>
                  <a:lnTo>
                    <a:pt x="162233" y="35457"/>
                  </a:lnTo>
                  <a:lnTo>
                    <a:pt x="162783" y="31893"/>
                  </a:lnTo>
                  <a:lnTo>
                    <a:pt x="163374" y="28105"/>
                  </a:lnTo>
                  <a:lnTo>
                    <a:pt x="163679" y="25518"/>
                  </a:lnTo>
                  <a:lnTo>
                    <a:pt x="163842" y="22911"/>
                  </a:lnTo>
                  <a:lnTo>
                    <a:pt x="163801" y="20305"/>
                  </a:lnTo>
                  <a:lnTo>
                    <a:pt x="163496" y="17739"/>
                  </a:lnTo>
                  <a:lnTo>
                    <a:pt x="163048" y="15845"/>
                  </a:lnTo>
                  <a:lnTo>
                    <a:pt x="162641" y="14602"/>
                  </a:lnTo>
                  <a:lnTo>
                    <a:pt x="162131" y="13401"/>
                  </a:lnTo>
                  <a:lnTo>
                    <a:pt x="161520" y="12199"/>
                  </a:lnTo>
                  <a:lnTo>
                    <a:pt x="160767" y="11059"/>
                  </a:lnTo>
                  <a:lnTo>
                    <a:pt x="159912" y="9939"/>
                  </a:lnTo>
                  <a:lnTo>
                    <a:pt x="159443" y="9389"/>
                  </a:lnTo>
                  <a:lnTo>
                    <a:pt x="158934" y="8859"/>
                  </a:lnTo>
                  <a:lnTo>
                    <a:pt x="157855" y="7902"/>
                  </a:lnTo>
                  <a:lnTo>
                    <a:pt x="156714" y="7047"/>
                  </a:lnTo>
                  <a:lnTo>
                    <a:pt x="155492" y="6314"/>
                  </a:lnTo>
                  <a:lnTo>
                    <a:pt x="154209" y="5682"/>
                  </a:lnTo>
                  <a:lnTo>
                    <a:pt x="152865" y="5132"/>
                  </a:lnTo>
                  <a:lnTo>
                    <a:pt x="151460" y="4705"/>
                  </a:lnTo>
                  <a:lnTo>
                    <a:pt x="149993" y="4358"/>
                  </a:lnTo>
                  <a:lnTo>
                    <a:pt x="147733" y="3972"/>
                  </a:lnTo>
                  <a:lnTo>
                    <a:pt x="144556" y="3768"/>
                  </a:lnTo>
                  <a:lnTo>
                    <a:pt x="141277" y="3849"/>
                  </a:lnTo>
                  <a:lnTo>
                    <a:pt x="137937" y="4175"/>
                  </a:lnTo>
                  <a:lnTo>
                    <a:pt x="134556" y="4725"/>
                  </a:lnTo>
                  <a:lnTo>
                    <a:pt x="131176" y="5438"/>
                  </a:lnTo>
                  <a:lnTo>
                    <a:pt x="127836" y="6293"/>
                  </a:lnTo>
                  <a:lnTo>
                    <a:pt x="124598" y="7250"/>
                  </a:lnTo>
                  <a:lnTo>
                    <a:pt x="119954" y="8819"/>
                  </a:lnTo>
                  <a:lnTo>
                    <a:pt x="114496" y="10957"/>
                  </a:lnTo>
                  <a:lnTo>
                    <a:pt x="112195" y="11934"/>
                  </a:lnTo>
                  <a:lnTo>
                    <a:pt x="111095" y="12383"/>
                  </a:lnTo>
                  <a:lnTo>
                    <a:pt x="108875" y="13136"/>
                  </a:lnTo>
                  <a:lnTo>
                    <a:pt x="106615" y="13666"/>
                  </a:lnTo>
                  <a:lnTo>
                    <a:pt x="104313" y="13991"/>
                  </a:lnTo>
                  <a:lnTo>
                    <a:pt x="101971" y="14134"/>
                  </a:lnTo>
                  <a:lnTo>
                    <a:pt x="99589" y="14073"/>
                  </a:lnTo>
                  <a:lnTo>
                    <a:pt x="97165" y="13869"/>
                  </a:lnTo>
                  <a:lnTo>
                    <a:pt x="94701" y="13482"/>
                  </a:lnTo>
                  <a:lnTo>
                    <a:pt x="92196" y="12953"/>
                  </a:lnTo>
                  <a:lnTo>
                    <a:pt x="89650" y="12260"/>
                  </a:lnTo>
                  <a:lnTo>
                    <a:pt x="87043" y="11425"/>
                  </a:lnTo>
                  <a:lnTo>
                    <a:pt x="84396" y="10468"/>
                  </a:lnTo>
                  <a:lnTo>
                    <a:pt x="80323" y="8798"/>
                  </a:lnTo>
                  <a:lnTo>
                    <a:pt x="74722" y="6171"/>
                  </a:lnTo>
                  <a:lnTo>
                    <a:pt x="71830" y="4705"/>
                  </a:lnTo>
                  <a:lnTo>
                    <a:pt x="70364" y="3972"/>
                  </a:lnTo>
                  <a:lnTo>
                    <a:pt x="67228" y="2689"/>
                  </a:lnTo>
                  <a:lnTo>
                    <a:pt x="63908" y="1650"/>
                  </a:lnTo>
                  <a:lnTo>
                    <a:pt x="60405" y="856"/>
                  </a:lnTo>
                  <a:lnTo>
                    <a:pt x="56780" y="306"/>
                  </a:lnTo>
                  <a:lnTo>
                    <a:pt x="53033" y="21"/>
                  </a:lnTo>
                  <a:lnTo>
                    <a:pt x="491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5"/>
            <p:cNvSpPr/>
            <p:nvPr/>
          </p:nvSpPr>
          <p:spPr>
            <a:xfrm flipH="1">
              <a:off x="4344477" y="3231500"/>
              <a:ext cx="5764573" cy="2674754"/>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4663596" y="395466"/>
              <a:ext cx="762324" cy="758429"/>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2524330" y="726818"/>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5"/>
            <p:cNvSpPr/>
            <p:nvPr/>
          </p:nvSpPr>
          <p:spPr>
            <a:xfrm>
              <a:off x="5840255" y="3690081"/>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5"/>
            <p:cNvSpPr/>
            <p:nvPr/>
          </p:nvSpPr>
          <p:spPr>
            <a:xfrm>
              <a:off x="8130767" y="1466468"/>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5"/>
            <p:cNvSpPr/>
            <p:nvPr/>
          </p:nvSpPr>
          <p:spPr>
            <a:xfrm>
              <a:off x="7646592" y="338781"/>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5"/>
            <p:cNvSpPr/>
            <p:nvPr/>
          </p:nvSpPr>
          <p:spPr>
            <a:xfrm>
              <a:off x="6302651" y="1466473"/>
              <a:ext cx="188499" cy="18753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5"/>
            <p:cNvSpPr/>
            <p:nvPr/>
          </p:nvSpPr>
          <p:spPr>
            <a:xfrm>
              <a:off x="236892" y="204293"/>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25"/>
          <p:cNvSpPr txBox="1">
            <a:spLocks noGrp="1"/>
          </p:cNvSpPr>
          <p:nvPr>
            <p:ph type="title"/>
          </p:nvPr>
        </p:nvSpPr>
        <p:spPr>
          <a:xfrm>
            <a:off x="6096000" y="2216400"/>
            <a:ext cx="3761600" cy="9756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7" name="Google Shape;317;p25"/>
          <p:cNvSpPr txBox="1">
            <a:spLocks noGrp="1"/>
          </p:cNvSpPr>
          <p:nvPr>
            <p:ph type="subTitle" idx="1"/>
          </p:nvPr>
        </p:nvSpPr>
        <p:spPr>
          <a:xfrm>
            <a:off x="6096000" y="3192000"/>
            <a:ext cx="3761600" cy="12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b="1"/>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318" name="Google Shape;318;p25"/>
          <p:cNvSpPr txBox="1">
            <a:spLocks noGrp="1"/>
          </p:cNvSpPr>
          <p:nvPr>
            <p:ph type="title" idx="2" hasCustomPrompt="1"/>
          </p:nvPr>
        </p:nvSpPr>
        <p:spPr>
          <a:xfrm>
            <a:off x="6094000" y="1742136"/>
            <a:ext cx="4086000" cy="644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9500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9"/>
        <p:cNvGrpSpPr/>
        <p:nvPr/>
      </p:nvGrpSpPr>
      <p:grpSpPr>
        <a:xfrm>
          <a:off x="0" y="0"/>
          <a:ext cx="0" cy="0"/>
          <a:chOff x="0" y="0"/>
          <a:chExt cx="0" cy="0"/>
        </a:xfrm>
      </p:grpSpPr>
      <p:grpSp>
        <p:nvGrpSpPr>
          <p:cNvPr id="320" name="Google Shape;320;p26"/>
          <p:cNvGrpSpPr/>
          <p:nvPr/>
        </p:nvGrpSpPr>
        <p:grpSpPr>
          <a:xfrm>
            <a:off x="-522100" y="-2319949"/>
            <a:ext cx="15326643" cy="10487087"/>
            <a:chOff x="-391575" y="-1739962"/>
            <a:chExt cx="11494982" cy="7865315"/>
          </a:xfrm>
        </p:grpSpPr>
        <p:sp>
          <p:nvSpPr>
            <p:cNvPr id="321" name="Google Shape;321;p26"/>
            <p:cNvSpPr/>
            <p:nvPr/>
          </p:nvSpPr>
          <p:spPr>
            <a:xfrm rot="10800000">
              <a:off x="3732268" y="207177"/>
              <a:ext cx="788480" cy="7844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6"/>
            <p:cNvSpPr/>
            <p:nvPr/>
          </p:nvSpPr>
          <p:spPr>
            <a:xfrm rot="-4496928" flipH="1">
              <a:off x="4410079" y="-300702"/>
              <a:ext cx="6803995" cy="4986795"/>
            </a:xfrm>
            <a:custGeom>
              <a:avLst/>
              <a:gdLst/>
              <a:ahLst/>
              <a:cxnLst/>
              <a:rect l="l" t="t" r="r" b="b"/>
              <a:pathLst>
                <a:path w="129323" h="76657" extrusionOk="0">
                  <a:moveTo>
                    <a:pt x="48247" y="1"/>
                  </a:moveTo>
                  <a:lnTo>
                    <a:pt x="47351" y="21"/>
                  </a:lnTo>
                  <a:lnTo>
                    <a:pt x="45620" y="204"/>
                  </a:lnTo>
                  <a:lnTo>
                    <a:pt x="44011" y="612"/>
                  </a:lnTo>
                  <a:lnTo>
                    <a:pt x="42484" y="1182"/>
                  </a:lnTo>
                  <a:lnTo>
                    <a:pt x="41038" y="1956"/>
                  </a:lnTo>
                  <a:lnTo>
                    <a:pt x="39673" y="2892"/>
                  </a:lnTo>
                  <a:lnTo>
                    <a:pt x="38390" y="3972"/>
                  </a:lnTo>
                  <a:lnTo>
                    <a:pt x="37189" y="5194"/>
                  </a:lnTo>
                  <a:lnTo>
                    <a:pt x="36028" y="6538"/>
                  </a:lnTo>
                  <a:lnTo>
                    <a:pt x="34928" y="8004"/>
                  </a:lnTo>
                  <a:lnTo>
                    <a:pt x="33380" y="10387"/>
                  </a:lnTo>
                  <a:lnTo>
                    <a:pt x="31445" y="13870"/>
                  </a:lnTo>
                  <a:lnTo>
                    <a:pt x="29653" y="17596"/>
                  </a:lnTo>
                  <a:lnTo>
                    <a:pt x="27087" y="23401"/>
                  </a:lnTo>
                  <a:lnTo>
                    <a:pt x="24541" y="29205"/>
                  </a:lnTo>
                  <a:lnTo>
                    <a:pt x="22770" y="32891"/>
                  </a:lnTo>
                  <a:lnTo>
                    <a:pt x="20876" y="36312"/>
                  </a:lnTo>
                  <a:lnTo>
                    <a:pt x="19369" y="38654"/>
                  </a:lnTo>
                  <a:lnTo>
                    <a:pt x="18310" y="40080"/>
                  </a:lnTo>
                  <a:lnTo>
                    <a:pt x="17189" y="41383"/>
                  </a:lnTo>
                  <a:lnTo>
                    <a:pt x="16008" y="42565"/>
                  </a:lnTo>
                  <a:lnTo>
                    <a:pt x="14766" y="43603"/>
                  </a:lnTo>
                  <a:lnTo>
                    <a:pt x="13442" y="44459"/>
                  </a:lnTo>
                  <a:lnTo>
                    <a:pt x="12750" y="44825"/>
                  </a:lnTo>
                  <a:lnTo>
                    <a:pt x="11691" y="45395"/>
                  </a:lnTo>
                  <a:lnTo>
                    <a:pt x="9715" y="46556"/>
                  </a:lnTo>
                  <a:lnTo>
                    <a:pt x="7923" y="47778"/>
                  </a:lnTo>
                  <a:lnTo>
                    <a:pt x="6335" y="49020"/>
                  </a:lnTo>
                  <a:lnTo>
                    <a:pt x="4950" y="50324"/>
                  </a:lnTo>
                  <a:lnTo>
                    <a:pt x="3728" y="51668"/>
                  </a:lnTo>
                  <a:lnTo>
                    <a:pt x="2689" y="53012"/>
                  </a:lnTo>
                  <a:lnTo>
                    <a:pt x="1813" y="54377"/>
                  </a:lnTo>
                  <a:lnTo>
                    <a:pt x="1141" y="55741"/>
                  </a:lnTo>
                  <a:lnTo>
                    <a:pt x="612" y="57106"/>
                  </a:lnTo>
                  <a:lnTo>
                    <a:pt x="245" y="58450"/>
                  </a:lnTo>
                  <a:lnTo>
                    <a:pt x="42" y="59794"/>
                  </a:lnTo>
                  <a:lnTo>
                    <a:pt x="1" y="61097"/>
                  </a:lnTo>
                  <a:lnTo>
                    <a:pt x="103" y="62360"/>
                  </a:lnTo>
                  <a:lnTo>
                    <a:pt x="367" y="63582"/>
                  </a:lnTo>
                  <a:lnTo>
                    <a:pt x="754" y="64743"/>
                  </a:lnTo>
                  <a:lnTo>
                    <a:pt x="1284" y="65863"/>
                  </a:lnTo>
                  <a:lnTo>
                    <a:pt x="1956" y="66901"/>
                  </a:lnTo>
                  <a:lnTo>
                    <a:pt x="2771" y="67859"/>
                  </a:lnTo>
                  <a:lnTo>
                    <a:pt x="3687" y="68734"/>
                  </a:lnTo>
                  <a:lnTo>
                    <a:pt x="4746" y="69528"/>
                  </a:lnTo>
                  <a:lnTo>
                    <a:pt x="5927" y="70201"/>
                  </a:lnTo>
                  <a:lnTo>
                    <a:pt x="7210" y="70771"/>
                  </a:lnTo>
                  <a:lnTo>
                    <a:pt x="8595" y="71219"/>
                  </a:lnTo>
                  <a:lnTo>
                    <a:pt x="10102" y="71545"/>
                  </a:lnTo>
                  <a:lnTo>
                    <a:pt x="11711" y="71728"/>
                  </a:lnTo>
                  <a:lnTo>
                    <a:pt x="13422" y="71769"/>
                  </a:lnTo>
                  <a:lnTo>
                    <a:pt x="15214" y="71667"/>
                  </a:lnTo>
                  <a:lnTo>
                    <a:pt x="17108" y="71382"/>
                  </a:lnTo>
                  <a:lnTo>
                    <a:pt x="19104" y="70954"/>
                  </a:lnTo>
                  <a:lnTo>
                    <a:pt x="21161" y="70343"/>
                  </a:lnTo>
                  <a:lnTo>
                    <a:pt x="23299" y="69549"/>
                  </a:lnTo>
                  <a:lnTo>
                    <a:pt x="24399" y="69060"/>
                  </a:lnTo>
                  <a:lnTo>
                    <a:pt x="25295" y="68673"/>
                  </a:lnTo>
                  <a:lnTo>
                    <a:pt x="27230" y="67940"/>
                  </a:lnTo>
                  <a:lnTo>
                    <a:pt x="29368" y="67268"/>
                  </a:lnTo>
                  <a:lnTo>
                    <a:pt x="31731" y="66677"/>
                  </a:lnTo>
                  <a:lnTo>
                    <a:pt x="34337" y="66189"/>
                  </a:lnTo>
                  <a:lnTo>
                    <a:pt x="37209" y="65842"/>
                  </a:lnTo>
                  <a:lnTo>
                    <a:pt x="40366" y="65618"/>
                  </a:lnTo>
                  <a:lnTo>
                    <a:pt x="43828" y="65557"/>
                  </a:lnTo>
                  <a:lnTo>
                    <a:pt x="47616" y="65659"/>
                  </a:lnTo>
                  <a:lnTo>
                    <a:pt x="51730" y="65985"/>
                  </a:lnTo>
                  <a:lnTo>
                    <a:pt x="56210" y="66494"/>
                  </a:lnTo>
                  <a:lnTo>
                    <a:pt x="61077" y="67268"/>
                  </a:lnTo>
                  <a:lnTo>
                    <a:pt x="66352" y="68266"/>
                  </a:lnTo>
                  <a:lnTo>
                    <a:pt x="72034" y="69549"/>
                  </a:lnTo>
                  <a:lnTo>
                    <a:pt x="78164" y="71117"/>
                  </a:lnTo>
                  <a:lnTo>
                    <a:pt x="84742" y="72991"/>
                  </a:lnTo>
                  <a:lnTo>
                    <a:pt x="88245" y="74070"/>
                  </a:lnTo>
                  <a:lnTo>
                    <a:pt x="89997" y="74600"/>
                  </a:lnTo>
                  <a:lnTo>
                    <a:pt x="93377" y="75455"/>
                  </a:lnTo>
                  <a:lnTo>
                    <a:pt x="96595" y="76066"/>
                  </a:lnTo>
                  <a:lnTo>
                    <a:pt x="99650" y="76473"/>
                  </a:lnTo>
                  <a:lnTo>
                    <a:pt x="102562" y="76656"/>
                  </a:lnTo>
                  <a:lnTo>
                    <a:pt x="105332" y="76656"/>
                  </a:lnTo>
                  <a:lnTo>
                    <a:pt x="107939" y="76453"/>
                  </a:lnTo>
                  <a:lnTo>
                    <a:pt x="110383" y="76086"/>
                  </a:lnTo>
                  <a:lnTo>
                    <a:pt x="112684" y="75557"/>
                  </a:lnTo>
                  <a:lnTo>
                    <a:pt x="114822" y="74844"/>
                  </a:lnTo>
                  <a:lnTo>
                    <a:pt x="116818" y="74009"/>
                  </a:lnTo>
                  <a:lnTo>
                    <a:pt x="118671" y="73052"/>
                  </a:lnTo>
                  <a:lnTo>
                    <a:pt x="120362" y="71952"/>
                  </a:lnTo>
                  <a:lnTo>
                    <a:pt x="121910" y="70750"/>
                  </a:lnTo>
                  <a:lnTo>
                    <a:pt x="123315" y="69447"/>
                  </a:lnTo>
                  <a:lnTo>
                    <a:pt x="124577" y="68042"/>
                  </a:lnTo>
                  <a:lnTo>
                    <a:pt x="125677" y="66575"/>
                  </a:lnTo>
                  <a:lnTo>
                    <a:pt x="126634" y="65028"/>
                  </a:lnTo>
                  <a:lnTo>
                    <a:pt x="127449" y="63439"/>
                  </a:lnTo>
                  <a:lnTo>
                    <a:pt x="128101" y="61790"/>
                  </a:lnTo>
                  <a:lnTo>
                    <a:pt x="128630" y="60120"/>
                  </a:lnTo>
                  <a:lnTo>
                    <a:pt x="128997" y="58429"/>
                  </a:lnTo>
                  <a:lnTo>
                    <a:pt x="129241" y="56719"/>
                  </a:lnTo>
                  <a:lnTo>
                    <a:pt x="129323" y="55008"/>
                  </a:lnTo>
                  <a:lnTo>
                    <a:pt x="129282" y="53318"/>
                  </a:lnTo>
                  <a:lnTo>
                    <a:pt x="129078" y="51627"/>
                  </a:lnTo>
                  <a:lnTo>
                    <a:pt x="128732" y="49978"/>
                  </a:lnTo>
                  <a:lnTo>
                    <a:pt x="128264" y="48389"/>
                  </a:lnTo>
                  <a:lnTo>
                    <a:pt x="127653" y="46841"/>
                  </a:lnTo>
                  <a:lnTo>
                    <a:pt x="126899" y="45355"/>
                  </a:lnTo>
                  <a:lnTo>
                    <a:pt x="126003" y="43949"/>
                  </a:lnTo>
                  <a:lnTo>
                    <a:pt x="124964" y="42626"/>
                  </a:lnTo>
                  <a:lnTo>
                    <a:pt x="124394" y="42015"/>
                  </a:lnTo>
                  <a:lnTo>
                    <a:pt x="123804" y="41404"/>
                  </a:lnTo>
                  <a:lnTo>
                    <a:pt x="122663" y="40365"/>
                  </a:lnTo>
                  <a:lnTo>
                    <a:pt x="121523" y="39469"/>
                  </a:lnTo>
                  <a:lnTo>
                    <a:pt x="120402" y="38736"/>
                  </a:lnTo>
                  <a:lnTo>
                    <a:pt x="119303" y="38145"/>
                  </a:lnTo>
                  <a:lnTo>
                    <a:pt x="118223" y="37697"/>
                  </a:lnTo>
                  <a:lnTo>
                    <a:pt x="117124" y="37351"/>
                  </a:lnTo>
                  <a:lnTo>
                    <a:pt x="116044" y="37147"/>
                  </a:lnTo>
                  <a:lnTo>
                    <a:pt x="114435" y="37005"/>
                  </a:lnTo>
                  <a:lnTo>
                    <a:pt x="112256" y="37147"/>
                  </a:lnTo>
                  <a:lnTo>
                    <a:pt x="110036" y="37575"/>
                  </a:lnTo>
                  <a:lnTo>
                    <a:pt x="107755" y="38227"/>
                  </a:lnTo>
                  <a:lnTo>
                    <a:pt x="104171" y="39449"/>
                  </a:lnTo>
                  <a:lnTo>
                    <a:pt x="100281" y="40752"/>
                  </a:lnTo>
                  <a:lnTo>
                    <a:pt x="97491" y="41526"/>
                  </a:lnTo>
                  <a:lnTo>
                    <a:pt x="94518" y="42157"/>
                  </a:lnTo>
                  <a:lnTo>
                    <a:pt x="91341" y="42544"/>
                  </a:lnTo>
                  <a:lnTo>
                    <a:pt x="87919" y="42626"/>
                  </a:lnTo>
                  <a:lnTo>
                    <a:pt x="85170" y="42442"/>
                  </a:lnTo>
                  <a:lnTo>
                    <a:pt x="83256" y="42178"/>
                  </a:lnTo>
                  <a:lnTo>
                    <a:pt x="82278" y="42015"/>
                  </a:lnTo>
                  <a:lnTo>
                    <a:pt x="81300" y="41811"/>
                  </a:lnTo>
                  <a:lnTo>
                    <a:pt x="79468" y="41241"/>
                  </a:lnTo>
                  <a:lnTo>
                    <a:pt x="77798" y="40487"/>
                  </a:lnTo>
                  <a:lnTo>
                    <a:pt x="76250" y="39591"/>
                  </a:lnTo>
                  <a:lnTo>
                    <a:pt x="74845" y="38532"/>
                  </a:lnTo>
                  <a:lnTo>
                    <a:pt x="73541" y="37331"/>
                  </a:lnTo>
                  <a:lnTo>
                    <a:pt x="72360" y="35986"/>
                  </a:lnTo>
                  <a:lnTo>
                    <a:pt x="71281" y="34561"/>
                  </a:lnTo>
                  <a:lnTo>
                    <a:pt x="70283" y="33013"/>
                  </a:lnTo>
                  <a:lnTo>
                    <a:pt x="69366" y="31384"/>
                  </a:lnTo>
                  <a:lnTo>
                    <a:pt x="68104" y="28818"/>
                  </a:lnTo>
                  <a:lnTo>
                    <a:pt x="66617" y="25193"/>
                  </a:lnTo>
                  <a:lnTo>
                    <a:pt x="65252" y="21466"/>
                  </a:lnTo>
                  <a:lnTo>
                    <a:pt x="63969" y="17739"/>
                  </a:lnTo>
                  <a:lnTo>
                    <a:pt x="62666" y="14094"/>
                  </a:lnTo>
                  <a:lnTo>
                    <a:pt x="61261" y="10652"/>
                  </a:lnTo>
                  <a:lnTo>
                    <a:pt x="60079" y="8269"/>
                  </a:lnTo>
                  <a:lnTo>
                    <a:pt x="59244" y="6803"/>
                  </a:lnTo>
                  <a:lnTo>
                    <a:pt x="58308" y="5438"/>
                  </a:lnTo>
                  <a:lnTo>
                    <a:pt x="57330" y="4196"/>
                  </a:lnTo>
                  <a:lnTo>
                    <a:pt x="56230" y="3076"/>
                  </a:lnTo>
                  <a:lnTo>
                    <a:pt x="55049" y="2119"/>
                  </a:lnTo>
                  <a:lnTo>
                    <a:pt x="53766" y="1324"/>
                  </a:lnTo>
                  <a:lnTo>
                    <a:pt x="52361" y="713"/>
                  </a:lnTo>
                  <a:lnTo>
                    <a:pt x="50813" y="265"/>
                  </a:lnTo>
                  <a:lnTo>
                    <a:pt x="49143" y="41"/>
                  </a:lnTo>
                  <a:lnTo>
                    <a:pt x="482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6"/>
            <p:cNvSpPr/>
            <p:nvPr/>
          </p:nvSpPr>
          <p:spPr>
            <a:xfrm>
              <a:off x="-391575" y="416200"/>
              <a:ext cx="5693739" cy="5599657"/>
            </a:xfrm>
            <a:custGeom>
              <a:avLst/>
              <a:gdLst/>
              <a:ahLst/>
              <a:cxnLst/>
              <a:rect l="l" t="t" r="r" b="b"/>
              <a:pathLst>
                <a:path w="125759" h="123681" extrusionOk="0">
                  <a:moveTo>
                    <a:pt x="36414" y="0"/>
                  </a:moveTo>
                  <a:lnTo>
                    <a:pt x="34948" y="143"/>
                  </a:lnTo>
                  <a:lnTo>
                    <a:pt x="33584" y="387"/>
                  </a:lnTo>
                  <a:lnTo>
                    <a:pt x="32321" y="774"/>
                  </a:lnTo>
                  <a:lnTo>
                    <a:pt x="31160" y="1263"/>
                  </a:lnTo>
                  <a:lnTo>
                    <a:pt x="30101" y="1854"/>
                  </a:lnTo>
                  <a:lnTo>
                    <a:pt x="29123" y="2546"/>
                  </a:lnTo>
                  <a:lnTo>
                    <a:pt x="28227" y="3320"/>
                  </a:lnTo>
                  <a:lnTo>
                    <a:pt x="27413" y="4196"/>
                  </a:lnTo>
                  <a:lnTo>
                    <a:pt x="26700" y="5132"/>
                  </a:lnTo>
                  <a:lnTo>
                    <a:pt x="25763" y="6680"/>
                  </a:lnTo>
                  <a:lnTo>
                    <a:pt x="24765" y="8941"/>
                  </a:lnTo>
                  <a:lnTo>
                    <a:pt x="24073" y="11385"/>
                  </a:lnTo>
                  <a:lnTo>
                    <a:pt x="23604" y="13951"/>
                  </a:lnTo>
                  <a:lnTo>
                    <a:pt x="23380" y="16598"/>
                  </a:lnTo>
                  <a:lnTo>
                    <a:pt x="23360" y="19246"/>
                  </a:lnTo>
                  <a:lnTo>
                    <a:pt x="23523" y="21873"/>
                  </a:lnTo>
                  <a:lnTo>
                    <a:pt x="23828" y="24378"/>
                  </a:lnTo>
                  <a:lnTo>
                    <a:pt x="24276" y="26740"/>
                  </a:lnTo>
                  <a:lnTo>
                    <a:pt x="24826" y="28899"/>
                  </a:lnTo>
                  <a:lnTo>
                    <a:pt x="25478" y="30793"/>
                  </a:lnTo>
                  <a:lnTo>
                    <a:pt x="25824" y="31608"/>
                  </a:lnTo>
                  <a:lnTo>
                    <a:pt x="26170" y="32422"/>
                  </a:lnTo>
                  <a:lnTo>
                    <a:pt x="26904" y="34418"/>
                  </a:lnTo>
                  <a:lnTo>
                    <a:pt x="27616" y="36760"/>
                  </a:lnTo>
                  <a:lnTo>
                    <a:pt x="28248" y="39408"/>
                  </a:lnTo>
                  <a:lnTo>
                    <a:pt x="28798" y="42361"/>
                  </a:lnTo>
                  <a:lnTo>
                    <a:pt x="29185" y="45517"/>
                  </a:lnTo>
                  <a:lnTo>
                    <a:pt x="29368" y="48878"/>
                  </a:lnTo>
                  <a:lnTo>
                    <a:pt x="29327" y="52380"/>
                  </a:lnTo>
                  <a:lnTo>
                    <a:pt x="28981" y="55965"/>
                  </a:lnTo>
                  <a:lnTo>
                    <a:pt x="28329" y="59610"/>
                  </a:lnTo>
                  <a:lnTo>
                    <a:pt x="27596" y="62360"/>
                  </a:lnTo>
                  <a:lnTo>
                    <a:pt x="26985" y="64172"/>
                  </a:lnTo>
                  <a:lnTo>
                    <a:pt x="26252" y="65985"/>
                  </a:lnTo>
                  <a:lnTo>
                    <a:pt x="25437" y="67777"/>
                  </a:lnTo>
                  <a:lnTo>
                    <a:pt x="24480" y="69528"/>
                  </a:lnTo>
                  <a:lnTo>
                    <a:pt x="23421" y="71280"/>
                  </a:lnTo>
                  <a:lnTo>
                    <a:pt x="22220" y="72970"/>
                  </a:lnTo>
                  <a:lnTo>
                    <a:pt x="20896" y="74640"/>
                  </a:lnTo>
                  <a:lnTo>
                    <a:pt x="19429" y="76269"/>
                  </a:lnTo>
                  <a:lnTo>
                    <a:pt x="17821" y="77837"/>
                  </a:lnTo>
                  <a:lnTo>
                    <a:pt x="16049" y="79344"/>
                  </a:lnTo>
                  <a:lnTo>
                    <a:pt x="14134" y="80790"/>
                  </a:lnTo>
                  <a:lnTo>
                    <a:pt x="13116" y="81483"/>
                  </a:lnTo>
                  <a:lnTo>
                    <a:pt x="12098" y="82175"/>
                  </a:lnTo>
                  <a:lnTo>
                    <a:pt x="10183" y="83601"/>
                  </a:lnTo>
                  <a:lnTo>
                    <a:pt x="8473" y="85067"/>
                  </a:lnTo>
                  <a:lnTo>
                    <a:pt x="6925" y="86574"/>
                  </a:lnTo>
                  <a:lnTo>
                    <a:pt x="5560" y="88081"/>
                  </a:lnTo>
                  <a:lnTo>
                    <a:pt x="4339" y="89629"/>
                  </a:lnTo>
                  <a:lnTo>
                    <a:pt x="3280" y="91156"/>
                  </a:lnTo>
                  <a:lnTo>
                    <a:pt x="2383" y="92704"/>
                  </a:lnTo>
                  <a:lnTo>
                    <a:pt x="1650" y="94252"/>
                  </a:lnTo>
                  <a:lnTo>
                    <a:pt x="1039" y="95779"/>
                  </a:lnTo>
                  <a:lnTo>
                    <a:pt x="571" y="97307"/>
                  </a:lnTo>
                  <a:lnTo>
                    <a:pt x="245" y="98793"/>
                  </a:lnTo>
                  <a:lnTo>
                    <a:pt x="62" y="100239"/>
                  </a:lnTo>
                  <a:lnTo>
                    <a:pt x="1" y="101645"/>
                  </a:lnTo>
                  <a:lnTo>
                    <a:pt x="41" y="103029"/>
                  </a:lnTo>
                  <a:lnTo>
                    <a:pt x="204" y="104333"/>
                  </a:lnTo>
                  <a:lnTo>
                    <a:pt x="489" y="105596"/>
                  </a:lnTo>
                  <a:lnTo>
                    <a:pt x="876" y="106777"/>
                  </a:lnTo>
                  <a:lnTo>
                    <a:pt x="1365" y="107897"/>
                  </a:lnTo>
                  <a:lnTo>
                    <a:pt x="1956" y="108935"/>
                  </a:lnTo>
                  <a:lnTo>
                    <a:pt x="2628" y="109893"/>
                  </a:lnTo>
                  <a:lnTo>
                    <a:pt x="3402" y="110748"/>
                  </a:lnTo>
                  <a:lnTo>
                    <a:pt x="4257" y="111502"/>
                  </a:lnTo>
                  <a:lnTo>
                    <a:pt x="5174" y="112133"/>
                  </a:lnTo>
                  <a:lnTo>
                    <a:pt x="6192" y="112662"/>
                  </a:lnTo>
                  <a:lnTo>
                    <a:pt x="7251" y="113070"/>
                  </a:lnTo>
                  <a:lnTo>
                    <a:pt x="8391" y="113355"/>
                  </a:lnTo>
                  <a:lnTo>
                    <a:pt x="9573" y="113497"/>
                  </a:lnTo>
                  <a:lnTo>
                    <a:pt x="10815" y="113497"/>
                  </a:lnTo>
                  <a:lnTo>
                    <a:pt x="12118" y="113355"/>
                  </a:lnTo>
                  <a:lnTo>
                    <a:pt x="13462" y="113049"/>
                  </a:lnTo>
                  <a:lnTo>
                    <a:pt x="14847" y="112581"/>
                  </a:lnTo>
                  <a:lnTo>
                    <a:pt x="15540" y="112275"/>
                  </a:lnTo>
                  <a:lnTo>
                    <a:pt x="16069" y="112051"/>
                  </a:lnTo>
                  <a:lnTo>
                    <a:pt x="17617" y="111644"/>
                  </a:lnTo>
                  <a:lnTo>
                    <a:pt x="19735" y="111278"/>
                  </a:lnTo>
                  <a:lnTo>
                    <a:pt x="22342" y="110952"/>
                  </a:lnTo>
                  <a:lnTo>
                    <a:pt x="25356" y="110667"/>
                  </a:lnTo>
                  <a:lnTo>
                    <a:pt x="28716" y="110463"/>
                  </a:lnTo>
                  <a:lnTo>
                    <a:pt x="32321" y="110341"/>
                  </a:lnTo>
                  <a:lnTo>
                    <a:pt x="36150" y="110320"/>
                  </a:lnTo>
                  <a:lnTo>
                    <a:pt x="40080" y="110422"/>
                  </a:lnTo>
                  <a:lnTo>
                    <a:pt x="44051" y="110646"/>
                  </a:lnTo>
                  <a:lnTo>
                    <a:pt x="48002" y="111013"/>
                  </a:lnTo>
                  <a:lnTo>
                    <a:pt x="51852" y="111542"/>
                  </a:lnTo>
                  <a:lnTo>
                    <a:pt x="55538" y="112255"/>
                  </a:lnTo>
                  <a:lnTo>
                    <a:pt x="58979" y="113131"/>
                  </a:lnTo>
                  <a:lnTo>
                    <a:pt x="62095" y="114231"/>
                  </a:lnTo>
                  <a:lnTo>
                    <a:pt x="64173" y="115188"/>
                  </a:lnTo>
                  <a:lnTo>
                    <a:pt x="65435" y="115900"/>
                  </a:lnTo>
                  <a:lnTo>
                    <a:pt x="66006" y="116267"/>
                  </a:lnTo>
                  <a:lnTo>
                    <a:pt x="67187" y="117041"/>
                  </a:lnTo>
                  <a:lnTo>
                    <a:pt x="70038" y="118507"/>
                  </a:lnTo>
                  <a:lnTo>
                    <a:pt x="73358" y="119872"/>
                  </a:lnTo>
                  <a:lnTo>
                    <a:pt x="77085" y="121073"/>
                  </a:lnTo>
                  <a:lnTo>
                    <a:pt x="81117" y="122112"/>
                  </a:lnTo>
                  <a:lnTo>
                    <a:pt x="85414" y="122906"/>
                  </a:lnTo>
                  <a:lnTo>
                    <a:pt x="89854" y="123436"/>
                  </a:lnTo>
                  <a:lnTo>
                    <a:pt x="94375" y="123680"/>
                  </a:lnTo>
                  <a:lnTo>
                    <a:pt x="97776" y="123619"/>
                  </a:lnTo>
                  <a:lnTo>
                    <a:pt x="99996" y="123456"/>
                  </a:lnTo>
                  <a:lnTo>
                    <a:pt x="102216" y="123212"/>
                  </a:lnTo>
                  <a:lnTo>
                    <a:pt x="104395" y="122865"/>
                  </a:lnTo>
                  <a:lnTo>
                    <a:pt x="106513" y="122397"/>
                  </a:lnTo>
                  <a:lnTo>
                    <a:pt x="108570" y="121827"/>
                  </a:lnTo>
                  <a:lnTo>
                    <a:pt x="110566" y="121114"/>
                  </a:lnTo>
                  <a:lnTo>
                    <a:pt x="112500" y="120299"/>
                  </a:lnTo>
                  <a:lnTo>
                    <a:pt x="114313" y="119363"/>
                  </a:lnTo>
                  <a:lnTo>
                    <a:pt x="116044" y="118283"/>
                  </a:lnTo>
                  <a:lnTo>
                    <a:pt x="117673" y="117061"/>
                  </a:lnTo>
                  <a:lnTo>
                    <a:pt x="119160" y="115697"/>
                  </a:lnTo>
                  <a:lnTo>
                    <a:pt x="120524" y="114169"/>
                  </a:lnTo>
                  <a:lnTo>
                    <a:pt x="121767" y="112520"/>
                  </a:lnTo>
                  <a:lnTo>
                    <a:pt x="122826" y="110687"/>
                  </a:lnTo>
                  <a:lnTo>
                    <a:pt x="123742" y="108691"/>
                  </a:lnTo>
                  <a:lnTo>
                    <a:pt x="124129" y="107632"/>
                  </a:lnTo>
                  <a:lnTo>
                    <a:pt x="124496" y="106553"/>
                  </a:lnTo>
                  <a:lnTo>
                    <a:pt x="125046" y="104435"/>
                  </a:lnTo>
                  <a:lnTo>
                    <a:pt x="125453" y="102357"/>
                  </a:lnTo>
                  <a:lnTo>
                    <a:pt x="125677" y="100300"/>
                  </a:lnTo>
                  <a:lnTo>
                    <a:pt x="125758" y="98305"/>
                  </a:lnTo>
                  <a:lnTo>
                    <a:pt x="125677" y="96370"/>
                  </a:lnTo>
                  <a:lnTo>
                    <a:pt x="125453" y="94476"/>
                  </a:lnTo>
                  <a:lnTo>
                    <a:pt x="125086" y="92623"/>
                  </a:lnTo>
                  <a:lnTo>
                    <a:pt x="124598" y="90851"/>
                  </a:lnTo>
                  <a:lnTo>
                    <a:pt x="123966" y="89120"/>
                  </a:lnTo>
                  <a:lnTo>
                    <a:pt x="123213" y="87470"/>
                  </a:lnTo>
                  <a:lnTo>
                    <a:pt x="122337" y="85882"/>
                  </a:lnTo>
                  <a:lnTo>
                    <a:pt x="121359" y="84354"/>
                  </a:lnTo>
                  <a:lnTo>
                    <a:pt x="120280" y="82908"/>
                  </a:lnTo>
                  <a:lnTo>
                    <a:pt x="119099" y="81544"/>
                  </a:lnTo>
                  <a:lnTo>
                    <a:pt x="117836" y="80261"/>
                  </a:lnTo>
                  <a:lnTo>
                    <a:pt x="116472" y="79059"/>
                  </a:lnTo>
                  <a:lnTo>
                    <a:pt x="115026" y="77939"/>
                  </a:lnTo>
                  <a:lnTo>
                    <a:pt x="113498" y="76900"/>
                  </a:lnTo>
                  <a:lnTo>
                    <a:pt x="111910" y="75964"/>
                  </a:lnTo>
                  <a:lnTo>
                    <a:pt x="110260" y="75129"/>
                  </a:lnTo>
                  <a:lnTo>
                    <a:pt x="108549" y="74396"/>
                  </a:lnTo>
                  <a:lnTo>
                    <a:pt x="106798" y="73764"/>
                  </a:lnTo>
                  <a:lnTo>
                    <a:pt x="104985" y="73235"/>
                  </a:lnTo>
                  <a:lnTo>
                    <a:pt x="103132" y="72807"/>
                  </a:lnTo>
                  <a:lnTo>
                    <a:pt x="101238" y="72502"/>
                  </a:lnTo>
                  <a:lnTo>
                    <a:pt x="99324" y="72298"/>
                  </a:lnTo>
                  <a:lnTo>
                    <a:pt x="97389" y="72237"/>
                  </a:lnTo>
                  <a:lnTo>
                    <a:pt x="95434" y="72278"/>
                  </a:lnTo>
                  <a:lnTo>
                    <a:pt x="93479" y="72461"/>
                  </a:lnTo>
                  <a:lnTo>
                    <a:pt x="91503" y="72746"/>
                  </a:lnTo>
                  <a:lnTo>
                    <a:pt x="89548" y="73174"/>
                  </a:lnTo>
                  <a:lnTo>
                    <a:pt x="88571" y="73459"/>
                  </a:lnTo>
                  <a:lnTo>
                    <a:pt x="87593" y="73723"/>
                  </a:lnTo>
                  <a:lnTo>
                    <a:pt x="85679" y="74151"/>
                  </a:lnTo>
                  <a:lnTo>
                    <a:pt x="83846" y="74416"/>
                  </a:lnTo>
                  <a:lnTo>
                    <a:pt x="82054" y="74558"/>
                  </a:lnTo>
                  <a:lnTo>
                    <a:pt x="80323" y="74558"/>
                  </a:lnTo>
                  <a:lnTo>
                    <a:pt x="78653" y="74436"/>
                  </a:lnTo>
                  <a:lnTo>
                    <a:pt x="77044" y="74192"/>
                  </a:lnTo>
                  <a:lnTo>
                    <a:pt x="75476" y="73825"/>
                  </a:lnTo>
                  <a:lnTo>
                    <a:pt x="73989" y="73357"/>
                  </a:lnTo>
                  <a:lnTo>
                    <a:pt x="72523" y="72766"/>
                  </a:lnTo>
                  <a:lnTo>
                    <a:pt x="71138" y="72074"/>
                  </a:lnTo>
                  <a:lnTo>
                    <a:pt x="69794" y="71259"/>
                  </a:lnTo>
                  <a:lnTo>
                    <a:pt x="68490" y="70384"/>
                  </a:lnTo>
                  <a:lnTo>
                    <a:pt x="67268" y="69406"/>
                  </a:lnTo>
                  <a:lnTo>
                    <a:pt x="65496" y="67777"/>
                  </a:lnTo>
                  <a:lnTo>
                    <a:pt x="63317" y="65333"/>
                  </a:lnTo>
                  <a:lnTo>
                    <a:pt x="61322" y="62604"/>
                  </a:lnTo>
                  <a:lnTo>
                    <a:pt x="59529" y="59631"/>
                  </a:lnTo>
                  <a:lnTo>
                    <a:pt x="57900" y="56474"/>
                  </a:lnTo>
                  <a:lnTo>
                    <a:pt x="56475" y="53134"/>
                  </a:lnTo>
                  <a:lnTo>
                    <a:pt x="55212" y="49672"/>
                  </a:lnTo>
                  <a:lnTo>
                    <a:pt x="54112" y="46128"/>
                  </a:lnTo>
                  <a:lnTo>
                    <a:pt x="53155" y="42544"/>
                  </a:lnTo>
                  <a:lnTo>
                    <a:pt x="52768" y="40731"/>
                  </a:lnTo>
                  <a:lnTo>
                    <a:pt x="52381" y="38939"/>
                  </a:lnTo>
                  <a:lnTo>
                    <a:pt x="51790" y="35294"/>
                  </a:lnTo>
                  <a:lnTo>
                    <a:pt x="51179" y="29836"/>
                  </a:lnTo>
                  <a:lnTo>
                    <a:pt x="50670" y="22749"/>
                  </a:lnTo>
                  <a:lnTo>
                    <a:pt x="50263" y="17759"/>
                  </a:lnTo>
                  <a:lnTo>
                    <a:pt x="49896" y="14623"/>
                  </a:lnTo>
                  <a:lnTo>
                    <a:pt x="49428" y="11710"/>
                  </a:lnTo>
                  <a:lnTo>
                    <a:pt x="48776" y="9043"/>
                  </a:lnTo>
                  <a:lnTo>
                    <a:pt x="47901" y="6639"/>
                  </a:lnTo>
                  <a:lnTo>
                    <a:pt x="47086" y="5051"/>
                  </a:lnTo>
                  <a:lnTo>
                    <a:pt x="46434" y="4094"/>
                  </a:lnTo>
                  <a:lnTo>
                    <a:pt x="45721" y="3218"/>
                  </a:lnTo>
                  <a:lnTo>
                    <a:pt x="44907" y="2444"/>
                  </a:lnTo>
                  <a:lnTo>
                    <a:pt x="44011" y="1772"/>
                  </a:lnTo>
                  <a:lnTo>
                    <a:pt x="43033" y="1202"/>
                  </a:lnTo>
                  <a:lnTo>
                    <a:pt x="41933" y="733"/>
                  </a:lnTo>
                  <a:lnTo>
                    <a:pt x="40712" y="367"/>
                  </a:lnTo>
                  <a:lnTo>
                    <a:pt x="39408" y="122"/>
                  </a:lnTo>
                  <a:lnTo>
                    <a:pt x="379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6"/>
            <p:cNvSpPr/>
            <p:nvPr/>
          </p:nvSpPr>
          <p:spPr>
            <a:xfrm rot="10800000">
              <a:off x="5832957" y="3995025"/>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6"/>
            <p:cNvSpPr/>
            <p:nvPr/>
          </p:nvSpPr>
          <p:spPr>
            <a:xfrm rot="10800000">
              <a:off x="2643732" y="2097217"/>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6"/>
            <p:cNvSpPr/>
            <p:nvPr/>
          </p:nvSpPr>
          <p:spPr>
            <a:xfrm rot="10800000">
              <a:off x="85207" y="13481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26"/>
          <p:cNvSpPr txBox="1">
            <a:spLocks noGrp="1"/>
          </p:cNvSpPr>
          <p:nvPr>
            <p:ph type="title"/>
          </p:nvPr>
        </p:nvSpPr>
        <p:spPr>
          <a:xfrm>
            <a:off x="4054933" y="2209833"/>
            <a:ext cx="4082000" cy="97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8" name="Google Shape;328;p26"/>
          <p:cNvSpPr txBox="1">
            <a:spLocks noGrp="1"/>
          </p:cNvSpPr>
          <p:nvPr>
            <p:ph type="subTitle" idx="1"/>
          </p:nvPr>
        </p:nvSpPr>
        <p:spPr>
          <a:xfrm>
            <a:off x="4377584" y="3185433"/>
            <a:ext cx="3436800" cy="12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9" name="Google Shape;329;p26"/>
          <p:cNvSpPr txBox="1">
            <a:spLocks noGrp="1"/>
          </p:cNvSpPr>
          <p:nvPr>
            <p:ph type="title" idx="2" hasCustomPrompt="1"/>
          </p:nvPr>
        </p:nvSpPr>
        <p:spPr>
          <a:xfrm>
            <a:off x="4053067" y="1483767"/>
            <a:ext cx="4086000" cy="76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588950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0"/>
        <p:cNvGrpSpPr/>
        <p:nvPr/>
      </p:nvGrpSpPr>
      <p:grpSpPr>
        <a:xfrm>
          <a:off x="0" y="0"/>
          <a:ext cx="0" cy="0"/>
          <a:chOff x="0" y="0"/>
          <a:chExt cx="0" cy="0"/>
        </a:xfrm>
      </p:grpSpPr>
      <p:grpSp>
        <p:nvGrpSpPr>
          <p:cNvPr id="331" name="Google Shape;331;p27"/>
          <p:cNvGrpSpPr/>
          <p:nvPr/>
        </p:nvGrpSpPr>
        <p:grpSpPr>
          <a:xfrm>
            <a:off x="419861" y="286716"/>
            <a:ext cx="13690365" cy="9040921"/>
            <a:chOff x="314896" y="215036"/>
            <a:chExt cx="10267774" cy="6780691"/>
          </a:xfrm>
        </p:grpSpPr>
        <p:sp>
          <p:nvSpPr>
            <p:cNvPr id="332" name="Google Shape;332;p27"/>
            <p:cNvSpPr/>
            <p:nvPr/>
          </p:nvSpPr>
          <p:spPr>
            <a:xfrm rot="6056153" flipH="1">
              <a:off x="4839488" y="1331452"/>
              <a:ext cx="5633365" cy="487282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0800000">
              <a:off x="539932" y="271335"/>
              <a:ext cx="540071" cy="53732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0800000">
              <a:off x="314896" y="3041474"/>
              <a:ext cx="206405" cy="205351"/>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7"/>
            <p:cNvSpPr/>
            <p:nvPr/>
          </p:nvSpPr>
          <p:spPr>
            <a:xfrm rot="10800000">
              <a:off x="6558255" y="215036"/>
              <a:ext cx="162950" cy="16209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7"/>
            <p:cNvSpPr/>
            <p:nvPr/>
          </p:nvSpPr>
          <p:spPr>
            <a:xfrm rot="10800000">
              <a:off x="4357821" y="377129"/>
              <a:ext cx="642728" cy="63944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27"/>
          <p:cNvSpPr txBox="1">
            <a:spLocks noGrp="1"/>
          </p:cNvSpPr>
          <p:nvPr>
            <p:ph type="title"/>
          </p:nvPr>
        </p:nvSpPr>
        <p:spPr>
          <a:xfrm>
            <a:off x="1440000" y="1200000"/>
            <a:ext cx="4656000" cy="1065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7"/>
          <p:cNvSpPr txBox="1">
            <a:spLocks noGrp="1"/>
          </p:cNvSpPr>
          <p:nvPr>
            <p:ph type="subTitle" idx="1"/>
          </p:nvPr>
        </p:nvSpPr>
        <p:spPr>
          <a:xfrm>
            <a:off x="1440000" y="2265600"/>
            <a:ext cx="4656000" cy="1679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9" name="Google Shape;339;p27"/>
          <p:cNvSpPr txBox="1"/>
          <p:nvPr/>
        </p:nvSpPr>
        <p:spPr>
          <a:xfrm>
            <a:off x="1440000" y="4633467"/>
            <a:ext cx="4543200" cy="11396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600">
                <a:solidFill>
                  <a:schemeClr val="dk1"/>
                </a:solidFill>
                <a:latin typeface="Bellota Text"/>
                <a:ea typeface="Bellota Text"/>
                <a:cs typeface="Bellota Text"/>
                <a:sym typeface="Bellota Text"/>
              </a:rPr>
              <a:t>CREDITS: This presentation template was created by </a:t>
            </a:r>
            <a:r>
              <a:rPr lang="en-GB" sz="1600">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GB" sz="1600">
                <a:solidFill>
                  <a:schemeClr val="dk1"/>
                </a:solidFill>
                <a:latin typeface="Bellota Text"/>
                <a:ea typeface="Bellota Text"/>
                <a:cs typeface="Bellota Text"/>
                <a:sym typeface="Bellota Text"/>
              </a:rPr>
              <a:t>, including icons by </a:t>
            </a:r>
            <a:r>
              <a:rPr lang="en-GB" sz="1600">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GB" sz="1600">
                <a:solidFill>
                  <a:schemeClr val="dk1"/>
                </a:solidFill>
                <a:latin typeface="Bellota Text"/>
                <a:ea typeface="Bellota Text"/>
                <a:cs typeface="Bellota Text"/>
                <a:sym typeface="Bellota Text"/>
              </a:rPr>
              <a:t>, and infographics &amp; images by </a:t>
            </a:r>
            <a:r>
              <a:rPr lang="en-GB" sz="1600">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r>
              <a:rPr lang="en-GB" sz="1600">
                <a:solidFill>
                  <a:schemeClr val="dk1"/>
                </a:solidFill>
                <a:latin typeface="Bellota Text"/>
                <a:ea typeface="Bellota Text"/>
                <a:cs typeface="Bellota Text"/>
                <a:sym typeface="Bellota Text"/>
              </a:rPr>
              <a:t>. </a:t>
            </a:r>
            <a:endParaRPr sz="1600">
              <a:solidFill>
                <a:schemeClr val="dk1"/>
              </a:solidFill>
              <a:latin typeface="Bellota Text"/>
              <a:ea typeface="Bellota Text"/>
              <a:cs typeface="Bellota Text"/>
              <a:sym typeface="Bellota Text"/>
            </a:endParaRPr>
          </a:p>
          <a:p>
            <a:pPr marL="0" lvl="0" indent="0" algn="l" rtl="0">
              <a:spcBef>
                <a:spcPts val="0"/>
              </a:spcBef>
              <a:spcAft>
                <a:spcPts val="0"/>
              </a:spcAft>
              <a:buNone/>
            </a:pPr>
            <a:endParaRPr sz="1600">
              <a:solidFill>
                <a:schemeClr val="dk1"/>
              </a:solidFill>
              <a:latin typeface="Barlow Semi Condensed Light"/>
              <a:ea typeface="Barlow Semi Condensed Light"/>
              <a:cs typeface="Barlow Semi Condensed Light"/>
              <a:sym typeface="Barlow Semi Condensed Light"/>
            </a:endParaRPr>
          </a:p>
        </p:txBody>
      </p:sp>
      <p:sp>
        <p:nvSpPr>
          <p:cNvPr id="340" name="Google Shape;340;p27"/>
          <p:cNvSpPr txBox="1">
            <a:spLocks noGrp="1"/>
          </p:cNvSpPr>
          <p:nvPr>
            <p:ph type="subTitle" idx="2"/>
          </p:nvPr>
        </p:nvSpPr>
        <p:spPr>
          <a:xfrm>
            <a:off x="1440000" y="5439767"/>
            <a:ext cx="4656000" cy="5500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1" name="Google Shape;341;p27"/>
          <p:cNvSpPr/>
          <p:nvPr/>
        </p:nvSpPr>
        <p:spPr>
          <a:xfrm rot="10800000">
            <a:off x="5886590" y="4024333"/>
            <a:ext cx="359665" cy="357827"/>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42043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2"/>
        <p:cNvGrpSpPr/>
        <p:nvPr/>
      </p:nvGrpSpPr>
      <p:grpSpPr>
        <a:xfrm>
          <a:off x="0" y="0"/>
          <a:ext cx="0" cy="0"/>
          <a:chOff x="0" y="0"/>
          <a:chExt cx="0" cy="0"/>
        </a:xfrm>
      </p:grpSpPr>
      <p:grpSp>
        <p:nvGrpSpPr>
          <p:cNvPr id="343" name="Google Shape;343;p28"/>
          <p:cNvGrpSpPr/>
          <p:nvPr/>
        </p:nvGrpSpPr>
        <p:grpSpPr>
          <a:xfrm>
            <a:off x="-5055894" y="300830"/>
            <a:ext cx="16821043" cy="11562276"/>
            <a:chOff x="-3791920" y="225622"/>
            <a:chExt cx="12615782" cy="8671707"/>
          </a:xfrm>
        </p:grpSpPr>
        <p:sp>
          <p:nvSpPr>
            <p:cNvPr id="344" name="Google Shape;344;p28"/>
            <p:cNvSpPr/>
            <p:nvPr/>
          </p:nvSpPr>
          <p:spPr>
            <a:xfrm>
              <a:off x="2855450" y="2533123"/>
              <a:ext cx="459900" cy="459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8"/>
            <p:cNvSpPr/>
            <p:nvPr/>
          </p:nvSpPr>
          <p:spPr>
            <a:xfrm>
              <a:off x="6148625" y="3744225"/>
              <a:ext cx="621300" cy="621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p>
          </p:txBody>
        </p:sp>
        <p:sp>
          <p:nvSpPr>
            <p:cNvPr id="346" name="Google Shape;346;p28"/>
            <p:cNvSpPr/>
            <p:nvPr/>
          </p:nvSpPr>
          <p:spPr>
            <a:xfrm rot="-7803601" flipH="1">
              <a:off x="-2798825" y="2768912"/>
              <a:ext cx="5221005" cy="502617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0800000">
              <a:off x="7929132" y="243756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8"/>
            <p:cNvSpPr/>
            <p:nvPr/>
          </p:nvSpPr>
          <p:spPr>
            <a:xfrm rot="10800000">
              <a:off x="1605057" y="2006229"/>
              <a:ext cx="191977" cy="190973"/>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8"/>
            <p:cNvSpPr/>
            <p:nvPr/>
          </p:nvSpPr>
          <p:spPr>
            <a:xfrm rot="10800000">
              <a:off x="636930" y="225622"/>
              <a:ext cx="828604" cy="824405"/>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8"/>
            <p:cNvSpPr/>
            <p:nvPr/>
          </p:nvSpPr>
          <p:spPr>
            <a:xfrm rot="10800000">
              <a:off x="4834305" y="683626"/>
              <a:ext cx="542322" cy="539574"/>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8"/>
            <p:cNvSpPr/>
            <p:nvPr/>
          </p:nvSpPr>
          <p:spPr>
            <a:xfrm rot="10800000">
              <a:off x="4572007" y="2840012"/>
              <a:ext cx="269749" cy="268370"/>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8"/>
            <p:cNvSpPr/>
            <p:nvPr/>
          </p:nvSpPr>
          <p:spPr>
            <a:xfrm rot="10800000">
              <a:off x="8380764" y="3834453"/>
              <a:ext cx="443098" cy="440846"/>
            </a:xfrm>
            <a:custGeom>
              <a:avLst/>
              <a:gdLst/>
              <a:ahLst/>
              <a:cxnLst/>
              <a:rect l="l" t="t" r="r" b="b"/>
              <a:pathLst>
                <a:path w="4502" h="4479" extrusionOk="0">
                  <a:moveTo>
                    <a:pt x="2239" y="1"/>
                  </a:moveTo>
                  <a:lnTo>
                    <a:pt x="1787" y="25"/>
                  </a:lnTo>
                  <a:lnTo>
                    <a:pt x="977" y="358"/>
                  </a:lnTo>
                  <a:lnTo>
                    <a:pt x="382" y="977"/>
                  </a:lnTo>
                  <a:lnTo>
                    <a:pt x="24" y="1787"/>
                  </a:lnTo>
                  <a:lnTo>
                    <a:pt x="1" y="2240"/>
                  </a:lnTo>
                  <a:lnTo>
                    <a:pt x="24" y="2692"/>
                  </a:lnTo>
                  <a:lnTo>
                    <a:pt x="382" y="3502"/>
                  </a:lnTo>
                  <a:lnTo>
                    <a:pt x="977" y="4121"/>
                  </a:lnTo>
                  <a:lnTo>
                    <a:pt x="1787" y="4454"/>
                  </a:lnTo>
                  <a:lnTo>
                    <a:pt x="2239" y="4478"/>
                  </a:lnTo>
                  <a:lnTo>
                    <a:pt x="2715" y="4454"/>
                  </a:lnTo>
                  <a:lnTo>
                    <a:pt x="3501" y="4121"/>
                  </a:lnTo>
                  <a:lnTo>
                    <a:pt x="4120" y="3502"/>
                  </a:lnTo>
                  <a:lnTo>
                    <a:pt x="4454" y="2692"/>
                  </a:lnTo>
                  <a:lnTo>
                    <a:pt x="4502" y="2240"/>
                  </a:lnTo>
                  <a:lnTo>
                    <a:pt x="4454" y="1787"/>
                  </a:lnTo>
                  <a:lnTo>
                    <a:pt x="4120" y="977"/>
                  </a:lnTo>
                  <a:lnTo>
                    <a:pt x="3501" y="358"/>
                  </a:lnTo>
                  <a:lnTo>
                    <a:pt x="2715" y="25"/>
                  </a:lnTo>
                  <a:lnTo>
                    <a:pt x="22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3" name="Google Shape;353;p28"/>
          <p:cNvSpPr/>
          <p:nvPr/>
        </p:nvSpPr>
        <p:spPr>
          <a:xfrm rot="2699882" flipH="1">
            <a:off x="8803634" y="-4225181"/>
            <a:ext cx="6961317" cy="6701557"/>
          </a:xfrm>
          <a:custGeom>
            <a:avLst/>
            <a:gdLst/>
            <a:ahLst/>
            <a:cxnLst/>
            <a:rect l="l" t="t" r="r" b="b"/>
            <a:pathLst>
              <a:path w="50512" h="38843" extrusionOk="0">
                <a:moveTo>
                  <a:pt x="19338" y="1"/>
                </a:moveTo>
                <a:lnTo>
                  <a:pt x="17528" y="144"/>
                </a:lnTo>
                <a:lnTo>
                  <a:pt x="15766" y="525"/>
                </a:lnTo>
                <a:lnTo>
                  <a:pt x="14075" y="1144"/>
                </a:lnTo>
                <a:lnTo>
                  <a:pt x="12432" y="2001"/>
                </a:lnTo>
                <a:lnTo>
                  <a:pt x="11646" y="2549"/>
                </a:lnTo>
                <a:lnTo>
                  <a:pt x="11098" y="2978"/>
                </a:lnTo>
                <a:lnTo>
                  <a:pt x="10288" y="3883"/>
                </a:lnTo>
                <a:lnTo>
                  <a:pt x="9788" y="4835"/>
                </a:lnTo>
                <a:lnTo>
                  <a:pt x="9526" y="5812"/>
                </a:lnTo>
                <a:lnTo>
                  <a:pt x="9503" y="6836"/>
                </a:lnTo>
                <a:lnTo>
                  <a:pt x="9645" y="7907"/>
                </a:lnTo>
                <a:lnTo>
                  <a:pt x="10098" y="9527"/>
                </a:lnTo>
                <a:lnTo>
                  <a:pt x="10527" y="10598"/>
                </a:lnTo>
                <a:lnTo>
                  <a:pt x="10765" y="11241"/>
                </a:lnTo>
                <a:lnTo>
                  <a:pt x="11146" y="12503"/>
                </a:lnTo>
                <a:lnTo>
                  <a:pt x="11384" y="13742"/>
                </a:lnTo>
                <a:lnTo>
                  <a:pt x="11503" y="14980"/>
                </a:lnTo>
                <a:lnTo>
                  <a:pt x="11432" y="16195"/>
                </a:lnTo>
                <a:lnTo>
                  <a:pt x="11217" y="17385"/>
                </a:lnTo>
                <a:lnTo>
                  <a:pt x="10789" y="18528"/>
                </a:lnTo>
                <a:lnTo>
                  <a:pt x="10169" y="19624"/>
                </a:lnTo>
                <a:lnTo>
                  <a:pt x="9765" y="20172"/>
                </a:lnTo>
                <a:lnTo>
                  <a:pt x="9312" y="20743"/>
                </a:lnTo>
                <a:lnTo>
                  <a:pt x="8240" y="21767"/>
                </a:lnTo>
                <a:lnTo>
                  <a:pt x="6454" y="23125"/>
                </a:lnTo>
                <a:lnTo>
                  <a:pt x="3978" y="24839"/>
                </a:lnTo>
                <a:lnTo>
                  <a:pt x="2287" y="26268"/>
                </a:lnTo>
                <a:lnTo>
                  <a:pt x="1287" y="27340"/>
                </a:lnTo>
                <a:lnTo>
                  <a:pt x="858" y="27935"/>
                </a:lnTo>
                <a:lnTo>
                  <a:pt x="644" y="28316"/>
                </a:lnTo>
                <a:lnTo>
                  <a:pt x="310" y="29150"/>
                </a:lnTo>
                <a:lnTo>
                  <a:pt x="96" y="30102"/>
                </a:lnTo>
                <a:lnTo>
                  <a:pt x="1" y="31126"/>
                </a:lnTo>
                <a:lnTo>
                  <a:pt x="24" y="32150"/>
                </a:lnTo>
                <a:lnTo>
                  <a:pt x="191" y="33150"/>
                </a:lnTo>
                <a:lnTo>
                  <a:pt x="453" y="34079"/>
                </a:lnTo>
                <a:lnTo>
                  <a:pt x="810" y="34913"/>
                </a:lnTo>
                <a:lnTo>
                  <a:pt x="1048" y="35246"/>
                </a:lnTo>
                <a:lnTo>
                  <a:pt x="1168" y="35413"/>
                </a:lnTo>
                <a:lnTo>
                  <a:pt x="2049" y="36342"/>
                </a:lnTo>
                <a:lnTo>
                  <a:pt x="2977" y="37104"/>
                </a:lnTo>
                <a:lnTo>
                  <a:pt x="4192" y="37866"/>
                </a:lnTo>
                <a:lnTo>
                  <a:pt x="5668" y="38485"/>
                </a:lnTo>
                <a:lnTo>
                  <a:pt x="7407" y="38842"/>
                </a:lnTo>
                <a:lnTo>
                  <a:pt x="8860" y="38818"/>
                </a:lnTo>
                <a:lnTo>
                  <a:pt x="9884" y="38675"/>
                </a:lnTo>
                <a:lnTo>
                  <a:pt x="10431" y="38532"/>
                </a:lnTo>
                <a:lnTo>
                  <a:pt x="11527" y="38199"/>
                </a:lnTo>
                <a:lnTo>
                  <a:pt x="13837" y="37151"/>
                </a:lnTo>
                <a:lnTo>
                  <a:pt x="17409" y="35222"/>
                </a:lnTo>
                <a:lnTo>
                  <a:pt x="20934" y="33531"/>
                </a:lnTo>
                <a:lnTo>
                  <a:pt x="22624" y="33008"/>
                </a:lnTo>
                <a:lnTo>
                  <a:pt x="23720" y="32841"/>
                </a:lnTo>
                <a:lnTo>
                  <a:pt x="24768" y="32841"/>
                </a:lnTo>
                <a:lnTo>
                  <a:pt x="25792" y="33031"/>
                </a:lnTo>
                <a:lnTo>
                  <a:pt x="26744" y="33460"/>
                </a:lnTo>
                <a:lnTo>
                  <a:pt x="27625" y="34151"/>
                </a:lnTo>
                <a:lnTo>
                  <a:pt x="28054" y="34603"/>
                </a:lnTo>
                <a:lnTo>
                  <a:pt x="28483" y="35079"/>
                </a:lnTo>
                <a:lnTo>
                  <a:pt x="29483" y="35937"/>
                </a:lnTo>
                <a:lnTo>
                  <a:pt x="30626" y="36699"/>
                </a:lnTo>
                <a:lnTo>
                  <a:pt x="31912" y="37366"/>
                </a:lnTo>
                <a:lnTo>
                  <a:pt x="33293" y="37890"/>
                </a:lnTo>
                <a:lnTo>
                  <a:pt x="34746" y="38318"/>
                </a:lnTo>
                <a:lnTo>
                  <a:pt x="36270" y="38604"/>
                </a:lnTo>
                <a:lnTo>
                  <a:pt x="37794" y="38771"/>
                </a:lnTo>
                <a:lnTo>
                  <a:pt x="39342" y="38794"/>
                </a:lnTo>
                <a:lnTo>
                  <a:pt x="40842" y="38675"/>
                </a:lnTo>
                <a:lnTo>
                  <a:pt x="42319" y="38413"/>
                </a:lnTo>
                <a:lnTo>
                  <a:pt x="43700" y="38009"/>
                </a:lnTo>
                <a:lnTo>
                  <a:pt x="45010" y="37437"/>
                </a:lnTo>
                <a:lnTo>
                  <a:pt x="46177" y="36699"/>
                </a:lnTo>
                <a:lnTo>
                  <a:pt x="47201" y="35818"/>
                </a:lnTo>
                <a:lnTo>
                  <a:pt x="48034" y="34746"/>
                </a:lnTo>
                <a:lnTo>
                  <a:pt x="48392" y="34127"/>
                </a:lnTo>
                <a:lnTo>
                  <a:pt x="48701" y="33484"/>
                </a:lnTo>
                <a:lnTo>
                  <a:pt x="49297" y="32055"/>
                </a:lnTo>
                <a:lnTo>
                  <a:pt x="49797" y="30483"/>
                </a:lnTo>
                <a:lnTo>
                  <a:pt x="50178" y="28816"/>
                </a:lnTo>
                <a:lnTo>
                  <a:pt x="50416" y="27030"/>
                </a:lnTo>
                <a:lnTo>
                  <a:pt x="50511" y="25220"/>
                </a:lnTo>
                <a:lnTo>
                  <a:pt x="50416" y="23387"/>
                </a:lnTo>
                <a:lnTo>
                  <a:pt x="50106" y="21577"/>
                </a:lnTo>
                <a:lnTo>
                  <a:pt x="49582" y="19814"/>
                </a:lnTo>
                <a:lnTo>
                  <a:pt x="48796" y="18147"/>
                </a:lnTo>
                <a:lnTo>
                  <a:pt x="47749" y="16576"/>
                </a:lnTo>
                <a:lnTo>
                  <a:pt x="46391" y="15171"/>
                </a:lnTo>
                <a:lnTo>
                  <a:pt x="44724" y="13932"/>
                </a:lnTo>
                <a:lnTo>
                  <a:pt x="42724" y="12908"/>
                </a:lnTo>
                <a:lnTo>
                  <a:pt x="40342" y="12146"/>
                </a:lnTo>
                <a:lnTo>
                  <a:pt x="37580" y="11670"/>
                </a:lnTo>
                <a:lnTo>
                  <a:pt x="36008" y="11551"/>
                </a:lnTo>
                <a:lnTo>
                  <a:pt x="35675" y="11479"/>
                </a:lnTo>
                <a:lnTo>
                  <a:pt x="34746" y="10932"/>
                </a:lnTo>
                <a:lnTo>
                  <a:pt x="33746" y="10003"/>
                </a:lnTo>
                <a:lnTo>
                  <a:pt x="32912" y="8860"/>
                </a:lnTo>
                <a:lnTo>
                  <a:pt x="32650" y="8264"/>
                </a:lnTo>
                <a:lnTo>
                  <a:pt x="32317" y="7526"/>
                </a:lnTo>
                <a:lnTo>
                  <a:pt x="31364" y="6145"/>
                </a:lnTo>
                <a:lnTo>
                  <a:pt x="30864" y="5454"/>
                </a:lnTo>
                <a:lnTo>
                  <a:pt x="30388" y="4716"/>
                </a:lnTo>
                <a:lnTo>
                  <a:pt x="29316" y="3406"/>
                </a:lnTo>
                <a:lnTo>
                  <a:pt x="28078" y="2311"/>
                </a:lnTo>
                <a:lnTo>
                  <a:pt x="26625" y="1454"/>
                </a:lnTo>
                <a:lnTo>
                  <a:pt x="25792" y="1144"/>
                </a:lnTo>
                <a:lnTo>
                  <a:pt x="24887" y="811"/>
                </a:lnTo>
                <a:lnTo>
                  <a:pt x="23029" y="334"/>
                </a:lnTo>
                <a:lnTo>
                  <a:pt x="21196" y="72"/>
                </a:lnTo>
                <a:lnTo>
                  <a:pt x="1933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419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theme" Target="../theme/theme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theme" Target="../theme/theme6.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xmlns="" id="{A8FF046A-0A69-471E-9AFA-4ADE0C47051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1/3/2023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xmlns="" id="{37FCC75B-712B-4ACC-A2C1-3BC1A3659C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47385891-BD90-4CBC-8E15-D9517005B795}"/>
              </a:ext>
            </a:extLst>
          </p:cNvPr>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A5AD9C5-5E3E-428D-9C02-719572B89A2A}"/>
              </a:ext>
            </a:extLst>
          </p:cNvPr>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42EBA8B-3746-4A50-9269-D1971A368675}"/>
              </a:ext>
            </a:extLst>
          </p:cNvPr>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A4926738-DEAB-48E8-ABCC-1F50C4A87047}" type="datetimeFigureOut">
              <a:rPr lang="zh-CN" altLang="en-US" smtClean="0"/>
              <a:t>2023/1/3</a:t>
            </a:fld>
            <a:endParaRPr lang="zh-CN" altLang="en-US"/>
          </a:p>
        </p:txBody>
      </p:sp>
      <p:sp>
        <p:nvSpPr>
          <p:cNvPr id="5" name="页脚占位符 4">
            <a:extLst>
              <a:ext uri="{FF2B5EF4-FFF2-40B4-BE49-F238E27FC236}">
                <a16:creationId xmlns:a16="http://schemas.microsoft.com/office/drawing/2014/main" xmlns="" id="{3B5B33E8-4C13-4CAE-9F65-91CC456A46CE}"/>
              </a:ext>
            </a:extLst>
          </p:cNvPr>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6FB0E85-AEAC-4F27-B48E-10BEA7B5B475}"/>
              </a:ext>
            </a:extLst>
          </p:cNvPr>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496AEE2C-310B-47FD-9623-FD9E58309AE6}" type="slidenum">
              <a:rPr lang="zh-CN" altLang="en-US" smtClean="0"/>
              <a:t>‹#›</a:t>
            </a:fld>
            <a:endParaRPr lang="zh-CN" altLang="en-US"/>
          </a:p>
        </p:txBody>
      </p:sp>
    </p:spTree>
    <p:extLst>
      <p:ext uri="{BB962C8B-B14F-4D97-AF65-F5344CB8AC3E}">
        <p14:creationId xmlns:p14="http://schemas.microsoft.com/office/powerpoint/2010/main" val="384265702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7000" r="-7000"/>
          </a:stretch>
        </a:blipFill>
        <a:effectLst/>
      </p:bgPr>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xmlns="" id="{9F400F06-1823-4E97-8944-3233024FF9A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91900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7000" r="-7000"/>
          </a:stretch>
        </a:blipFill>
        <a:effectLst/>
      </p:bgPr>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xmlns="" id="{AAFE23E5-79E1-4846-BA33-C4D2DDB3FC2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627077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xmlns="" id="{33F909D4-2883-4AEF-B8B7-1E37A39589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400"/>
              <a:buFont typeface="Josefin Sans"/>
              <a:buNone/>
              <a:defRPr sz="3400">
                <a:solidFill>
                  <a:schemeClr val="dk2"/>
                </a:solidFill>
                <a:latin typeface="Josefin Sans"/>
                <a:ea typeface="Josefin Sans"/>
                <a:cs typeface="Josefin Sans"/>
                <a:sym typeface="Josefi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663267"/>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ellota Text"/>
              <a:buChar char="●"/>
              <a:defRPr sz="1600" b="1">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1251600737"/>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xmlns="" id="{52464FF4-C063-4431-955A-ACD38428D1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400"/>
              <a:buFont typeface="Josefin Sans"/>
              <a:buNone/>
              <a:defRPr sz="3400">
                <a:solidFill>
                  <a:schemeClr val="dk2"/>
                </a:solidFill>
                <a:latin typeface="Josefin Sans"/>
                <a:ea typeface="Josefin Sans"/>
                <a:cs typeface="Josefin Sans"/>
                <a:sym typeface="Josefi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663267"/>
            <a:ext cx="113608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ellota Text"/>
              <a:buChar char="●"/>
              <a:defRPr sz="1600" b="1">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2134310570"/>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slideLayout" Target="../slideLayouts/slideLayout23.xml"/><Relationship Id="rId3" Type="http://schemas.microsoft.com/office/2007/relationships/media" Target="../media/media1.mp3"/><Relationship Id="rId7" Type="http://schemas.openxmlformats.org/officeDocument/2006/relationships/tags" Target="../tags/tag11.xml"/><Relationship Id="rId12" Type="http://schemas.openxmlformats.org/officeDocument/2006/relationships/tags" Target="../tags/tag16.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image" Target="../media/image28.png"/><Relationship Id="rId10" Type="http://schemas.openxmlformats.org/officeDocument/2006/relationships/tags" Target="../tags/tag14.xml"/><Relationship Id="rId4" Type="http://schemas.openxmlformats.org/officeDocument/2006/relationships/audio" Target="../media/media1.mp3"/><Relationship Id="rId9" Type="http://schemas.openxmlformats.org/officeDocument/2006/relationships/tags" Target="../tags/tag13.xml"/><Relationship Id="rId1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38.png"/><Relationship Id="rId5" Type="http://schemas.microsoft.com/office/2007/relationships/hdphoto" Target="../media/hdphoto1.wdp"/><Relationship Id="rId10" Type="http://schemas.openxmlformats.org/officeDocument/2006/relationships/image" Target="../media/image41.png"/><Relationship Id="rId4" Type="http://schemas.openxmlformats.org/officeDocument/2006/relationships/image" Target="../media/image37.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8.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microsoft.com/office/2007/relationships/hdphoto" Target="../media/hdphoto1.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8.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16.pn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52BF50A-2695-4CF5-89BF-79C470D9AA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66" r="46789"/>
          <a:stretch/>
        </p:blipFill>
        <p:spPr>
          <a:xfrm rot="760583" flipH="1">
            <a:off x="7181585" y="3956067"/>
            <a:ext cx="3789019" cy="3369996"/>
          </a:xfrm>
          <a:prstGeom prst="rect">
            <a:avLst/>
          </a:prstGeom>
        </p:spPr>
      </p:pic>
      <p:pic>
        <p:nvPicPr>
          <p:cNvPr id="11" name="Picture 10">
            <a:extLst>
              <a:ext uri="{FF2B5EF4-FFF2-40B4-BE49-F238E27FC236}">
                <a16:creationId xmlns:a16="http://schemas.microsoft.com/office/drawing/2014/main" xmlns="" id="{10DAF5B0-B78A-42A3-8313-12BFD9283CED}"/>
              </a:ext>
            </a:extLst>
          </p:cNvPr>
          <p:cNvPicPr>
            <a:picLocks noChangeAspect="1"/>
          </p:cNvPicPr>
          <p:nvPr/>
        </p:nvPicPr>
        <p:blipFill rotWithShape="1">
          <a:blip r:embed="rId4">
            <a:extLst>
              <a:ext uri="{28A0092B-C50C-407E-A947-70E740481C1C}">
                <a14:useLocalDpi xmlns:a14="http://schemas.microsoft.com/office/drawing/2010/main" val="0"/>
              </a:ext>
            </a:extLst>
          </a:blip>
          <a:srcRect l="53298" b="-12322"/>
          <a:stretch/>
        </p:blipFill>
        <p:spPr>
          <a:xfrm>
            <a:off x="4012986" y="2362200"/>
            <a:ext cx="4166027" cy="5075174"/>
          </a:xfrm>
          <a:prstGeom prst="rect">
            <a:avLst/>
          </a:prstGeom>
        </p:spPr>
      </p:pic>
      <p:pic>
        <p:nvPicPr>
          <p:cNvPr id="4" name="Picture 3">
            <a:extLst>
              <a:ext uri="{FF2B5EF4-FFF2-40B4-BE49-F238E27FC236}">
                <a16:creationId xmlns:a16="http://schemas.microsoft.com/office/drawing/2014/main" xmlns="" id="{88CB7003-B9C4-418A-8CBE-935193E24ACE}"/>
              </a:ext>
            </a:extLst>
          </p:cNvPr>
          <p:cNvPicPr>
            <a:picLocks noChangeAspect="1"/>
          </p:cNvPicPr>
          <p:nvPr/>
        </p:nvPicPr>
        <p:blipFill>
          <a:blip r:embed="rId5"/>
          <a:stretch>
            <a:fillRect/>
          </a:stretch>
        </p:blipFill>
        <p:spPr>
          <a:xfrm rot="336480">
            <a:off x="4888540" y="38299"/>
            <a:ext cx="7674662" cy="4177348"/>
          </a:xfrm>
          <a:prstGeom prst="rect">
            <a:avLst/>
          </a:prstGeom>
        </p:spPr>
      </p:pic>
    </p:spTree>
    <p:extLst>
      <p:ext uri="{BB962C8B-B14F-4D97-AF65-F5344CB8AC3E}">
        <p14:creationId xmlns:p14="http://schemas.microsoft.com/office/powerpoint/2010/main" val="370057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400425"/>
            <a:ext cx="12192000" cy="3457575"/>
          </a:xfrm>
          <a:prstGeom prst="rect">
            <a:avLst/>
          </a:prstGeom>
          <a:solidFill>
            <a:srgbClr val="DEEBF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4" name="Group 3">
            <a:extLst>
              <a:ext uri="{FF2B5EF4-FFF2-40B4-BE49-F238E27FC236}">
                <a16:creationId xmlns:a16="http://schemas.microsoft.com/office/drawing/2014/main" xmlns="" id="{F1D2DFE5-EE8A-46DB-A135-F8C9011447F8}"/>
              </a:ext>
            </a:extLst>
          </p:cNvPr>
          <p:cNvGrpSpPr/>
          <p:nvPr/>
        </p:nvGrpSpPr>
        <p:grpSpPr>
          <a:xfrm>
            <a:off x="0" y="781664"/>
            <a:ext cx="11866418" cy="1961536"/>
            <a:chOff x="0" y="824394"/>
            <a:chExt cx="11866418" cy="1961536"/>
          </a:xfrm>
        </p:grpSpPr>
        <p:grpSp>
          <p:nvGrpSpPr>
            <p:cNvPr id="2" name="Group 1">
              <a:extLst>
                <a:ext uri="{FF2B5EF4-FFF2-40B4-BE49-F238E27FC236}">
                  <a16:creationId xmlns:a16="http://schemas.microsoft.com/office/drawing/2014/main" xmlns="" id="{A50EDD97-3D70-423A-A9C7-7C1D4945FE86}"/>
                </a:ext>
              </a:extLst>
            </p:cNvPr>
            <p:cNvGrpSpPr/>
            <p:nvPr/>
          </p:nvGrpSpPr>
          <p:grpSpPr>
            <a:xfrm>
              <a:off x="0" y="824394"/>
              <a:ext cx="11755582" cy="1961536"/>
              <a:chOff x="0" y="824394"/>
              <a:chExt cx="11755582" cy="1961536"/>
            </a:xfrm>
          </p:grpSpPr>
          <p:sp>
            <p:nvSpPr>
              <p:cNvPr id="8" name="圆角矩形 7"/>
              <p:cNvSpPr/>
              <p:nvPr/>
            </p:nvSpPr>
            <p:spPr>
              <a:xfrm>
                <a:off x="1544366" y="1395411"/>
                <a:ext cx="10211216" cy="1072527"/>
              </a:xfrm>
              <a:prstGeom prst="roundRect">
                <a:avLst>
                  <a:gd name="adj" fmla="val 229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10468" b="14599"/>
              <a:stretch>
                <a:fillRect/>
              </a:stretch>
            </p:blipFill>
            <p:spPr>
              <a:xfrm>
                <a:off x="0" y="824394"/>
                <a:ext cx="2617697" cy="1961536"/>
              </a:xfrm>
              <a:prstGeom prst="rect">
                <a:avLst/>
              </a:prstGeom>
            </p:spPr>
          </p:pic>
        </p:grpSp>
        <p:sp>
          <p:nvSpPr>
            <p:cNvPr id="1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r>
                <a:rPr lang="vi-VN" altLang="zh-CN" sz="3200" b="1">
                  <a:solidFill>
                    <a:srgbClr val="1C3041"/>
                  </a:solidFill>
                  <a:latin typeface="Arial" panose="020B0604020202020204" pitchFamily="34" charset="0"/>
                  <a:ea typeface="隶书" panose="02010509060101010101" pitchFamily="49" charset="-122"/>
                  <a:cs typeface="宋体" panose="02010600030101010101" pitchFamily="2" charset="-122"/>
                </a:rPr>
                <a:t>Người mẹ được nhắc tới trong đoạn văn là ai</a:t>
              </a:r>
              <a:r>
                <a:rPr lang="en-US" altLang="zh-CN" sz="3200" b="1">
                  <a:solidFill>
                    <a:srgbClr val="1C3041"/>
                  </a:solidFill>
                  <a:latin typeface="Arial" panose="020B0604020202020204" pitchFamily="34" charset="0"/>
                  <a:ea typeface="隶书" panose="02010509060101010101" pitchFamily="49" charset="-122"/>
                  <a:cs typeface="宋体" panose="02010600030101010101" pitchFamily="2" charset="-122"/>
                </a:rPr>
                <a:t> ? </a:t>
              </a: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 name="Group 2">
            <a:extLst>
              <a:ext uri="{FF2B5EF4-FFF2-40B4-BE49-F238E27FC236}">
                <a16:creationId xmlns:a16="http://schemas.microsoft.com/office/drawing/2014/main" xmlns="" id="{207178C4-4D70-4FD5-B4A7-592BA12D5E68}"/>
              </a:ext>
            </a:extLst>
          </p:cNvPr>
          <p:cNvGrpSpPr/>
          <p:nvPr/>
        </p:nvGrpSpPr>
        <p:grpSpPr>
          <a:xfrm>
            <a:off x="20782" y="3505200"/>
            <a:ext cx="11734800" cy="1961536"/>
            <a:chOff x="0" y="3167676"/>
            <a:chExt cx="11734800" cy="1961536"/>
          </a:xfrm>
        </p:grpSpPr>
        <p:sp>
          <p:nvSpPr>
            <p:cNvPr id="19" name="圆角矩形 7">
              <a:extLst>
                <a:ext uri="{FF2B5EF4-FFF2-40B4-BE49-F238E27FC236}">
                  <a16:creationId xmlns:a16="http://schemas.microsoft.com/office/drawing/2014/main" xmlns="" id="{035666C4-1DE2-4849-8903-F0697EA7ECBC}"/>
                </a:ext>
              </a:extLst>
            </p:cNvPr>
            <p:cNvSpPr/>
            <p:nvPr/>
          </p:nvSpPr>
          <p:spPr>
            <a:xfrm>
              <a:off x="1544366" y="3416595"/>
              <a:ext cx="10190434" cy="1394626"/>
            </a:xfrm>
            <a:prstGeom prst="roundRect">
              <a:avLst>
                <a:gd name="adj" fmla="val 229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1" name="矩形 39">
              <a:extLst>
                <a:ext uri="{FF2B5EF4-FFF2-40B4-BE49-F238E27FC236}">
                  <a16:creationId xmlns:a16="http://schemas.microsoft.com/office/drawing/2014/main" xmlns="" id="{88EAC538-A175-4F32-9B1B-B6C0972EBE9D}"/>
                </a:ext>
              </a:extLst>
            </p:cNvPr>
            <p:cNvSpPr>
              <a:spLocks noChangeArrowheads="1"/>
            </p:cNvSpPr>
            <p:nvPr/>
          </p:nvSpPr>
          <p:spPr bwMode="auto">
            <a:xfrm>
              <a:off x="2362200" y="3368690"/>
              <a:ext cx="8915400" cy="147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r>
                <a:rPr lang="en-US" altLang="zh-CN" sz="3200" b="1">
                  <a:solidFill>
                    <a:srgbClr val="1C3041"/>
                  </a:solidFill>
                  <a:latin typeface="Arial" panose="020B0604020202020204" pitchFamily="34" charset="0"/>
                  <a:ea typeface="隶书" panose="02010509060101010101" pitchFamily="49" charset="-122"/>
                  <a:cs typeface="宋体" panose="02010600030101010101" pitchFamily="2" charset="-122"/>
                </a:rPr>
                <a:t> Trong suốt 35 năm qua, bà đã nuôi nấng 51 đứa trẻ mồ côi như thế nào? </a:t>
              </a: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pic>
          <p:nvPicPr>
            <p:cNvPr id="20" name="图片 12">
              <a:extLst>
                <a:ext uri="{FF2B5EF4-FFF2-40B4-BE49-F238E27FC236}">
                  <a16:creationId xmlns:a16="http://schemas.microsoft.com/office/drawing/2014/main" xmlns="" id="{77C8FE18-FB8A-4B21-9186-020B445FF80B}"/>
                </a:ext>
              </a:extLst>
            </p:cNvPr>
            <p:cNvPicPr>
              <a:picLocks noChangeAspect="1"/>
            </p:cNvPicPr>
            <p:nvPr/>
          </p:nvPicPr>
          <p:blipFill rotWithShape="1">
            <a:blip r:embed="rId3">
              <a:extLst>
                <a:ext uri="{28A0092B-C50C-407E-A947-70E740481C1C}">
                  <a14:useLocalDpi xmlns:a14="http://schemas.microsoft.com/office/drawing/2010/main" val="0"/>
                </a:ext>
              </a:extLst>
            </a:blip>
            <a:srcRect t="10468" b="14599"/>
            <a:stretch>
              <a:fillRect/>
            </a:stretch>
          </p:blipFill>
          <p:spPr>
            <a:xfrm>
              <a:off x="0" y="3167676"/>
              <a:ext cx="2617697" cy="196153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400425"/>
            <a:ext cx="12192000" cy="3457575"/>
          </a:xfrm>
          <a:prstGeom prst="rect">
            <a:avLst/>
          </a:prstGeom>
          <a:solidFill>
            <a:srgbClr val="DEEBF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4" name="Group 3">
            <a:extLst>
              <a:ext uri="{FF2B5EF4-FFF2-40B4-BE49-F238E27FC236}">
                <a16:creationId xmlns:a16="http://schemas.microsoft.com/office/drawing/2014/main" xmlns="" id="{F1D2DFE5-EE8A-46DB-A135-F8C9011447F8}"/>
              </a:ext>
            </a:extLst>
          </p:cNvPr>
          <p:cNvGrpSpPr/>
          <p:nvPr/>
        </p:nvGrpSpPr>
        <p:grpSpPr>
          <a:xfrm>
            <a:off x="0" y="228600"/>
            <a:ext cx="11616724" cy="3022978"/>
            <a:chOff x="228266" y="1395411"/>
            <a:chExt cx="10619843" cy="3022978"/>
          </a:xfrm>
        </p:grpSpPr>
        <p:grpSp>
          <p:nvGrpSpPr>
            <p:cNvPr id="2" name="Group 1">
              <a:extLst>
                <a:ext uri="{FF2B5EF4-FFF2-40B4-BE49-F238E27FC236}">
                  <a16:creationId xmlns:a16="http://schemas.microsoft.com/office/drawing/2014/main" xmlns="" id="{A50EDD97-3D70-423A-A9C7-7C1D4945FE86}"/>
                </a:ext>
              </a:extLst>
            </p:cNvPr>
            <p:cNvGrpSpPr/>
            <p:nvPr/>
          </p:nvGrpSpPr>
          <p:grpSpPr>
            <a:xfrm>
              <a:off x="228266" y="1395411"/>
              <a:ext cx="10592134" cy="3022978"/>
              <a:chOff x="228266" y="1395411"/>
              <a:chExt cx="10592134" cy="3022978"/>
            </a:xfrm>
          </p:grpSpPr>
          <p:sp>
            <p:nvSpPr>
              <p:cNvPr id="8" name="圆角矩形 7"/>
              <p:cNvSpPr/>
              <p:nvPr/>
            </p:nvSpPr>
            <p:spPr>
              <a:xfrm>
                <a:off x="1544366" y="1395411"/>
                <a:ext cx="9276034" cy="2675795"/>
              </a:xfrm>
              <a:prstGeom prst="roundRect">
                <a:avLst>
                  <a:gd name="adj" fmla="val 229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10468" b="14599"/>
              <a:stretch>
                <a:fillRect/>
              </a:stretch>
            </p:blipFill>
            <p:spPr>
              <a:xfrm>
                <a:off x="228266" y="2456853"/>
                <a:ext cx="2269393" cy="1961536"/>
              </a:xfrm>
              <a:prstGeom prst="rect">
                <a:avLst/>
              </a:prstGeom>
            </p:spPr>
          </p:pic>
        </p:grpSp>
        <p:sp>
          <p:nvSpPr>
            <p:cNvPr id="11" name="矩形 39"/>
            <p:cNvSpPr>
              <a:spLocks noChangeArrowheads="1"/>
            </p:cNvSpPr>
            <p:nvPr/>
          </p:nvSpPr>
          <p:spPr bwMode="auto">
            <a:xfrm>
              <a:off x="1856509" y="1677389"/>
              <a:ext cx="8991600" cy="221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r>
                <a:rPr lang="en-US" altLang="zh-CN" sz="3200" b="1">
                  <a:solidFill>
                    <a:srgbClr val="1C3041"/>
                  </a:solidFill>
                  <a:latin typeface="Arial" panose="020B0604020202020204" pitchFamily="34" charset="0"/>
                  <a:ea typeface="隶书" panose="02010509060101010101" pitchFamily="49" charset="-122"/>
                  <a:cs typeface="宋体" panose="02010600030101010101" pitchFamily="2" charset="-122"/>
                </a:rPr>
                <a:t>Trong đoạn văn, người mẹ là bà Nguyễn Thị Phú ở đội 10, thôn Đông, xã Lý Hải, huyện đảo Lý Sơn, tỉnh Quảng Ngãi.</a:t>
              </a: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6" name="Picture 5">
            <a:extLst>
              <a:ext uri="{FF2B5EF4-FFF2-40B4-BE49-F238E27FC236}">
                <a16:creationId xmlns:a16="http://schemas.microsoft.com/office/drawing/2014/main" xmlns="" id="{92F59EE4-AE9D-4649-9136-826D35147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186373"/>
            <a:ext cx="4585622" cy="3440993"/>
          </a:xfrm>
          <a:custGeom>
            <a:avLst/>
            <a:gdLst>
              <a:gd name="connsiteX0" fmla="*/ 0 w 4585622"/>
              <a:gd name="connsiteY0" fmla="*/ 722161 h 3440993"/>
              <a:gd name="connsiteX1" fmla="*/ 722161 w 4585622"/>
              <a:gd name="connsiteY1" fmla="*/ 0 h 3440993"/>
              <a:gd name="connsiteX2" fmla="*/ 1381834 w 4585622"/>
              <a:gd name="connsiteY2" fmla="*/ 0 h 3440993"/>
              <a:gd name="connsiteX3" fmla="*/ 1915855 w 4585622"/>
              <a:gd name="connsiteY3" fmla="*/ 0 h 3440993"/>
              <a:gd name="connsiteX4" fmla="*/ 2544115 w 4585622"/>
              <a:gd name="connsiteY4" fmla="*/ 0 h 3440993"/>
              <a:gd name="connsiteX5" fmla="*/ 3109549 w 4585622"/>
              <a:gd name="connsiteY5" fmla="*/ 0 h 3440993"/>
              <a:gd name="connsiteX6" fmla="*/ 3863461 w 4585622"/>
              <a:gd name="connsiteY6" fmla="*/ 0 h 3440993"/>
              <a:gd name="connsiteX7" fmla="*/ 4585622 w 4585622"/>
              <a:gd name="connsiteY7" fmla="*/ 722161 h 3440993"/>
              <a:gd name="connsiteX8" fmla="*/ 4585622 w 4585622"/>
              <a:gd name="connsiteY8" fmla="*/ 1427651 h 3440993"/>
              <a:gd name="connsiteX9" fmla="*/ 4585622 w 4585622"/>
              <a:gd name="connsiteY9" fmla="*/ 2113175 h 3440993"/>
              <a:gd name="connsiteX10" fmla="*/ 4585622 w 4585622"/>
              <a:gd name="connsiteY10" fmla="*/ 2718832 h 3440993"/>
              <a:gd name="connsiteX11" fmla="*/ 3863461 w 4585622"/>
              <a:gd name="connsiteY11" fmla="*/ 3440993 h 3440993"/>
              <a:gd name="connsiteX12" fmla="*/ 3172375 w 4585622"/>
              <a:gd name="connsiteY12" fmla="*/ 3440993 h 3440993"/>
              <a:gd name="connsiteX13" fmla="*/ 2606941 w 4585622"/>
              <a:gd name="connsiteY13" fmla="*/ 3440993 h 3440993"/>
              <a:gd name="connsiteX14" fmla="*/ 2072920 w 4585622"/>
              <a:gd name="connsiteY14" fmla="*/ 3440993 h 3440993"/>
              <a:gd name="connsiteX15" fmla="*/ 1507486 w 4585622"/>
              <a:gd name="connsiteY15" fmla="*/ 3440993 h 3440993"/>
              <a:gd name="connsiteX16" fmla="*/ 722161 w 4585622"/>
              <a:gd name="connsiteY16" fmla="*/ 3440993 h 3440993"/>
              <a:gd name="connsiteX17" fmla="*/ 0 w 4585622"/>
              <a:gd name="connsiteY17" fmla="*/ 2718832 h 3440993"/>
              <a:gd name="connsiteX18" fmla="*/ 0 w 4585622"/>
              <a:gd name="connsiteY18" fmla="*/ 2113175 h 3440993"/>
              <a:gd name="connsiteX19" fmla="*/ 0 w 4585622"/>
              <a:gd name="connsiteY19" fmla="*/ 1447618 h 3440993"/>
              <a:gd name="connsiteX20" fmla="*/ 0 w 4585622"/>
              <a:gd name="connsiteY20" fmla="*/ 722161 h 344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85622" h="3440993" fill="none" extrusionOk="0">
                <a:moveTo>
                  <a:pt x="0" y="722161"/>
                </a:moveTo>
                <a:cubicBezTo>
                  <a:pt x="40559" y="403629"/>
                  <a:pt x="292718" y="16139"/>
                  <a:pt x="722161" y="0"/>
                </a:cubicBezTo>
                <a:cubicBezTo>
                  <a:pt x="910687" y="25656"/>
                  <a:pt x="1168976" y="25263"/>
                  <a:pt x="1381834" y="0"/>
                </a:cubicBezTo>
                <a:cubicBezTo>
                  <a:pt x="1594692" y="-25263"/>
                  <a:pt x="1733603" y="23250"/>
                  <a:pt x="1915855" y="0"/>
                </a:cubicBezTo>
                <a:cubicBezTo>
                  <a:pt x="2098107" y="-23250"/>
                  <a:pt x="2401153" y="37"/>
                  <a:pt x="2544115" y="0"/>
                </a:cubicBezTo>
                <a:cubicBezTo>
                  <a:pt x="2687077" y="-37"/>
                  <a:pt x="2948702" y="20579"/>
                  <a:pt x="3109549" y="0"/>
                </a:cubicBezTo>
                <a:cubicBezTo>
                  <a:pt x="3270396" y="-20579"/>
                  <a:pt x="3541885" y="33613"/>
                  <a:pt x="3863461" y="0"/>
                </a:cubicBezTo>
                <a:cubicBezTo>
                  <a:pt x="4357636" y="-20912"/>
                  <a:pt x="4649808" y="376202"/>
                  <a:pt x="4585622" y="722161"/>
                </a:cubicBezTo>
                <a:cubicBezTo>
                  <a:pt x="4612391" y="906073"/>
                  <a:pt x="4597370" y="1111711"/>
                  <a:pt x="4585622" y="1427651"/>
                </a:cubicBezTo>
                <a:cubicBezTo>
                  <a:pt x="4573875" y="1743591"/>
                  <a:pt x="4552683" y="1787437"/>
                  <a:pt x="4585622" y="2113175"/>
                </a:cubicBezTo>
                <a:cubicBezTo>
                  <a:pt x="4618561" y="2438913"/>
                  <a:pt x="4559254" y="2583954"/>
                  <a:pt x="4585622" y="2718832"/>
                </a:cubicBezTo>
                <a:cubicBezTo>
                  <a:pt x="4534213" y="3146498"/>
                  <a:pt x="4286483" y="3506517"/>
                  <a:pt x="3863461" y="3440993"/>
                </a:cubicBezTo>
                <a:cubicBezTo>
                  <a:pt x="3677178" y="3433554"/>
                  <a:pt x="3427141" y="3442715"/>
                  <a:pt x="3172375" y="3440993"/>
                </a:cubicBezTo>
                <a:cubicBezTo>
                  <a:pt x="2917609" y="3439271"/>
                  <a:pt x="2877152" y="3414253"/>
                  <a:pt x="2606941" y="3440993"/>
                </a:cubicBezTo>
                <a:cubicBezTo>
                  <a:pt x="2336730" y="3467733"/>
                  <a:pt x="2246489" y="3415171"/>
                  <a:pt x="2072920" y="3440993"/>
                </a:cubicBezTo>
                <a:cubicBezTo>
                  <a:pt x="1899351" y="3466815"/>
                  <a:pt x="1660272" y="3467094"/>
                  <a:pt x="1507486" y="3440993"/>
                </a:cubicBezTo>
                <a:cubicBezTo>
                  <a:pt x="1354700" y="3414892"/>
                  <a:pt x="915588" y="3478926"/>
                  <a:pt x="722161" y="3440993"/>
                </a:cubicBezTo>
                <a:cubicBezTo>
                  <a:pt x="236816" y="3451365"/>
                  <a:pt x="31150" y="3150389"/>
                  <a:pt x="0" y="2718832"/>
                </a:cubicBezTo>
                <a:cubicBezTo>
                  <a:pt x="-5820" y="2480666"/>
                  <a:pt x="-18263" y="2368817"/>
                  <a:pt x="0" y="2113175"/>
                </a:cubicBezTo>
                <a:cubicBezTo>
                  <a:pt x="18263" y="1857533"/>
                  <a:pt x="-30917" y="1715347"/>
                  <a:pt x="0" y="1447618"/>
                </a:cubicBezTo>
                <a:cubicBezTo>
                  <a:pt x="30917" y="1179889"/>
                  <a:pt x="-18651" y="1006217"/>
                  <a:pt x="0" y="722161"/>
                </a:cubicBezTo>
                <a:close/>
              </a:path>
              <a:path w="4585622" h="3440993" stroke="0" extrusionOk="0">
                <a:moveTo>
                  <a:pt x="0" y="722161"/>
                </a:moveTo>
                <a:cubicBezTo>
                  <a:pt x="-33833" y="302453"/>
                  <a:pt x="276436" y="17597"/>
                  <a:pt x="722161" y="0"/>
                </a:cubicBezTo>
                <a:cubicBezTo>
                  <a:pt x="867966" y="-4929"/>
                  <a:pt x="1240324" y="9102"/>
                  <a:pt x="1413247" y="0"/>
                </a:cubicBezTo>
                <a:cubicBezTo>
                  <a:pt x="1586170" y="-9102"/>
                  <a:pt x="1787396" y="-7090"/>
                  <a:pt x="2010094" y="0"/>
                </a:cubicBezTo>
                <a:cubicBezTo>
                  <a:pt x="2232792" y="7090"/>
                  <a:pt x="2295858" y="-452"/>
                  <a:pt x="2575528" y="0"/>
                </a:cubicBezTo>
                <a:cubicBezTo>
                  <a:pt x="2855198" y="452"/>
                  <a:pt x="3004624" y="13055"/>
                  <a:pt x="3235201" y="0"/>
                </a:cubicBezTo>
                <a:cubicBezTo>
                  <a:pt x="3465778" y="-13055"/>
                  <a:pt x="3648694" y="-22076"/>
                  <a:pt x="3863461" y="0"/>
                </a:cubicBezTo>
                <a:cubicBezTo>
                  <a:pt x="4308019" y="-74402"/>
                  <a:pt x="4527653" y="374265"/>
                  <a:pt x="4585622" y="722161"/>
                </a:cubicBezTo>
                <a:cubicBezTo>
                  <a:pt x="4613321" y="967841"/>
                  <a:pt x="4565060" y="1141576"/>
                  <a:pt x="4585622" y="1387718"/>
                </a:cubicBezTo>
                <a:cubicBezTo>
                  <a:pt x="4606184" y="1633860"/>
                  <a:pt x="4559629" y="1748097"/>
                  <a:pt x="4585622" y="1993375"/>
                </a:cubicBezTo>
                <a:cubicBezTo>
                  <a:pt x="4611615" y="2238653"/>
                  <a:pt x="4570614" y="2432348"/>
                  <a:pt x="4585622" y="2718832"/>
                </a:cubicBezTo>
                <a:cubicBezTo>
                  <a:pt x="4621364" y="3170877"/>
                  <a:pt x="4265637" y="3475555"/>
                  <a:pt x="3863461" y="3440993"/>
                </a:cubicBezTo>
                <a:cubicBezTo>
                  <a:pt x="3736507" y="3441701"/>
                  <a:pt x="3479574" y="3442244"/>
                  <a:pt x="3329440" y="3440993"/>
                </a:cubicBezTo>
                <a:cubicBezTo>
                  <a:pt x="3179306" y="3439742"/>
                  <a:pt x="2835852" y="3443472"/>
                  <a:pt x="2638354" y="3440993"/>
                </a:cubicBezTo>
                <a:cubicBezTo>
                  <a:pt x="2440856" y="3438514"/>
                  <a:pt x="2335832" y="3464075"/>
                  <a:pt x="2072920" y="3440993"/>
                </a:cubicBezTo>
                <a:cubicBezTo>
                  <a:pt x="1810008" y="3417911"/>
                  <a:pt x="1690333" y="3441125"/>
                  <a:pt x="1444660" y="3440993"/>
                </a:cubicBezTo>
                <a:cubicBezTo>
                  <a:pt x="1198987" y="3440861"/>
                  <a:pt x="922984" y="3450560"/>
                  <a:pt x="722161" y="3440993"/>
                </a:cubicBezTo>
                <a:cubicBezTo>
                  <a:pt x="305450" y="3387229"/>
                  <a:pt x="68906" y="3103672"/>
                  <a:pt x="0" y="2718832"/>
                </a:cubicBezTo>
                <a:cubicBezTo>
                  <a:pt x="12157" y="2445511"/>
                  <a:pt x="15589" y="2270498"/>
                  <a:pt x="0" y="2113175"/>
                </a:cubicBezTo>
                <a:cubicBezTo>
                  <a:pt x="-15589" y="1955852"/>
                  <a:pt x="-13904" y="1653904"/>
                  <a:pt x="0" y="1407685"/>
                </a:cubicBezTo>
                <a:cubicBezTo>
                  <a:pt x="13904" y="1161466"/>
                  <a:pt x="7628" y="964690"/>
                  <a:pt x="0" y="722161"/>
                </a:cubicBezTo>
                <a:close/>
              </a:path>
            </a:pathLst>
          </a:custGeom>
          <a:ln w="57150">
            <a:solidFill>
              <a:srgbClr val="2E5C60"/>
            </a:solidFill>
            <a:prstDash val="sysDash"/>
            <a:extLst>
              <a:ext uri="{C807C97D-BFC1-408E-A445-0C87EB9F89A2}">
                <ask:lineSketchStyleProps xmlns:ask="http://schemas.microsoft.com/office/drawing/2018/sketchyshapes" xmlns="" sd="1219033472">
                  <a:prstGeom prst="roundRect">
                    <a:avLst>
                      <a:gd name="adj" fmla="val 20987"/>
                    </a:avLst>
                  </a:prstGeom>
                  <ask:type>
                    <ask:lineSketchFreehand/>
                  </ask:type>
                </ask:lineSketchStyleProps>
              </a:ext>
            </a:extLst>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025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400425"/>
            <a:ext cx="12192000" cy="3457575"/>
          </a:xfrm>
          <a:prstGeom prst="rect">
            <a:avLst/>
          </a:prstGeom>
          <a:solidFill>
            <a:srgbClr val="DEEBF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3" name="Group 2">
            <a:extLst>
              <a:ext uri="{FF2B5EF4-FFF2-40B4-BE49-F238E27FC236}">
                <a16:creationId xmlns:a16="http://schemas.microsoft.com/office/drawing/2014/main" xmlns="" id="{207178C4-4D70-4FD5-B4A7-592BA12D5E68}"/>
              </a:ext>
            </a:extLst>
          </p:cNvPr>
          <p:cNvGrpSpPr/>
          <p:nvPr/>
        </p:nvGrpSpPr>
        <p:grpSpPr>
          <a:xfrm>
            <a:off x="-75388" y="228600"/>
            <a:ext cx="11733988" cy="3284522"/>
            <a:chOff x="-227788" y="3368690"/>
            <a:chExt cx="11733988" cy="3284522"/>
          </a:xfrm>
        </p:grpSpPr>
        <p:sp>
          <p:nvSpPr>
            <p:cNvPr id="19" name="圆角矩形 7">
              <a:extLst>
                <a:ext uri="{FF2B5EF4-FFF2-40B4-BE49-F238E27FC236}">
                  <a16:creationId xmlns:a16="http://schemas.microsoft.com/office/drawing/2014/main" xmlns="" id="{035666C4-1DE2-4849-8903-F0697EA7ECBC}"/>
                </a:ext>
              </a:extLst>
            </p:cNvPr>
            <p:cNvSpPr/>
            <p:nvPr/>
          </p:nvSpPr>
          <p:spPr>
            <a:xfrm>
              <a:off x="1544366" y="3416594"/>
              <a:ext cx="9961834" cy="2955745"/>
            </a:xfrm>
            <a:prstGeom prst="roundRect">
              <a:avLst>
                <a:gd name="adj" fmla="val 229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1" name="矩形 39">
              <a:extLst>
                <a:ext uri="{FF2B5EF4-FFF2-40B4-BE49-F238E27FC236}">
                  <a16:creationId xmlns:a16="http://schemas.microsoft.com/office/drawing/2014/main" xmlns="" id="{88EAC538-A175-4F32-9B1B-B6C0972EBE9D}"/>
                </a:ext>
              </a:extLst>
            </p:cNvPr>
            <p:cNvSpPr>
              <a:spLocks noChangeArrowheads="1"/>
            </p:cNvSpPr>
            <p:nvPr/>
          </p:nvSpPr>
          <p:spPr bwMode="auto">
            <a:xfrm>
              <a:off x="2362200" y="3368690"/>
              <a:ext cx="8915400" cy="295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just" defTabSz="1218565" rtl="0" eaLnBrk="1" fontAlgn="auto" latinLnBrk="0" hangingPunct="1">
                <a:lnSpc>
                  <a:spcPct val="150000"/>
                </a:lnSpc>
                <a:spcBef>
                  <a:spcPts val="1000"/>
                </a:spcBef>
                <a:spcAft>
                  <a:spcPts val="0"/>
                </a:spcAft>
                <a:buClrTx/>
                <a:buSzTx/>
                <a:buFontTx/>
                <a:buNone/>
                <a:tabLst/>
                <a:defRPr/>
              </a:pPr>
              <a:r>
                <a:rPr kumimoji="0" lang="en-US" altLang="zh-CN" sz="3200" b="1" i="0" u="none" strike="noStrike" kern="1200" cap="none" spc="0" normalizeH="0" baseline="0" noProof="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Trong suốt 35 năm qua, bà đã </a:t>
              </a:r>
              <a:r>
                <a:rPr kumimoji="0" lang="vi-VN" altLang="zh-CN" sz="3200" b="1" i="0" u="none" strike="noStrike" kern="1200" cap="none" spc="0" normalizeH="0" baseline="0" noProof="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thức khuya dậy sớm, bươn chải, quên cả hạnh phúc riêng để cưu mang, nuôi dưỡng 51 đứa trẻ mồ côi</a:t>
              </a:r>
              <a:r>
                <a:rPr lang="en-US" altLang="zh-CN" sz="3200" b="1">
                  <a:solidFill>
                    <a:srgbClr val="1C3041"/>
                  </a:solidFill>
                  <a:latin typeface="Arial" panose="020B0604020202020204" pitchFamily="34" charset="0"/>
                  <a:ea typeface="隶书" panose="02010509060101010101" pitchFamily="49" charset="-122"/>
                  <a:cs typeface="宋体" panose="02010600030101010101" pitchFamily="2" charset="-122"/>
                </a:rPr>
                <a:t>.</a:t>
              </a: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pic>
          <p:nvPicPr>
            <p:cNvPr id="20" name="图片 12">
              <a:extLst>
                <a:ext uri="{FF2B5EF4-FFF2-40B4-BE49-F238E27FC236}">
                  <a16:creationId xmlns:a16="http://schemas.microsoft.com/office/drawing/2014/main" xmlns="" id="{77C8FE18-FB8A-4B21-9186-020B445FF80B}"/>
                </a:ext>
              </a:extLst>
            </p:cNvPr>
            <p:cNvPicPr>
              <a:picLocks noChangeAspect="1"/>
            </p:cNvPicPr>
            <p:nvPr/>
          </p:nvPicPr>
          <p:blipFill rotWithShape="1">
            <a:blip r:embed="rId3">
              <a:extLst>
                <a:ext uri="{28A0092B-C50C-407E-A947-70E740481C1C}">
                  <a14:useLocalDpi xmlns:a14="http://schemas.microsoft.com/office/drawing/2010/main" val="0"/>
                </a:ext>
              </a:extLst>
            </a:blip>
            <a:srcRect t="10468" b="14599"/>
            <a:stretch>
              <a:fillRect/>
            </a:stretch>
          </p:blipFill>
          <p:spPr>
            <a:xfrm>
              <a:off x="-227788" y="4691676"/>
              <a:ext cx="2617697" cy="1961536"/>
            </a:xfrm>
            <a:prstGeom prst="rect">
              <a:avLst/>
            </a:prstGeom>
          </p:spPr>
        </p:pic>
      </p:grpSp>
      <p:pic>
        <p:nvPicPr>
          <p:cNvPr id="16" name="Picture 15">
            <a:extLst>
              <a:ext uri="{FF2B5EF4-FFF2-40B4-BE49-F238E27FC236}">
                <a16:creationId xmlns:a16="http://schemas.microsoft.com/office/drawing/2014/main" xmlns="" id="{FAD92936-8EC4-4CAD-A15E-FFB7843F7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318379"/>
            <a:ext cx="4648199" cy="3316413"/>
          </a:xfrm>
          <a:prstGeom prst="roundRect">
            <a:avLst>
              <a:gd name="adj" fmla="val 14680"/>
            </a:avLst>
          </a:prstGeom>
          <a:ln w="28575">
            <a:solidFill>
              <a:schemeClr val="accent1"/>
            </a:solidFill>
          </a:ln>
          <a:effectLst>
            <a:innerShdw blurRad="63500" dist="50800" dir="10800000">
              <a:prstClr val="black">
                <a:alpha val="50000"/>
              </a:prstClr>
            </a:innerShdw>
          </a:effectLst>
        </p:spPr>
      </p:pic>
    </p:spTree>
    <p:extLst>
      <p:ext uri="{BB962C8B-B14F-4D97-AF65-F5344CB8AC3E}">
        <p14:creationId xmlns:p14="http://schemas.microsoft.com/office/powerpoint/2010/main" val="1860634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BDBBC95E-B6BE-4D6D-A740-FAEAA9098081}"/>
              </a:ext>
            </a:extLst>
          </p:cNvPr>
          <p:cNvGrpSpPr/>
          <p:nvPr/>
        </p:nvGrpSpPr>
        <p:grpSpPr>
          <a:xfrm>
            <a:off x="1828788" y="-990612"/>
            <a:ext cx="6096012" cy="6096012"/>
            <a:chOff x="1562094" y="-907777"/>
            <a:chExt cx="6096012" cy="6096012"/>
          </a:xfrm>
        </p:grpSpPr>
        <p:pic>
          <p:nvPicPr>
            <p:cNvPr id="14" name="Picture 13">
              <a:extLst>
                <a:ext uri="{FF2B5EF4-FFF2-40B4-BE49-F238E27FC236}">
                  <a16:creationId xmlns:a16="http://schemas.microsoft.com/office/drawing/2014/main" xmlns="" id="{07772FF6-E0FE-4B4E-842E-9897DBBA3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094" y="-907777"/>
              <a:ext cx="6096012" cy="6096012"/>
            </a:xfrm>
            <a:prstGeom prst="rect">
              <a:avLst/>
            </a:prstGeom>
          </p:spPr>
        </p:pic>
        <p:sp>
          <p:nvSpPr>
            <p:cNvPr id="15" name="矩形 39">
              <a:extLst>
                <a:ext uri="{FF2B5EF4-FFF2-40B4-BE49-F238E27FC236}">
                  <a16:creationId xmlns:a16="http://schemas.microsoft.com/office/drawing/2014/main" xmlns="" id="{B8F6101C-3D0E-4A25-A393-4927DC0937E5}"/>
                </a:ext>
              </a:extLst>
            </p:cNvPr>
            <p:cNvSpPr>
              <a:spLocks noChangeArrowheads="1"/>
            </p:cNvSpPr>
            <p:nvPr/>
          </p:nvSpPr>
          <p:spPr bwMode="auto">
            <a:xfrm>
              <a:off x="2514600" y="891727"/>
              <a:ext cx="4191000" cy="248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r>
                <a:rPr kumimoji="0" lang="en-US" altLang="zh-CN" sz="3600" b="1" i="0" u="none" strike="noStrike" kern="1200" cap="none" spc="0" normalizeH="0" baseline="0" noProof="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Hãy</a:t>
              </a:r>
              <a:r>
                <a:rPr kumimoji="0" lang="en-US" altLang="zh-CN" sz="3600" b="1" i="0" u="none" strike="noStrike" kern="1200" cap="none" spc="0" normalizeH="0" noProof="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nêu cảm nhận của em về người mẹ ấy.</a:t>
              </a:r>
              <a:endParaRPr kumimoji="0" lang="zh-CN" altLang="en-US" sz="3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7" name="Group 16">
            <a:extLst>
              <a:ext uri="{FF2B5EF4-FFF2-40B4-BE49-F238E27FC236}">
                <a16:creationId xmlns:a16="http://schemas.microsoft.com/office/drawing/2014/main" xmlns="" id="{8B4059AD-66A4-4FE2-8649-2E9615083C37}"/>
              </a:ext>
            </a:extLst>
          </p:cNvPr>
          <p:cNvGrpSpPr/>
          <p:nvPr/>
        </p:nvGrpSpPr>
        <p:grpSpPr>
          <a:xfrm>
            <a:off x="2895600" y="-1252163"/>
            <a:ext cx="7039707" cy="6770446"/>
            <a:chOff x="-4336161" y="-1851691"/>
            <a:chExt cx="5552243" cy="5552244"/>
          </a:xfrm>
        </p:grpSpPr>
        <p:pic>
          <p:nvPicPr>
            <p:cNvPr id="18" name="Picture 17">
              <a:extLst>
                <a:ext uri="{FF2B5EF4-FFF2-40B4-BE49-F238E27FC236}">
                  <a16:creationId xmlns:a16="http://schemas.microsoft.com/office/drawing/2014/main" xmlns="" id="{939CD07B-8669-4747-A5E5-FC532404E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6161" y="-1851691"/>
              <a:ext cx="5552243" cy="5552244"/>
            </a:xfrm>
            <a:prstGeom prst="rect">
              <a:avLst/>
            </a:prstGeom>
          </p:spPr>
        </p:pic>
        <p:sp>
          <p:nvSpPr>
            <p:cNvPr id="19"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3915477" y="138699"/>
              <a:ext cx="4807948" cy="20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r>
                <a:rPr kumimoji="0" lang="en-US" altLang="zh-CN" sz="3600" b="1" i="0" u="none" strike="noStrike" kern="1200" cap="none" spc="0" normalizeH="0" baseline="0" noProof="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Bà là người mẹ nhân ái, có tấm lòng bao dung,  đức hi sinh. </a:t>
              </a:r>
              <a:endParaRPr kumimoji="0" lang="zh-CN" altLang="en-US" sz="3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par>
                          <p:cTn id="16" fill="hold">
                            <p:stCondLst>
                              <p:cond delay="0"/>
                            </p:stCondLst>
                            <p:childTnLst>
                              <p:par>
                                <p:cTn id="17" presetID="53" presetClass="entr" presetSubtype="52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fltVal val="0.5"/>
                                          </p:val>
                                        </p:tav>
                                        <p:tav tm="100000">
                                          <p:val>
                                            <p:strVal val="#ppt_x"/>
                                          </p:val>
                                        </p:tav>
                                      </p:tavLst>
                                    </p:anim>
                                    <p:anim calcmode="lin" valueType="num">
                                      <p:cBhvr>
                                        <p:cTn id="2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01 5"/>
          <p:cNvSpPr txBox="1">
            <a:spLocks noChangeArrowheads="1"/>
          </p:cNvSpPr>
          <p:nvPr>
            <p:custDataLst>
              <p:tags r:id="rId1"/>
            </p:custDataLst>
          </p:nvPr>
        </p:nvSpPr>
        <p:spPr bwMode="auto">
          <a:xfrm>
            <a:off x="381000" y="762000"/>
            <a:ext cx="11430000" cy="5884931"/>
          </a:xfrm>
          <a:prstGeom prst="roundRect">
            <a:avLst>
              <a:gd name="adj" fmla="val 21214"/>
            </a:avLst>
          </a:prstGeom>
          <a:solidFill>
            <a:srgbClr val="FFFFFF"/>
          </a:solidFill>
          <a:ln>
            <a:noFill/>
          </a:ln>
          <a:effec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lnSpc>
                <a:spcPct val="150000"/>
              </a:lnSpc>
              <a:defRPr/>
            </a:pPr>
            <a:r>
              <a:rPr lang="en-US" altLang="zh-CN" sz="2800" b="1">
                <a:solidFill>
                  <a:srgbClr val="1C3041"/>
                </a:solidFill>
                <a:latin typeface="Arial" panose="020B0604020202020204" pitchFamily="34" charset="0"/>
                <a:ea typeface="隶书" panose="02010509060101010101" pitchFamily="49" charset="-122"/>
                <a:cs typeface="Open Sans" panose="020B0606030504020204" pitchFamily="34" charset="0"/>
                <a:sym typeface="微软雅黑" panose="020B0503020204020204" pitchFamily="34" charset="-122"/>
              </a:rPr>
              <a:t>	</a:t>
            </a:r>
            <a:r>
              <a:rPr lang="vi-VN" altLang="zh-CN" sz="2800" b="1">
                <a:solidFill>
                  <a:srgbClr val="1C3041"/>
                </a:solidFill>
                <a:latin typeface="Arial" panose="020B0604020202020204" pitchFamily="34" charset="0"/>
                <a:ea typeface="隶书" panose="02010509060101010101" pitchFamily="49" charset="-122"/>
                <a:cs typeface="Open Sans" panose="020B0606030504020204" pitchFamily="34" charset="0"/>
                <a:sym typeface="微软雅黑" panose="020B0503020204020204" pitchFamily="34" charset="-122"/>
              </a:rPr>
              <a:t>Ở huyện đảo Lý Sơn, tỉnh Quảng Ngãi có một phụ nữ không sinh con nhưng lại được 51 người gọi bằng mẹ. Suốt 35 năm qua, bà thức khuya dậy sớm, bươn chải, quên cả hạnh phúc riêng để cưu mang, nuôi dưỡng 51 đứa trẻ mồ côi. Đến nay, 48 người con đã trưởng thành nhờ tình yêu thương của mẹ. Người phụ nữ có tấm lòng nhân ái đó là mẹ Nguyễn Thị Phú ở đội 10, thôn Đông, xã Lý Hải. Nay đã ở tuổi 62, mẹ vẫn bận rộn với 3 đứa trẻ chưa tròn 1 tuổi</a:t>
            </a:r>
            <a:r>
              <a:rPr lang="en-US" altLang="zh-CN" sz="2800" b="1">
                <a:solidFill>
                  <a:srgbClr val="1C3041"/>
                </a:solidFill>
                <a:latin typeface="Arial" panose="020B0604020202020204" pitchFamily="34" charset="0"/>
                <a:ea typeface="隶书" panose="02010509060101010101" pitchFamily="49" charset="-122"/>
                <a:cs typeface="Open Sans" panose="020B0606030504020204" pitchFamily="34" charset="0"/>
                <a:sym typeface="微软雅黑" panose="020B0503020204020204" pitchFamily="34" charset="-122"/>
              </a:rPr>
              <a:t>.</a:t>
            </a:r>
            <a:endParaRPr lang="vi-VN" altLang="zh-CN" sz="2800" b="1" dirty="0">
              <a:solidFill>
                <a:srgbClr val="1C3041"/>
              </a:solidFill>
              <a:latin typeface="Arial" panose="020B0604020202020204" pitchFamily="34" charset="0"/>
              <a:ea typeface="隶书" panose="02010509060101010101" pitchFamily="49" charset="-122"/>
              <a:cs typeface="Open Sans" panose="020B0606030504020204" pitchFamily="34" charset="0"/>
              <a:sym typeface="微软雅黑" panose="020B0503020204020204" pitchFamily="34" charset="-122"/>
            </a:endParaRPr>
          </a:p>
        </p:txBody>
      </p:sp>
      <p:sp>
        <p:nvSpPr>
          <p:cNvPr id="3" name="PA_01 6"/>
          <p:cNvSpPr txBox="1">
            <a:spLocks noChangeArrowheads="1"/>
          </p:cNvSpPr>
          <p:nvPr>
            <p:custDataLst>
              <p:tags r:id="rId2"/>
            </p:custDataLst>
          </p:nvPr>
        </p:nvSpPr>
        <p:spPr bwMode="auto">
          <a:xfrm>
            <a:off x="1295400" y="-76200"/>
            <a:ext cx="9601200" cy="988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eaLnBrk="1" hangingPunct="1">
              <a:lnSpc>
                <a:spcPct val="130000"/>
              </a:lnSpc>
            </a:pPr>
            <a:r>
              <a:rPr lang="en-US" altLang="zh-CN" sz="4800" b="1" kern="2000">
                <a:solidFill>
                  <a:srgbClr val="3C7895"/>
                </a:solidFill>
                <a:latin typeface="Arial" panose="020B0604020202020204" pitchFamily="34" charset="0"/>
                <a:ea typeface="汉仪小麦体简" panose="00020600040101010101" pitchFamily="18" charset="-122"/>
                <a:cs typeface="+mn-ea"/>
                <a:sym typeface="Arial" panose="020B0604020202020204" pitchFamily="34" charset="0"/>
              </a:rPr>
              <a:t>Tìm từ khó trong đoạn văn.</a:t>
            </a:r>
            <a:endParaRPr lang="vi-VN" altLang="zh-CN" sz="4800" b="1" kern="2000" dirty="0">
              <a:solidFill>
                <a:srgbClr val="3C7895"/>
              </a:solidFill>
              <a:latin typeface="Arial" panose="020B0604020202020204" pitchFamily="34" charset="0"/>
              <a:ea typeface="汉仪小麦体简" panose="00020600040101010101" pitchFamily="18" charset="-122"/>
              <a:cs typeface="+mn-ea"/>
              <a:sym typeface="Arial" panose="020B0604020202020204" pitchFamily="34" charset="0"/>
            </a:endParaRPr>
          </a:p>
        </p:txBody>
      </p:sp>
      <p:pic>
        <p:nvPicPr>
          <p:cNvPr id="6" name="陈羿淳 - 你说的小故事">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5753416" y="-1504950"/>
            <a:ext cx="609600" cy="609600"/>
          </a:xfrm>
          <a:prstGeom prst="rect">
            <a:avLst/>
          </a:prstGeom>
        </p:spPr>
      </p:pic>
      <p:sp>
        <p:nvSpPr>
          <p:cNvPr id="5" name="Google Shape;593;p3">
            <a:extLst>
              <a:ext uri="{FF2B5EF4-FFF2-40B4-BE49-F238E27FC236}">
                <a16:creationId xmlns:a16="http://schemas.microsoft.com/office/drawing/2014/main" xmlns="" id="{79A4011A-ECA3-4C3F-8C6B-AE2959E84DF7}"/>
              </a:ext>
            </a:extLst>
          </p:cNvPr>
          <p:cNvSpPr/>
          <p:nvPr/>
        </p:nvSpPr>
        <p:spPr>
          <a:xfrm>
            <a:off x="6934200" y="6062196"/>
            <a:ext cx="41527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i="1">
                <a:solidFill>
                  <a:srgbClr val="1C3041"/>
                </a:solidFill>
                <a:latin typeface="+mj-lt"/>
                <a:ea typeface="Times New Roman"/>
                <a:cs typeface="Times New Roman"/>
                <a:sym typeface="Times New Roman"/>
              </a:rPr>
              <a:t>Theo Đỗ Tấn Ngọc</a:t>
            </a:r>
            <a:endParaRPr sz="3200" b="0" i="1" u="none" strike="noStrike" cap="none">
              <a:solidFill>
                <a:srgbClr val="1C3041"/>
              </a:solidFill>
              <a:latin typeface="+mj-lt"/>
              <a:ea typeface="Times New Roman"/>
              <a:cs typeface="Times New Roman"/>
              <a:sym typeface="Times New Roman"/>
            </a:endParaRPr>
          </a:p>
        </p:txBody>
      </p:sp>
      <p:sp>
        <p:nvSpPr>
          <p:cNvPr id="7" name="Rectangle 6">
            <a:extLst>
              <a:ext uri="{FF2B5EF4-FFF2-40B4-BE49-F238E27FC236}">
                <a16:creationId xmlns:a16="http://schemas.microsoft.com/office/drawing/2014/main" xmlns="" id="{9A720CFF-F562-472E-9D66-BA49687253BC}"/>
              </a:ext>
            </a:extLst>
          </p:cNvPr>
          <p:cNvSpPr>
            <a:spLocks noChangeAspect="1"/>
          </p:cNvSpPr>
          <p:nvPr>
            <p:custDataLst>
              <p:tags r:id="rId5"/>
            </p:custDataLst>
          </p:nvPr>
        </p:nvSpPr>
        <p:spPr>
          <a:xfrm>
            <a:off x="4167554" y="1168664"/>
            <a:ext cx="1342292" cy="634472"/>
          </a:xfrm>
          <a:prstGeom prst="rect">
            <a:avLst/>
          </a:prstGeom>
          <a:solidFill>
            <a:srgbClr val="FFFF00">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BE0458B4-AFEF-4C9F-9D8F-A3D884556E15}"/>
              </a:ext>
            </a:extLst>
          </p:cNvPr>
          <p:cNvSpPr>
            <a:spLocks noChangeAspect="1"/>
          </p:cNvSpPr>
          <p:nvPr>
            <p:custDataLst>
              <p:tags r:id="rId6"/>
            </p:custDataLst>
          </p:nvPr>
        </p:nvSpPr>
        <p:spPr>
          <a:xfrm>
            <a:off x="6530070" y="1143000"/>
            <a:ext cx="2080530" cy="634472"/>
          </a:xfrm>
          <a:prstGeom prst="rect">
            <a:avLst/>
          </a:prstGeom>
          <a:solidFill>
            <a:srgbClr val="FFFF00">
              <a:alpha val="18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387228D5-A1C1-4ACB-821B-59D15C1BE6D0}"/>
              </a:ext>
            </a:extLst>
          </p:cNvPr>
          <p:cNvSpPr>
            <a:spLocks noChangeAspect="1"/>
          </p:cNvSpPr>
          <p:nvPr>
            <p:custDataLst>
              <p:tags r:id="rId7"/>
            </p:custDataLst>
          </p:nvPr>
        </p:nvSpPr>
        <p:spPr>
          <a:xfrm>
            <a:off x="6406662" y="1870611"/>
            <a:ext cx="457200" cy="559032"/>
          </a:xfrm>
          <a:prstGeom prst="rect">
            <a:avLst/>
          </a:prstGeom>
          <a:solidFill>
            <a:srgbClr val="FFFF00">
              <a:alpha val="18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BE1DC95-455B-40E6-A68C-84DADBE43FF9}"/>
              </a:ext>
            </a:extLst>
          </p:cNvPr>
          <p:cNvSpPr>
            <a:spLocks noChangeAspect="1"/>
          </p:cNvSpPr>
          <p:nvPr>
            <p:custDataLst>
              <p:tags r:id="rId8"/>
            </p:custDataLst>
          </p:nvPr>
        </p:nvSpPr>
        <p:spPr>
          <a:xfrm>
            <a:off x="609600" y="2515715"/>
            <a:ext cx="1600200" cy="559032"/>
          </a:xfrm>
          <a:prstGeom prst="rect">
            <a:avLst/>
          </a:prstGeom>
          <a:solidFill>
            <a:srgbClr val="FFFF00">
              <a:alpha val="1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9E6E8B0-9FDB-453B-824B-47B1E420C725}"/>
              </a:ext>
            </a:extLst>
          </p:cNvPr>
          <p:cNvSpPr>
            <a:spLocks noChangeAspect="1"/>
          </p:cNvSpPr>
          <p:nvPr>
            <p:custDataLst>
              <p:tags r:id="rId9"/>
            </p:custDataLst>
          </p:nvPr>
        </p:nvSpPr>
        <p:spPr>
          <a:xfrm>
            <a:off x="4762500" y="2520513"/>
            <a:ext cx="1143000" cy="506972"/>
          </a:xfrm>
          <a:prstGeom prst="rect">
            <a:avLst/>
          </a:prstGeom>
          <a:solidFill>
            <a:srgbClr val="FFFF00">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0C93973-3A6F-47D7-9E12-990972D224E7}"/>
              </a:ext>
            </a:extLst>
          </p:cNvPr>
          <p:cNvSpPr>
            <a:spLocks noChangeAspect="1"/>
          </p:cNvSpPr>
          <p:nvPr>
            <p:custDataLst>
              <p:tags r:id="rId10"/>
            </p:custDataLst>
          </p:nvPr>
        </p:nvSpPr>
        <p:spPr>
          <a:xfrm>
            <a:off x="7734300" y="2497118"/>
            <a:ext cx="1943100" cy="506972"/>
          </a:xfrm>
          <a:prstGeom prst="rect">
            <a:avLst/>
          </a:prstGeom>
          <a:solidFill>
            <a:srgbClr val="FFFF00">
              <a:alpha val="1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87BCF2E8-83E6-4ED1-9047-52BABF8DEE83}"/>
              </a:ext>
            </a:extLst>
          </p:cNvPr>
          <p:cNvSpPr>
            <a:spLocks noChangeAspect="1"/>
          </p:cNvSpPr>
          <p:nvPr>
            <p:custDataLst>
              <p:tags r:id="rId11"/>
            </p:custDataLst>
          </p:nvPr>
        </p:nvSpPr>
        <p:spPr>
          <a:xfrm>
            <a:off x="4167554" y="3157887"/>
            <a:ext cx="1866900" cy="506972"/>
          </a:xfrm>
          <a:prstGeom prst="rect">
            <a:avLst/>
          </a:prstGeom>
          <a:solidFill>
            <a:srgbClr val="FFFF00">
              <a:alpha val="1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02C8EEBC-07B8-41CF-A968-0CC3D10B910A}"/>
              </a:ext>
            </a:extLst>
          </p:cNvPr>
          <p:cNvSpPr>
            <a:spLocks noChangeAspect="1"/>
          </p:cNvSpPr>
          <p:nvPr>
            <p:custDataLst>
              <p:tags r:id="rId12"/>
            </p:custDataLst>
          </p:nvPr>
        </p:nvSpPr>
        <p:spPr>
          <a:xfrm>
            <a:off x="2362200" y="3814394"/>
            <a:ext cx="533400" cy="529006"/>
          </a:xfrm>
          <a:prstGeom prst="rect">
            <a:avLst/>
          </a:prstGeom>
          <a:solidFill>
            <a:srgbClr val="FFFF00">
              <a:alpha val="1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4438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7" repeatCount="indefinite" fill="remove" display="0">
                  <p:stCondLst>
                    <p:cond delay="indefinite"/>
                  </p:stCondLst>
                  <p:endCondLst>
                    <p:cond evt="onStopAudio" delay="0">
                      <p:tgtEl>
                        <p:sldTgt/>
                      </p:tgtEl>
                    </p:cond>
                  </p:endCondLst>
                </p:cTn>
                <p:tgtEl>
                  <p:spTgt spid="6"/>
                </p:tgtEl>
              </p:cMediaNode>
            </p:audio>
          </p:childTnLst>
        </p:cTn>
      </p:par>
    </p:tnLst>
    <p:bldLst>
      <p:bldP spid="2" grpId="0" animBg="1"/>
      <p:bldP spid="3" grpId="0"/>
      <p:bldP spid="7" grpId="0" animBg="1"/>
      <p:bldP spid="8" grpId="0" animBg="1"/>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364;p31">
            <a:extLst>
              <a:ext uri="{FF2B5EF4-FFF2-40B4-BE49-F238E27FC236}">
                <a16:creationId xmlns:a16="http://schemas.microsoft.com/office/drawing/2014/main" xmlns="" id="{105C0501-D061-428D-9268-D850A603FDDB}"/>
              </a:ext>
            </a:extLst>
          </p:cNvPr>
          <p:cNvSpPr/>
          <p:nvPr/>
        </p:nvSpPr>
        <p:spPr>
          <a:xfrm rot="21197584">
            <a:off x="-272118" y="-42961"/>
            <a:ext cx="1990209" cy="1981200"/>
          </a:xfrm>
          <a:custGeom>
            <a:avLst/>
            <a:gdLst/>
            <a:ahLst/>
            <a:cxnLst/>
            <a:rect l="l" t="t" r="r" b="b"/>
            <a:pathLst>
              <a:path w="91139" h="95330" extrusionOk="0">
                <a:moveTo>
                  <a:pt x="18028" y="4668"/>
                </a:moveTo>
                <a:lnTo>
                  <a:pt x="17814" y="4097"/>
                </a:lnTo>
                <a:lnTo>
                  <a:pt x="17528" y="3549"/>
                </a:lnTo>
                <a:lnTo>
                  <a:pt x="17409" y="3073"/>
                </a:lnTo>
                <a:lnTo>
                  <a:pt x="17433" y="2263"/>
                </a:lnTo>
                <a:lnTo>
                  <a:pt x="17743" y="1596"/>
                </a:lnTo>
                <a:lnTo>
                  <a:pt x="18386" y="977"/>
                </a:lnTo>
                <a:lnTo>
                  <a:pt x="18862" y="668"/>
                </a:lnTo>
                <a:lnTo>
                  <a:pt x="19529" y="406"/>
                </a:lnTo>
                <a:lnTo>
                  <a:pt x="20172" y="120"/>
                </a:lnTo>
                <a:lnTo>
                  <a:pt x="20719" y="1"/>
                </a:lnTo>
                <a:lnTo>
                  <a:pt x="21672" y="25"/>
                </a:lnTo>
                <a:lnTo>
                  <a:pt x="22434" y="382"/>
                </a:lnTo>
                <a:lnTo>
                  <a:pt x="23053" y="1072"/>
                </a:lnTo>
                <a:lnTo>
                  <a:pt x="23315" y="1549"/>
                </a:lnTo>
                <a:lnTo>
                  <a:pt x="23911" y="2739"/>
                </a:lnTo>
                <a:lnTo>
                  <a:pt x="25268" y="5049"/>
                </a:lnTo>
                <a:lnTo>
                  <a:pt x="27507" y="8360"/>
                </a:lnTo>
                <a:lnTo>
                  <a:pt x="29102" y="10479"/>
                </a:lnTo>
                <a:lnTo>
                  <a:pt x="29269" y="10693"/>
                </a:lnTo>
                <a:lnTo>
                  <a:pt x="29602" y="10932"/>
                </a:lnTo>
                <a:lnTo>
                  <a:pt x="29959" y="10955"/>
                </a:lnTo>
                <a:lnTo>
                  <a:pt x="30340" y="10836"/>
                </a:lnTo>
                <a:lnTo>
                  <a:pt x="30555" y="10693"/>
                </a:lnTo>
                <a:lnTo>
                  <a:pt x="31865" y="9931"/>
                </a:lnTo>
                <a:lnTo>
                  <a:pt x="35318" y="8098"/>
                </a:lnTo>
                <a:lnTo>
                  <a:pt x="36032" y="7669"/>
                </a:lnTo>
                <a:lnTo>
                  <a:pt x="37461" y="7050"/>
                </a:lnTo>
                <a:lnTo>
                  <a:pt x="44629" y="4430"/>
                </a:lnTo>
                <a:lnTo>
                  <a:pt x="46368" y="3883"/>
                </a:lnTo>
                <a:lnTo>
                  <a:pt x="48344" y="3501"/>
                </a:lnTo>
                <a:lnTo>
                  <a:pt x="51273" y="3144"/>
                </a:lnTo>
                <a:lnTo>
                  <a:pt x="53250" y="3025"/>
                </a:lnTo>
                <a:lnTo>
                  <a:pt x="55203" y="3025"/>
                </a:lnTo>
                <a:lnTo>
                  <a:pt x="57179" y="3168"/>
                </a:lnTo>
                <a:lnTo>
                  <a:pt x="59132" y="3406"/>
                </a:lnTo>
                <a:lnTo>
                  <a:pt x="61085" y="3811"/>
                </a:lnTo>
                <a:lnTo>
                  <a:pt x="62061" y="4073"/>
                </a:lnTo>
                <a:lnTo>
                  <a:pt x="63300" y="4454"/>
                </a:lnTo>
                <a:lnTo>
                  <a:pt x="65657" y="5383"/>
                </a:lnTo>
                <a:lnTo>
                  <a:pt x="67896" y="6526"/>
                </a:lnTo>
                <a:lnTo>
                  <a:pt x="70087" y="7836"/>
                </a:lnTo>
                <a:lnTo>
                  <a:pt x="71135" y="8574"/>
                </a:lnTo>
                <a:lnTo>
                  <a:pt x="72302" y="9384"/>
                </a:lnTo>
                <a:lnTo>
                  <a:pt x="74540" y="11146"/>
                </a:lnTo>
                <a:lnTo>
                  <a:pt x="76636" y="13027"/>
                </a:lnTo>
                <a:lnTo>
                  <a:pt x="78636" y="15004"/>
                </a:lnTo>
                <a:lnTo>
                  <a:pt x="80494" y="17076"/>
                </a:lnTo>
                <a:lnTo>
                  <a:pt x="82280" y="19267"/>
                </a:lnTo>
                <a:lnTo>
                  <a:pt x="84780" y="22672"/>
                </a:lnTo>
                <a:lnTo>
                  <a:pt x="86305" y="25053"/>
                </a:lnTo>
                <a:lnTo>
                  <a:pt x="87733" y="27649"/>
                </a:lnTo>
                <a:lnTo>
                  <a:pt x="88829" y="29888"/>
                </a:lnTo>
                <a:lnTo>
                  <a:pt x="89519" y="31650"/>
                </a:lnTo>
                <a:lnTo>
                  <a:pt x="90234" y="33389"/>
                </a:lnTo>
                <a:lnTo>
                  <a:pt x="90639" y="34413"/>
                </a:lnTo>
                <a:lnTo>
                  <a:pt x="91044" y="35960"/>
                </a:lnTo>
                <a:lnTo>
                  <a:pt x="91139" y="37032"/>
                </a:lnTo>
                <a:lnTo>
                  <a:pt x="91115" y="37580"/>
                </a:lnTo>
                <a:lnTo>
                  <a:pt x="91067" y="38104"/>
                </a:lnTo>
                <a:lnTo>
                  <a:pt x="90782" y="38723"/>
                </a:lnTo>
                <a:lnTo>
                  <a:pt x="90520" y="39009"/>
                </a:lnTo>
                <a:lnTo>
                  <a:pt x="90210" y="39175"/>
                </a:lnTo>
                <a:lnTo>
                  <a:pt x="89829" y="39271"/>
                </a:lnTo>
                <a:lnTo>
                  <a:pt x="89162" y="39223"/>
                </a:lnTo>
                <a:lnTo>
                  <a:pt x="88662" y="39009"/>
                </a:lnTo>
                <a:lnTo>
                  <a:pt x="88186" y="38747"/>
                </a:lnTo>
                <a:lnTo>
                  <a:pt x="87471" y="38008"/>
                </a:lnTo>
                <a:lnTo>
                  <a:pt x="87186" y="37556"/>
                </a:lnTo>
                <a:lnTo>
                  <a:pt x="85709" y="34960"/>
                </a:lnTo>
                <a:lnTo>
                  <a:pt x="82566" y="29888"/>
                </a:lnTo>
                <a:lnTo>
                  <a:pt x="79136" y="25006"/>
                </a:lnTo>
                <a:lnTo>
                  <a:pt x="75421" y="20338"/>
                </a:lnTo>
                <a:lnTo>
                  <a:pt x="73421" y="18100"/>
                </a:lnTo>
                <a:lnTo>
                  <a:pt x="72397" y="17076"/>
                </a:lnTo>
                <a:lnTo>
                  <a:pt x="71397" y="16052"/>
                </a:lnTo>
                <a:lnTo>
                  <a:pt x="71230" y="15861"/>
                </a:lnTo>
                <a:lnTo>
                  <a:pt x="70873" y="15671"/>
                </a:lnTo>
                <a:lnTo>
                  <a:pt x="70492" y="15671"/>
                </a:lnTo>
                <a:lnTo>
                  <a:pt x="70111" y="15837"/>
                </a:lnTo>
                <a:lnTo>
                  <a:pt x="69920" y="16004"/>
                </a:lnTo>
                <a:lnTo>
                  <a:pt x="69492" y="16361"/>
                </a:lnTo>
                <a:lnTo>
                  <a:pt x="68753" y="17147"/>
                </a:lnTo>
                <a:lnTo>
                  <a:pt x="68182" y="17957"/>
                </a:lnTo>
                <a:lnTo>
                  <a:pt x="67753" y="18838"/>
                </a:lnTo>
                <a:lnTo>
                  <a:pt x="67467" y="19743"/>
                </a:lnTo>
                <a:lnTo>
                  <a:pt x="67301" y="20719"/>
                </a:lnTo>
                <a:lnTo>
                  <a:pt x="67277" y="21719"/>
                </a:lnTo>
                <a:lnTo>
                  <a:pt x="67396" y="22767"/>
                </a:lnTo>
                <a:lnTo>
                  <a:pt x="67491" y="23315"/>
                </a:lnTo>
                <a:lnTo>
                  <a:pt x="68134" y="25077"/>
                </a:lnTo>
                <a:lnTo>
                  <a:pt x="70682" y="31769"/>
                </a:lnTo>
                <a:lnTo>
                  <a:pt x="71944" y="35413"/>
                </a:lnTo>
                <a:lnTo>
                  <a:pt x="72087" y="36175"/>
                </a:lnTo>
                <a:lnTo>
                  <a:pt x="72087" y="36508"/>
                </a:lnTo>
                <a:lnTo>
                  <a:pt x="71968" y="37151"/>
                </a:lnTo>
                <a:lnTo>
                  <a:pt x="71706" y="37699"/>
                </a:lnTo>
                <a:lnTo>
                  <a:pt x="71230" y="38151"/>
                </a:lnTo>
                <a:lnTo>
                  <a:pt x="70920" y="38318"/>
                </a:lnTo>
                <a:lnTo>
                  <a:pt x="70587" y="38461"/>
                </a:lnTo>
                <a:lnTo>
                  <a:pt x="69896" y="38604"/>
                </a:lnTo>
                <a:lnTo>
                  <a:pt x="69182" y="38580"/>
                </a:lnTo>
                <a:lnTo>
                  <a:pt x="68515" y="38366"/>
                </a:lnTo>
                <a:lnTo>
                  <a:pt x="68158" y="38199"/>
                </a:lnTo>
                <a:lnTo>
                  <a:pt x="67848" y="37961"/>
                </a:lnTo>
                <a:lnTo>
                  <a:pt x="67301" y="37437"/>
                </a:lnTo>
                <a:lnTo>
                  <a:pt x="67086" y="37127"/>
                </a:lnTo>
                <a:lnTo>
                  <a:pt x="66681" y="36508"/>
                </a:lnTo>
                <a:lnTo>
                  <a:pt x="65324" y="33912"/>
                </a:lnTo>
                <a:lnTo>
                  <a:pt x="64086" y="30864"/>
                </a:lnTo>
                <a:lnTo>
                  <a:pt x="63300" y="28387"/>
                </a:lnTo>
                <a:lnTo>
                  <a:pt x="62585" y="25554"/>
                </a:lnTo>
                <a:lnTo>
                  <a:pt x="62038" y="22386"/>
                </a:lnTo>
                <a:lnTo>
                  <a:pt x="61847" y="20624"/>
                </a:lnTo>
                <a:lnTo>
                  <a:pt x="61799" y="20052"/>
                </a:lnTo>
                <a:lnTo>
                  <a:pt x="61895" y="18981"/>
                </a:lnTo>
                <a:lnTo>
                  <a:pt x="62180" y="17981"/>
                </a:lnTo>
                <a:lnTo>
                  <a:pt x="62633" y="17052"/>
                </a:lnTo>
                <a:lnTo>
                  <a:pt x="63514" y="15790"/>
                </a:lnTo>
                <a:lnTo>
                  <a:pt x="65038" y="14266"/>
                </a:lnTo>
                <a:lnTo>
                  <a:pt x="65872" y="13575"/>
                </a:lnTo>
                <a:lnTo>
                  <a:pt x="66300" y="13242"/>
                </a:lnTo>
                <a:lnTo>
                  <a:pt x="66777" y="13003"/>
                </a:lnTo>
                <a:lnTo>
                  <a:pt x="66967" y="12908"/>
                </a:lnTo>
                <a:lnTo>
                  <a:pt x="67181" y="12694"/>
                </a:lnTo>
                <a:lnTo>
                  <a:pt x="67181" y="12479"/>
                </a:lnTo>
                <a:lnTo>
                  <a:pt x="67015" y="12241"/>
                </a:lnTo>
                <a:lnTo>
                  <a:pt x="66848" y="12122"/>
                </a:lnTo>
                <a:lnTo>
                  <a:pt x="65657" y="11313"/>
                </a:lnTo>
                <a:lnTo>
                  <a:pt x="63204" y="9788"/>
                </a:lnTo>
                <a:lnTo>
                  <a:pt x="61918" y="9122"/>
                </a:lnTo>
                <a:lnTo>
                  <a:pt x="61085" y="8741"/>
                </a:lnTo>
                <a:lnTo>
                  <a:pt x="59394" y="8121"/>
                </a:lnTo>
                <a:lnTo>
                  <a:pt x="57680" y="7740"/>
                </a:lnTo>
                <a:lnTo>
                  <a:pt x="55965" y="7526"/>
                </a:lnTo>
                <a:lnTo>
                  <a:pt x="54226" y="7455"/>
                </a:lnTo>
                <a:lnTo>
                  <a:pt x="52512" y="7550"/>
                </a:lnTo>
                <a:lnTo>
                  <a:pt x="49892" y="7907"/>
                </a:lnTo>
                <a:lnTo>
                  <a:pt x="48130" y="8288"/>
                </a:lnTo>
                <a:lnTo>
                  <a:pt x="47939" y="8312"/>
                </a:lnTo>
                <a:lnTo>
                  <a:pt x="47582" y="8479"/>
                </a:lnTo>
                <a:lnTo>
                  <a:pt x="47535" y="8669"/>
                </a:lnTo>
                <a:lnTo>
                  <a:pt x="47535" y="8860"/>
                </a:lnTo>
                <a:lnTo>
                  <a:pt x="47820" y="9122"/>
                </a:lnTo>
                <a:lnTo>
                  <a:pt x="47963" y="9241"/>
                </a:lnTo>
                <a:lnTo>
                  <a:pt x="48678" y="9860"/>
                </a:lnTo>
                <a:lnTo>
                  <a:pt x="49964" y="11170"/>
                </a:lnTo>
                <a:lnTo>
                  <a:pt x="51726" y="13289"/>
                </a:lnTo>
                <a:lnTo>
                  <a:pt x="52798" y="14813"/>
                </a:lnTo>
                <a:lnTo>
                  <a:pt x="53321" y="15623"/>
                </a:lnTo>
                <a:lnTo>
                  <a:pt x="53702" y="16504"/>
                </a:lnTo>
                <a:lnTo>
                  <a:pt x="53893" y="17004"/>
                </a:lnTo>
                <a:lnTo>
                  <a:pt x="54226" y="17433"/>
                </a:lnTo>
                <a:lnTo>
                  <a:pt x="54584" y="18076"/>
                </a:lnTo>
                <a:lnTo>
                  <a:pt x="54846" y="18766"/>
                </a:lnTo>
                <a:lnTo>
                  <a:pt x="55322" y="19957"/>
                </a:lnTo>
                <a:lnTo>
                  <a:pt x="55798" y="21124"/>
                </a:lnTo>
                <a:lnTo>
                  <a:pt x="56060" y="21743"/>
                </a:lnTo>
                <a:lnTo>
                  <a:pt x="56227" y="22386"/>
                </a:lnTo>
                <a:lnTo>
                  <a:pt x="56322" y="22934"/>
                </a:lnTo>
                <a:lnTo>
                  <a:pt x="56536" y="23458"/>
                </a:lnTo>
                <a:lnTo>
                  <a:pt x="56751" y="24077"/>
                </a:lnTo>
                <a:lnTo>
                  <a:pt x="57037" y="25363"/>
                </a:lnTo>
                <a:lnTo>
                  <a:pt x="57156" y="26649"/>
                </a:lnTo>
                <a:lnTo>
                  <a:pt x="57108" y="27983"/>
                </a:lnTo>
                <a:lnTo>
                  <a:pt x="57013" y="28626"/>
                </a:lnTo>
                <a:lnTo>
                  <a:pt x="56941" y="29007"/>
                </a:lnTo>
                <a:lnTo>
                  <a:pt x="56655" y="29721"/>
                </a:lnTo>
                <a:lnTo>
                  <a:pt x="56417" y="30031"/>
                </a:lnTo>
                <a:lnTo>
                  <a:pt x="56251" y="30221"/>
                </a:lnTo>
                <a:lnTo>
                  <a:pt x="55893" y="30507"/>
                </a:lnTo>
                <a:lnTo>
                  <a:pt x="55274" y="30745"/>
                </a:lnTo>
                <a:lnTo>
                  <a:pt x="54393" y="30674"/>
                </a:lnTo>
                <a:lnTo>
                  <a:pt x="53822" y="30316"/>
                </a:lnTo>
                <a:lnTo>
                  <a:pt x="53512" y="29983"/>
                </a:lnTo>
                <a:lnTo>
                  <a:pt x="53369" y="29769"/>
                </a:lnTo>
                <a:lnTo>
                  <a:pt x="53155" y="29364"/>
                </a:lnTo>
                <a:lnTo>
                  <a:pt x="52893" y="28507"/>
                </a:lnTo>
                <a:lnTo>
                  <a:pt x="52798" y="28054"/>
                </a:lnTo>
                <a:lnTo>
                  <a:pt x="52488" y="26077"/>
                </a:lnTo>
                <a:lnTo>
                  <a:pt x="52131" y="24101"/>
                </a:lnTo>
                <a:lnTo>
                  <a:pt x="52083" y="23648"/>
                </a:lnTo>
                <a:lnTo>
                  <a:pt x="51940" y="23220"/>
                </a:lnTo>
                <a:lnTo>
                  <a:pt x="51845" y="22934"/>
                </a:lnTo>
                <a:lnTo>
                  <a:pt x="51774" y="22648"/>
                </a:lnTo>
                <a:lnTo>
                  <a:pt x="51702" y="22124"/>
                </a:lnTo>
                <a:lnTo>
                  <a:pt x="51488" y="21648"/>
                </a:lnTo>
                <a:lnTo>
                  <a:pt x="50607" y="19529"/>
                </a:lnTo>
                <a:lnTo>
                  <a:pt x="49416" y="17052"/>
                </a:lnTo>
                <a:lnTo>
                  <a:pt x="48940" y="16290"/>
                </a:lnTo>
                <a:lnTo>
                  <a:pt x="47868" y="14885"/>
                </a:lnTo>
                <a:lnTo>
                  <a:pt x="46630" y="13670"/>
                </a:lnTo>
                <a:lnTo>
                  <a:pt x="45177" y="12694"/>
                </a:lnTo>
                <a:lnTo>
                  <a:pt x="44320" y="12337"/>
                </a:lnTo>
                <a:lnTo>
                  <a:pt x="43558" y="12051"/>
                </a:lnTo>
                <a:lnTo>
                  <a:pt x="42010" y="11789"/>
                </a:lnTo>
                <a:lnTo>
                  <a:pt x="40462" y="11765"/>
                </a:lnTo>
                <a:lnTo>
                  <a:pt x="38914" y="12003"/>
                </a:lnTo>
                <a:lnTo>
                  <a:pt x="38128" y="12194"/>
                </a:lnTo>
                <a:lnTo>
                  <a:pt x="37532" y="12337"/>
                </a:lnTo>
                <a:lnTo>
                  <a:pt x="36437" y="12765"/>
                </a:lnTo>
                <a:lnTo>
                  <a:pt x="35913" y="13099"/>
                </a:lnTo>
                <a:lnTo>
                  <a:pt x="35318" y="13456"/>
                </a:lnTo>
                <a:lnTo>
                  <a:pt x="34175" y="14266"/>
                </a:lnTo>
                <a:lnTo>
                  <a:pt x="33675" y="14718"/>
                </a:lnTo>
                <a:lnTo>
                  <a:pt x="33413" y="14980"/>
                </a:lnTo>
                <a:lnTo>
                  <a:pt x="33151" y="15385"/>
                </a:lnTo>
                <a:lnTo>
                  <a:pt x="33127" y="15718"/>
                </a:lnTo>
                <a:lnTo>
                  <a:pt x="33365" y="16147"/>
                </a:lnTo>
                <a:lnTo>
                  <a:pt x="33603" y="16409"/>
                </a:lnTo>
                <a:lnTo>
                  <a:pt x="38056" y="21243"/>
                </a:lnTo>
                <a:lnTo>
                  <a:pt x="42629" y="25982"/>
                </a:lnTo>
                <a:lnTo>
                  <a:pt x="45082" y="28602"/>
                </a:lnTo>
                <a:lnTo>
                  <a:pt x="48630" y="32650"/>
                </a:lnTo>
                <a:lnTo>
                  <a:pt x="50845" y="35508"/>
                </a:lnTo>
                <a:lnTo>
                  <a:pt x="51869" y="36984"/>
                </a:lnTo>
                <a:lnTo>
                  <a:pt x="52583" y="38056"/>
                </a:lnTo>
                <a:lnTo>
                  <a:pt x="53917" y="40295"/>
                </a:lnTo>
                <a:lnTo>
                  <a:pt x="54465" y="41462"/>
                </a:lnTo>
                <a:lnTo>
                  <a:pt x="54607" y="41747"/>
                </a:lnTo>
                <a:lnTo>
                  <a:pt x="54941" y="42152"/>
                </a:lnTo>
                <a:lnTo>
                  <a:pt x="55346" y="42390"/>
                </a:lnTo>
                <a:lnTo>
                  <a:pt x="55870" y="42462"/>
                </a:lnTo>
                <a:lnTo>
                  <a:pt x="56179" y="42414"/>
                </a:lnTo>
                <a:lnTo>
                  <a:pt x="57275" y="42224"/>
                </a:lnTo>
                <a:lnTo>
                  <a:pt x="59466" y="42057"/>
                </a:lnTo>
                <a:lnTo>
                  <a:pt x="61633" y="42128"/>
                </a:lnTo>
                <a:lnTo>
                  <a:pt x="63776" y="42462"/>
                </a:lnTo>
                <a:lnTo>
                  <a:pt x="64848" y="42748"/>
                </a:lnTo>
                <a:lnTo>
                  <a:pt x="65943" y="43224"/>
                </a:lnTo>
                <a:lnTo>
                  <a:pt x="67944" y="44272"/>
                </a:lnTo>
                <a:lnTo>
                  <a:pt x="69730" y="45343"/>
                </a:lnTo>
                <a:lnTo>
                  <a:pt x="71349" y="46486"/>
                </a:lnTo>
                <a:lnTo>
                  <a:pt x="72778" y="47653"/>
                </a:lnTo>
                <a:lnTo>
                  <a:pt x="74016" y="48820"/>
                </a:lnTo>
                <a:lnTo>
                  <a:pt x="75636" y="50559"/>
                </a:lnTo>
                <a:lnTo>
                  <a:pt x="77231" y="52726"/>
                </a:lnTo>
                <a:lnTo>
                  <a:pt x="78350" y="54607"/>
                </a:lnTo>
                <a:lnTo>
                  <a:pt x="79303" y="56655"/>
                </a:lnTo>
                <a:lnTo>
                  <a:pt x="79470" y="57060"/>
                </a:lnTo>
                <a:lnTo>
                  <a:pt x="79732" y="57751"/>
                </a:lnTo>
                <a:lnTo>
                  <a:pt x="80089" y="59132"/>
                </a:lnTo>
                <a:lnTo>
                  <a:pt x="80232" y="60537"/>
                </a:lnTo>
                <a:lnTo>
                  <a:pt x="80184" y="61966"/>
                </a:lnTo>
                <a:lnTo>
                  <a:pt x="80065" y="62680"/>
                </a:lnTo>
                <a:lnTo>
                  <a:pt x="79922" y="63228"/>
                </a:lnTo>
                <a:lnTo>
                  <a:pt x="79541" y="63776"/>
                </a:lnTo>
                <a:lnTo>
                  <a:pt x="79232" y="64014"/>
                </a:lnTo>
                <a:lnTo>
                  <a:pt x="78874" y="64133"/>
                </a:lnTo>
                <a:lnTo>
                  <a:pt x="78470" y="64133"/>
                </a:lnTo>
                <a:lnTo>
                  <a:pt x="77827" y="63919"/>
                </a:lnTo>
                <a:lnTo>
                  <a:pt x="77374" y="63585"/>
                </a:lnTo>
                <a:lnTo>
                  <a:pt x="76874" y="63133"/>
                </a:lnTo>
                <a:lnTo>
                  <a:pt x="76064" y="62156"/>
                </a:lnTo>
                <a:lnTo>
                  <a:pt x="75064" y="60513"/>
                </a:lnTo>
                <a:lnTo>
                  <a:pt x="74469" y="59346"/>
                </a:lnTo>
                <a:lnTo>
                  <a:pt x="74254" y="58775"/>
                </a:lnTo>
                <a:lnTo>
                  <a:pt x="73921" y="58275"/>
                </a:lnTo>
                <a:lnTo>
                  <a:pt x="73016" y="56512"/>
                </a:lnTo>
                <a:lnTo>
                  <a:pt x="71468" y="53964"/>
                </a:lnTo>
                <a:lnTo>
                  <a:pt x="70230" y="52416"/>
                </a:lnTo>
                <a:lnTo>
                  <a:pt x="69492" y="51702"/>
                </a:lnTo>
                <a:lnTo>
                  <a:pt x="68872" y="51130"/>
                </a:lnTo>
                <a:lnTo>
                  <a:pt x="67586" y="50130"/>
                </a:lnTo>
                <a:lnTo>
                  <a:pt x="66253" y="49273"/>
                </a:lnTo>
                <a:lnTo>
                  <a:pt x="64848" y="48558"/>
                </a:lnTo>
                <a:lnTo>
                  <a:pt x="63371" y="47963"/>
                </a:lnTo>
                <a:lnTo>
                  <a:pt x="61871" y="47534"/>
                </a:lnTo>
                <a:lnTo>
                  <a:pt x="60299" y="47225"/>
                </a:lnTo>
                <a:lnTo>
                  <a:pt x="58656" y="47082"/>
                </a:lnTo>
                <a:lnTo>
                  <a:pt x="57822" y="47058"/>
                </a:lnTo>
                <a:lnTo>
                  <a:pt x="57537" y="47058"/>
                </a:lnTo>
                <a:lnTo>
                  <a:pt x="57156" y="47129"/>
                </a:lnTo>
                <a:lnTo>
                  <a:pt x="57013" y="47320"/>
                </a:lnTo>
                <a:lnTo>
                  <a:pt x="57037" y="47701"/>
                </a:lnTo>
                <a:lnTo>
                  <a:pt x="57132" y="48011"/>
                </a:lnTo>
                <a:lnTo>
                  <a:pt x="57703" y="50249"/>
                </a:lnTo>
                <a:lnTo>
                  <a:pt x="58656" y="54750"/>
                </a:lnTo>
                <a:lnTo>
                  <a:pt x="59347" y="59299"/>
                </a:lnTo>
                <a:lnTo>
                  <a:pt x="59751" y="63895"/>
                </a:lnTo>
                <a:lnTo>
                  <a:pt x="59823" y="66205"/>
                </a:lnTo>
                <a:lnTo>
                  <a:pt x="59847" y="67514"/>
                </a:lnTo>
                <a:lnTo>
                  <a:pt x="59775" y="70134"/>
                </a:lnTo>
                <a:lnTo>
                  <a:pt x="59513" y="72730"/>
                </a:lnTo>
                <a:lnTo>
                  <a:pt x="59013" y="75302"/>
                </a:lnTo>
                <a:lnTo>
                  <a:pt x="58656" y="76564"/>
                </a:lnTo>
                <a:lnTo>
                  <a:pt x="58323" y="77517"/>
                </a:lnTo>
                <a:lnTo>
                  <a:pt x="57632" y="78802"/>
                </a:lnTo>
                <a:lnTo>
                  <a:pt x="56989" y="79541"/>
                </a:lnTo>
                <a:lnTo>
                  <a:pt x="56632" y="79898"/>
                </a:lnTo>
                <a:lnTo>
                  <a:pt x="56203" y="80208"/>
                </a:lnTo>
                <a:lnTo>
                  <a:pt x="55274" y="80565"/>
                </a:lnTo>
                <a:lnTo>
                  <a:pt x="54322" y="80589"/>
                </a:lnTo>
                <a:lnTo>
                  <a:pt x="53441" y="80255"/>
                </a:lnTo>
                <a:lnTo>
                  <a:pt x="53036" y="79969"/>
                </a:lnTo>
                <a:lnTo>
                  <a:pt x="52702" y="79350"/>
                </a:lnTo>
                <a:lnTo>
                  <a:pt x="52464" y="78683"/>
                </a:lnTo>
                <a:lnTo>
                  <a:pt x="52345" y="78136"/>
                </a:lnTo>
                <a:lnTo>
                  <a:pt x="52345" y="77040"/>
                </a:lnTo>
                <a:lnTo>
                  <a:pt x="52393" y="76492"/>
                </a:lnTo>
                <a:lnTo>
                  <a:pt x="52678" y="73516"/>
                </a:lnTo>
                <a:lnTo>
                  <a:pt x="53131" y="69039"/>
                </a:lnTo>
                <a:lnTo>
                  <a:pt x="53321" y="66062"/>
                </a:lnTo>
                <a:lnTo>
                  <a:pt x="53345" y="64561"/>
                </a:lnTo>
                <a:lnTo>
                  <a:pt x="53345" y="62704"/>
                </a:lnTo>
                <a:lnTo>
                  <a:pt x="53107" y="59013"/>
                </a:lnTo>
                <a:lnTo>
                  <a:pt x="52583" y="55393"/>
                </a:lnTo>
                <a:lnTo>
                  <a:pt x="51774" y="51797"/>
                </a:lnTo>
                <a:lnTo>
                  <a:pt x="51226" y="50011"/>
                </a:lnTo>
                <a:lnTo>
                  <a:pt x="51154" y="49844"/>
                </a:lnTo>
                <a:lnTo>
                  <a:pt x="51131" y="49654"/>
                </a:lnTo>
                <a:lnTo>
                  <a:pt x="51059" y="49249"/>
                </a:lnTo>
                <a:lnTo>
                  <a:pt x="50773" y="48534"/>
                </a:lnTo>
                <a:lnTo>
                  <a:pt x="50630" y="48177"/>
                </a:lnTo>
                <a:lnTo>
                  <a:pt x="50107" y="46796"/>
                </a:lnTo>
                <a:lnTo>
                  <a:pt x="49654" y="45653"/>
                </a:lnTo>
                <a:lnTo>
                  <a:pt x="49487" y="45319"/>
                </a:lnTo>
                <a:lnTo>
                  <a:pt x="49321" y="44938"/>
                </a:lnTo>
                <a:lnTo>
                  <a:pt x="49154" y="44510"/>
                </a:lnTo>
                <a:lnTo>
                  <a:pt x="48797" y="43652"/>
                </a:lnTo>
                <a:lnTo>
                  <a:pt x="48511" y="43271"/>
                </a:lnTo>
                <a:lnTo>
                  <a:pt x="47749" y="41771"/>
                </a:lnTo>
                <a:lnTo>
                  <a:pt x="46106" y="38866"/>
                </a:lnTo>
                <a:lnTo>
                  <a:pt x="45177" y="37461"/>
                </a:lnTo>
                <a:lnTo>
                  <a:pt x="44939" y="37080"/>
                </a:lnTo>
                <a:lnTo>
                  <a:pt x="44558" y="36532"/>
                </a:lnTo>
                <a:lnTo>
                  <a:pt x="44224" y="36222"/>
                </a:lnTo>
                <a:lnTo>
                  <a:pt x="44034" y="36127"/>
                </a:lnTo>
                <a:lnTo>
                  <a:pt x="43891" y="36127"/>
                </a:lnTo>
                <a:lnTo>
                  <a:pt x="43748" y="36151"/>
                </a:lnTo>
                <a:lnTo>
                  <a:pt x="43200" y="36365"/>
                </a:lnTo>
                <a:lnTo>
                  <a:pt x="42343" y="36961"/>
                </a:lnTo>
                <a:lnTo>
                  <a:pt x="41367" y="38199"/>
                </a:lnTo>
                <a:lnTo>
                  <a:pt x="40866" y="39152"/>
                </a:lnTo>
                <a:lnTo>
                  <a:pt x="40509" y="39914"/>
                </a:lnTo>
                <a:lnTo>
                  <a:pt x="40223" y="40723"/>
                </a:lnTo>
                <a:lnTo>
                  <a:pt x="40104" y="40938"/>
                </a:lnTo>
                <a:lnTo>
                  <a:pt x="39962" y="41366"/>
                </a:lnTo>
                <a:lnTo>
                  <a:pt x="39962" y="41604"/>
                </a:lnTo>
                <a:lnTo>
                  <a:pt x="39771" y="42557"/>
                </a:lnTo>
                <a:lnTo>
                  <a:pt x="39485" y="44462"/>
                </a:lnTo>
                <a:lnTo>
                  <a:pt x="39271" y="47344"/>
                </a:lnTo>
                <a:lnTo>
                  <a:pt x="39247" y="51154"/>
                </a:lnTo>
                <a:lnTo>
                  <a:pt x="39438" y="54988"/>
                </a:lnTo>
                <a:lnTo>
                  <a:pt x="39557" y="56917"/>
                </a:lnTo>
                <a:lnTo>
                  <a:pt x="39842" y="61823"/>
                </a:lnTo>
                <a:lnTo>
                  <a:pt x="40128" y="69205"/>
                </a:lnTo>
                <a:lnTo>
                  <a:pt x="40176" y="74135"/>
                </a:lnTo>
                <a:lnTo>
                  <a:pt x="40152" y="76588"/>
                </a:lnTo>
                <a:lnTo>
                  <a:pt x="40057" y="79517"/>
                </a:lnTo>
                <a:lnTo>
                  <a:pt x="39723" y="83899"/>
                </a:lnTo>
                <a:lnTo>
                  <a:pt x="39295" y="86804"/>
                </a:lnTo>
                <a:lnTo>
                  <a:pt x="39009" y="88233"/>
                </a:lnTo>
                <a:lnTo>
                  <a:pt x="38699" y="89471"/>
                </a:lnTo>
                <a:lnTo>
                  <a:pt x="38104" y="91281"/>
                </a:lnTo>
                <a:lnTo>
                  <a:pt x="37580" y="92424"/>
                </a:lnTo>
                <a:lnTo>
                  <a:pt x="37247" y="92996"/>
                </a:lnTo>
                <a:lnTo>
                  <a:pt x="37009" y="93353"/>
                </a:lnTo>
                <a:lnTo>
                  <a:pt x="36485" y="93972"/>
                </a:lnTo>
                <a:lnTo>
                  <a:pt x="35889" y="94496"/>
                </a:lnTo>
                <a:lnTo>
                  <a:pt x="35222" y="94901"/>
                </a:lnTo>
                <a:lnTo>
                  <a:pt x="34532" y="95163"/>
                </a:lnTo>
                <a:lnTo>
                  <a:pt x="33794" y="95306"/>
                </a:lnTo>
                <a:lnTo>
                  <a:pt x="33032" y="95330"/>
                </a:lnTo>
                <a:lnTo>
                  <a:pt x="32222" y="95211"/>
                </a:lnTo>
                <a:lnTo>
                  <a:pt x="31817" y="95092"/>
                </a:lnTo>
                <a:lnTo>
                  <a:pt x="31293" y="94901"/>
                </a:lnTo>
                <a:lnTo>
                  <a:pt x="30531" y="94401"/>
                </a:lnTo>
                <a:lnTo>
                  <a:pt x="30102" y="93710"/>
                </a:lnTo>
                <a:lnTo>
                  <a:pt x="30031" y="92805"/>
                </a:lnTo>
                <a:lnTo>
                  <a:pt x="30126" y="92258"/>
                </a:lnTo>
                <a:lnTo>
                  <a:pt x="30221" y="91757"/>
                </a:lnTo>
                <a:lnTo>
                  <a:pt x="30579" y="90829"/>
                </a:lnTo>
                <a:lnTo>
                  <a:pt x="30817" y="90376"/>
                </a:lnTo>
                <a:lnTo>
                  <a:pt x="31365" y="89305"/>
                </a:lnTo>
                <a:lnTo>
                  <a:pt x="32389" y="87114"/>
                </a:lnTo>
                <a:lnTo>
                  <a:pt x="33293" y="84899"/>
                </a:lnTo>
                <a:lnTo>
                  <a:pt x="34056" y="82660"/>
                </a:lnTo>
                <a:lnTo>
                  <a:pt x="34675" y="80398"/>
                </a:lnTo>
                <a:lnTo>
                  <a:pt x="35151" y="78064"/>
                </a:lnTo>
                <a:lnTo>
                  <a:pt x="35484" y="75707"/>
                </a:lnTo>
                <a:lnTo>
                  <a:pt x="35651" y="73301"/>
                </a:lnTo>
                <a:lnTo>
                  <a:pt x="35651" y="72087"/>
                </a:lnTo>
                <a:lnTo>
                  <a:pt x="35651" y="71182"/>
                </a:lnTo>
                <a:lnTo>
                  <a:pt x="35580" y="70301"/>
                </a:lnTo>
                <a:lnTo>
                  <a:pt x="35342" y="70301"/>
                </a:lnTo>
                <a:lnTo>
                  <a:pt x="34270" y="70706"/>
                </a:lnTo>
                <a:lnTo>
                  <a:pt x="32341" y="71682"/>
                </a:lnTo>
                <a:lnTo>
                  <a:pt x="31793" y="72039"/>
                </a:lnTo>
                <a:lnTo>
                  <a:pt x="29793" y="73087"/>
                </a:lnTo>
                <a:lnTo>
                  <a:pt x="26911" y="74849"/>
                </a:lnTo>
                <a:lnTo>
                  <a:pt x="25077" y="76135"/>
                </a:lnTo>
                <a:lnTo>
                  <a:pt x="24173" y="76826"/>
                </a:lnTo>
                <a:lnTo>
                  <a:pt x="23268" y="77564"/>
                </a:lnTo>
                <a:lnTo>
                  <a:pt x="21577" y="79112"/>
                </a:lnTo>
                <a:lnTo>
                  <a:pt x="20076" y="80827"/>
                </a:lnTo>
                <a:lnTo>
                  <a:pt x="19171" y="82279"/>
                </a:lnTo>
                <a:lnTo>
                  <a:pt x="18648" y="83327"/>
                </a:lnTo>
                <a:lnTo>
                  <a:pt x="18433" y="83875"/>
                </a:lnTo>
                <a:lnTo>
                  <a:pt x="18243" y="84351"/>
                </a:lnTo>
                <a:lnTo>
                  <a:pt x="18005" y="85328"/>
                </a:lnTo>
                <a:lnTo>
                  <a:pt x="17933" y="85828"/>
                </a:lnTo>
                <a:lnTo>
                  <a:pt x="17766" y="87280"/>
                </a:lnTo>
                <a:lnTo>
                  <a:pt x="17243" y="89400"/>
                </a:lnTo>
                <a:lnTo>
                  <a:pt x="16647" y="90733"/>
                </a:lnTo>
                <a:lnTo>
                  <a:pt x="16242" y="91376"/>
                </a:lnTo>
                <a:lnTo>
                  <a:pt x="15814" y="91948"/>
                </a:lnTo>
                <a:lnTo>
                  <a:pt x="14766" y="92901"/>
                </a:lnTo>
                <a:lnTo>
                  <a:pt x="14123" y="93258"/>
                </a:lnTo>
                <a:lnTo>
                  <a:pt x="13837" y="93401"/>
                </a:lnTo>
                <a:lnTo>
                  <a:pt x="13266" y="93544"/>
                </a:lnTo>
                <a:lnTo>
                  <a:pt x="12718" y="93544"/>
                </a:lnTo>
                <a:lnTo>
                  <a:pt x="12194" y="93448"/>
                </a:lnTo>
                <a:lnTo>
                  <a:pt x="11718" y="93210"/>
                </a:lnTo>
                <a:lnTo>
                  <a:pt x="11313" y="92853"/>
                </a:lnTo>
                <a:lnTo>
                  <a:pt x="11003" y="92424"/>
                </a:lnTo>
                <a:lnTo>
                  <a:pt x="10765" y="91877"/>
                </a:lnTo>
                <a:lnTo>
                  <a:pt x="10694" y="91567"/>
                </a:lnTo>
                <a:lnTo>
                  <a:pt x="10574" y="90686"/>
                </a:lnTo>
                <a:lnTo>
                  <a:pt x="10622" y="88900"/>
                </a:lnTo>
                <a:lnTo>
                  <a:pt x="10789" y="88042"/>
                </a:lnTo>
                <a:lnTo>
                  <a:pt x="11051" y="86685"/>
                </a:lnTo>
                <a:lnTo>
                  <a:pt x="11860" y="84089"/>
                </a:lnTo>
                <a:lnTo>
                  <a:pt x="12980" y="81636"/>
                </a:lnTo>
                <a:lnTo>
                  <a:pt x="14361" y="79326"/>
                </a:lnTo>
                <a:lnTo>
                  <a:pt x="15194" y="78231"/>
                </a:lnTo>
                <a:lnTo>
                  <a:pt x="15837" y="77397"/>
                </a:lnTo>
                <a:lnTo>
                  <a:pt x="17243" y="75802"/>
                </a:lnTo>
                <a:lnTo>
                  <a:pt x="18743" y="74349"/>
                </a:lnTo>
                <a:lnTo>
                  <a:pt x="20315" y="72992"/>
                </a:lnTo>
                <a:lnTo>
                  <a:pt x="21982" y="71730"/>
                </a:lnTo>
                <a:lnTo>
                  <a:pt x="23696" y="70539"/>
                </a:lnTo>
                <a:lnTo>
                  <a:pt x="26411" y="68943"/>
                </a:lnTo>
                <a:lnTo>
                  <a:pt x="28316" y="67991"/>
                </a:lnTo>
                <a:lnTo>
                  <a:pt x="30102" y="67205"/>
                </a:lnTo>
                <a:lnTo>
                  <a:pt x="31626" y="66490"/>
                </a:lnTo>
                <a:lnTo>
                  <a:pt x="31769" y="66395"/>
                </a:lnTo>
                <a:lnTo>
                  <a:pt x="31912" y="66348"/>
                </a:lnTo>
                <a:lnTo>
                  <a:pt x="32674" y="66014"/>
                </a:lnTo>
                <a:lnTo>
                  <a:pt x="33460" y="65705"/>
                </a:lnTo>
                <a:lnTo>
                  <a:pt x="34294" y="65371"/>
                </a:lnTo>
                <a:lnTo>
                  <a:pt x="35199" y="64966"/>
                </a:lnTo>
                <a:lnTo>
                  <a:pt x="35484" y="64466"/>
                </a:lnTo>
                <a:lnTo>
                  <a:pt x="35484" y="63561"/>
                </a:lnTo>
                <a:lnTo>
                  <a:pt x="35437" y="62775"/>
                </a:lnTo>
                <a:lnTo>
                  <a:pt x="35365" y="59060"/>
                </a:lnTo>
                <a:lnTo>
                  <a:pt x="35318" y="51630"/>
                </a:lnTo>
                <a:lnTo>
                  <a:pt x="35413" y="47891"/>
                </a:lnTo>
                <a:lnTo>
                  <a:pt x="35461" y="46320"/>
                </a:lnTo>
                <a:lnTo>
                  <a:pt x="35651" y="43200"/>
                </a:lnTo>
                <a:lnTo>
                  <a:pt x="36008" y="40080"/>
                </a:lnTo>
                <a:lnTo>
                  <a:pt x="36628" y="36984"/>
                </a:lnTo>
                <a:lnTo>
                  <a:pt x="37080" y="35460"/>
                </a:lnTo>
                <a:lnTo>
                  <a:pt x="37223" y="34984"/>
                </a:lnTo>
                <a:lnTo>
                  <a:pt x="37604" y="34079"/>
                </a:lnTo>
                <a:lnTo>
                  <a:pt x="38104" y="33246"/>
                </a:lnTo>
                <a:lnTo>
                  <a:pt x="38723" y="32507"/>
                </a:lnTo>
                <a:lnTo>
                  <a:pt x="39128" y="32198"/>
                </a:lnTo>
                <a:lnTo>
                  <a:pt x="39319" y="32031"/>
                </a:lnTo>
                <a:lnTo>
                  <a:pt x="39485" y="31769"/>
                </a:lnTo>
                <a:lnTo>
                  <a:pt x="39390" y="31436"/>
                </a:lnTo>
                <a:lnTo>
                  <a:pt x="39104" y="31174"/>
                </a:lnTo>
                <a:lnTo>
                  <a:pt x="37390" y="29816"/>
                </a:lnTo>
                <a:lnTo>
                  <a:pt x="34175" y="26863"/>
                </a:lnTo>
                <a:lnTo>
                  <a:pt x="32627" y="25315"/>
                </a:lnTo>
                <a:lnTo>
                  <a:pt x="31460" y="24101"/>
                </a:lnTo>
                <a:lnTo>
                  <a:pt x="29174" y="21577"/>
                </a:lnTo>
                <a:lnTo>
                  <a:pt x="27030" y="18981"/>
                </a:lnTo>
                <a:lnTo>
                  <a:pt x="24982" y="16290"/>
                </a:lnTo>
                <a:lnTo>
                  <a:pt x="23982" y="14909"/>
                </a:lnTo>
                <a:lnTo>
                  <a:pt x="23768" y="14599"/>
                </a:lnTo>
                <a:lnTo>
                  <a:pt x="23458" y="14266"/>
                </a:lnTo>
                <a:lnTo>
                  <a:pt x="23196" y="14289"/>
                </a:lnTo>
                <a:lnTo>
                  <a:pt x="22934" y="14647"/>
                </a:lnTo>
                <a:lnTo>
                  <a:pt x="22744" y="14980"/>
                </a:lnTo>
                <a:lnTo>
                  <a:pt x="22029" y="16266"/>
                </a:lnTo>
                <a:lnTo>
                  <a:pt x="20839" y="18909"/>
                </a:lnTo>
                <a:lnTo>
                  <a:pt x="19862" y="21624"/>
                </a:lnTo>
                <a:lnTo>
                  <a:pt x="19076" y="24410"/>
                </a:lnTo>
                <a:lnTo>
                  <a:pt x="18719" y="25839"/>
                </a:lnTo>
                <a:lnTo>
                  <a:pt x="18624" y="26173"/>
                </a:lnTo>
                <a:lnTo>
                  <a:pt x="18671" y="26601"/>
                </a:lnTo>
                <a:lnTo>
                  <a:pt x="18933" y="26792"/>
                </a:lnTo>
                <a:lnTo>
                  <a:pt x="19171" y="26840"/>
                </a:lnTo>
                <a:lnTo>
                  <a:pt x="20148" y="27030"/>
                </a:lnTo>
                <a:lnTo>
                  <a:pt x="21982" y="27697"/>
                </a:lnTo>
                <a:lnTo>
                  <a:pt x="23649" y="28649"/>
                </a:lnTo>
                <a:lnTo>
                  <a:pt x="25197" y="29816"/>
                </a:lnTo>
                <a:lnTo>
                  <a:pt x="25935" y="30459"/>
                </a:lnTo>
                <a:lnTo>
                  <a:pt x="27221" y="31602"/>
                </a:lnTo>
                <a:lnTo>
                  <a:pt x="28983" y="33508"/>
                </a:lnTo>
                <a:lnTo>
                  <a:pt x="30079" y="34841"/>
                </a:lnTo>
                <a:lnTo>
                  <a:pt x="30579" y="35556"/>
                </a:lnTo>
                <a:lnTo>
                  <a:pt x="31174" y="36484"/>
                </a:lnTo>
                <a:lnTo>
                  <a:pt x="32127" y="38485"/>
                </a:lnTo>
                <a:lnTo>
                  <a:pt x="32508" y="39509"/>
                </a:lnTo>
                <a:lnTo>
                  <a:pt x="32674" y="40128"/>
                </a:lnTo>
                <a:lnTo>
                  <a:pt x="32770" y="41366"/>
                </a:lnTo>
                <a:lnTo>
                  <a:pt x="32722" y="41985"/>
                </a:lnTo>
                <a:lnTo>
                  <a:pt x="32698" y="42414"/>
                </a:lnTo>
                <a:lnTo>
                  <a:pt x="32460" y="42962"/>
                </a:lnTo>
                <a:lnTo>
                  <a:pt x="32174" y="43224"/>
                </a:lnTo>
                <a:lnTo>
                  <a:pt x="31984" y="43319"/>
                </a:lnTo>
                <a:lnTo>
                  <a:pt x="31746" y="43414"/>
                </a:lnTo>
                <a:lnTo>
                  <a:pt x="31293" y="43462"/>
                </a:lnTo>
                <a:lnTo>
                  <a:pt x="30864" y="43343"/>
                </a:lnTo>
                <a:lnTo>
                  <a:pt x="30460" y="43129"/>
                </a:lnTo>
                <a:lnTo>
                  <a:pt x="30293" y="42986"/>
                </a:lnTo>
                <a:lnTo>
                  <a:pt x="29793" y="42486"/>
                </a:lnTo>
                <a:lnTo>
                  <a:pt x="29031" y="41319"/>
                </a:lnTo>
                <a:lnTo>
                  <a:pt x="28721" y="40700"/>
                </a:lnTo>
                <a:lnTo>
                  <a:pt x="28388" y="39866"/>
                </a:lnTo>
                <a:lnTo>
                  <a:pt x="27816" y="38175"/>
                </a:lnTo>
                <a:lnTo>
                  <a:pt x="27459" y="37365"/>
                </a:lnTo>
                <a:lnTo>
                  <a:pt x="27173" y="36770"/>
                </a:lnTo>
                <a:lnTo>
                  <a:pt x="26506" y="35675"/>
                </a:lnTo>
                <a:lnTo>
                  <a:pt x="25744" y="34698"/>
                </a:lnTo>
                <a:lnTo>
                  <a:pt x="24887" y="33841"/>
                </a:lnTo>
                <a:lnTo>
                  <a:pt x="23934" y="33079"/>
                </a:lnTo>
                <a:lnTo>
                  <a:pt x="22910" y="32436"/>
                </a:lnTo>
                <a:lnTo>
                  <a:pt x="21815" y="31864"/>
                </a:lnTo>
                <a:lnTo>
                  <a:pt x="20624" y="31412"/>
                </a:lnTo>
                <a:lnTo>
                  <a:pt x="20005" y="31221"/>
                </a:lnTo>
                <a:lnTo>
                  <a:pt x="19171" y="30959"/>
                </a:lnTo>
                <a:lnTo>
                  <a:pt x="18409" y="30793"/>
                </a:lnTo>
                <a:lnTo>
                  <a:pt x="18100" y="30793"/>
                </a:lnTo>
                <a:lnTo>
                  <a:pt x="17909" y="30936"/>
                </a:lnTo>
                <a:lnTo>
                  <a:pt x="17790" y="31221"/>
                </a:lnTo>
                <a:lnTo>
                  <a:pt x="17671" y="31960"/>
                </a:lnTo>
                <a:lnTo>
                  <a:pt x="17576" y="32769"/>
                </a:lnTo>
                <a:lnTo>
                  <a:pt x="17266" y="35341"/>
                </a:lnTo>
                <a:lnTo>
                  <a:pt x="17004" y="39223"/>
                </a:lnTo>
                <a:lnTo>
                  <a:pt x="17004" y="41819"/>
                </a:lnTo>
                <a:lnTo>
                  <a:pt x="17052" y="43105"/>
                </a:lnTo>
                <a:lnTo>
                  <a:pt x="17123" y="43914"/>
                </a:lnTo>
                <a:lnTo>
                  <a:pt x="17385" y="45462"/>
                </a:lnTo>
                <a:lnTo>
                  <a:pt x="17766" y="46939"/>
                </a:lnTo>
                <a:lnTo>
                  <a:pt x="18243" y="48392"/>
                </a:lnTo>
                <a:lnTo>
                  <a:pt x="19171" y="50487"/>
                </a:lnTo>
                <a:lnTo>
                  <a:pt x="20672" y="53202"/>
                </a:lnTo>
                <a:lnTo>
                  <a:pt x="21529" y="54512"/>
                </a:lnTo>
                <a:lnTo>
                  <a:pt x="22172" y="55488"/>
                </a:lnTo>
                <a:lnTo>
                  <a:pt x="23125" y="56965"/>
                </a:lnTo>
                <a:lnTo>
                  <a:pt x="23672" y="58013"/>
                </a:lnTo>
                <a:lnTo>
                  <a:pt x="23887" y="58560"/>
                </a:lnTo>
                <a:lnTo>
                  <a:pt x="24196" y="59299"/>
                </a:lnTo>
                <a:lnTo>
                  <a:pt x="24482" y="60037"/>
                </a:lnTo>
                <a:lnTo>
                  <a:pt x="24554" y="60299"/>
                </a:lnTo>
                <a:lnTo>
                  <a:pt x="24625" y="60823"/>
                </a:lnTo>
                <a:lnTo>
                  <a:pt x="24530" y="61323"/>
                </a:lnTo>
                <a:lnTo>
                  <a:pt x="24244" y="61751"/>
                </a:lnTo>
                <a:lnTo>
                  <a:pt x="24030" y="61966"/>
                </a:lnTo>
                <a:lnTo>
                  <a:pt x="23601" y="62180"/>
                </a:lnTo>
                <a:lnTo>
                  <a:pt x="23172" y="62323"/>
                </a:lnTo>
                <a:lnTo>
                  <a:pt x="22863" y="62394"/>
                </a:lnTo>
                <a:lnTo>
                  <a:pt x="22267" y="62347"/>
                </a:lnTo>
                <a:lnTo>
                  <a:pt x="21982" y="62299"/>
                </a:lnTo>
                <a:lnTo>
                  <a:pt x="21482" y="62132"/>
                </a:lnTo>
                <a:lnTo>
                  <a:pt x="21005" y="61942"/>
                </a:lnTo>
                <a:lnTo>
                  <a:pt x="20148" y="61466"/>
                </a:lnTo>
                <a:lnTo>
                  <a:pt x="18719" y="60275"/>
                </a:lnTo>
                <a:lnTo>
                  <a:pt x="17504" y="58870"/>
                </a:lnTo>
                <a:lnTo>
                  <a:pt x="16504" y="57274"/>
                </a:lnTo>
                <a:lnTo>
                  <a:pt x="16076" y="56441"/>
                </a:lnTo>
                <a:lnTo>
                  <a:pt x="15718" y="55441"/>
                </a:lnTo>
                <a:lnTo>
                  <a:pt x="13718" y="50582"/>
                </a:lnTo>
                <a:lnTo>
                  <a:pt x="13313" y="49535"/>
                </a:lnTo>
                <a:lnTo>
                  <a:pt x="12908" y="48034"/>
                </a:lnTo>
                <a:lnTo>
                  <a:pt x="12194" y="44915"/>
                </a:lnTo>
                <a:lnTo>
                  <a:pt x="11908" y="43248"/>
                </a:lnTo>
                <a:lnTo>
                  <a:pt x="11003" y="44034"/>
                </a:lnTo>
                <a:lnTo>
                  <a:pt x="9503" y="45677"/>
                </a:lnTo>
                <a:lnTo>
                  <a:pt x="8884" y="46558"/>
                </a:lnTo>
                <a:lnTo>
                  <a:pt x="8217" y="47677"/>
                </a:lnTo>
                <a:lnTo>
                  <a:pt x="7193" y="49987"/>
                </a:lnTo>
                <a:lnTo>
                  <a:pt x="6574" y="52416"/>
                </a:lnTo>
                <a:lnTo>
                  <a:pt x="6335" y="54917"/>
                </a:lnTo>
                <a:lnTo>
                  <a:pt x="6359" y="56226"/>
                </a:lnTo>
                <a:lnTo>
                  <a:pt x="6526" y="58679"/>
                </a:lnTo>
                <a:lnTo>
                  <a:pt x="7169" y="63514"/>
                </a:lnTo>
                <a:lnTo>
                  <a:pt x="7526" y="65943"/>
                </a:lnTo>
                <a:lnTo>
                  <a:pt x="7621" y="66562"/>
                </a:lnTo>
                <a:lnTo>
                  <a:pt x="7669" y="67800"/>
                </a:lnTo>
                <a:lnTo>
                  <a:pt x="7645" y="68419"/>
                </a:lnTo>
                <a:lnTo>
                  <a:pt x="7598" y="68967"/>
                </a:lnTo>
                <a:lnTo>
                  <a:pt x="7312" y="69848"/>
                </a:lnTo>
                <a:lnTo>
                  <a:pt x="6764" y="70515"/>
                </a:lnTo>
                <a:lnTo>
                  <a:pt x="5954" y="70991"/>
                </a:lnTo>
                <a:lnTo>
                  <a:pt x="5431" y="71182"/>
                </a:lnTo>
                <a:lnTo>
                  <a:pt x="4930" y="71301"/>
                </a:lnTo>
                <a:lnTo>
                  <a:pt x="3978" y="71325"/>
                </a:lnTo>
                <a:lnTo>
                  <a:pt x="3097" y="71063"/>
                </a:lnTo>
                <a:lnTo>
                  <a:pt x="2335" y="70491"/>
                </a:lnTo>
                <a:lnTo>
                  <a:pt x="2001" y="70110"/>
                </a:lnTo>
                <a:lnTo>
                  <a:pt x="1739" y="69729"/>
                </a:lnTo>
                <a:lnTo>
                  <a:pt x="1525" y="69277"/>
                </a:lnTo>
                <a:lnTo>
                  <a:pt x="1168" y="68396"/>
                </a:lnTo>
                <a:lnTo>
                  <a:pt x="811" y="67538"/>
                </a:lnTo>
                <a:lnTo>
                  <a:pt x="572" y="66610"/>
                </a:lnTo>
                <a:lnTo>
                  <a:pt x="215" y="64752"/>
                </a:lnTo>
                <a:lnTo>
                  <a:pt x="48" y="62871"/>
                </a:lnTo>
                <a:lnTo>
                  <a:pt x="1" y="60989"/>
                </a:lnTo>
                <a:lnTo>
                  <a:pt x="48" y="60037"/>
                </a:lnTo>
                <a:lnTo>
                  <a:pt x="72" y="59465"/>
                </a:lnTo>
                <a:lnTo>
                  <a:pt x="72" y="58894"/>
                </a:lnTo>
                <a:lnTo>
                  <a:pt x="144" y="58465"/>
                </a:lnTo>
                <a:lnTo>
                  <a:pt x="215" y="58036"/>
                </a:lnTo>
                <a:lnTo>
                  <a:pt x="358" y="56346"/>
                </a:lnTo>
                <a:lnTo>
                  <a:pt x="1001" y="53107"/>
                </a:lnTo>
                <a:lnTo>
                  <a:pt x="1763" y="50773"/>
                </a:lnTo>
                <a:lnTo>
                  <a:pt x="2382" y="49249"/>
                </a:lnTo>
                <a:lnTo>
                  <a:pt x="3144" y="47772"/>
                </a:lnTo>
                <a:lnTo>
                  <a:pt x="4002" y="46344"/>
                </a:lnTo>
                <a:lnTo>
                  <a:pt x="4478" y="45653"/>
                </a:lnTo>
                <a:lnTo>
                  <a:pt x="5169" y="44700"/>
                </a:lnTo>
                <a:lnTo>
                  <a:pt x="6597" y="42867"/>
                </a:lnTo>
                <a:lnTo>
                  <a:pt x="8169" y="41152"/>
                </a:lnTo>
                <a:lnTo>
                  <a:pt x="9908" y="39604"/>
                </a:lnTo>
                <a:lnTo>
                  <a:pt x="10860" y="38913"/>
                </a:lnTo>
                <a:lnTo>
                  <a:pt x="11075" y="38747"/>
                </a:lnTo>
                <a:lnTo>
                  <a:pt x="11408" y="38413"/>
                </a:lnTo>
                <a:lnTo>
                  <a:pt x="11622" y="38008"/>
                </a:lnTo>
                <a:lnTo>
                  <a:pt x="11741" y="37532"/>
                </a:lnTo>
                <a:lnTo>
                  <a:pt x="11765" y="37270"/>
                </a:lnTo>
                <a:lnTo>
                  <a:pt x="11837" y="35960"/>
                </a:lnTo>
                <a:lnTo>
                  <a:pt x="12122" y="33365"/>
                </a:lnTo>
                <a:lnTo>
                  <a:pt x="12551" y="30769"/>
                </a:lnTo>
                <a:lnTo>
                  <a:pt x="13146" y="28221"/>
                </a:lnTo>
                <a:lnTo>
                  <a:pt x="13480" y="26959"/>
                </a:lnTo>
                <a:lnTo>
                  <a:pt x="13670" y="26506"/>
                </a:lnTo>
                <a:lnTo>
                  <a:pt x="13766" y="26030"/>
                </a:lnTo>
                <a:lnTo>
                  <a:pt x="14361" y="24125"/>
                </a:lnTo>
                <a:lnTo>
                  <a:pt x="15790" y="20386"/>
                </a:lnTo>
                <a:lnTo>
                  <a:pt x="17457" y="16742"/>
                </a:lnTo>
                <a:lnTo>
                  <a:pt x="19386" y="13242"/>
                </a:lnTo>
                <a:lnTo>
                  <a:pt x="20434" y="11551"/>
                </a:lnTo>
                <a:lnTo>
                  <a:pt x="20624" y="11217"/>
                </a:lnTo>
                <a:lnTo>
                  <a:pt x="20839" y="10622"/>
                </a:lnTo>
                <a:lnTo>
                  <a:pt x="20839" y="10050"/>
                </a:lnTo>
                <a:lnTo>
                  <a:pt x="20624" y="9455"/>
                </a:lnTo>
                <a:lnTo>
                  <a:pt x="20434" y="9169"/>
                </a:lnTo>
                <a:lnTo>
                  <a:pt x="19052" y="6693"/>
                </a:lnTo>
                <a:lnTo>
                  <a:pt x="18028" y="4668"/>
                </a:lnTo>
                <a:close/>
              </a:path>
            </a:pathLst>
          </a:custGeom>
          <a:solidFill>
            <a:srgbClr val="8FCD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图片 3">
            <a:extLst>
              <a:ext uri="{FF2B5EF4-FFF2-40B4-BE49-F238E27FC236}">
                <a16:creationId xmlns:a16="http://schemas.microsoft.com/office/drawing/2014/main" xmlns="" id="{F6D76E50-5DCC-4858-A5FC-0E54ACF8D268}"/>
              </a:ext>
            </a:extLst>
          </p:cNvPr>
          <p:cNvPicPr>
            <a:picLocks noChangeAspect="1"/>
          </p:cNvPicPr>
          <p:nvPr/>
        </p:nvPicPr>
        <p:blipFill>
          <a:blip r:embed="rId3"/>
          <a:stretch>
            <a:fillRect/>
          </a:stretch>
        </p:blipFill>
        <p:spPr>
          <a:xfrm rot="1185154">
            <a:off x="-203675" y="6063355"/>
            <a:ext cx="1375469" cy="913398"/>
          </a:xfrm>
          <a:prstGeom prst="rect">
            <a:avLst/>
          </a:prstGeom>
        </p:spPr>
      </p:pic>
      <p:pic>
        <p:nvPicPr>
          <p:cNvPr id="28" name="图片 11">
            <a:extLst>
              <a:ext uri="{FF2B5EF4-FFF2-40B4-BE49-F238E27FC236}">
                <a16:creationId xmlns:a16="http://schemas.microsoft.com/office/drawing/2014/main" xmlns="" id="{100B964E-12DE-4022-9C9D-29B09555D7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485" y1="27841" x2="57485" y2="27841"/>
                        <a14:foregroundMark x1="65269" y1="28977" x2="65269" y2="28977"/>
                        <a14:foregroundMark x1="53892" y1="88068" x2="53892" y2="88068"/>
                        <a14:foregroundMark x1="41317" y1="88068" x2="41317" y2="88068"/>
                        <a14:foregroundMark x1="65868" y1="33523" x2="65868" y2="33523"/>
                        <a14:foregroundMark x1="57485" y1="27841" x2="57485" y2="27841"/>
                        <a14:foregroundMark x1="58683" y1="24432" x2="58683" y2="24432"/>
                        <a14:foregroundMark x1="52695" y1="26705" x2="52695" y2="26705"/>
                      </a14:backgroundRemoval>
                    </a14:imgEffect>
                    <a14:imgEffect>
                      <a14:brightnessContrast bright="40000" contrast="-40000"/>
                    </a14:imgEffect>
                  </a14:imgLayer>
                </a14:imgProps>
              </a:ext>
            </a:extLst>
          </a:blip>
          <a:stretch>
            <a:fillRect/>
          </a:stretch>
        </p:blipFill>
        <p:spPr>
          <a:xfrm rot="21200692">
            <a:off x="10559959" y="6183675"/>
            <a:ext cx="618155" cy="651469"/>
          </a:xfrm>
          <a:prstGeom prst="rect">
            <a:avLst/>
          </a:prstGeom>
        </p:spPr>
      </p:pic>
      <p:pic>
        <p:nvPicPr>
          <p:cNvPr id="29" name="图片 11">
            <a:extLst>
              <a:ext uri="{FF2B5EF4-FFF2-40B4-BE49-F238E27FC236}">
                <a16:creationId xmlns:a16="http://schemas.microsoft.com/office/drawing/2014/main" xmlns="" id="{6486EF13-FD33-4B18-8C8D-A502E2AD2BA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485" y1="27841" x2="57485" y2="27841"/>
                        <a14:foregroundMark x1="65269" y1="28977" x2="65269" y2="28977"/>
                        <a14:foregroundMark x1="53892" y1="88068" x2="53892" y2="88068"/>
                        <a14:foregroundMark x1="41317" y1="88068" x2="41317" y2="88068"/>
                        <a14:foregroundMark x1="65868" y1="33523" x2="65868" y2="33523"/>
                        <a14:foregroundMark x1="57485" y1="27841" x2="57485" y2="27841"/>
                        <a14:foregroundMark x1="58683" y1="24432" x2="58683" y2="24432"/>
                        <a14:foregroundMark x1="52695" y1="26705" x2="52695" y2="26705"/>
                      </a14:backgroundRemoval>
                    </a14:imgEffect>
                    <a14:imgEffect>
                      <a14:brightnessContrast bright="40000" contrast="-40000"/>
                    </a14:imgEffect>
                  </a14:imgLayer>
                </a14:imgProps>
              </a:ext>
            </a:extLst>
          </a:blip>
          <a:stretch>
            <a:fillRect/>
          </a:stretch>
        </p:blipFill>
        <p:spPr>
          <a:xfrm rot="18968724">
            <a:off x="11621698" y="6283032"/>
            <a:ext cx="666745" cy="702677"/>
          </a:xfrm>
          <a:prstGeom prst="rect">
            <a:avLst/>
          </a:prstGeom>
        </p:spPr>
      </p:pic>
      <p:pic>
        <p:nvPicPr>
          <p:cNvPr id="4" name="Picture 3">
            <a:extLst>
              <a:ext uri="{FF2B5EF4-FFF2-40B4-BE49-F238E27FC236}">
                <a16:creationId xmlns:a16="http://schemas.microsoft.com/office/drawing/2014/main" xmlns="" id="{AF1EBCF9-9CCB-48BC-9356-EDC8DB042410}"/>
              </a:ext>
            </a:extLst>
          </p:cNvPr>
          <p:cNvPicPr>
            <a:picLocks noChangeAspect="1"/>
          </p:cNvPicPr>
          <p:nvPr/>
        </p:nvPicPr>
        <p:blipFill>
          <a:blip r:embed="rId6"/>
          <a:stretch>
            <a:fillRect/>
          </a:stretch>
        </p:blipFill>
        <p:spPr>
          <a:xfrm rot="19951202">
            <a:off x="156432" y="1071241"/>
            <a:ext cx="827885" cy="694189"/>
          </a:xfrm>
          <a:prstGeom prst="rect">
            <a:avLst/>
          </a:prstGeom>
        </p:spPr>
      </p:pic>
      <p:pic>
        <p:nvPicPr>
          <p:cNvPr id="40" name="Picture 39">
            <a:extLst>
              <a:ext uri="{FF2B5EF4-FFF2-40B4-BE49-F238E27FC236}">
                <a16:creationId xmlns:a16="http://schemas.microsoft.com/office/drawing/2014/main" xmlns="" id="{D089E22F-290C-46DE-BB5F-A70BDC21B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8379" y="3132279"/>
            <a:ext cx="4876799" cy="3105819"/>
          </a:xfrm>
          <a:prstGeom prst="rect">
            <a:avLst/>
          </a:prstGeom>
          <a:effectLst>
            <a:outerShdw blurRad="50800" dist="165100" dir="13500000" algn="br" rotWithShape="0">
              <a:prstClr val="black">
                <a:alpha val="26000"/>
              </a:prstClr>
            </a:outerShdw>
          </a:effectLst>
        </p:spPr>
      </p:pic>
      <p:sp>
        <p:nvSpPr>
          <p:cNvPr id="15" name="Google Shape;365;p31">
            <a:extLst>
              <a:ext uri="{FF2B5EF4-FFF2-40B4-BE49-F238E27FC236}">
                <a16:creationId xmlns:a16="http://schemas.microsoft.com/office/drawing/2014/main" xmlns="" id="{213E82B4-E694-4DFD-B93F-FD1F850AFDF4}"/>
              </a:ext>
            </a:extLst>
          </p:cNvPr>
          <p:cNvSpPr/>
          <p:nvPr/>
        </p:nvSpPr>
        <p:spPr>
          <a:xfrm rot="20617965">
            <a:off x="10596980" y="-69863"/>
            <a:ext cx="2060152" cy="3035325"/>
          </a:xfrm>
          <a:custGeom>
            <a:avLst/>
            <a:gdLst/>
            <a:ahLst/>
            <a:cxnLst/>
            <a:rect l="l" t="t" r="r" b="b"/>
            <a:pathLst>
              <a:path w="49654" h="69730" extrusionOk="0">
                <a:moveTo>
                  <a:pt x="22743" y="63395"/>
                </a:moveTo>
                <a:lnTo>
                  <a:pt x="23220" y="63133"/>
                </a:lnTo>
                <a:lnTo>
                  <a:pt x="24006" y="62490"/>
                </a:lnTo>
                <a:lnTo>
                  <a:pt x="24649" y="61704"/>
                </a:lnTo>
                <a:lnTo>
                  <a:pt x="25173" y="60823"/>
                </a:lnTo>
                <a:lnTo>
                  <a:pt x="25387" y="60346"/>
                </a:lnTo>
                <a:lnTo>
                  <a:pt x="25411" y="60132"/>
                </a:lnTo>
                <a:lnTo>
                  <a:pt x="25530" y="59942"/>
                </a:lnTo>
                <a:lnTo>
                  <a:pt x="25673" y="59299"/>
                </a:lnTo>
                <a:lnTo>
                  <a:pt x="25673" y="57608"/>
                </a:lnTo>
                <a:lnTo>
                  <a:pt x="25696" y="57227"/>
                </a:lnTo>
                <a:lnTo>
                  <a:pt x="25554" y="56846"/>
                </a:lnTo>
                <a:lnTo>
                  <a:pt x="25101" y="56274"/>
                </a:lnTo>
                <a:lnTo>
                  <a:pt x="24482" y="55917"/>
                </a:lnTo>
                <a:lnTo>
                  <a:pt x="23791" y="55750"/>
                </a:lnTo>
                <a:lnTo>
                  <a:pt x="23410" y="55703"/>
                </a:lnTo>
                <a:lnTo>
                  <a:pt x="22053" y="55560"/>
                </a:lnTo>
                <a:lnTo>
                  <a:pt x="19409" y="55060"/>
                </a:lnTo>
                <a:lnTo>
                  <a:pt x="18100" y="54702"/>
                </a:lnTo>
                <a:lnTo>
                  <a:pt x="17647" y="54583"/>
                </a:lnTo>
                <a:lnTo>
                  <a:pt x="16766" y="54440"/>
                </a:lnTo>
                <a:lnTo>
                  <a:pt x="15909" y="54488"/>
                </a:lnTo>
                <a:lnTo>
                  <a:pt x="15051" y="54726"/>
                </a:lnTo>
                <a:lnTo>
                  <a:pt x="14647" y="54964"/>
                </a:lnTo>
                <a:lnTo>
                  <a:pt x="14075" y="55298"/>
                </a:lnTo>
                <a:lnTo>
                  <a:pt x="12003" y="56941"/>
                </a:lnTo>
                <a:lnTo>
                  <a:pt x="11479" y="57251"/>
                </a:lnTo>
                <a:lnTo>
                  <a:pt x="11074" y="57489"/>
                </a:lnTo>
                <a:lnTo>
                  <a:pt x="10241" y="57846"/>
                </a:lnTo>
                <a:lnTo>
                  <a:pt x="9407" y="58013"/>
                </a:lnTo>
                <a:lnTo>
                  <a:pt x="8502" y="57917"/>
                </a:lnTo>
                <a:lnTo>
                  <a:pt x="8050" y="57751"/>
                </a:lnTo>
                <a:lnTo>
                  <a:pt x="7788" y="57608"/>
                </a:lnTo>
                <a:lnTo>
                  <a:pt x="7383" y="57227"/>
                </a:lnTo>
                <a:lnTo>
                  <a:pt x="7193" y="56989"/>
                </a:lnTo>
                <a:lnTo>
                  <a:pt x="7074" y="56631"/>
                </a:lnTo>
                <a:lnTo>
                  <a:pt x="7145" y="56131"/>
                </a:lnTo>
                <a:lnTo>
                  <a:pt x="7693" y="55607"/>
                </a:lnTo>
                <a:lnTo>
                  <a:pt x="8169" y="55369"/>
                </a:lnTo>
                <a:lnTo>
                  <a:pt x="8860" y="55060"/>
                </a:lnTo>
                <a:lnTo>
                  <a:pt x="10336" y="54631"/>
                </a:lnTo>
                <a:lnTo>
                  <a:pt x="11027" y="54345"/>
                </a:lnTo>
                <a:lnTo>
                  <a:pt x="11313" y="54202"/>
                </a:lnTo>
                <a:lnTo>
                  <a:pt x="11646" y="53869"/>
                </a:lnTo>
                <a:lnTo>
                  <a:pt x="11717" y="53512"/>
                </a:lnTo>
                <a:lnTo>
                  <a:pt x="11527" y="53107"/>
                </a:lnTo>
                <a:lnTo>
                  <a:pt x="11313" y="52869"/>
                </a:lnTo>
                <a:lnTo>
                  <a:pt x="9955" y="53274"/>
                </a:lnTo>
                <a:lnTo>
                  <a:pt x="7978" y="53917"/>
                </a:lnTo>
                <a:lnTo>
                  <a:pt x="7383" y="54059"/>
                </a:lnTo>
                <a:lnTo>
                  <a:pt x="6240" y="54059"/>
                </a:lnTo>
                <a:lnTo>
                  <a:pt x="5668" y="53869"/>
                </a:lnTo>
                <a:lnTo>
                  <a:pt x="5430" y="53797"/>
                </a:lnTo>
                <a:lnTo>
                  <a:pt x="5097" y="53631"/>
                </a:lnTo>
                <a:lnTo>
                  <a:pt x="4930" y="53440"/>
                </a:lnTo>
                <a:lnTo>
                  <a:pt x="4883" y="53297"/>
                </a:lnTo>
                <a:lnTo>
                  <a:pt x="4883" y="53155"/>
                </a:lnTo>
                <a:lnTo>
                  <a:pt x="4954" y="52893"/>
                </a:lnTo>
                <a:lnTo>
                  <a:pt x="5216" y="52607"/>
                </a:lnTo>
                <a:lnTo>
                  <a:pt x="5407" y="52440"/>
                </a:lnTo>
                <a:lnTo>
                  <a:pt x="5883" y="52250"/>
                </a:lnTo>
                <a:lnTo>
                  <a:pt x="7455" y="51821"/>
                </a:lnTo>
                <a:lnTo>
                  <a:pt x="8264" y="51511"/>
                </a:lnTo>
                <a:lnTo>
                  <a:pt x="8383" y="51368"/>
                </a:lnTo>
                <a:lnTo>
                  <a:pt x="8431" y="51202"/>
                </a:lnTo>
                <a:lnTo>
                  <a:pt x="8264" y="50916"/>
                </a:lnTo>
                <a:lnTo>
                  <a:pt x="7836" y="50583"/>
                </a:lnTo>
                <a:lnTo>
                  <a:pt x="7550" y="50344"/>
                </a:lnTo>
                <a:lnTo>
                  <a:pt x="6502" y="49582"/>
                </a:lnTo>
                <a:lnTo>
                  <a:pt x="2620" y="46677"/>
                </a:lnTo>
                <a:lnTo>
                  <a:pt x="1025" y="45320"/>
                </a:lnTo>
                <a:lnTo>
                  <a:pt x="334" y="44629"/>
                </a:lnTo>
                <a:lnTo>
                  <a:pt x="191" y="44391"/>
                </a:lnTo>
                <a:lnTo>
                  <a:pt x="72" y="44105"/>
                </a:lnTo>
                <a:lnTo>
                  <a:pt x="1" y="43605"/>
                </a:lnTo>
                <a:lnTo>
                  <a:pt x="167" y="43224"/>
                </a:lnTo>
                <a:lnTo>
                  <a:pt x="596" y="42914"/>
                </a:lnTo>
                <a:lnTo>
                  <a:pt x="906" y="42795"/>
                </a:lnTo>
                <a:lnTo>
                  <a:pt x="1382" y="42676"/>
                </a:lnTo>
                <a:lnTo>
                  <a:pt x="2334" y="42652"/>
                </a:lnTo>
                <a:lnTo>
                  <a:pt x="3716" y="42938"/>
                </a:lnTo>
                <a:lnTo>
                  <a:pt x="4621" y="43224"/>
                </a:lnTo>
                <a:lnTo>
                  <a:pt x="5264" y="43438"/>
                </a:lnTo>
                <a:lnTo>
                  <a:pt x="6454" y="44010"/>
                </a:lnTo>
                <a:lnTo>
                  <a:pt x="8145" y="45081"/>
                </a:lnTo>
                <a:lnTo>
                  <a:pt x="9241" y="45844"/>
                </a:lnTo>
                <a:lnTo>
                  <a:pt x="10193" y="46582"/>
                </a:lnTo>
                <a:lnTo>
                  <a:pt x="13765" y="49511"/>
                </a:lnTo>
                <a:lnTo>
                  <a:pt x="15694" y="51011"/>
                </a:lnTo>
                <a:lnTo>
                  <a:pt x="16052" y="51226"/>
                </a:lnTo>
                <a:lnTo>
                  <a:pt x="16742" y="51321"/>
                </a:lnTo>
                <a:lnTo>
                  <a:pt x="19290" y="51273"/>
                </a:lnTo>
                <a:lnTo>
                  <a:pt x="20695" y="51130"/>
                </a:lnTo>
                <a:lnTo>
                  <a:pt x="21005" y="50987"/>
                </a:lnTo>
                <a:lnTo>
                  <a:pt x="21243" y="50773"/>
                </a:lnTo>
                <a:lnTo>
                  <a:pt x="21481" y="50249"/>
                </a:lnTo>
                <a:lnTo>
                  <a:pt x="21434" y="49654"/>
                </a:lnTo>
                <a:lnTo>
                  <a:pt x="21100" y="49130"/>
                </a:lnTo>
                <a:lnTo>
                  <a:pt x="20815" y="48916"/>
                </a:lnTo>
                <a:lnTo>
                  <a:pt x="18671" y="47511"/>
                </a:lnTo>
                <a:lnTo>
                  <a:pt x="16480" y="46201"/>
                </a:lnTo>
                <a:lnTo>
                  <a:pt x="15647" y="45724"/>
                </a:lnTo>
                <a:lnTo>
                  <a:pt x="14956" y="45320"/>
                </a:lnTo>
                <a:lnTo>
                  <a:pt x="14170" y="44581"/>
                </a:lnTo>
                <a:lnTo>
                  <a:pt x="13408" y="43843"/>
                </a:lnTo>
                <a:lnTo>
                  <a:pt x="13218" y="43605"/>
                </a:lnTo>
                <a:lnTo>
                  <a:pt x="12956" y="43105"/>
                </a:lnTo>
                <a:lnTo>
                  <a:pt x="12860" y="42843"/>
                </a:lnTo>
                <a:lnTo>
                  <a:pt x="12789" y="42533"/>
                </a:lnTo>
                <a:lnTo>
                  <a:pt x="12765" y="41962"/>
                </a:lnTo>
                <a:lnTo>
                  <a:pt x="12860" y="41438"/>
                </a:lnTo>
                <a:lnTo>
                  <a:pt x="13075" y="40962"/>
                </a:lnTo>
                <a:lnTo>
                  <a:pt x="13432" y="40604"/>
                </a:lnTo>
                <a:lnTo>
                  <a:pt x="13861" y="40319"/>
                </a:lnTo>
                <a:lnTo>
                  <a:pt x="14385" y="40152"/>
                </a:lnTo>
                <a:lnTo>
                  <a:pt x="14956" y="40104"/>
                </a:lnTo>
                <a:lnTo>
                  <a:pt x="15290" y="40128"/>
                </a:lnTo>
                <a:lnTo>
                  <a:pt x="15742" y="40223"/>
                </a:lnTo>
                <a:lnTo>
                  <a:pt x="16647" y="40509"/>
                </a:lnTo>
                <a:lnTo>
                  <a:pt x="17909" y="41104"/>
                </a:lnTo>
                <a:lnTo>
                  <a:pt x="18695" y="41581"/>
                </a:lnTo>
                <a:lnTo>
                  <a:pt x="20124" y="42748"/>
                </a:lnTo>
                <a:lnTo>
                  <a:pt x="21886" y="44272"/>
                </a:lnTo>
                <a:lnTo>
                  <a:pt x="22529" y="44915"/>
                </a:lnTo>
                <a:lnTo>
                  <a:pt x="23625" y="46367"/>
                </a:lnTo>
                <a:lnTo>
                  <a:pt x="24077" y="47153"/>
                </a:lnTo>
                <a:lnTo>
                  <a:pt x="24720" y="48177"/>
                </a:lnTo>
                <a:lnTo>
                  <a:pt x="26149" y="50082"/>
                </a:lnTo>
                <a:lnTo>
                  <a:pt x="26982" y="50940"/>
                </a:lnTo>
                <a:lnTo>
                  <a:pt x="27411" y="51345"/>
                </a:lnTo>
                <a:lnTo>
                  <a:pt x="28316" y="52011"/>
                </a:lnTo>
                <a:lnTo>
                  <a:pt x="29269" y="52512"/>
                </a:lnTo>
                <a:lnTo>
                  <a:pt x="30245" y="52869"/>
                </a:lnTo>
                <a:lnTo>
                  <a:pt x="31793" y="53178"/>
                </a:lnTo>
                <a:lnTo>
                  <a:pt x="33912" y="53250"/>
                </a:lnTo>
                <a:lnTo>
                  <a:pt x="35032" y="53155"/>
                </a:lnTo>
                <a:lnTo>
                  <a:pt x="35246" y="53107"/>
                </a:lnTo>
                <a:lnTo>
                  <a:pt x="35603" y="52964"/>
                </a:lnTo>
                <a:lnTo>
                  <a:pt x="35889" y="52702"/>
                </a:lnTo>
                <a:lnTo>
                  <a:pt x="36080" y="52392"/>
                </a:lnTo>
                <a:lnTo>
                  <a:pt x="36199" y="51845"/>
                </a:lnTo>
                <a:lnTo>
                  <a:pt x="35961" y="51011"/>
                </a:lnTo>
                <a:lnTo>
                  <a:pt x="35651" y="50630"/>
                </a:lnTo>
                <a:lnTo>
                  <a:pt x="34698" y="49559"/>
                </a:lnTo>
                <a:lnTo>
                  <a:pt x="33793" y="48439"/>
                </a:lnTo>
                <a:lnTo>
                  <a:pt x="33555" y="48058"/>
                </a:lnTo>
                <a:lnTo>
                  <a:pt x="33222" y="47749"/>
                </a:lnTo>
                <a:lnTo>
                  <a:pt x="32079" y="46439"/>
                </a:lnTo>
                <a:lnTo>
                  <a:pt x="30078" y="43629"/>
                </a:lnTo>
                <a:lnTo>
                  <a:pt x="29245" y="42128"/>
                </a:lnTo>
                <a:lnTo>
                  <a:pt x="28602" y="41033"/>
                </a:lnTo>
                <a:lnTo>
                  <a:pt x="27506" y="39580"/>
                </a:lnTo>
                <a:lnTo>
                  <a:pt x="26697" y="38699"/>
                </a:lnTo>
                <a:lnTo>
                  <a:pt x="25792" y="37913"/>
                </a:lnTo>
                <a:lnTo>
                  <a:pt x="24839" y="37223"/>
                </a:lnTo>
                <a:lnTo>
                  <a:pt x="23791" y="36627"/>
                </a:lnTo>
                <a:lnTo>
                  <a:pt x="22648" y="36103"/>
                </a:lnTo>
                <a:lnTo>
                  <a:pt x="22053" y="35889"/>
                </a:lnTo>
                <a:lnTo>
                  <a:pt x="21219" y="35556"/>
                </a:lnTo>
                <a:lnTo>
                  <a:pt x="20362" y="35222"/>
                </a:lnTo>
                <a:lnTo>
                  <a:pt x="19933" y="34984"/>
                </a:lnTo>
                <a:lnTo>
                  <a:pt x="19433" y="34889"/>
                </a:lnTo>
                <a:lnTo>
                  <a:pt x="18528" y="34722"/>
                </a:lnTo>
                <a:lnTo>
                  <a:pt x="16266" y="34032"/>
                </a:lnTo>
                <a:lnTo>
                  <a:pt x="15766" y="33936"/>
                </a:lnTo>
                <a:lnTo>
                  <a:pt x="15051" y="33746"/>
                </a:lnTo>
                <a:lnTo>
                  <a:pt x="14027" y="33341"/>
                </a:lnTo>
                <a:lnTo>
                  <a:pt x="13384" y="32984"/>
                </a:lnTo>
                <a:lnTo>
                  <a:pt x="13099" y="32746"/>
                </a:lnTo>
                <a:lnTo>
                  <a:pt x="12765" y="32412"/>
                </a:lnTo>
                <a:lnTo>
                  <a:pt x="12432" y="32103"/>
                </a:lnTo>
                <a:lnTo>
                  <a:pt x="12146" y="31745"/>
                </a:lnTo>
                <a:lnTo>
                  <a:pt x="11717" y="30960"/>
                </a:lnTo>
                <a:lnTo>
                  <a:pt x="11527" y="30126"/>
                </a:lnTo>
                <a:lnTo>
                  <a:pt x="11622" y="29269"/>
                </a:lnTo>
                <a:lnTo>
                  <a:pt x="11789" y="28792"/>
                </a:lnTo>
                <a:lnTo>
                  <a:pt x="12051" y="28459"/>
                </a:lnTo>
                <a:lnTo>
                  <a:pt x="12408" y="28149"/>
                </a:lnTo>
                <a:lnTo>
                  <a:pt x="12884" y="27983"/>
                </a:lnTo>
                <a:lnTo>
                  <a:pt x="13837" y="27887"/>
                </a:lnTo>
                <a:lnTo>
                  <a:pt x="15242" y="28126"/>
                </a:lnTo>
                <a:lnTo>
                  <a:pt x="16171" y="28411"/>
                </a:lnTo>
                <a:lnTo>
                  <a:pt x="16456" y="28554"/>
                </a:lnTo>
                <a:lnTo>
                  <a:pt x="16909" y="28769"/>
                </a:lnTo>
                <a:lnTo>
                  <a:pt x="17171" y="28769"/>
                </a:lnTo>
                <a:lnTo>
                  <a:pt x="17290" y="28673"/>
                </a:lnTo>
                <a:lnTo>
                  <a:pt x="17385" y="28530"/>
                </a:lnTo>
                <a:lnTo>
                  <a:pt x="17409" y="28245"/>
                </a:lnTo>
                <a:lnTo>
                  <a:pt x="17219" y="27745"/>
                </a:lnTo>
                <a:lnTo>
                  <a:pt x="17099" y="27411"/>
                </a:lnTo>
                <a:lnTo>
                  <a:pt x="17004" y="27149"/>
                </a:lnTo>
                <a:lnTo>
                  <a:pt x="16861" y="26911"/>
                </a:lnTo>
                <a:lnTo>
                  <a:pt x="16623" y="26530"/>
                </a:lnTo>
                <a:lnTo>
                  <a:pt x="15980" y="25982"/>
                </a:lnTo>
                <a:lnTo>
                  <a:pt x="15575" y="25792"/>
                </a:lnTo>
                <a:lnTo>
                  <a:pt x="15075" y="25577"/>
                </a:lnTo>
                <a:lnTo>
                  <a:pt x="14194" y="25006"/>
                </a:lnTo>
                <a:lnTo>
                  <a:pt x="13003" y="23982"/>
                </a:lnTo>
                <a:lnTo>
                  <a:pt x="12265" y="23220"/>
                </a:lnTo>
                <a:lnTo>
                  <a:pt x="12003" y="22934"/>
                </a:lnTo>
                <a:lnTo>
                  <a:pt x="11646" y="22267"/>
                </a:lnTo>
                <a:lnTo>
                  <a:pt x="11503" y="21910"/>
                </a:lnTo>
                <a:lnTo>
                  <a:pt x="11336" y="21458"/>
                </a:lnTo>
                <a:lnTo>
                  <a:pt x="11360" y="20815"/>
                </a:lnTo>
                <a:lnTo>
                  <a:pt x="11551" y="20410"/>
                </a:lnTo>
                <a:lnTo>
                  <a:pt x="11694" y="20195"/>
                </a:lnTo>
                <a:lnTo>
                  <a:pt x="11884" y="20029"/>
                </a:lnTo>
                <a:lnTo>
                  <a:pt x="12265" y="19767"/>
                </a:lnTo>
                <a:lnTo>
                  <a:pt x="12718" y="19648"/>
                </a:lnTo>
                <a:lnTo>
                  <a:pt x="13194" y="19648"/>
                </a:lnTo>
                <a:lnTo>
                  <a:pt x="13432" y="19695"/>
                </a:lnTo>
                <a:lnTo>
                  <a:pt x="13884" y="19814"/>
                </a:lnTo>
                <a:lnTo>
                  <a:pt x="14742" y="20148"/>
                </a:lnTo>
                <a:lnTo>
                  <a:pt x="15909" y="20815"/>
                </a:lnTo>
                <a:lnTo>
                  <a:pt x="16647" y="21362"/>
                </a:lnTo>
                <a:lnTo>
                  <a:pt x="17219" y="21862"/>
                </a:lnTo>
                <a:lnTo>
                  <a:pt x="18219" y="22934"/>
                </a:lnTo>
                <a:lnTo>
                  <a:pt x="18624" y="23553"/>
                </a:lnTo>
                <a:lnTo>
                  <a:pt x="18909" y="24101"/>
                </a:lnTo>
                <a:lnTo>
                  <a:pt x="19195" y="24625"/>
                </a:lnTo>
                <a:lnTo>
                  <a:pt x="19505" y="25220"/>
                </a:lnTo>
                <a:lnTo>
                  <a:pt x="20029" y="26435"/>
                </a:lnTo>
                <a:lnTo>
                  <a:pt x="20576" y="28340"/>
                </a:lnTo>
                <a:lnTo>
                  <a:pt x="20838" y="29650"/>
                </a:lnTo>
                <a:lnTo>
                  <a:pt x="20862" y="29983"/>
                </a:lnTo>
                <a:lnTo>
                  <a:pt x="20934" y="30293"/>
                </a:lnTo>
                <a:lnTo>
                  <a:pt x="20981" y="30602"/>
                </a:lnTo>
                <a:lnTo>
                  <a:pt x="21219" y="31055"/>
                </a:lnTo>
                <a:lnTo>
                  <a:pt x="21815" y="31507"/>
                </a:lnTo>
                <a:lnTo>
                  <a:pt x="22267" y="31769"/>
                </a:lnTo>
                <a:lnTo>
                  <a:pt x="22458" y="31888"/>
                </a:lnTo>
                <a:lnTo>
                  <a:pt x="22601" y="32031"/>
                </a:lnTo>
                <a:lnTo>
                  <a:pt x="23768" y="32888"/>
                </a:lnTo>
                <a:lnTo>
                  <a:pt x="26173" y="34555"/>
                </a:lnTo>
                <a:lnTo>
                  <a:pt x="27411" y="35294"/>
                </a:lnTo>
                <a:lnTo>
                  <a:pt x="27649" y="35460"/>
                </a:lnTo>
                <a:lnTo>
                  <a:pt x="28030" y="35603"/>
                </a:lnTo>
                <a:lnTo>
                  <a:pt x="28197" y="35389"/>
                </a:lnTo>
                <a:lnTo>
                  <a:pt x="28221" y="35103"/>
                </a:lnTo>
                <a:lnTo>
                  <a:pt x="28126" y="34627"/>
                </a:lnTo>
                <a:lnTo>
                  <a:pt x="27887" y="34222"/>
                </a:lnTo>
                <a:lnTo>
                  <a:pt x="27316" y="33031"/>
                </a:lnTo>
                <a:lnTo>
                  <a:pt x="26816" y="31817"/>
                </a:lnTo>
                <a:lnTo>
                  <a:pt x="26697" y="31388"/>
                </a:lnTo>
                <a:lnTo>
                  <a:pt x="26292" y="30650"/>
                </a:lnTo>
                <a:lnTo>
                  <a:pt x="26054" y="30293"/>
                </a:lnTo>
                <a:lnTo>
                  <a:pt x="24768" y="27983"/>
                </a:lnTo>
                <a:lnTo>
                  <a:pt x="22648" y="24649"/>
                </a:lnTo>
                <a:lnTo>
                  <a:pt x="21124" y="22505"/>
                </a:lnTo>
                <a:lnTo>
                  <a:pt x="20291" y="21458"/>
                </a:lnTo>
                <a:lnTo>
                  <a:pt x="19981" y="21005"/>
                </a:lnTo>
                <a:lnTo>
                  <a:pt x="19171" y="20243"/>
                </a:lnTo>
                <a:lnTo>
                  <a:pt x="18766" y="19862"/>
                </a:lnTo>
                <a:lnTo>
                  <a:pt x="18600" y="19719"/>
                </a:lnTo>
                <a:lnTo>
                  <a:pt x="18433" y="19552"/>
                </a:lnTo>
                <a:lnTo>
                  <a:pt x="18171" y="19290"/>
                </a:lnTo>
                <a:lnTo>
                  <a:pt x="17671" y="18862"/>
                </a:lnTo>
                <a:lnTo>
                  <a:pt x="17361" y="18695"/>
                </a:lnTo>
                <a:lnTo>
                  <a:pt x="16742" y="18266"/>
                </a:lnTo>
                <a:lnTo>
                  <a:pt x="15480" y="17552"/>
                </a:lnTo>
                <a:lnTo>
                  <a:pt x="14170" y="16933"/>
                </a:lnTo>
                <a:lnTo>
                  <a:pt x="12813" y="16409"/>
                </a:lnTo>
                <a:lnTo>
                  <a:pt x="12098" y="16218"/>
                </a:lnTo>
                <a:lnTo>
                  <a:pt x="11527" y="16052"/>
                </a:lnTo>
                <a:lnTo>
                  <a:pt x="10408" y="15623"/>
                </a:lnTo>
                <a:lnTo>
                  <a:pt x="9360" y="15075"/>
                </a:lnTo>
                <a:lnTo>
                  <a:pt x="8407" y="14361"/>
                </a:lnTo>
                <a:lnTo>
                  <a:pt x="7978" y="13908"/>
                </a:lnTo>
                <a:lnTo>
                  <a:pt x="7669" y="13599"/>
                </a:lnTo>
                <a:lnTo>
                  <a:pt x="7240" y="12932"/>
                </a:lnTo>
                <a:lnTo>
                  <a:pt x="7002" y="12289"/>
                </a:lnTo>
                <a:lnTo>
                  <a:pt x="6978" y="11694"/>
                </a:lnTo>
                <a:lnTo>
                  <a:pt x="7121" y="11122"/>
                </a:lnTo>
                <a:lnTo>
                  <a:pt x="7478" y="10622"/>
                </a:lnTo>
                <a:lnTo>
                  <a:pt x="8002" y="10193"/>
                </a:lnTo>
                <a:lnTo>
                  <a:pt x="8693" y="9836"/>
                </a:lnTo>
                <a:lnTo>
                  <a:pt x="9122" y="9693"/>
                </a:lnTo>
                <a:lnTo>
                  <a:pt x="9646" y="9646"/>
                </a:lnTo>
                <a:lnTo>
                  <a:pt x="10146" y="9669"/>
                </a:lnTo>
                <a:lnTo>
                  <a:pt x="10765" y="9765"/>
                </a:lnTo>
                <a:lnTo>
                  <a:pt x="11360" y="9931"/>
                </a:lnTo>
                <a:lnTo>
                  <a:pt x="11836" y="10074"/>
                </a:lnTo>
                <a:lnTo>
                  <a:pt x="12289" y="10217"/>
                </a:lnTo>
                <a:lnTo>
                  <a:pt x="12956" y="10503"/>
                </a:lnTo>
                <a:lnTo>
                  <a:pt x="14194" y="11194"/>
                </a:lnTo>
                <a:lnTo>
                  <a:pt x="14742" y="11646"/>
                </a:lnTo>
                <a:lnTo>
                  <a:pt x="17409" y="14170"/>
                </a:lnTo>
                <a:lnTo>
                  <a:pt x="20076" y="16671"/>
                </a:lnTo>
                <a:lnTo>
                  <a:pt x="21100" y="17766"/>
                </a:lnTo>
                <a:lnTo>
                  <a:pt x="22029" y="18909"/>
                </a:lnTo>
                <a:lnTo>
                  <a:pt x="22172" y="19052"/>
                </a:lnTo>
                <a:lnTo>
                  <a:pt x="22386" y="19195"/>
                </a:lnTo>
                <a:lnTo>
                  <a:pt x="22601" y="19195"/>
                </a:lnTo>
                <a:lnTo>
                  <a:pt x="22791" y="19029"/>
                </a:lnTo>
                <a:lnTo>
                  <a:pt x="22910" y="18862"/>
                </a:lnTo>
                <a:lnTo>
                  <a:pt x="23386" y="18028"/>
                </a:lnTo>
                <a:lnTo>
                  <a:pt x="23791" y="17171"/>
                </a:lnTo>
                <a:lnTo>
                  <a:pt x="23982" y="16814"/>
                </a:lnTo>
                <a:lnTo>
                  <a:pt x="24053" y="16409"/>
                </a:lnTo>
                <a:lnTo>
                  <a:pt x="24244" y="15671"/>
                </a:lnTo>
                <a:lnTo>
                  <a:pt x="24458" y="14194"/>
                </a:lnTo>
                <a:lnTo>
                  <a:pt x="24553" y="12742"/>
                </a:lnTo>
                <a:lnTo>
                  <a:pt x="24530" y="11313"/>
                </a:lnTo>
                <a:lnTo>
                  <a:pt x="24291" y="9146"/>
                </a:lnTo>
                <a:lnTo>
                  <a:pt x="23648" y="6288"/>
                </a:lnTo>
                <a:lnTo>
                  <a:pt x="23220" y="4883"/>
                </a:lnTo>
                <a:lnTo>
                  <a:pt x="23029" y="4335"/>
                </a:lnTo>
                <a:lnTo>
                  <a:pt x="22863" y="3787"/>
                </a:lnTo>
                <a:lnTo>
                  <a:pt x="22672" y="3121"/>
                </a:lnTo>
                <a:lnTo>
                  <a:pt x="22458" y="2478"/>
                </a:lnTo>
                <a:lnTo>
                  <a:pt x="22458" y="2097"/>
                </a:lnTo>
                <a:lnTo>
                  <a:pt x="22577" y="1382"/>
                </a:lnTo>
                <a:lnTo>
                  <a:pt x="22863" y="763"/>
                </a:lnTo>
                <a:lnTo>
                  <a:pt x="23363" y="287"/>
                </a:lnTo>
                <a:lnTo>
                  <a:pt x="23720" y="96"/>
                </a:lnTo>
                <a:lnTo>
                  <a:pt x="24006" y="1"/>
                </a:lnTo>
                <a:lnTo>
                  <a:pt x="24601" y="72"/>
                </a:lnTo>
                <a:lnTo>
                  <a:pt x="25244" y="406"/>
                </a:lnTo>
                <a:lnTo>
                  <a:pt x="25839" y="977"/>
                </a:lnTo>
                <a:lnTo>
                  <a:pt x="26101" y="1358"/>
                </a:lnTo>
                <a:lnTo>
                  <a:pt x="26625" y="2192"/>
                </a:lnTo>
                <a:lnTo>
                  <a:pt x="27435" y="3906"/>
                </a:lnTo>
                <a:lnTo>
                  <a:pt x="27983" y="5716"/>
                </a:lnTo>
                <a:lnTo>
                  <a:pt x="28221" y="7621"/>
                </a:lnTo>
                <a:lnTo>
                  <a:pt x="28221" y="8598"/>
                </a:lnTo>
                <a:lnTo>
                  <a:pt x="28126" y="10193"/>
                </a:lnTo>
                <a:lnTo>
                  <a:pt x="27697" y="13313"/>
                </a:lnTo>
                <a:lnTo>
                  <a:pt x="27316" y="14861"/>
                </a:lnTo>
                <a:lnTo>
                  <a:pt x="27244" y="15123"/>
                </a:lnTo>
                <a:lnTo>
                  <a:pt x="27244" y="15575"/>
                </a:lnTo>
                <a:lnTo>
                  <a:pt x="27435" y="15909"/>
                </a:lnTo>
                <a:lnTo>
                  <a:pt x="27792" y="16171"/>
                </a:lnTo>
                <a:lnTo>
                  <a:pt x="28030" y="16266"/>
                </a:lnTo>
                <a:lnTo>
                  <a:pt x="28292" y="16338"/>
                </a:lnTo>
                <a:lnTo>
                  <a:pt x="28769" y="16314"/>
                </a:lnTo>
                <a:lnTo>
                  <a:pt x="29150" y="16123"/>
                </a:lnTo>
                <a:lnTo>
                  <a:pt x="29435" y="15766"/>
                </a:lnTo>
                <a:lnTo>
                  <a:pt x="29554" y="15504"/>
                </a:lnTo>
                <a:lnTo>
                  <a:pt x="29721" y="14885"/>
                </a:lnTo>
                <a:lnTo>
                  <a:pt x="29816" y="13575"/>
                </a:lnTo>
                <a:lnTo>
                  <a:pt x="29888" y="12932"/>
                </a:lnTo>
                <a:lnTo>
                  <a:pt x="29959" y="12337"/>
                </a:lnTo>
                <a:lnTo>
                  <a:pt x="30150" y="11432"/>
                </a:lnTo>
                <a:lnTo>
                  <a:pt x="30459" y="10908"/>
                </a:lnTo>
                <a:lnTo>
                  <a:pt x="30698" y="10670"/>
                </a:lnTo>
                <a:lnTo>
                  <a:pt x="30864" y="10551"/>
                </a:lnTo>
                <a:lnTo>
                  <a:pt x="31483" y="10265"/>
                </a:lnTo>
                <a:lnTo>
                  <a:pt x="32245" y="10074"/>
                </a:lnTo>
                <a:lnTo>
                  <a:pt x="32746" y="10122"/>
                </a:lnTo>
                <a:lnTo>
                  <a:pt x="32984" y="10265"/>
                </a:lnTo>
                <a:lnTo>
                  <a:pt x="33055" y="10408"/>
                </a:lnTo>
                <a:lnTo>
                  <a:pt x="33127" y="10622"/>
                </a:lnTo>
                <a:lnTo>
                  <a:pt x="33174" y="11051"/>
                </a:lnTo>
                <a:lnTo>
                  <a:pt x="33079" y="11694"/>
                </a:lnTo>
                <a:lnTo>
                  <a:pt x="32865" y="12122"/>
                </a:lnTo>
                <a:lnTo>
                  <a:pt x="32626" y="12408"/>
                </a:lnTo>
                <a:lnTo>
                  <a:pt x="32126" y="12956"/>
                </a:lnTo>
                <a:lnTo>
                  <a:pt x="31960" y="13289"/>
                </a:lnTo>
                <a:lnTo>
                  <a:pt x="31960" y="13599"/>
                </a:lnTo>
                <a:lnTo>
                  <a:pt x="32079" y="14028"/>
                </a:lnTo>
                <a:lnTo>
                  <a:pt x="32317" y="14218"/>
                </a:lnTo>
                <a:lnTo>
                  <a:pt x="32722" y="14218"/>
                </a:lnTo>
                <a:lnTo>
                  <a:pt x="32984" y="14123"/>
                </a:lnTo>
                <a:lnTo>
                  <a:pt x="33389" y="13932"/>
                </a:lnTo>
                <a:lnTo>
                  <a:pt x="33936" y="13289"/>
                </a:lnTo>
                <a:lnTo>
                  <a:pt x="34151" y="12908"/>
                </a:lnTo>
                <a:lnTo>
                  <a:pt x="34484" y="12218"/>
                </a:lnTo>
                <a:lnTo>
                  <a:pt x="34937" y="10765"/>
                </a:lnTo>
                <a:lnTo>
                  <a:pt x="35175" y="10027"/>
                </a:lnTo>
                <a:lnTo>
                  <a:pt x="35389" y="9503"/>
                </a:lnTo>
                <a:lnTo>
                  <a:pt x="35865" y="8836"/>
                </a:lnTo>
                <a:lnTo>
                  <a:pt x="36389" y="8598"/>
                </a:lnTo>
                <a:lnTo>
                  <a:pt x="36723" y="8550"/>
                </a:lnTo>
                <a:lnTo>
                  <a:pt x="36889" y="8622"/>
                </a:lnTo>
                <a:lnTo>
                  <a:pt x="37199" y="8812"/>
                </a:lnTo>
                <a:lnTo>
                  <a:pt x="37508" y="9241"/>
                </a:lnTo>
                <a:lnTo>
                  <a:pt x="37723" y="10336"/>
                </a:lnTo>
                <a:lnTo>
                  <a:pt x="37699" y="10908"/>
                </a:lnTo>
                <a:lnTo>
                  <a:pt x="37580" y="11598"/>
                </a:lnTo>
                <a:lnTo>
                  <a:pt x="36961" y="13265"/>
                </a:lnTo>
                <a:lnTo>
                  <a:pt x="36008" y="15052"/>
                </a:lnTo>
                <a:lnTo>
                  <a:pt x="34889" y="16671"/>
                </a:lnTo>
                <a:lnTo>
                  <a:pt x="34341" y="17338"/>
                </a:lnTo>
                <a:lnTo>
                  <a:pt x="33865" y="17790"/>
                </a:lnTo>
                <a:lnTo>
                  <a:pt x="32769" y="18528"/>
                </a:lnTo>
                <a:lnTo>
                  <a:pt x="31602" y="19052"/>
                </a:lnTo>
                <a:lnTo>
                  <a:pt x="30316" y="19314"/>
                </a:lnTo>
                <a:lnTo>
                  <a:pt x="29626" y="19338"/>
                </a:lnTo>
                <a:lnTo>
                  <a:pt x="28911" y="19338"/>
                </a:lnTo>
                <a:lnTo>
                  <a:pt x="27864" y="19076"/>
                </a:lnTo>
                <a:lnTo>
                  <a:pt x="27221" y="18767"/>
                </a:lnTo>
                <a:lnTo>
                  <a:pt x="26935" y="18552"/>
                </a:lnTo>
                <a:lnTo>
                  <a:pt x="26768" y="18433"/>
                </a:lnTo>
                <a:lnTo>
                  <a:pt x="26530" y="18314"/>
                </a:lnTo>
                <a:lnTo>
                  <a:pt x="26339" y="18386"/>
                </a:lnTo>
                <a:lnTo>
                  <a:pt x="26197" y="18624"/>
                </a:lnTo>
                <a:lnTo>
                  <a:pt x="26125" y="18790"/>
                </a:lnTo>
                <a:lnTo>
                  <a:pt x="25673" y="20100"/>
                </a:lnTo>
                <a:lnTo>
                  <a:pt x="25101" y="21386"/>
                </a:lnTo>
                <a:lnTo>
                  <a:pt x="24982" y="21624"/>
                </a:lnTo>
                <a:lnTo>
                  <a:pt x="24911" y="22101"/>
                </a:lnTo>
                <a:lnTo>
                  <a:pt x="24958" y="22553"/>
                </a:lnTo>
                <a:lnTo>
                  <a:pt x="25149" y="23006"/>
                </a:lnTo>
                <a:lnTo>
                  <a:pt x="25292" y="23244"/>
                </a:lnTo>
                <a:lnTo>
                  <a:pt x="26101" y="24411"/>
                </a:lnTo>
                <a:lnTo>
                  <a:pt x="27578" y="26816"/>
                </a:lnTo>
                <a:lnTo>
                  <a:pt x="28245" y="28078"/>
                </a:lnTo>
                <a:lnTo>
                  <a:pt x="29054" y="29554"/>
                </a:lnTo>
                <a:lnTo>
                  <a:pt x="30436" y="32603"/>
                </a:lnTo>
                <a:lnTo>
                  <a:pt x="31055" y="34174"/>
                </a:lnTo>
                <a:lnTo>
                  <a:pt x="31388" y="34984"/>
                </a:lnTo>
                <a:lnTo>
                  <a:pt x="31841" y="35699"/>
                </a:lnTo>
                <a:lnTo>
                  <a:pt x="32126" y="36032"/>
                </a:lnTo>
                <a:lnTo>
                  <a:pt x="32746" y="36461"/>
                </a:lnTo>
                <a:lnTo>
                  <a:pt x="33436" y="36580"/>
                </a:lnTo>
                <a:lnTo>
                  <a:pt x="34174" y="36389"/>
                </a:lnTo>
                <a:lnTo>
                  <a:pt x="34532" y="36151"/>
                </a:lnTo>
                <a:lnTo>
                  <a:pt x="35127" y="35675"/>
                </a:lnTo>
                <a:lnTo>
                  <a:pt x="36103" y="34508"/>
                </a:lnTo>
                <a:lnTo>
                  <a:pt x="36484" y="33841"/>
                </a:lnTo>
                <a:lnTo>
                  <a:pt x="36580" y="33651"/>
                </a:lnTo>
                <a:lnTo>
                  <a:pt x="36627" y="33389"/>
                </a:lnTo>
                <a:lnTo>
                  <a:pt x="36532" y="33222"/>
                </a:lnTo>
                <a:lnTo>
                  <a:pt x="36270" y="33150"/>
                </a:lnTo>
                <a:lnTo>
                  <a:pt x="36080" y="33150"/>
                </a:lnTo>
                <a:lnTo>
                  <a:pt x="35627" y="33127"/>
                </a:lnTo>
                <a:lnTo>
                  <a:pt x="34770" y="32912"/>
                </a:lnTo>
                <a:lnTo>
                  <a:pt x="34008" y="32531"/>
                </a:lnTo>
                <a:lnTo>
                  <a:pt x="33317" y="32007"/>
                </a:lnTo>
                <a:lnTo>
                  <a:pt x="32436" y="31055"/>
                </a:lnTo>
                <a:lnTo>
                  <a:pt x="31650" y="29650"/>
                </a:lnTo>
                <a:lnTo>
                  <a:pt x="31460" y="29007"/>
                </a:lnTo>
                <a:lnTo>
                  <a:pt x="31317" y="28483"/>
                </a:lnTo>
                <a:lnTo>
                  <a:pt x="31341" y="27697"/>
                </a:lnTo>
                <a:lnTo>
                  <a:pt x="31602" y="27244"/>
                </a:lnTo>
                <a:lnTo>
                  <a:pt x="31841" y="27078"/>
                </a:lnTo>
                <a:lnTo>
                  <a:pt x="32079" y="26935"/>
                </a:lnTo>
                <a:lnTo>
                  <a:pt x="32555" y="26935"/>
                </a:lnTo>
                <a:lnTo>
                  <a:pt x="33222" y="27292"/>
                </a:lnTo>
                <a:lnTo>
                  <a:pt x="33627" y="27626"/>
                </a:lnTo>
                <a:lnTo>
                  <a:pt x="34698" y="28602"/>
                </a:lnTo>
                <a:lnTo>
                  <a:pt x="35746" y="29578"/>
                </a:lnTo>
                <a:lnTo>
                  <a:pt x="36056" y="29840"/>
                </a:lnTo>
                <a:lnTo>
                  <a:pt x="36604" y="30102"/>
                </a:lnTo>
                <a:lnTo>
                  <a:pt x="37008" y="30078"/>
                </a:lnTo>
                <a:lnTo>
                  <a:pt x="37223" y="30007"/>
                </a:lnTo>
                <a:lnTo>
                  <a:pt x="37413" y="29888"/>
                </a:lnTo>
                <a:lnTo>
                  <a:pt x="37628" y="29602"/>
                </a:lnTo>
                <a:lnTo>
                  <a:pt x="37747" y="29054"/>
                </a:lnTo>
                <a:lnTo>
                  <a:pt x="37723" y="28650"/>
                </a:lnTo>
                <a:lnTo>
                  <a:pt x="37723" y="28102"/>
                </a:lnTo>
                <a:lnTo>
                  <a:pt x="37580" y="27006"/>
                </a:lnTo>
                <a:lnTo>
                  <a:pt x="37437" y="26482"/>
                </a:lnTo>
                <a:lnTo>
                  <a:pt x="37270" y="25816"/>
                </a:lnTo>
                <a:lnTo>
                  <a:pt x="37199" y="24482"/>
                </a:lnTo>
                <a:lnTo>
                  <a:pt x="37318" y="23815"/>
                </a:lnTo>
                <a:lnTo>
                  <a:pt x="37413" y="23482"/>
                </a:lnTo>
                <a:lnTo>
                  <a:pt x="37675" y="22910"/>
                </a:lnTo>
                <a:lnTo>
                  <a:pt x="38009" y="22482"/>
                </a:lnTo>
                <a:lnTo>
                  <a:pt x="38437" y="22196"/>
                </a:lnTo>
                <a:lnTo>
                  <a:pt x="38914" y="22053"/>
                </a:lnTo>
                <a:lnTo>
                  <a:pt x="39437" y="22053"/>
                </a:lnTo>
                <a:lnTo>
                  <a:pt x="39961" y="22220"/>
                </a:lnTo>
                <a:lnTo>
                  <a:pt x="40509" y="22529"/>
                </a:lnTo>
                <a:lnTo>
                  <a:pt x="40771" y="22744"/>
                </a:lnTo>
                <a:lnTo>
                  <a:pt x="41128" y="23291"/>
                </a:lnTo>
                <a:lnTo>
                  <a:pt x="41652" y="24458"/>
                </a:lnTo>
                <a:lnTo>
                  <a:pt x="42009" y="25673"/>
                </a:lnTo>
                <a:lnTo>
                  <a:pt x="42200" y="26911"/>
                </a:lnTo>
                <a:lnTo>
                  <a:pt x="42200" y="28173"/>
                </a:lnTo>
                <a:lnTo>
                  <a:pt x="42033" y="29412"/>
                </a:lnTo>
                <a:lnTo>
                  <a:pt x="41676" y="30626"/>
                </a:lnTo>
                <a:lnTo>
                  <a:pt x="41152" y="31793"/>
                </a:lnTo>
                <a:lnTo>
                  <a:pt x="40819" y="32341"/>
                </a:lnTo>
                <a:lnTo>
                  <a:pt x="39795" y="33841"/>
                </a:lnTo>
                <a:lnTo>
                  <a:pt x="38247" y="36032"/>
                </a:lnTo>
                <a:lnTo>
                  <a:pt x="37318" y="37580"/>
                </a:lnTo>
                <a:lnTo>
                  <a:pt x="36937" y="38390"/>
                </a:lnTo>
                <a:lnTo>
                  <a:pt x="36508" y="39366"/>
                </a:lnTo>
                <a:lnTo>
                  <a:pt x="35889" y="41319"/>
                </a:lnTo>
                <a:lnTo>
                  <a:pt x="35699" y="42819"/>
                </a:lnTo>
                <a:lnTo>
                  <a:pt x="35699" y="43819"/>
                </a:lnTo>
                <a:lnTo>
                  <a:pt x="35818" y="44819"/>
                </a:lnTo>
                <a:lnTo>
                  <a:pt x="36103" y="45844"/>
                </a:lnTo>
                <a:lnTo>
                  <a:pt x="36294" y="46367"/>
                </a:lnTo>
                <a:lnTo>
                  <a:pt x="36604" y="47082"/>
                </a:lnTo>
                <a:lnTo>
                  <a:pt x="37389" y="48368"/>
                </a:lnTo>
                <a:lnTo>
                  <a:pt x="38342" y="49511"/>
                </a:lnTo>
                <a:lnTo>
                  <a:pt x="39461" y="50535"/>
                </a:lnTo>
                <a:lnTo>
                  <a:pt x="40057" y="51011"/>
                </a:lnTo>
                <a:lnTo>
                  <a:pt x="40319" y="51202"/>
                </a:lnTo>
                <a:lnTo>
                  <a:pt x="40914" y="51392"/>
                </a:lnTo>
                <a:lnTo>
                  <a:pt x="41509" y="51368"/>
                </a:lnTo>
                <a:lnTo>
                  <a:pt x="42105" y="51178"/>
                </a:lnTo>
                <a:lnTo>
                  <a:pt x="42390" y="51011"/>
                </a:lnTo>
                <a:lnTo>
                  <a:pt x="42748" y="50821"/>
                </a:lnTo>
                <a:lnTo>
                  <a:pt x="43272" y="50249"/>
                </a:lnTo>
                <a:lnTo>
                  <a:pt x="43462" y="49892"/>
                </a:lnTo>
                <a:lnTo>
                  <a:pt x="43938" y="49106"/>
                </a:lnTo>
                <a:lnTo>
                  <a:pt x="44558" y="47463"/>
                </a:lnTo>
                <a:lnTo>
                  <a:pt x="44843" y="45748"/>
                </a:lnTo>
                <a:lnTo>
                  <a:pt x="44724" y="43986"/>
                </a:lnTo>
                <a:lnTo>
                  <a:pt x="44510" y="43105"/>
                </a:lnTo>
                <a:lnTo>
                  <a:pt x="44391" y="42605"/>
                </a:lnTo>
                <a:lnTo>
                  <a:pt x="44272" y="41605"/>
                </a:lnTo>
                <a:lnTo>
                  <a:pt x="44296" y="40604"/>
                </a:lnTo>
                <a:lnTo>
                  <a:pt x="44486" y="39628"/>
                </a:lnTo>
                <a:lnTo>
                  <a:pt x="44629" y="39128"/>
                </a:lnTo>
                <a:lnTo>
                  <a:pt x="44867" y="38580"/>
                </a:lnTo>
                <a:lnTo>
                  <a:pt x="45391" y="37937"/>
                </a:lnTo>
                <a:lnTo>
                  <a:pt x="45867" y="37651"/>
                </a:lnTo>
                <a:lnTo>
                  <a:pt x="46177" y="37580"/>
                </a:lnTo>
                <a:lnTo>
                  <a:pt x="46487" y="37556"/>
                </a:lnTo>
                <a:lnTo>
                  <a:pt x="47058" y="37651"/>
                </a:lnTo>
                <a:lnTo>
                  <a:pt x="47558" y="37937"/>
                </a:lnTo>
                <a:lnTo>
                  <a:pt x="47987" y="38366"/>
                </a:lnTo>
                <a:lnTo>
                  <a:pt x="48177" y="38628"/>
                </a:lnTo>
                <a:lnTo>
                  <a:pt x="48654" y="39318"/>
                </a:lnTo>
                <a:lnTo>
                  <a:pt x="49320" y="40771"/>
                </a:lnTo>
                <a:lnTo>
                  <a:pt x="49654" y="42271"/>
                </a:lnTo>
                <a:lnTo>
                  <a:pt x="49606" y="43867"/>
                </a:lnTo>
                <a:lnTo>
                  <a:pt x="49416" y="44700"/>
                </a:lnTo>
                <a:lnTo>
                  <a:pt x="49201" y="45462"/>
                </a:lnTo>
                <a:lnTo>
                  <a:pt x="48654" y="46915"/>
                </a:lnTo>
                <a:lnTo>
                  <a:pt x="47939" y="48273"/>
                </a:lnTo>
                <a:lnTo>
                  <a:pt x="47010" y="49511"/>
                </a:lnTo>
                <a:lnTo>
                  <a:pt x="46463" y="50106"/>
                </a:lnTo>
                <a:lnTo>
                  <a:pt x="45796" y="50821"/>
                </a:lnTo>
                <a:lnTo>
                  <a:pt x="45081" y="51488"/>
                </a:lnTo>
                <a:lnTo>
                  <a:pt x="45010" y="51607"/>
                </a:lnTo>
                <a:lnTo>
                  <a:pt x="45034" y="51916"/>
                </a:lnTo>
                <a:lnTo>
                  <a:pt x="45391" y="52488"/>
                </a:lnTo>
                <a:lnTo>
                  <a:pt x="46201" y="53345"/>
                </a:lnTo>
                <a:lnTo>
                  <a:pt x="46987" y="53988"/>
                </a:lnTo>
                <a:lnTo>
                  <a:pt x="47225" y="54107"/>
                </a:lnTo>
                <a:lnTo>
                  <a:pt x="47630" y="54274"/>
                </a:lnTo>
                <a:lnTo>
                  <a:pt x="48154" y="54607"/>
                </a:lnTo>
                <a:lnTo>
                  <a:pt x="48368" y="55060"/>
                </a:lnTo>
                <a:lnTo>
                  <a:pt x="48273" y="55703"/>
                </a:lnTo>
                <a:lnTo>
                  <a:pt x="48130" y="56179"/>
                </a:lnTo>
                <a:lnTo>
                  <a:pt x="47915" y="56536"/>
                </a:lnTo>
                <a:lnTo>
                  <a:pt x="47344" y="57155"/>
                </a:lnTo>
                <a:lnTo>
                  <a:pt x="46701" y="57655"/>
                </a:lnTo>
                <a:lnTo>
                  <a:pt x="45963" y="58036"/>
                </a:lnTo>
                <a:lnTo>
                  <a:pt x="45201" y="58298"/>
                </a:lnTo>
                <a:lnTo>
                  <a:pt x="44438" y="58441"/>
                </a:lnTo>
                <a:lnTo>
                  <a:pt x="43700" y="58465"/>
                </a:lnTo>
                <a:lnTo>
                  <a:pt x="43033" y="58370"/>
                </a:lnTo>
                <a:lnTo>
                  <a:pt x="42724" y="58275"/>
                </a:lnTo>
                <a:lnTo>
                  <a:pt x="42295" y="58060"/>
                </a:lnTo>
                <a:lnTo>
                  <a:pt x="41224" y="57298"/>
                </a:lnTo>
                <a:lnTo>
                  <a:pt x="39985" y="56679"/>
                </a:lnTo>
                <a:lnTo>
                  <a:pt x="38914" y="56346"/>
                </a:lnTo>
                <a:lnTo>
                  <a:pt x="37580" y="56131"/>
                </a:lnTo>
                <a:lnTo>
                  <a:pt x="35913" y="56084"/>
                </a:lnTo>
                <a:lnTo>
                  <a:pt x="34937" y="56131"/>
                </a:lnTo>
                <a:lnTo>
                  <a:pt x="34103" y="56179"/>
                </a:lnTo>
                <a:lnTo>
                  <a:pt x="33269" y="56203"/>
                </a:lnTo>
                <a:lnTo>
                  <a:pt x="32888" y="56250"/>
                </a:lnTo>
                <a:lnTo>
                  <a:pt x="32507" y="56227"/>
                </a:lnTo>
                <a:lnTo>
                  <a:pt x="31317" y="56298"/>
                </a:lnTo>
                <a:lnTo>
                  <a:pt x="30293" y="56227"/>
                </a:lnTo>
                <a:lnTo>
                  <a:pt x="29983" y="56155"/>
                </a:lnTo>
                <a:lnTo>
                  <a:pt x="29507" y="56203"/>
                </a:lnTo>
                <a:lnTo>
                  <a:pt x="29197" y="56441"/>
                </a:lnTo>
                <a:lnTo>
                  <a:pt x="28983" y="56893"/>
                </a:lnTo>
                <a:lnTo>
                  <a:pt x="28888" y="57203"/>
                </a:lnTo>
                <a:lnTo>
                  <a:pt x="28697" y="58108"/>
                </a:lnTo>
                <a:lnTo>
                  <a:pt x="28102" y="59799"/>
                </a:lnTo>
                <a:lnTo>
                  <a:pt x="27316" y="61418"/>
                </a:lnTo>
                <a:lnTo>
                  <a:pt x="26363" y="62942"/>
                </a:lnTo>
                <a:lnTo>
                  <a:pt x="25792" y="63657"/>
                </a:lnTo>
                <a:lnTo>
                  <a:pt x="25411" y="64133"/>
                </a:lnTo>
                <a:lnTo>
                  <a:pt x="24553" y="65038"/>
                </a:lnTo>
                <a:lnTo>
                  <a:pt x="24077" y="65443"/>
                </a:lnTo>
                <a:lnTo>
                  <a:pt x="23815" y="65705"/>
                </a:lnTo>
                <a:lnTo>
                  <a:pt x="23529" y="65967"/>
                </a:lnTo>
                <a:lnTo>
                  <a:pt x="23386" y="66038"/>
                </a:lnTo>
                <a:lnTo>
                  <a:pt x="23196" y="66276"/>
                </a:lnTo>
                <a:lnTo>
                  <a:pt x="23029" y="66300"/>
                </a:lnTo>
                <a:lnTo>
                  <a:pt x="22196" y="66943"/>
                </a:lnTo>
                <a:lnTo>
                  <a:pt x="20433" y="67919"/>
                </a:lnTo>
                <a:lnTo>
                  <a:pt x="18552" y="68634"/>
                </a:lnTo>
                <a:lnTo>
                  <a:pt x="16576" y="69158"/>
                </a:lnTo>
                <a:lnTo>
                  <a:pt x="15575" y="69372"/>
                </a:lnTo>
                <a:lnTo>
                  <a:pt x="15266" y="69444"/>
                </a:lnTo>
                <a:lnTo>
                  <a:pt x="14956" y="69515"/>
                </a:lnTo>
                <a:lnTo>
                  <a:pt x="14218" y="69634"/>
                </a:lnTo>
                <a:lnTo>
                  <a:pt x="12265" y="69729"/>
                </a:lnTo>
                <a:lnTo>
                  <a:pt x="9384" y="69729"/>
                </a:lnTo>
                <a:lnTo>
                  <a:pt x="8669" y="69658"/>
                </a:lnTo>
                <a:lnTo>
                  <a:pt x="7788" y="69515"/>
                </a:lnTo>
                <a:lnTo>
                  <a:pt x="6526" y="69158"/>
                </a:lnTo>
                <a:lnTo>
                  <a:pt x="5716" y="68777"/>
                </a:lnTo>
                <a:lnTo>
                  <a:pt x="5335" y="68515"/>
                </a:lnTo>
                <a:lnTo>
                  <a:pt x="4883" y="68158"/>
                </a:lnTo>
                <a:lnTo>
                  <a:pt x="4430" y="67515"/>
                </a:lnTo>
                <a:lnTo>
                  <a:pt x="4311" y="66991"/>
                </a:lnTo>
                <a:lnTo>
                  <a:pt x="4335" y="66729"/>
                </a:lnTo>
                <a:lnTo>
                  <a:pt x="4406" y="66443"/>
                </a:lnTo>
                <a:lnTo>
                  <a:pt x="4668" y="66014"/>
                </a:lnTo>
                <a:lnTo>
                  <a:pt x="5097" y="65705"/>
                </a:lnTo>
                <a:lnTo>
                  <a:pt x="5597" y="65538"/>
                </a:lnTo>
                <a:lnTo>
                  <a:pt x="5883" y="65514"/>
                </a:lnTo>
                <a:lnTo>
                  <a:pt x="6502" y="65490"/>
                </a:lnTo>
                <a:lnTo>
                  <a:pt x="7717" y="65586"/>
                </a:lnTo>
                <a:lnTo>
                  <a:pt x="9503" y="65919"/>
                </a:lnTo>
                <a:lnTo>
                  <a:pt x="10693" y="66181"/>
                </a:lnTo>
                <a:lnTo>
                  <a:pt x="11932" y="66443"/>
                </a:lnTo>
                <a:lnTo>
                  <a:pt x="13789" y="66800"/>
                </a:lnTo>
                <a:lnTo>
                  <a:pt x="15051" y="66872"/>
                </a:lnTo>
                <a:lnTo>
                  <a:pt x="15694" y="66848"/>
                </a:lnTo>
                <a:lnTo>
                  <a:pt x="16123" y="66800"/>
                </a:lnTo>
                <a:lnTo>
                  <a:pt x="16528" y="66705"/>
                </a:lnTo>
                <a:lnTo>
                  <a:pt x="16885" y="66586"/>
                </a:lnTo>
                <a:lnTo>
                  <a:pt x="17290" y="66252"/>
                </a:lnTo>
                <a:lnTo>
                  <a:pt x="17433" y="65919"/>
                </a:lnTo>
                <a:lnTo>
                  <a:pt x="17433" y="65728"/>
                </a:lnTo>
                <a:lnTo>
                  <a:pt x="17409" y="65562"/>
                </a:lnTo>
                <a:lnTo>
                  <a:pt x="17266" y="65300"/>
                </a:lnTo>
                <a:lnTo>
                  <a:pt x="16885" y="65014"/>
                </a:lnTo>
                <a:lnTo>
                  <a:pt x="16552" y="64871"/>
                </a:lnTo>
                <a:lnTo>
                  <a:pt x="15528" y="64347"/>
                </a:lnTo>
                <a:lnTo>
                  <a:pt x="13646" y="63180"/>
                </a:lnTo>
                <a:lnTo>
                  <a:pt x="12789" y="62561"/>
                </a:lnTo>
                <a:lnTo>
                  <a:pt x="12670" y="62394"/>
                </a:lnTo>
                <a:lnTo>
                  <a:pt x="12646" y="62180"/>
                </a:lnTo>
                <a:lnTo>
                  <a:pt x="12789" y="61823"/>
                </a:lnTo>
                <a:lnTo>
                  <a:pt x="13241" y="61418"/>
                </a:lnTo>
                <a:lnTo>
                  <a:pt x="14075" y="61132"/>
                </a:lnTo>
                <a:lnTo>
                  <a:pt x="14789" y="61061"/>
                </a:lnTo>
                <a:lnTo>
                  <a:pt x="14956" y="61085"/>
                </a:lnTo>
                <a:lnTo>
                  <a:pt x="16004" y="61394"/>
                </a:lnTo>
                <a:lnTo>
                  <a:pt x="18766" y="62466"/>
                </a:lnTo>
                <a:lnTo>
                  <a:pt x="19243" y="62680"/>
                </a:lnTo>
                <a:lnTo>
                  <a:pt x="19600" y="62895"/>
                </a:lnTo>
                <a:lnTo>
                  <a:pt x="20672" y="63538"/>
                </a:lnTo>
                <a:lnTo>
                  <a:pt x="21386" y="63776"/>
                </a:lnTo>
                <a:lnTo>
                  <a:pt x="21672" y="63752"/>
                </a:lnTo>
                <a:lnTo>
                  <a:pt x="22196" y="63538"/>
                </a:lnTo>
                <a:lnTo>
                  <a:pt x="22743" y="63395"/>
                </a:lnTo>
                <a:close/>
              </a:path>
            </a:pathLst>
          </a:custGeom>
          <a:solidFill>
            <a:srgbClr val="2E5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图片 1">
            <a:extLst>
              <a:ext uri="{FF2B5EF4-FFF2-40B4-BE49-F238E27FC236}">
                <a16:creationId xmlns:a16="http://schemas.microsoft.com/office/drawing/2014/main" xmlns="" id="{1E1C94F2-FB75-44EA-A975-F42CBA33B14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485" y1="27841" x2="57485" y2="27841"/>
                        <a14:foregroundMark x1="65269" y1="28977" x2="65269" y2="28977"/>
                        <a14:foregroundMark x1="53892" y1="88068" x2="53892" y2="88068"/>
                        <a14:foregroundMark x1="41317" y1="88068" x2="41317" y2="88068"/>
                        <a14:foregroundMark x1="65868" y1="33523" x2="65868" y2="33523"/>
                        <a14:foregroundMark x1="57485" y1="27841" x2="57485" y2="27841"/>
                        <a14:foregroundMark x1="58683" y1="24432" x2="58683" y2="24432"/>
                        <a14:foregroundMark x1="52695" y1="26705" x2="52695" y2="26705"/>
                      </a14:backgroundRemoval>
                    </a14:imgEffect>
                    <a14:imgEffect>
                      <a14:brightnessContrast bright="40000" contrast="-40000"/>
                    </a14:imgEffect>
                  </a14:imgLayer>
                </a14:imgProps>
              </a:ext>
            </a:extLst>
          </a:blip>
          <a:stretch>
            <a:fillRect/>
          </a:stretch>
        </p:blipFill>
        <p:spPr>
          <a:xfrm rot="19029759">
            <a:off x="10705963" y="4938729"/>
            <a:ext cx="1402294" cy="1477866"/>
          </a:xfrm>
          <a:prstGeom prst="rect">
            <a:avLst/>
          </a:prstGeom>
        </p:spPr>
      </p:pic>
      <p:grpSp>
        <p:nvGrpSpPr>
          <p:cNvPr id="46" name="Group 45">
            <a:extLst>
              <a:ext uri="{FF2B5EF4-FFF2-40B4-BE49-F238E27FC236}">
                <a16:creationId xmlns:a16="http://schemas.microsoft.com/office/drawing/2014/main" xmlns="" id="{213DB3EE-F024-4B40-8319-D7C2D5B46494}"/>
              </a:ext>
            </a:extLst>
          </p:cNvPr>
          <p:cNvGrpSpPr/>
          <p:nvPr/>
        </p:nvGrpSpPr>
        <p:grpSpPr>
          <a:xfrm>
            <a:off x="1979375" y="1981200"/>
            <a:ext cx="3811825" cy="953807"/>
            <a:chOff x="1522383" y="1588042"/>
            <a:chExt cx="3581400" cy="1201537"/>
          </a:xfrm>
        </p:grpSpPr>
        <p:sp>
          <p:nvSpPr>
            <p:cNvPr id="45" name="Rectangle 44">
              <a:extLst>
                <a:ext uri="{FF2B5EF4-FFF2-40B4-BE49-F238E27FC236}">
                  <a16:creationId xmlns:a16="http://schemas.microsoft.com/office/drawing/2014/main" xmlns="" id="{87FA7D82-E941-4818-95C6-DD3178BAE9D7}"/>
                </a:ext>
              </a:extLst>
            </p:cNvPr>
            <p:cNvSpPr/>
            <p:nvPr/>
          </p:nvSpPr>
          <p:spPr>
            <a:xfrm>
              <a:off x="1522383" y="1746808"/>
              <a:ext cx="3581400" cy="1042771"/>
            </a:xfrm>
            <a:prstGeom prst="rect">
              <a:avLst/>
            </a:prstGeom>
            <a:solidFill>
              <a:srgbClr val="FFDA6F"/>
            </a:solidFill>
            <a:ln>
              <a:solidFill>
                <a:srgbClr val="FFDA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21235863-4593-4048-978A-D7BAAE663984}"/>
                </a:ext>
              </a:extLst>
            </p:cNvPr>
            <p:cNvSpPr txBox="1"/>
            <p:nvPr/>
          </p:nvSpPr>
          <p:spPr>
            <a:xfrm>
              <a:off x="1546157" y="1588042"/>
              <a:ext cx="3475893" cy="1200058"/>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2000" cap="none" spc="0" normalizeH="0" baseline="0" noProof="0" dirty="0" err="1">
                  <a:ln>
                    <a:noFill/>
                  </a:ln>
                  <a:effectLst/>
                  <a:uLnTx/>
                  <a:uFillTx/>
                  <a:latin typeface="Arial" panose="020B0604020202020204"/>
                  <a:ea typeface="汉仪小麦体简" panose="00020600040101010101" pitchFamily="18" charset="-122"/>
                  <a:cs typeface="Aref Ruqaa" panose="020B0604020202020204" pitchFamily="2" charset="-78"/>
                  <a:sym typeface="Arial" panose="020B0604020202020204" pitchFamily="34" charset="0"/>
                </a:rPr>
                <a:t>bươn</a:t>
              </a:r>
              <a:r>
                <a:rPr kumimoji="0" lang="en-US" altLang="zh-CN" sz="4800" b="1" i="0" u="none" strike="noStrike" kern="2000" cap="none" spc="0" normalizeH="0" baseline="0" noProof="0" dirty="0">
                  <a:ln>
                    <a:noFill/>
                  </a:ln>
                  <a:effectLst/>
                  <a:uLnTx/>
                  <a:uFillTx/>
                  <a:latin typeface="Arial" panose="020B0604020202020204"/>
                  <a:ea typeface="汉仪小麦体简" panose="00020600040101010101" pitchFamily="18" charset="-122"/>
                  <a:cs typeface="Aref Ruqaa" panose="020B0604020202020204" pitchFamily="2" charset="-78"/>
                  <a:sym typeface="Arial" panose="020B0604020202020204" pitchFamily="34" charset="0"/>
                </a:rPr>
                <a:t> </a:t>
              </a:r>
              <a:r>
                <a:rPr kumimoji="0" lang="en-US" altLang="zh-CN" sz="4800" b="1" i="0" u="none" strike="noStrike" kern="2000" cap="none" spc="0" normalizeH="0" baseline="0" noProof="0" dirty="0" err="1">
                  <a:ln>
                    <a:noFill/>
                  </a:ln>
                  <a:effectLst/>
                  <a:uLnTx/>
                  <a:uFillTx/>
                  <a:latin typeface="Arial" panose="020B0604020202020204"/>
                  <a:ea typeface="汉仪小麦体简" panose="00020600040101010101" pitchFamily="18" charset="-122"/>
                  <a:cs typeface="Aref Ruqaa" panose="020B0604020202020204" pitchFamily="2" charset="-78"/>
                  <a:sym typeface="Arial" panose="020B0604020202020204" pitchFamily="34" charset="0"/>
                </a:rPr>
                <a:t>chải</a:t>
              </a:r>
              <a:r>
                <a:rPr kumimoji="0" lang="en-US" altLang="zh-CN" sz="4800" b="1" i="0" u="none" strike="noStrike" kern="2000" cap="none" spc="0" normalizeH="0" baseline="0" noProof="0" dirty="0">
                  <a:ln>
                    <a:noFill/>
                  </a:ln>
                  <a:effectLst/>
                  <a:uLnTx/>
                  <a:uFillTx/>
                  <a:latin typeface="Arial" panose="020B0604020202020204"/>
                  <a:ea typeface="汉仪小麦体简" panose="00020600040101010101" pitchFamily="18" charset="-122"/>
                  <a:cs typeface="Aref Ruqaa" panose="020B0604020202020204" pitchFamily="2" charset="-78"/>
                  <a:sym typeface="Arial" panose="020B0604020202020204" pitchFamily="34" charset="0"/>
                </a:rPr>
                <a:t>:</a:t>
              </a:r>
              <a:endParaRPr kumimoji="0" lang="vi-VN" altLang="zh-CN" sz="4800" b="1" i="0" u="none" strike="noStrike" kern="2000" cap="none" spc="0" normalizeH="0" baseline="0" noProof="0" dirty="0">
                <a:ln>
                  <a:noFill/>
                </a:ln>
                <a:effectLst/>
                <a:uLnTx/>
                <a:uFillTx/>
                <a:latin typeface="Arial" panose="020B0604020202020204" pitchFamily="34" charset="0"/>
                <a:ea typeface="汉仪小麦体简" panose="00020600040101010101" pitchFamily="18" charset="-122"/>
                <a:cs typeface="Aref Ruqaa" panose="020B0604020202020204" pitchFamily="2" charset="-78"/>
                <a:sym typeface="Arial" panose="020B0604020202020204" pitchFamily="34" charset="0"/>
              </a:endParaRPr>
            </a:p>
          </p:txBody>
        </p:sp>
      </p:grpSp>
      <p:pic>
        <p:nvPicPr>
          <p:cNvPr id="38" name="Picture 37">
            <a:extLst>
              <a:ext uri="{FF2B5EF4-FFF2-40B4-BE49-F238E27FC236}">
                <a16:creationId xmlns:a16="http://schemas.microsoft.com/office/drawing/2014/main" xmlns="" id="{C77EFEA0-B9AD-4304-95FE-2560DCD4BB6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733393" y="3108017"/>
            <a:ext cx="5171589" cy="3105819"/>
          </a:xfrm>
          <a:prstGeom prst="rect">
            <a:avLst/>
          </a:prstGeom>
          <a:effectLst>
            <a:outerShdw blurRad="50800" dist="165100" dir="13500000" algn="br" rotWithShape="0">
              <a:prstClr val="black">
                <a:alpha val="26000"/>
              </a:prstClr>
            </a:outerShdw>
          </a:effectLst>
        </p:spPr>
      </p:pic>
      <p:pic>
        <p:nvPicPr>
          <p:cNvPr id="12" name="Picture 11">
            <a:extLst>
              <a:ext uri="{FF2B5EF4-FFF2-40B4-BE49-F238E27FC236}">
                <a16:creationId xmlns:a16="http://schemas.microsoft.com/office/drawing/2014/main" xmlns="" id="{1D2A22EB-1BCA-487B-8AF2-573A7F89A3E7}"/>
              </a:ext>
            </a:extLst>
          </p:cNvPr>
          <p:cNvPicPr>
            <a:picLocks noChangeAspect="1"/>
          </p:cNvPicPr>
          <p:nvPr/>
        </p:nvPicPr>
        <p:blipFill>
          <a:blip r:embed="rId10"/>
          <a:stretch>
            <a:fillRect/>
          </a:stretch>
        </p:blipFill>
        <p:spPr>
          <a:xfrm>
            <a:off x="3023350" y="-76200"/>
            <a:ext cx="6145301" cy="2322777"/>
          </a:xfrm>
          <a:prstGeom prst="rect">
            <a:avLst/>
          </a:prstGeom>
        </p:spPr>
      </p:pic>
      <p:grpSp>
        <p:nvGrpSpPr>
          <p:cNvPr id="30" name="Group 29">
            <a:extLst>
              <a:ext uri="{FF2B5EF4-FFF2-40B4-BE49-F238E27FC236}">
                <a16:creationId xmlns:a16="http://schemas.microsoft.com/office/drawing/2014/main" xmlns="" id="{7A8ABF92-BA33-4512-B006-46B763CAB15E}"/>
              </a:ext>
            </a:extLst>
          </p:cNvPr>
          <p:cNvGrpSpPr/>
          <p:nvPr/>
        </p:nvGrpSpPr>
        <p:grpSpPr>
          <a:xfrm>
            <a:off x="6096000" y="1981200"/>
            <a:ext cx="3941854" cy="1912896"/>
            <a:chOff x="1522383" y="1588042"/>
            <a:chExt cx="3581400" cy="2409728"/>
          </a:xfrm>
        </p:grpSpPr>
        <p:sp>
          <p:nvSpPr>
            <p:cNvPr id="31" name="Rectangle 30">
              <a:extLst>
                <a:ext uri="{FF2B5EF4-FFF2-40B4-BE49-F238E27FC236}">
                  <a16:creationId xmlns:a16="http://schemas.microsoft.com/office/drawing/2014/main" xmlns="" id="{0508D0FA-3360-403D-92E4-09446FF1A7BF}"/>
                </a:ext>
              </a:extLst>
            </p:cNvPr>
            <p:cNvSpPr/>
            <p:nvPr/>
          </p:nvSpPr>
          <p:spPr>
            <a:xfrm>
              <a:off x="1522383" y="1746808"/>
              <a:ext cx="3581400" cy="1042771"/>
            </a:xfrm>
            <a:prstGeom prst="rect">
              <a:avLst/>
            </a:prstGeom>
            <a:solidFill>
              <a:srgbClr val="FFDA6F"/>
            </a:solidFill>
            <a:ln>
              <a:solidFill>
                <a:srgbClr val="FFDA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64BDE09-46F2-44EA-84E9-F59B79F95672}"/>
                </a:ext>
              </a:extLst>
            </p:cNvPr>
            <p:cNvSpPr txBox="1"/>
            <p:nvPr/>
          </p:nvSpPr>
          <p:spPr>
            <a:xfrm>
              <a:off x="1546157" y="1588042"/>
              <a:ext cx="3475893" cy="2409728"/>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4800" kern="2000">
                  <a:latin typeface="Arial" panose="020B0604020202020204"/>
                  <a:ea typeface="汉仪小麦体简" panose="00020600040101010101" pitchFamily="18" charset="-122"/>
                  <a:cs typeface="Aref Ruqaa" panose="020B0604020202020204" pitchFamily="2" charset="-78"/>
                  <a:sym typeface="Arial" panose="020B0604020202020204" pitchFamily="34" charset="0"/>
                </a:rPr>
                <a:t>vất vả lo toan</a:t>
              </a:r>
              <a:endParaRPr kumimoji="0" lang="vi-VN" altLang="zh-CN" sz="4800" b="0" i="0" u="none" strike="noStrike" kern="2000" cap="none" spc="0" normalizeH="0" baseline="0" noProof="0" dirty="0">
                <a:ln>
                  <a:noFill/>
                </a:ln>
                <a:effectLst/>
                <a:uLnTx/>
                <a:uFillTx/>
                <a:latin typeface="Arial" panose="020B0604020202020204" pitchFamily="34" charset="0"/>
                <a:ea typeface="汉仪小麦体简" panose="00020600040101010101" pitchFamily="18" charset="-122"/>
                <a:cs typeface="Aref Ruqaa" panose="020B0604020202020204" pitchFamily="2" charset="-78"/>
                <a:sym typeface="Arial" panose="020B0604020202020204" pitchFamily="34" charset="0"/>
              </a:endParaRPr>
            </a:p>
          </p:txBody>
        </p:sp>
      </p:grpSp>
    </p:spTree>
    <p:extLst>
      <p:ext uri="{BB962C8B-B14F-4D97-AF65-F5344CB8AC3E}">
        <p14:creationId xmlns:p14="http://schemas.microsoft.com/office/powerpoint/2010/main" val="2682069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2" presetClass="entr" presetSubtype="6"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1+#ppt_w/2"/>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80000">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14:bounceEnd="80000">
                                          <p:cBhvr additive="base">
                                            <p:cTn id="36"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3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right)">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2" presetClass="entr" presetSubtype="6"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1+#ppt_w/2"/>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right)">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460553" y="2399684"/>
            <a:ext cx="4728683" cy="983891"/>
            <a:chOff x="762889" y="2117490"/>
            <a:chExt cx="4728683" cy="983891"/>
          </a:xfrm>
        </p:grpSpPr>
        <p:sp>
          <p:nvSpPr>
            <p:cNvPr id="15" name="矩形 39"/>
            <p:cNvSpPr>
              <a:spLocks noChangeArrowheads="1"/>
            </p:cNvSpPr>
            <p:nvPr/>
          </p:nvSpPr>
          <p:spPr bwMode="auto">
            <a:xfrm>
              <a:off x="1729195" y="2192690"/>
              <a:ext cx="3762377" cy="9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lang="en-US" altLang="zh-CN" sz="4000" b="1">
                  <a:solidFill>
                    <a:srgbClr val="1856A6"/>
                  </a:solidFill>
                  <a:latin typeface="+mj-lt"/>
                  <a:ea typeface="隶书" panose="02010509060101010101" pitchFamily="49" charset="-122"/>
                  <a:cs typeface="宋体" panose="02010600030101010101" pitchFamily="2" charset="-122"/>
                </a:rPr>
                <a:t>Lý Sơn</a:t>
              </a:r>
              <a:endParaRPr kumimoji="0" lang="zh-CN" altLang="en-US" sz="4000" b="1" i="0" u="none" strike="noStrike" kern="1200" cap="none" spc="0" normalizeH="0" baseline="0" noProof="0" dirty="0">
                <a:ln>
                  <a:noFill/>
                </a:ln>
                <a:solidFill>
                  <a:srgbClr val="1856A6"/>
                </a:solidFill>
                <a:effectLst/>
                <a:uLnTx/>
                <a:uFillTx/>
                <a:latin typeface="+mj-lt"/>
                <a:ea typeface="隶书" panose="02010509060101010101" pitchFamily="49" charset="-122"/>
                <a:cs typeface="宋体" panose="02010600030101010101" pitchFamily="2" charset="-122"/>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sp>
        <p:nvSpPr>
          <p:cNvPr id="38" name="Google Shape;628;p7">
            <a:extLst>
              <a:ext uri="{FF2B5EF4-FFF2-40B4-BE49-F238E27FC236}">
                <a16:creationId xmlns:a16="http://schemas.microsoft.com/office/drawing/2014/main" xmlns="" id="{A8C7AD57-D68F-4747-8EB1-D5EC70B2752E}"/>
              </a:ext>
            </a:extLst>
          </p:cNvPr>
          <p:cNvSpPr/>
          <p:nvPr/>
        </p:nvSpPr>
        <p:spPr>
          <a:xfrm>
            <a:off x="1676400" y="1049503"/>
            <a:ext cx="7582857" cy="983891"/>
          </a:xfrm>
          <a:prstGeom prst="roundRect">
            <a:avLst>
              <a:gd name="adj" fmla="val 16667"/>
            </a:avLst>
          </a:prstGeom>
          <a:solidFill>
            <a:srgbClr val="293A92"/>
          </a:solidFill>
          <a:ln>
            <a:noFill/>
          </a:ln>
        </p:spPr>
        <p:txBody>
          <a:bodyPr spcFirstLastPara="1" wrap="square" lIns="91425" tIns="45700" rIns="91425" bIns="45700" anchor="ctr" anchorCtr="0">
            <a:noAutofit/>
          </a:bodyPr>
          <a:lstStyle/>
          <a:p>
            <a:pPr lvl="0" algn="ctr" eaLnBrk="1" hangingPunct="1">
              <a:lnSpc>
                <a:spcPct val="130000"/>
              </a:lnSpc>
            </a:pPr>
            <a:r>
              <a:rPr lang="en-US" altLang="zh-CN" sz="5400" kern="2000">
                <a:solidFill>
                  <a:srgbClr val="FFFFFF"/>
                </a:solidFill>
                <a:latin typeface="+mj-lt"/>
                <a:ea typeface="汉仪小麦体简" panose="00020600040101010101" pitchFamily="18" charset="-122"/>
                <a:cs typeface="Aref Ruqaa" panose="020B0604020202020204" pitchFamily="2" charset="-78"/>
                <a:sym typeface="Arial" panose="020B0604020202020204" pitchFamily="34" charset="0"/>
              </a:rPr>
              <a:t>Luyện viết từ khó</a:t>
            </a:r>
            <a:endParaRPr lang="vi-VN" altLang="zh-CN" sz="5400" kern="2000" dirty="0">
              <a:solidFill>
                <a:srgbClr val="FFFFFF"/>
              </a:solidFill>
              <a:latin typeface="+mj-lt"/>
              <a:ea typeface="汉仪小麦体简" panose="00020600040101010101" pitchFamily="18" charset="-122"/>
              <a:cs typeface="Aref Ruqaa" panose="020B0604020202020204" pitchFamily="2" charset="-78"/>
              <a:sym typeface="Arial" panose="020B0604020202020204" pitchFamily="34"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1940">
            <a:off x="8383871" y="-58425"/>
            <a:ext cx="1572004" cy="2215857"/>
          </a:xfrm>
          <a:prstGeom prst="rect">
            <a:avLst/>
          </a:prstGeom>
        </p:spPr>
      </p:pic>
      <p:grpSp>
        <p:nvGrpSpPr>
          <p:cNvPr id="39" name="组合 22">
            <a:extLst>
              <a:ext uri="{FF2B5EF4-FFF2-40B4-BE49-F238E27FC236}">
                <a16:creationId xmlns:a16="http://schemas.microsoft.com/office/drawing/2014/main" xmlns="" id="{04B136AC-E5BF-43F8-96FB-5CD957C65CC6}"/>
              </a:ext>
            </a:extLst>
          </p:cNvPr>
          <p:cNvGrpSpPr/>
          <p:nvPr/>
        </p:nvGrpSpPr>
        <p:grpSpPr>
          <a:xfrm>
            <a:off x="6248400" y="2392586"/>
            <a:ext cx="4728683" cy="983891"/>
            <a:chOff x="762889" y="2117490"/>
            <a:chExt cx="4728683" cy="983891"/>
          </a:xfrm>
        </p:grpSpPr>
        <p:sp>
          <p:nvSpPr>
            <p:cNvPr id="40" name="矩形 39">
              <a:extLst>
                <a:ext uri="{FF2B5EF4-FFF2-40B4-BE49-F238E27FC236}">
                  <a16:creationId xmlns:a16="http://schemas.microsoft.com/office/drawing/2014/main" xmlns="" id="{4A97293C-AE24-423B-AF08-50D70725FE81}"/>
                </a:ext>
              </a:extLst>
            </p:cNvPr>
            <p:cNvSpPr>
              <a:spLocks noChangeArrowheads="1"/>
            </p:cNvSpPr>
            <p:nvPr/>
          </p:nvSpPr>
          <p:spPr bwMode="auto">
            <a:xfrm>
              <a:off x="1729195" y="2192690"/>
              <a:ext cx="3762377" cy="9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lang="en-US" altLang="zh-CN" sz="4000" b="1">
                  <a:solidFill>
                    <a:srgbClr val="1856A6"/>
                  </a:solidFill>
                  <a:latin typeface="+mj-lt"/>
                  <a:ea typeface="隶书" panose="02010509060101010101" pitchFamily="49" charset="-122"/>
                  <a:cs typeface="宋体" panose="02010600030101010101" pitchFamily="2" charset="-122"/>
                </a:rPr>
                <a:t>Quảng Ngãi</a:t>
              </a:r>
              <a:endParaRPr kumimoji="0" lang="zh-CN" altLang="en-US" sz="4000" b="1" i="0" u="none" strike="noStrike" kern="1200" cap="none" spc="0" normalizeH="0" baseline="0" noProof="0" dirty="0">
                <a:ln>
                  <a:noFill/>
                </a:ln>
                <a:solidFill>
                  <a:srgbClr val="1856A6"/>
                </a:solidFill>
                <a:effectLst/>
                <a:uLnTx/>
                <a:uFillTx/>
                <a:latin typeface="+mj-lt"/>
                <a:ea typeface="隶书" panose="02010509060101010101" pitchFamily="49" charset="-122"/>
                <a:cs typeface="宋体" panose="02010600030101010101" pitchFamily="2" charset="-122"/>
              </a:endParaRPr>
            </a:p>
          </p:txBody>
        </p:sp>
        <p:pic>
          <p:nvPicPr>
            <p:cNvPr id="41" name="图片 21">
              <a:extLst>
                <a:ext uri="{FF2B5EF4-FFF2-40B4-BE49-F238E27FC236}">
                  <a16:creationId xmlns:a16="http://schemas.microsoft.com/office/drawing/2014/main" xmlns="" id="{F3E59359-61D6-4818-BD76-2096169E8E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grpSp>
        <p:nvGrpSpPr>
          <p:cNvPr id="42" name="组合 22">
            <a:extLst>
              <a:ext uri="{FF2B5EF4-FFF2-40B4-BE49-F238E27FC236}">
                <a16:creationId xmlns:a16="http://schemas.microsoft.com/office/drawing/2014/main" xmlns="" id="{0D19DC45-F7DD-4E8D-A8A5-F53608AFDD61}"/>
              </a:ext>
            </a:extLst>
          </p:cNvPr>
          <p:cNvGrpSpPr/>
          <p:nvPr/>
        </p:nvGrpSpPr>
        <p:grpSpPr>
          <a:xfrm>
            <a:off x="381000" y="3944943"/>
            <a:ext cx="4728683" cy="983891"/>
            <a:chOff x="762889" y="2117490"/>
            <a:chExt cx="4728683" cy="983891"/>
          </a:xfrm>
        </p:grpSpPr>
        <p:sp>
          <p:nvSpPr>
            <p:cNvPr id="43" name="矩形 39">
              <a:extLst>
                <a:ext uri="{FF2B5EF4-FFF2-40B4-BE49-F238E27FC236}">
                  <a16:creationId xmlns:a16="http://schemas.microsoft.com/office/drawing/2014/main" xmlns="" id="{686BA587-51D6-4B72-A96E-10BF03F611F5}"/>
                </a:ext>
              </a:extLst>
            </p:cNvPr>
            <p:cNvSpPr>
              <a:spLocks noChangeArrowheads="1"/>
            </p:cNvSpPr>
            <p:nvPr/>
          </p:nvSpPr>
          <p:spPr bwMode="auto">
            <a:xfrm>
              <a:off x="1729195" y="2192690"/>
              <a:ext cx="3762377" cy="9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4000" b="1" i="0" u="none" strike="noStrike" kern="1200" cap="none" spc="0" normalizeH="0" baseline="0" noProof="0">
                  <a:ln>
                    <a:noFill/>
                  </a:ln>
                  <a:solidFill>
                    <a:prstClr val="black"/>
                  </a:solidFill>
                  <a:effectLst/>
                  <a:uLnTx/>
                  <a:uFillTx/>
                  <a:latin typeface="+mj-lt"/>
                  <a:ea typeface="隶书" panose="02010509060101010101" pitchFamily="49" charset="-122"/>
                  <a:cs typeface="宋体" panose="02010600030101010101" pitchFamily="2" charset="-122"/>
                </a:rPr>
                <a:t> </a:t>
              </a:r>
              <a:r>
                <a:rPr kumimoji="0" lang="en-US" altLang="zh-CN" sz="4000" b="1" i="0" u="none" strike="noStrike" kern="1200" cap="none" spc="0" normalizeH="0" baseline="0" noProof="0">
                  <a:ln>
                    <a:noFill/>
                  </a:ln>
                  <a:solidFill>
                    <a:srgbClr val="1856A6"/>
                  </a:solidFill>
                  <a:effectLst/>
                  <a:uLnTx/>
                  <a:uFillTx/>
                  <a:latin typeface="+mj-lt"/>
                  <a:ea typeface="隶书" panose="02010509060101010101" pitchFamily="49" charset="-122"/>
                  <a:cs typeface="宋体" panose="02010600030101010101" pitchFamily="2" charset="-122"/>
                </a:rPr>
                <a:t>khuya</a:t>
              </a:r>
              <a:endParaRPr kumimoji="0" lang="zh-CN" altLang="en-US" sz="4000" b="1" i="0" u="none" strike="noStrike" kern="1200" cap="none" spc="0" normalizeH="0" baseline="0" noProof="0" dirty="0">
                <a:ln>
                  <a:noFill/>
                </a:ln>
                <a:solidFill>
                  <a:srgbClr val="1856A6"/>
                </a:solidFill>
                <a:effectLst/>
                <a:uLnTx/>
                <a:uFillTx/>
                <a:latin typeface="+mj-lt"/>
                <a:ea typeface="隶书" panose="02010509060101010101" pitchFamily="49" charset="-122"/>
                <a:cs typeface="宋体" panose="02010600030101010101" pitchFamily="2" charset="-122"/>
              </a:endParaRPr>
            </a:p>
          </p:txBody>
        </p:sp>
        <p:pic>
          <p:nvPicPr>
            <p:cNvPr id="44" name="图片 21">
              <a:extLst>
                <a:ext uri="{FF2B5EF4-FFF2-40B4-BE49-F238E27FC236}">
                  <a16:creationId xmlns:a16="http://schemas.microsoft.com/office/drawing/2014/main" xmlns="" id="{21A428A4-49EF-402C-844A-3787685DF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grpSp>
        <p:nvGrpSpPr>
          <p:cNvPr id="45" name="组合 22">
            <a:extLst>
              <a:ext uri="{FF2B5EF4-FFF2-40B4-BE49-F238E27FC236}">
                <a16:creationId xmlns:a16="http://schemas.microsoft.com/office/drawing/2014/main" xmlns="" id="{F72462FB-A7DC-42DF-899B-3A850A50BA8A}"/>
              </a:ext>
            </a:extLst>
          </p:cNvPr>
          <p:cNvGrpSpPr/>
          <p:nvPr/>
        </p:nvGrpSpPr>
        <p:grpSpPr>
          <a:xfrm>
            <a:off x="8273866" y="3978993"/>
            <a:ext cx="4728683" cy="983891"/>
            <a:chOff x="762889" y="2117490"/>
            <a:chExt cx="4728683" cy="983891"/>
          </a:xfrm>
        </p:grpSpPr>
        <p:sp>
          <p:nvSpPr>
            <p:cNvPr id="46" name="矩形 39">
              <a:extLst>
                <a:ext uri="{FF2B5EF4-FFF2-40B4-BE49-F238E27FC236}">
                  <a16:creationId xmlns:a16="http://schemas.microsoft.com/office/drawing/2014/main" xmlns="" id="{5BD0884B-3675-4CD8-8050-4FCFB4F9DF8C}"/>
                </a:ext>
              </a:extLst>
            </p:cNvPr>
            <p:cNvSpPr>
              <a:spLocks noChangeArrowheads="1"/>
            </p:cNvSpPr>
            <p:nvPr/>
          </p:nvSpPr>
          <p:spPr bwMode="auto">
            <a:xfrm>
              <a:off x="1729195" y="2192690"/>
              <a:ext cx="3762377" cy="9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4000" b="1" i="0" u="none" strike="noStrike" kern="1200" cap="none" spc="0" normalizeH="0" baseline="0" noProof="0">
                  <a:ln>
                    <a:noFill/>
                  </a:ln>
                  <a:solidFill>
                    <a:prstClr val="black"/>
                  </a:solidFill>
                  <a:effectLst/>
                  <a:uLnTx/>
                  <a:uFillTx/>
                  <a:latin typeface="+mj-lt"/>
                  <a:ea typeface="隶书" panose="02010509060101010101" pitchFamily="49" charset="-122"/>
                  <a:cs typeface="宋体" panose="02010600030101010101" pitchFamily="2" charset="-122"/>
                </a:rPr>
                <a:t> </a:t>
              </a:r>
              <a:r>
                <a:rPr kumimoji="0" lang="en-US" altLang="zh-CN" sz="4000" b="1" i="0" u="none" strike="noStrike" kern="1200" cap="none" spc="0" normalizeH="0" baseline="0" noProof="0">
                  <a:ln>
                    <a:noFill/>
                  </a:ln>
                  <a:solidFill>
                    <a:srgbClr val="1856A6"/>
                  </a:solidFill>
                  <a:effectLst/>
                  <a:uLnTx/>
                  <a:uFillTx/>
                  <a:latin typeface="+mj-lt"/>
                  <a:ea typeface="隶书" panose="02010509060101010101" pitchFamily="49" charset="-122"/>
                  <a:cs typeface="宋体" panose="02010600030101010101" pitchFamily="2" charset="-122"/>
                </a:rPr>
                <a:t>bươn chải</a:t>
              </a:r>
              <a:endParaRPr kumimoji="0" lang="zh-CN" altLang="en-US" sz="4000" b="1" i="0" u="none" strike="noStrike" kern="1200" cap="none" spc="0" normalizeH="0" baseline="0" noProof="0" dirty="0">
                <a:ln>
                  <a:noFill/>
                </a:ln>
                <a:solidFill>
                  <a:srgbClr val="1856A6"/>
                </a:solidFill>
                <a:effectLst/>
                <a:uLnTx/>
                <a:uFillTx/>
                <a:latin typeface="+mj-lt"/>
                <a:ea typeface="隶书" panose="02010509060101010101" pitchFamily="49" charset="-122"/>
                <a:cs typeface="宋体" panose="02010600030101010101" pitchFamily="2" charset="-122"/>
              </a:endParaRPr>
            </a:p>
          </p:txBody>
        </p:sp>
        <p:pic>
          <p:nvPicPr>
            <p:cNvPr id="47" name="图片 21">
              <a:extLst>
                <a:ext uri="{FF2B5EF4-FFF2-40B4-BE49-F238E27FC236}">
                  <a16:creationId xmlns:a16="http://schemas.microsoft.com/office/drawing/2014/main" xmlns="" id="{96871FF9-4C90-49C3-8A72-FD710883B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grpSp>
        <p:nvGrpSpPr>
          <p:cNvPr id="48" name="组合 22">
            <a:extLst>
              <a:ext uri="{FF2B5EF4-FFF2-40B4-BE49-F238E27FC236}">
                <a16:creationId xmlns:a16="http://schemas.microsoft.com/office/drawing/2014/main" xmlns="" id="{1D41FB57-4451-4502-87F0-DC5516E0D8FF}"/>
              </a:ext>
            </a:extLst>
          </p:cNvPr>
          <p:cNvGrpSpPr/>
          <p:nvPr/>
        </p:nvGrpSpPr>
        <p:grpSpPr>
          <a:xfrm>
            <a:off x="4036458" y="3978993"/>
            <a:ext cx="4728683" cy="983891"/>
            <a:chOff x="762889" y="2117490"/>
            <a:chExt cx="4728683" cy="983891"/>
          </a:xfrm>
        </p:grpSpPr>
        <p:sp>
          <p:nvSpPr>
            <p:cNvPr id="49" name="矩形 39">
              <a:extLst>
                <a:ext uri="{FF2B5EF4-FFF2-40B4-BE49-F238E27FC236}">
                  <a16:creationId xmlns:a16="http://schemas.microsoft.com/office/drawing/2014/main" xmlns="" id="{29B95441-07E3-4584-B622-517B3A2959BB}"/>
                </a:ext>
              </a:extLst>
            </p:cNvPr>
            <p:cNvSpPr>
              <a:spLocks noChangeArrowheads="1"/>
            </p:cNvSpPr>
            <p:nvPr/>
          </p:nvSpPr>
          <p:spPr bwMode="auto">
            <a:xfrm>
              <a:off x="1729195" y="2192690"/>
              <a:ext cx="3762377" cy="90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4000" b="1" i="0" u="none" strike="noStrike" kern="1200" cap="none" spc="0" normalizeH="0" baseline="0" noProof="0">
                  <a:ln>
                    <a:noFill/>
                  </a:ln>
                  <a:solidFill>
                    <a:prstClr val="black"/>
                  </a:solidFill>
                  <a:effectLst/>
                  <a:uLnTx/>
                  <a:uFillTx/>
                  <a:latin typeface="+mj-lt"/>
                  <a:ea typeface="隶书" panose="02010509060101010101" pitchFamily="49" charset="-122"/>
                  <a:cs typeface="宋体" panose="02010600030101010101" pitchFamily="2" charset="-122"/>
                </a:rPr>
                <a:t> </a:t>
              </a:r>
              <a:r>
                <a:rPr kumimoji="0" lang="en-US" altLang="zh-CN" sz="4000" b="1" i="0" u="none" strike="noStrike" kern="1200" cap="none" spc="0" normalizeH="0" baseline="0" noProof="0">
                  <a:ln>
                    <a:noFill/>
                  </a:ln>
                  <a:solidFill>
                    <a:srgbClr val="1856A6"/>
                  </a:solidFill>
                  <a:effectLst/>
                  <a:uLnTx/>
                  <a:uFillTx/>
                  <a:latin typeface="+mj-lt"/>
                  <a:ea typeface="隶书" panose="02010509060101010101" pitchFamily="49" charset="-122"/>
                  <a:cs typeface="宋体" panose="02010600030101010101" pitchFamily="2" charset="-122"/>
                </a:rPr>
                <a:t>cưu mang</a:t>
              </a:r>
              <a:endParaRPr kumimoji="0" lang="zh-CN" altLang="en-US" sz="4000" b="1" i="0" u="none" strike="noStrike" kern="1200" cap="none" spc="0" normalizeH="0" baseline="0" noProof="0" dirty="0">
                <a:ln>
                  <a:noFill/>
                </a:ln>
                <a:solidFill>
                  <a:srgbClr val="1856A6"/>
                </a:solidFill>
                <a:effectLst/>
                <a:uLnTx/>
                <a:uFillTx/>
                <a:latin typeface="+mj-lt"/>
                <a:ea typeface="隶书" panose="02010509060101010101" pitchFamily="49" charset="-122"/>
                <a:cs typeface="宋体" panose="02010600030101010101" pitchFamily="2" charset="-122"/>
              </a:endParaRPr>
            </a:p>
          </p:txBody>
        </p:sp>
        <p:pic>
          <p:nvPicPr>
            <p:cNvPr id="50" name="图片 21">
              <a:extLst>
                <a:ext uri="{FF2B5EF4-FFF2-40B4-BE49-F238E27FC236}">
                  <a16:creationId xmlns:a16="http://schemas.microsoft.com/office/drawing/2014/main" xmlns="" id="{66345C2C-1825-4943-B593-017D9B036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out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outVertical)">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outVertical)">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outVertical)">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BEBA8EAE-BF5A-486C-A8C5-ECC9F3942E4B}">
                <a14:imgProps xmlns:a14="http://schemas.microsoft.com/office/drawing/2010/main">
                  <a14:imgLayer r:embed="rId4">
                    <a14:imgEffect>
                      <a14:backgroundRemoval t="54167" b="97000" l="41615" r="62240"/>
                    </a14:imgEffect>
                  </a14:imgLayer>
                </a14:imgProps>
              </a:ext>
              <a:ext uri="{28A0092B-C50C-407E-A947-70E740481C1C}">
                <a14:useLocalDpi xmlns:a14="http://schemas.microsoft.com/office/drawing/2010/main" val="0"/>
              </a:ext>
            </a:extLst>
          </a:blip>
          <a:srcRect l="42149" t="53726" r="34848"/>
          <a:stretch>
            <a:fillRect/>
          </a:stretch>
        </p:blipFill>
        <p:spPr>
          <a:xfrm>
            <a:off x="-457200" y="838200"/>
            <a:ext cx="6410090" cy="4029642"/>
          </a:xfrm>
          <a:prstGeom prst="rect">
            <a:avLst/>
          </a:prstGeom>
        </p:spPr>
      </p:pic>
      <p:sp>
        <p:nvSpPr>
          <p:cNvPr id="9" name="TextBox 10"/>
          <p:cNvSpPr txBox="1"/>
          <p:nvPr/>
        </p:nvSpPr>
        <p:spPr>
          <a:xfrm>
            <a:off x="4343400" y="2286000"/>
            <a:ext cx="7560108" cy="1564864"/>
          </a:xfrm>
          <a:prstGeom prst="rect">
            <a:avLst/>
          </a:prstGeom>
          <a:noFill/>
        </p:spPr>
        <p:txBody>
          <a:bodyPr wrap="none" lIns="86690" tIns="43345" rIns="86690" bIns="4334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a:noFill/>
                </a:ln>
                <a:solidFill>
                  <a:srgbClr val="3C7895"/>
                </a:solidFill>
                <a:effectLst/>
                <a:uLnTx/>
                <a:uFillTx/>
                <a:latin typeface="Arial" panose="020B0604020202020204" pitchFamily="34" charset="0"/>
                <a:ea typeface="汉仪小麦体简" panose="00020600040101010101" pitchFamily="18" charset="-122"/>
                <a:cs typeface="+mn-cs"/>
              </a:rPr>
              <a:t>NGHE - VIẾT</a:t>
            </a:r>
            <a:endParaRPr kumimoji="0" lang="zh-CN" altLang="en-US" sz="9600" b="0" i="0" u="none" strike="noStrike" kern="1200" cap="none" spc="0" normalizeH="0" baseline="0" noProof="0" dirty="0">
              <a:ln>
                <a:noFill/>
              </a:ln>
              <a:solidFill>
                <a:srgbClr val="3C7895"/>
              </a:solidFill>
              <a:effectLst/>
              <a:uLnTx/>
              <a:uFillTx/>
              <a:latin typeface="Arial" panose="020B0604020202020204" pitchFamily="34" charset="0"/>
              <a:ea typeface="汉仪小麦体简" panose="00020600040101010101" pitchFamily="18" charset="-122"/>
              <a:cs typeface="+mn-cs"/>
            </a:endParaRPr>
          </a:p>
        </p:txBody>
      </p:sp>
    </p:spTree>
    <p:extLst>
      <p:ext uri="{BB962C8B-B14F-4D97-AF65-F5344CB8AC3E}">
        <p14:creationId xmlns:p14="http://schemas.microsoft.com/office/powerpoint/2010/main" val="4270913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9"/>
                                        </p:tgtEl>
                                        <p:attrNameLst>
                                          <p:attrName>ppt_y</p:attrName>
                                        </p:attrNameLst>
                                      </p:cBhvr>
                                      <p:tavLst>
                                        <p:tav tm="0">
                                          <p:val>
                                            <p:strVal val="#ppt_y"/>
                                          </p:val>
                                        </p:tav>
                                        <p:tav tm="100000">
                                          <p:val>
                                            <p:strVal val="#ppt_y"/>
                                          </p:val>
                                        </p:tav>
                                      </p:tavLst>
                                    </p:anim>
                                    <p:anim calcmode="lin" valueType="num">
                                      <p:cBhvr>
                                        <p:cTn id="1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 y="1142999"/>
            <a:ext cx="4673236" cy="5715001"/>
          </a:xfrm>
          <a:prstGeom prst="rect">
            <a:avLst/>
          </a:prstGeom>
        </p:spPr>
      </p:pic>
      <p:grpSp>
        <p:nvGrpSpPr>
          <p:cNvPr id="20" name="Group 19">
            <a:extLst>
              <a:ext uri="{FF2B5EF4-FFF2-40B4-BE49-F238E27FC236}">
                <a16:creationId xmlns:a16="http://schemas.microsoft.com/office/drawing/2014/main" xmlns="" id="{7DA6679F-9FA4-4F8F-86C9-D6573B33BBB0}"/>
              </a:ext>
            </a:extLst>
          </p:cNvPr>
          <p:cNvGrpSpPr/>
          <p:nvPr/>
        </p:nvGrpSpPr>
        <p:grpSpPr>
          <a:xfrm>
            <a:off x="3549162" y="3102519"/>
            <a:ext cx="8416171" cy="691528"/>
            <a:chOff x="3623429" y="2176872"/>
            <a:chExt cx="8416171" cy="691528"/>
          </a:xfrm>
        </p:grpSpPr>
        <p:grpSp>
          <p:nvGrpSpPr>
            <p:cNvPr id="7" name="组合 6"/>
            <p:cNvGrpSpPr/>
            <p:nvPr/>
          </p:nvGrpSpPr>
          <p:grpSpPr>
            <a:xfrm>
              <a:off x="3646875" y="2176872"/>
              <a:ext cx="8392725" cy="691528"/>
              <a:chOff x="5482818" y="1113563"/>
              <a:chExt cx="5079193" cy="1952366"/>
            </a:xfrm>
          </p:grpSpPr>
          <p:sp>
            <p:nvSpPr>
              <p:cNvPr id="3" name="圆角矩形 2"/>
              <p:cNvSpPr/>
              <p:nvPr/>
            </p:nvSpPr>
            <p:spPr>
              <a:xfrm>
                <a:off x="5482818" y="1113563"/>
                <a:ext cx="5079193" cy="1952366"/>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5" name="矩形 39"/>
              <p:cNvSpPr>
                <a:spLocks noChangeArrowheads="1"/>
              </p:cNvSpPr>
              <p:nvPr/>
            </p:nvSpPr>
            <p:spPr bwMode="auto">
              <a:xfrm>
                <a:off x="5727941" y="1378430"/>
                <a:ext cx="4588946" cy="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endParaRPr kumimoji="0" lang="zh-CN" altLang="en-US" sz="1600" b="0" i="0" u="none" strike="noStrike" kern="1200" cap="none" spc="0" normalizeH="0" baseline="0" noProof="0" dirty="0">
                  <a:ln>
                    <a:noFill/>
                  </a:ln>
                  <a:solidFill>
                    <a:srgbClr val="080808"/>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19" name="TextBox 18">
              <a:extLst>
                <a:ext uri="{FF2B5EF4-FFF2-40B4-BE49-F238E27FC236}">
                  <a16:creationId xmlns:a16="http://schemas.microsoft.com/office/drawing/2014/main" xmlns="" id="{EEE35959-3DAA-4D09-B902-C7833E2C1BC5}"/>
                </a:ext>
              </a:extLst>
            </p:cNvPr>
            <p:cNvSpPr txBox="1"/>
            <p:nvPr/>
          </p:nvSpPr>
          <p:spPr>
            <a:xfrm>
              <a:off x="3623429" y="2203650"/>
              <a:ext cx="8216703" cy="610488"/>
            </a:xfrm>
            <a:prstGeom prst="rect">
              <a:avLst/>
            </a:prstGeom>
            <a:noFill/>
          </p:spPr>
          <p:txBody>
            <a:bodyPr wrap="square">
              <a:spAutoFit/>
            </a:bodyPr>
            <a:lstStyle/>
            <a:p>
              <a:pPr marL="139700" marR="0" lvl="0" indent="0" algn="ctr" rtl="0">
                <a:lnSpc>
                  <a:spcPct val="115000"/>
                </a:lnSpc>
                <a:spcBef>
                  <a:spcPts val="0"/>
                </a:spcBef>
                <a:spcAft>
                  <a:spcPts val="0"/>
                </a:spcAft>
                <a:buClr>
                  <a:schemeClr val="accent5"/>
                </a:buClr>
                <a:buSzPts val="1400"/>
                <a:buFont typeface="Quicksand Medium"/>
                <a:buNone/>
              </a:pPr>
              <a:r>
                <a:rPr lang="en-US" sz="3200" b="1" i="0" u="none" strike="noStrike" cap="none">
                  <a:solidFill>
                    <a:srgbClr val="1856A6"/>
                  </a:solidFill>
                  <a:ea typeface="Calibri"/>
                  <a:cs typeface="Calibri"/>
                  <a:sym typeface="Calibri"/>
                </a:rPr>
                <a:t>Viết hoa chữ cái đầu câu, tên riêng.</a:t>
              </a:r>
              <a:endParaRPr lang="en-US" sz="3200">
                <a:solidFill>
                  <a:srgbClr val="1856A6"/>
                </a:solidFill>
              </a:endParaRPr>
            </a:p>
          </p:txBody>
        </p:sp>
      </p:grpSp>
      <p:grpSp>
        <p:nvGrpSpPr>
          <p:cNvPr id="21" name="Group 20">
            <a:extLst>
              <a:ext uri="{FF2B5EF4-FFF2-40B4-BE49-F238E27FC236}">
                <a16:creationId xmlns:a16="http://schemas.microsoft.com/office/drawing/2014/main" xmlns="" id="{B48472D5-DF7E-465A-85C9-40FA82EB96AC}"/>
              </a:ext>
            </a:extLst>
          </p:cNvPr>
          <p:cNvGrpSpPr/>
          <p:nvPr/>
        </p:nvGrpSpPr>
        <p:grpSpPr>
          <a:xfrm>
            <a:off x="3352801" y="4173838"/>
            <a:ext cx="8580293" cy="691528"/>
            <a:chOff x="3459307" y="2176872"/>
            <a:chExt cx="8580293" cy="691528"/>
          </a:xfrm>
        </p:grpSpPr>
        <p:grpSp>
          <p:nvGrpSpPr>
            <p:cNvPr id="22" name="组合 6">
              <a:extLst>
                <a:ext uri="{FF2B5EF4-FFF2-40B4-BE49-F238E27FC236}">
                  <a16:creationId xmlns:a16="http://schemas.microsoft.com/office/drawing/2014/main" xmlns="" id="{1B3C8511-1D26-443B-8440-43292F223597}"/>
                </a:ext>
              </a:extLst>
            </p:cNvPr>
            <p:cNvGrpSpPr/>
            <p:nvPr/>
          </p:nvGrpSpPr>
          <p:grpSpPr>
            <a:xfrm>
              <a:off x="3646875" y="2176872"/>
              <a:ext cx="8392725" cy="691528"/>
              <a:chOff x="5482818" y="1113563"/>
              <a:chExt cx="5079193" cy="1952366"/>
            </a:xfrm>
          </p:grpSpPr>
          <p:sp>
            <p:nvSpPr>
              <p:cNvPr id="24" name="圆角矩形 2">
                <a:extLst>
                  <a:ext uri="{FF2B5EF4-FFF2-40B4-BE49-F238E27FC236}">
                    <a16:creationId xmlns:a16="http://schemas.microsoft.com/office/drawing/2014/main" xmlns="" id="{5AD9A6CA-0BF9-4A8F-8910-B67CED456795}"/>
                  </a:ext>
                </a:extLst>
              </p:cNvPr>
              <p:cNvSpPr/>
              <p:nvPr/>
            </p:nvSpPr>
            <p:spPr>
              <a:xfrm>
                <a:off x="5482818" y="1113563"/>
                <a:ext cx="5079193" cy="1952366"/>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5" name="矩形 39">
                <a:extLst>
                  <a:ext uri="{FF2B5EF4-FFF2-40B4-BE49-F238E27FC236}">
                    <a16:creationId xmlns:a16="http://schemas.microsoft.com/office/drawing/2014/main" xmlns="" id="{CDE0BED8-EF32-402E-BA7D-50E67A678E95}"/>
                  </a:ext>
                </a:extLst>
              </p:cNvPr>
              <p:cNvSpPr>
                <a:spLocks noChangeArrowheads="1"/>
              </p:cNvSpPr>
              <p:nvPr/>
            </p:nvSpPr>
            <p:spPr bwMode="auto">
              <a:xfrm>
                <a:off x="5727941" y="1378430"/>
                <a:ext cx="4588946" cy="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endParaRPr kumimoji="0" lang="zh-CN" altLang="en-US" sz="1600" b="0" i="0" u="none" strike="noStrike" kern="1200" cap="none" spc="0" normalizeH="0" baseline="0" noProof="0" dirty="0">
                  <a:ln>
                    <a:noFill/>
                  </a:ln>
                  <a:solidFill>
                    <a:srgbClr val="080808"/>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23" name="TextBox 22">
              <a:extLst>
                <a:ext uri="{FF2B5EF4-FFF2-40B4-BE49-F238E27FC236}">
                  <a16:creationId xmlns:a16="http://schemas.microsoft.com/office/drawing/2014/main" xmlns="" id="{349E47F4-BC53-4F8A-9847-60BD1E07C97D}"/>
                </a:ext>
              </a:extLst>
            </p:cNvPr>
            <p:cNvSpPr txBox="1"/>
            <p:nvPr/>
          </p:nvSpPr>
          <p:spPr>
            <a:xfrm>
              <a:off x="3459307" y="2251894"/>
              <a:ext cx="8477044" cy="610488"/>
            </a:xfrm>
            <a:prstGeom prst="rect">
              <a:avLst/>
            </a:prstGeom>
            <a:noFill/>
          </p:spPr>
          <p:txBody>
            <a:bodyPr wrap="square">
              <a:spAutoFit/>
            </a:bodyPr>
            <a:lstStyle/>
            <a:p>
              <a:pPr marL="139700" marR="0" lvl="0" indent="0" algn="ctr" rtl="0">
                <a:lnSpc>
                  <a:spcPct val="115000"/>
                </a:lnSpc>
                <a:spcBef>
                  <a:spcPts val="0"/>
                </a:spcBef>
                <a:spcAft>
                  <a:spcPts val="0"/>
                </a:spcAft>
                <a:buClr>
                  <a:schemeClr val="accent5"/>
                </a:buClr>
                <a:buSzPts val="1400"/>
                <a:buFont typeface="Quicksand Medium"/>
                <a:buNone/>
              </a:pPr>
              <a:r>
                <a:rPr lang="en-US" sz="3200" b="1" i="0" u="none" strike="noStrike" cap="none" dirty="0" err="1">
                  <a:solidFill>
                    <a:srgbClr val="1856A6"/>
                  </a:solidFill>
                  <a:latin typeface="+mj-lt"/>
                  <a:ea typeface="Calibri"/>
                  <a:cs typeface="Calibri"/>
                  <a:sym typeface="Calibri"/>
                </a:rPr>
                <a:t>Viết</a:t>
              </a:r>
              <a:r>
                <a:rPr lang="en-US" sz="3200" b="1" i="0" u="none" strike="noStrike" cap="none" dirty="0">
                  <a:solidFill>
                    <a:srgbClr val="1856A6"/>
                  </a:solidFill>
                  <a:latin typeface="+mj-lt"/>
                  <a:ea typeface="Calibri"/>
                  <a:cs typeface="Calibri"/>
                  <a:sym typeface="Calibri"/>
                </a:rPr>
                <a:t> </a:t>
              </a:r>
              <a:r>
                <a:rPr lang="en-US" sz="3200" b="1" i="0" u="none" strike="noStrike" cap="none" dirty="0" err="1">
                  <a:solidFill>
                    <a:srgbClr val="1856A6"/>
                  </a:solidFill>
                  <a:latin typeface="+mj-lt"/>
                  <a:ea typeface="Calibri"/>
                  <a:cs typeface="Calibri"/>
                  <a:sym typeface="Calibri"/>
                </a:rPr>
                <a:t>các</a:t>
              </a:r>
              <a:r>
                <a:rPr lang="en-US" sz="3200" b="1" i="0" u="none" strike="noStrike" cap="none" dirty="0">
                  <a:solidFill>
                    <a:srgbClr val="1856A6"/>
                  </a:solidFill>
                  <a:latin typeface="+mj-lt"/>
                  <a:ea typeface="Calibri"/>
                  <a:cs typeface="Calibri"/>
                  <a:sym typeface="Calibri"/>
                </a:rPr>
                <a:t> </a:t>
              </a:r>
              <a:r>
                <a:rPr lang="en-US" sz="3200" b="1" i="0" u="none" strike="noStrike" cap="none" dirty="0" err="1">
                  <a:solidFill>
                    <a:srgbClr val="1856A6"/>
                  </a:solidFill>
                  <a:latin typeface="+mj-lt"/>
                  <a:ea typeface="Calibri"/>
                  <a:cs typeface="Calibri"/>
                  <a:sym typeface="Calibri"/>
                </a:rPr>
                <a:t>chữ</a:t>
              </a:r>
              <a:r>
                <a:rPr lang="en-US" sz="3200" b="1" i="0" u="none" strike="noStrike" cap="none" dirty="0">
                  <a:solidFill>
                    <a:srgbClr val="1856A6"/>
                  </a:solidFill>
                  <a:latin typeface="+mj-lt"/>
                  <a:ea typeface="Calibri"/>
                  <a:cs typeface="Calibri"/>
                  <a:sym typeface="Calibri"/>
                </a:rPr>
                <a:t> </a:t>
              </a:r>
              <a:r>
                <a:rPr lang="en-US" sz="3200" b="1" i="0" u="none" strike="noStrike" cap="none" dirty="0" err="1">
                  <a:solidFill>
                    <a:srgbClr val="1856A6"/>
                  </a:solidFill>
                  <a:latin typeface="+mj-lt"/>
                  <a:ea typeface="Calibri"/>
                  <a:cs typeface="Calibri"/>
                  <a:sym typeface="Calibri"/>
                </a:rPr>
                <a:t>số</a:t>
              </a:r>
              <a:r>
                <a:rPr lang="en-US" sz="3200" b="1" i="0" u="none" strike="noStrike" cap="none" dirty="0">
                  <a:solidFill>
                    <a:srgbClr val="1856A6"/>
                  </a:solidFill>
                  <a:latin typeface="+mj-lt"/>
                  <a:ea typeface="Calibri"/>
                  <a:cs typeface="Calibri"/>
                  <a:sym typeface="Calibri"/>
                </a:rPr>
                <a:t>,</a:t>
              </a:r>
              <a:r>
                <a:rPr lang="en" sz="3200" b="1" dirty="0">
                  <a:solidFill>
                    <a:srgbClr val="1856A6"/>
                  </a:solidFill>
                  <a:latin typeface="+mj-lt"/>
                  <a:cs typeface="Calibri" pitchFamily="34" charset="0"/>
                </a:rPr>
                <a:t> ghi dấu thanh đúng vị trí.</a:t>
              </a:r>
              <a:r>
                <a:rPr lang="en-US" sz="3200" b="1" i="0" u="none" strike="noStrike" cap="none" dirty="0">
                  <a:solidFill>
                    <a:srgbClr val="1856A6"/>
                  </a:solidFill>
                  <a:latin typeface="+mj-lt"/>
                  <a:ea typeface="Calibri"/>
                  <a:cs typeface="Calibri"/>
                  <a:sym typeface="Calibri"/>
                </a:rPr>
                <a:t> </a:t>
              </a:r>
              <a:endParaRPr lang="en-US" sz="3200" dirty="0">
                <a:solidFill>
                  <a:srgbClr val="1856A6"/>
                </a:solidFill>
                <a:latin typeface="+mj-lt"/>
              </a:endParaRPr>
            </a:p>
          </p:txBody>
        </p:sp>
      </p:grpSp>
      <p:grpSp>
        <p:nvGrpSpPr>
          <p:cNvPr id="28" name="Group 27">
            <a:extLst>
              <a:ext uri="{FF2B5EF4-FFF2-40B4-BE49-F238E27FC236}">
                <a16:creationId xmlns:a16="http://schemas.microsoft.com/office/drawing/2014/main" xmlns="" id="{F25BC118-DC8A-4D2F-BA83-89D4B0A333E9}"/>
              </a:ext>
            </a:extLst>
          </p:cNvPr>
          <p:cNvGrpSpPr/>
          <p:nvPr/>
        </p:nvGrpSpPr>
        <p:grpSpPr>
          <a:xfrm>
            <a:off x="3364523" y="2047802"/>
            <a:ext cx="8657492" cy="691528"/>
            <a:chOff x="3441721" y="2176872"/>
            <a:chExt cx="8657492" cy="691528"/>
          </a:xfrm>
        </p:grpSpPr>
        <p:grpSp>
          <p:nvGrpSpPr>
            <p:cNvPr id="29" name="组合 6">
              <a:extLst>
                <a:ext uri="{FF2B5EF4-FFF2-40B4-BE49-F238E27FC236}">
                  <a16:creationId xmlns:a16="http://schemas.microsoft.com/office/drawing/2014/main" xmlns="" id="{2BA9B26E-2D61-48DB-AF4F-A96C9E5ADEF4}"/>
                </a:ext>
              </a:extLst>
            </p:cNvPr>
            <p:cNvGrpSpPr/>
            <p:nvPr/>
          </p:nvGrpSpPr>
          <p:grpSpPr>
            <a:xfrm>
              <a:off x="3646875" y="2176872"/>
              <a:ext cx="8392725" cy="691528"/>
              <a:chOff x="5482818" y="1113563"/>
              <a:chExt cx="5079193" cy="1952366"/>
            </a:xfrm>
          </p:grpSpPr>
          <p:sp>
            <p:nvSpPr>
              <p:cNvPr id="31" name="圆角矩形 2">
                <a:extLst>
                  <a:ext uri="{FF2B5EF4-FFF2-40B4-BE49-F238E27FC236}">
                    <a16:creationId xmlns:a16="http://schemas.microsoft.com/office/drawing/2014/main" xmlns="" id="{447F868D-9874-410A-82EA-A3855A375861}"/>
                  </a:ext>
                </a:extLst>
              </p:cNvPr>
              <p:cNvSpPr/>
              <p:nvPr/>
            </p:nvSpPr>
            <p:spPr>
              <a:xfrm>
                <a:off x="5482818" y="1113563"/>
                <a:ext cx="5079193" cy="1952366"/>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2" name="矩形 39">
                <a:extLst>
                  <a:ext uri="{FF2B5EF4-FFF2-40B4-BE49-F238E27FC236}">
                    <a16:creationId xmlns:a16="http://schemas.microsoft.com/office/drawing/2014/main" xmlns="" id="{682EDE72-82D8-400A-A0B0-1994528E8805}"/>
                  </a:ext>
                </a:extLst>
              </p:cNvPr>
              <p:cNvSpPr>
                <a:spLocks noChangeArrowheads="1"/>
              </p:cNvSpPr>
              <p:nvPr/>
            </p:nvSpPr>
            <p:spPr bwMode="auto">
              <a:xfrm>
                <a:off x="5727941" y="1378430"/>
                <a:ext cx="4588946" cy="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endParaRPr kumimoji="0" lang="zh-CN" altLang="en-US" sz="1600" b="0" i="0" u="none" strike="noStrike" kern="1200" cap="none" spc="0" normalizeH="0" baseline="0" noProof="0" dirty="0">
                  <a:ln>
                    <a:noFill/>
                  </a:ln>
                  <a:solidFill>
                    <a:srgbClr val="080808"/>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30" name="TextBox 29">
              <a:extLst>
                <a:ext uri="{FF2B5EF4-FFF2-40B4-BE49-F238E27FC236}">
                  <a16:creationId xmlns:a16="http://schemas.microsoft.com/office/drawing/2014/main" xmlns="" id="{6A54E543-9086-490E-A8AC-001904A501F9}"/>
                </a:ext>
              </a:extLst>
            </p:cNvPr>
            <p:cNvSpPr txBox="1"/>
            <p:nvPr/>
          </p:nvSpPr>
          <p:spPr>
            <a:xfrm>
              <a:off x="3441721" y="2234297"/>
              <a:ext cx="8657492" cy="610488"/>
            </a:xfrm>
            <a:prstGeom prst="rect">
              <a:avLst/>
            </a:prstGeom>
            <a:noFill/>
          </p:spPr>
          <p:txBody>
            <a:bodyPr wrap="square">
              <a:spAutoFit/>
            </a:bodyPr>
            <a:lstStyle/>
            <a:p>
              <a:pPr marL="139700" marR="0" lvl="0" indent="0" algn="ctr" rtl="0">
                <a:lnSpc>
                  <a:spcPct val="115000"/>
                </a:lnSpc>
                <a:spcBef>
                  <a:spcPts val="0"/>
                </a:spcBef>
                <a:spcAft>
                  <a:spcPts val="0"/>
                </a:spcAft>
                <a:buClr>
                  <a:schemeClr val="accent5"/>
                </a:buClr>
                <a:buSzPts val="1400"/>
                <a:buFont typeface="Quicksand Medium"/>
                <a:buNone/>
              </a:pPr>
              <a:r>
                <a:rPr lang="en-US" sz="3200" b="1" i="0" u="none" strike="noStrike" cap="none">
                  <a:solidFill>
                    <a:srgbClr val="1856A6"/>
                  </a:solidFill>
                  <a:latin typeface="+mj-lt"/>
                  <a:ea typeface="Calibri"/>
                  <a:cs typeface="Calibri"/>
                  <a:sym typeface="Calibri"/>
                </a:rPr>
                <a:t>Ngồi viết đúng tư thế, trình bày cẩn thận. </a:t>
              </a:r>
              <a:endParaRPr lang="en-US" sz="3200">
                <a:solidFill>
                  <a:srgbClr val="1856A6"/>
                </a:solidFill>
                <a:latin typeface="+mj-lt"/>
              </a:endParaRPr>
            </a:p>
          </p:txBody>
        </p:sp>
      </p:grpSp>
      <p:grpSp>
        <p:nvGrpSpPr>
          <p:cNvPr id="33" name="Group 32">
            <a:extLst>
              <a:ext uri="{FF2B5EF4-FFF2-40B4-BE49-F238E27FC236}">
                <a16:creationId xmlns:a16="http://schemas.microsoft.com/office/drawing/2014/main" xmlns="" id="{990A19B5-0DEA-4162-85DA-2CD31B03C3A0}"/>
              </a:ext>
            </a:extLst>
          </p:cNvPr>
          <p:cNvGrpSpPr/>
          <p:nvPr/>
        </p:nvGrpSpPr>
        <p:grpSpPr>
          <a:xfrm>
            <a:off x="3352800" y="5176316"/>
            <a:ext cx="8657492" cy="691528"/>
            <a:chOff x="3441721" y="2176872"/>
            <a:chExt cx="8657492" cy="691528"/>
          </a:xfrm>
        </p:grpSpPr>
        <p:grpSp>
          <p:nvGrpSpPr>
            <p:cNvPr id="34" name="组合 6">
              <a:extLst>
                <a:ext uri="{FF2B5EF4-FFF2-40B4-BE49-F238E27FC236}">
                  <a16:creationId xmlns:a16="http://schemas.microsoft.com/office/drawing/2014/main" xmlns="" id="{C2915B82-E307-43E1-9925-615E4F6D421D}"/>
                </a:ext>
              </a:extLst>
            </p:cNvPr>
            <p:cNvGrpSpPr/>
            <p:nvPr/>
          </p:nvGrpSpPr>
          <p:grpSpPr>
            <a:xfrm>
              <a:off x="3646875" y="2176872"/>
              <a:ext cx="8392725" cy="691528"/>
              <a:chOff x="5482818" y="1113563"/>
              <a:chExt cx="5079193" cy="1952366"/>
            </a:xfrm>
          </p:grpSpPr>
          <p:sp>
            <p:nvSpPr>
              <p:cNvPr id="36" name="圆角矩形 2">
                <a:extLst>
                  <a:ext uri="{FF2B5EF4-FFF2-40B4-BE49-F238E27FC236}">
                    <a16:creationId xmlns:a16="http://schemas.microsoft.com/office/drawing/2014/main" xmlns="" id="{1B4099E1-1ABE-427F-82CE-BA7D4BA250CF}"/>
                  </a:ext>
                </a:extLst>
              </p:cNvPr>
              <p:cNvSpPr/>
              <p:nvPr/>
            </p:nvSpPr>
            <p:spPr>
              <a:xfrm>
                <a:off x="5482818" y="1113563"/>
                <a:ext cx="5079193" cy="1952366"/>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7" name="矩形 39">
                <a:extLst>
                  <a:ext uri="{FF2B5EF4-FFF2-40B4-BE49-F238E27FC236}">
                    <a16:creationId xmlns:a16="http://schemas.microsoft.com/office/drawing/2014/main" xmlns="" id="{3FAE01E5-3775-4CA8-BC41-267A6D91BE74}"/>
                  </a:ext>
                </a:extLst>
              </p:cNvPr>
              <p:cNvSpPr>
                <a:spLocks noChangeArrowheads="1"/>
              </p:cNvSpPr>
              <p:nvPr/>
            </p:nvSpPr>
            <p:spPr bwMode="auto">
              <a:xfrm>
                <a:off x="5727941" y="1378430"/>
                <a:ext cx="4588946" cy="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endParaRPr kumimoji="0" lang="zh-CN" altLang="en-US" sz="1600" b="0" i="0" u="none" strike="noStrike" kern="1200" cap="none" spc="0" normalizeH="0" baseline="0" noProof="0" dirty="0">
                  <a:ln>
                    <a:noFill/>
                  </a:ln>
                  <a:solidFill>
                    <a:srgbClr val="080808"/>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35" name="TextBox 34">
              <a:extLst>
                <a:ext uri="{FF2B5EF4-FFF2-40B4-BE49-F238E27FC236}">
                  <a16:creationId xmlns:a16="http://schemas.microsoft.com/office/drawing/2014/main" xmlns="" id="{AF4B3D67-34F1-4961-926B-26FA556E389A}"/>
                </a:ext>
              </a:extLst>
            </p:cNvPr>
            <p:cNvSpPr txBox="1"/>
            <p:nvPr/>
          </p:nvSpPr>
          <p:spPr>
            <a:xfrm>
              <a:off x="3441721" y="2234297"/>
              <a:ext cx="8657492" cy="610488"/>
            </a:xfrm>
            <a:prstGeom prst="rect">
              <a:avLst/>
            </a:prstGeom>
            <a:noFill/>
          </p:spPr>
          <p:txBody>
            <a:bodyPr wrap="square">
              <a:spAutoFit/>
            </a:bodyPr>
            <a:lstStyle/>
            <a:p>
              <a:pPr marL="139700" marR="0" lvl="0" indent="0" algn="ctr" rtl="0">
                <a:lnSpc>
                  <a:spcPct val="115000"/>
                </a:lnSpc>
                <a:spcBef>
                  <a:spcPts val="0"/>
                </a:spcBef>
                <a:spcAft>
                  <a:spcPts val="0"/>
                </a:spcAft>
                <a:buClr>
                  <a:schemeClr val="accent5"/>
                </a:buClr>
                <a:buSzPts val="1400"/>
                <a:buFont typeface="Quicksand Medium"/>
                <a:buNone/>
              </a:pPr>
              <a:r>
                <a:rPr lang="en-US" sz="3200" b="1">
                  <a:solidFill>
                    <a:srgbClr val="1856A6"/>
                  </a:solidFill>
                  <a:latin typeface="+mj-lt"/>
                  <a:ea typeface="Calibri"/>
                  <a:cs typeface="Calibri"/>
                  <a:sym typeface="Calibri"/>
                </a:rPr>
                <a:t>Đọc lại bài viết, kiểm tra lỗi chính tả.</a:t>
              </a:r>
              <a:r>
                <a:rPr lang="en-US" sz="3200" b="1" i="0" u="none" strike="noStrike" cap="none">
                  <a:solidFill>
                    <a:srgbClr val="1856A6"/>
                  </a:solidFill>
                  <a:latin typeface="+mj-lt"/>
                  <a:ea typeface="Calibri"/>
                  <a:cs typeface="Calibri"/>
                  <a:sym typeface="Calibri"/>
                </a:rPr>
                <a:t> </a:t>
              </a:r>
              <a:endParaRPr lang="en-US" sz="3200">
                <a:solidFill>
                  <a:srgbClr val="1856A6"/>
                </a:solidFill>
                <a:latin typeface="+mj-lt"/>
              </a:endParaRPr>
            </a:p>
          </p:txBody>
        </p:sp>
      </p:grpSp>
      <p:pic>
        <p:nvPicPr>
          <p:cNvPr id="10" name="Picture 9">
            <a:extLst>
              <a:ext uri="{FF2B5EF4-FFF2-40B4-BE49-F238E27FC236}">
                <a16:creationId xmlns:a16="http://schemas.microsoft.com/office/drawing/2014/main" xmlns="" id="{9EC0D0E1-054B-42A7-BCDA-6A15D47A679F}"/>
              </a:ext>
            </a:extLst>
          </p:cNvPr>
          <p:cNvPicPr>
            <a:picLocks noChangeAspect="1"/>
          </p:cNvPicPr>
          <p:nvPr/>
        </p:nvPicPr>
        <p:blipFill>
          <a:blip r:embed="rId4"/>
          <a:stretch>
            <a:fillRect/>
          </a:stretch>
        </p:blipFill>
        <p:spPr>
          <a:xfrm>
            <a:off x="4270090" y="-627138"/>
            <a:ext cx="3651821" cy="2731245"/>
          </a:xfrm>
          <a:prstGeom prst="rect">
            <a:avLst/>
          </a:prstGeom>
        </p:spPr>
      </p:pic>
    </p:spTree>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4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0">
            <a:extLst>
              <a:ext uri="{FF2B5EF4-FFF2-40B4-BE49-F238E27FC236}">
                <a16:creationId xmlns:a16="http://schemas.microsoft.com/office/drawing/2014/main" xmlns="" id="{F6A07014-52FC-40ED-83E0-AA7A773D735C}"/>
              </a:ext>
            </a:extLst>
          </p:cNvPr>
          <p:cNvSpPr txBox="1"/>
          <p:nvPr/>
        </p:nvSpPr>
        <p:spPr>
          <a:xfrm>
            <a:off x="4622009" y="2453184"/>
            <a:ext cx="6992837" cy="1564864"/>
          </a:xfrm>
          <a:prstGeom prst="rect">
            <a:avLst/>
          </a:prstGeom>
          <a:noFill/>
        </p:spPr>
        <p:txBody>
          <a:bodyPr wrap="none" lIns="86690" tIns="43345" rIns="86690" bIns="4334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600">
                <a:solidFill>
                  <a:srgbClr val="3C7895"/>
                </a:solidFill>
                <a:latin typeface="Arial" panose="020B0604020202020204" pitchFamily="34" charset="0"/>
                <a:ea typeface="汉仪小麦体简" panose="00020600040101010101" pitchFamily="18" charset="-122"/>
              </a:rPr>
              <a:t>LUYỆN TẬP</a:t>
            </a:r>
            <a:endParaRPr kumimoji="0" lang="zh-CN" altLang="en-US" sz="9600" b="0" i="0" u="none" strike="noStrike" kern="1200" cap="none" spc="0" normalizeH="0" baseline="0" noProof="0" dirty="0">
              <a:ln>
                <a:noFill/>
              </a:ln>
              <a:solidFill>
                <a:srgbClr val="3C7895"/>
              </a:solidFill>
              <a:effectLst/>
              <a:uLnTx/>
              <a:uFillTx/>
              <a:latin typeface="Arial" panose="020B0604020202020204" pitchFamily="34" charset="0"/>
              <a:ea typeface="汉仪小麦体简" panose="00020600040101010101" pitchFamily="18" charset="-122"/>
            </a:endParaRPr>
          </a:p>
        </p:txBody>
      </p:sp>
      <p:sp>
        <p:nvSpPr>
          <p:cNvPr id="14" name="椭圆 17">
            <a:extLst>
              <a:ext uri="{FF2B5EF4-FFF2-40B4-BE49-F238E27FC236}">
                <a16:creationId xmlns:a16="http://schemas.microsoft.com/office/drawing/2014/main" xmlns="" id="{56DBAD1A-CA5A-45B6-9B85-E8CA0F866970}"/>
              </a:ext>
            </a:extLst>
          </p:cNvPr>
          <p:cNvSpPr/>
          <p:nvPr/>
        </p:nvSpPr>
        <p:spPr>
          <a:xfrm>
            <a:off x="1079249" y="1460249"/>
            <a:ext cx="3492751" cy="34927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8">
            <a:extLst>
              <a:ext uri="{FF2B5EF4-FFF2-40B4-BE49-F238E27FC236}">
                <a16:creationId xmlns:a16="http://schemas.microsoft.com/office/drawing/2014/main" xmlns="" id="{1C5B750F-4D21-4CA1-A6CE-5BA91EBFE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380" y="1637701"/>
            <a:ext cx="3531037" cy="3195830"/>
          </a:xfrm>
          <a:prstGeom prst="rect">
            <a:avLst/>
          </a:prstGeom>
        </p:spPr>
      </p:pic>
    </p:spTree>
    <p:extLst>
      <p:ext uri="{BB962C8B-B14F-4D97-AF65-F5344CB8AC3E}">
        <p14:creationId xmlns:p14="http://schemas.microsoft.com/office/powerpoint/2010/main" val="2119484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85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135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8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2"/>
                                        </p:tgtEl>
                                        <p:attrNameLst>
                                          <p:attrName>ppt_y</p:attrName>
                                        </p:attrNameLst>
                                      </p:cBhvr>
                                      <p:tavLst>
                                        <p:tav tm="0">
                                          <p:val>
                                            <p:strVal val="#ppt_y"/>
                                          </p:val>
                                        </p:tav>
                                        <p:tav tm="100000">
                                          <p:val>
                                            <p:strVal val="#ppt_y"/>
                                          </p:val>
                                        </p:tav>
                                      </p:tavLst>
                                    </p:anim>
                                    <p:anim calcmode="lin" valueType="num">
                                      <p:cBhvr>
                                        <p:cTn id="1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圆角矩形 2">
            <a:extLst>
              <a:ext uri="{FF2B5EF4-FFF2-40B4-BE49-F238E27FC236}">
                <a16:creationId xmlns:a16="http://schemas.microsoft.com/office/drawing/2014/main" xmlns="" id="{D55131F3-34BE-4EDC-86CE-8349238A337C}"/>
              </a:ext>
            </a:extLst>
          </p:cNvPr>
          <p:cNvSpPr/>
          <p:nvPr/>
        </p:nvSpPr>
        <p:spPr>
          <a:xfrm>
            <a:off x="460284" y="387514"/>
            <a:ext cx="11271429" cy="592056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CN" altLang="en-US" sz="3600">
              <a:solidFill>
                <a:schemeClr val="tx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A769609E-1A84-4829-BA17-113E0A5D8B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298" b="-12322"/>
          <a:stretch/>
        </p:blipFill>
        <p:spPr>
          <a:xfrm>
            <a:off x="30892" y="3733800"/>
            <a:ext cx="3381899" cy="4119928"/>
          </a:xfrm>
          <a:prstGeom prst="rect">
            <a:avLst/>
          </a:prstGeom>
        </p:spPr>
      </p:pic>
      <p:sp>
        <p:nvSpPr>
          <p:cNvPr id="13" name="Rectangle: Rounded Corners 21">
            <a:extLst>
              <a:ext uri="{FF2B5EF4-FFF2-40B4-BE49-F238E27FC236}">
                <a16:creationId xmlns:a16="http://schemas.microsoft.com/office/drawing/2014/main" xmlns="" id="{CAEEA3B9-EB0C-44E0-B8D0-11C5FB53C2BB}"/>
              </a:ext>
            </a:extLst>
          </p:cNvPr>
          <p:cNvSpPr/>
          <p:nvPr/>
        </p:nvSpPr>
        <p:spPr>
          <a:xfrm>
            <a:off x="1733548" y="685800"/>
            <a:ext cx="8724900" cy="914400"/>
          </a:xfrm>
          <a:custGeom>
            <a:avLst/>
            <a:gdLst>
              <a:gd name="connsiteX0" fmla="*/ 0 w 8724900"/>
              <a:gd name="connsiteY0" fmla="*/ 200911 h 914400"/>
              <a:gd name="connsiteX1" fmla="*/ 1137284 w 8724900"/>
              <a:gd name="connsiteY1" fmla="*/ 0 h 914400"/>
              <a:gd name="connsiteX2" fmla="*/ 2427350 w 8724900"/>
              <a:gd name="connsiteY2" fmla="*/ 0 h 914400"/>
              <a:gd name="connsiteX3" fmla="*/ 3046582 w 8724900"/>
              <a:gd name="connsiteY3" fmla="*/ 0 h 914400"/>
              <a:gd name="connsiteX4" fmla="*/ 3717416 w 8724900"/>
              <a:gd name="connsiteY4" fmla="*/ 0 h 914400"/>
              <a:gd name="connsiteX5" fmla="*/ 4243763 w 8724900"/>
              <a:gd name="connsiteY5" fmla="*/ 0 h 914400"/>
              <a:gd name="connsiteX6" fmla="*/ 4813973 w 8724900"/>
              <a:gd name="connsiteY6" fmla="*/ 0 h 914400"/>
              <a:gd name="connsiteX7" fmla="*/ 5975031 w 8724900"/>
              <a:gd name="connsiteY7" fmla="*/ 0 h 914400"/>
              <a:gd name="connsiteX8" fmla="*/ 7587613 w 8724900"/>
              <a:gd name="connsiteY8" fmla="*/ 0 h 914400"/>
              <a:gd name="connsiteX9" fmla="*/ 8724900 w 8724900"/>
              <a:gd name="connsiteY9" fmla="*/ 200911 h 914400"/>
              <a:gd name="connsiteX10" fmla="*/ 8724900 w 8724900"/>
              <a:gd name="connsiteY10" fmla="*/ 371770 h 914400"/>
              <a:gd name="connsiteX11" fmla="*/ 8724900 w 8724900"/>
              <a:gd name="connsiteY11" fmla="*/ 527251 h 914400"/>
              <a:gd name="connsiteX12" fmla="*/ 8724900 w 8724900"/>
              <a:gd name="connsiteY12" fmla="*/ 713487 h 914400"/>
              <a:gd name="connsiteX13" fmla="*/ 7587613 w 8724900"/>
              <a:gd name="connsiteY13" fmla="*/ 914399 h 914400"/>
              <a:gd name="connsiteX14" fmla="*/ 6426555 w 8724900"/>
              <a:gd name="connsiteY14" fmla="*/ 914399 h 914400"/>
              <a:gd name="connsiteX15" fmla="*/ 5329999 w 8724900"/>
              <a:gd name="connsiteY15" fmla="*/ 914399 h 914400"/>
              <a:gd name="connsiteX16" fmla="*/ 4168939 w 8724900"/>
              <a:gd name="connsiteY16" fmla="*/ 914399 h 914400"/>
              <a:gd name="connsiteX17" fmla="*/ 2814370 w 8724900"/>
              <a:gd name="connsiteY17" fmla="*/ 914399 h 914400"/>
              <a:gd name="connsiteX18" fmla="*/ 1137284 w 8724900"/>
              <a:gd name="connsiteY18" fmla="*/ 914399 h 914400"/>
              <a:gd name="connsiteX19" fmla="*/ 0 w 8724900"/>
              <a:gd name="connsiteY19" fmla="*/ 713487 h 914400"/>
              <a:gd name="connsiteX20" fmla="*/ 0 w 8724900"/>
              <a:gd name="connsiteY20" fmla="*/ 558005 h 914400"/>
              <a:gd name="connsiteX21" fmla="*/ 0 w 8724900"/>
              <a:gd name="connsiteY21" fmla="*/ 402525 h 914400"/>
              <a:gd name="connsiteX22" fmla="*/ 0 w 8724900"/>
              <a:gd name="connsiteY22" fmla="*/ 200911 h 914400"/>
              <a:gd name="connsiteX0" fmla="*/ 0 w 8724900"/>
              <a:gd name="connsiteY0" fmla="*/ 200911 h 914400"/>
              <a:gd name="connsiteX1" fmla="*/ 1137284 w 8724900"/>
              <a:gd name="connsiteY1" fmla="*/ 0 h 914400"/>
              <a:gd name="connsiteX2" fmla="*/ 2362846 w 8724900"/>
              <a:gd name="connsiteY2" fmla="*/ 0 h 914400"/>
              <a:gd name="connsiteX3" fmla="*/ 3652913 w 8724900"/>
              <a:gd name="connsiteY3" fmla="*/ 0 h 914400"/>
              <a:gd name="connsiteX4" fmla="*/ 5071985 w 8724900"/>
              <a:gd name="connsiteY4" fmla="*/ 0 h 914400"/>
              <a:gd name="connsiteX5" fmla="*/ 5809903 w 8724900"/>
              <a:gd name="connsiteY5" fmla="*/ 0 h 914400"/>
              <a:gd name="connsiteX6" fmla="*/ 6491057 w 8724900"/>
              <a:gd name="connsiteY6" fmla="*/ 0 h 914400"/>
              <a:gd name="connsiteX7" fmla="*/ 7587613 w 8724900"/>
              <a:gd name="connsiteY7" fmla="*/ 0 h 914400"/>
              <a:gd name="connsiteX8" fmla="*/ 8724900 w 8724900"/>
              <a:gd name="connsiteY8" fmla="*/ 200911 h 914400"/>
              <a:gd name="connsiteX9" fmla="*/ 8724900 w 8724900"/>
              <a:gd name="connsiteY9" fmla="*/ 366644 h 914400"/>
              <a:gd name="connsiteX10" fmla="*/ 8724900 w 8724900"/>
              <a:gd name="connsiteY10" fmla="*/ 522125 h 914400"/>
              <a:gd name="connsiteX11" fmla="*/ 8724900 w 8724900"/>
              <a:gd name="connsiteY11" fmla="*/ 713487 h 914400"/>
              <a:gd name="connsiteX12" fmla="*/ 7587613 w 8724900"/>
              <a:gd name="connsiteY12" fmla="*/ 914399 h 914400"/>
              <a:gd name="connsiteX13" fmla="*/ 6426555 w 8724900"/>
              <a:gd name="connsiteY13" fmla="*/ 914399 h 914400"/>
              <a:gd name="connsiteX14" fmla="*/ 5200991 w 8724900"/>
              <a:gd name="connsiteY14" fmla="*/ 914399 h 914400"/>
              <a:gd name="connsiteX15" fmla="*/ 3846423 w 8724900"/>
              <a:gd name="connsiteY15" fmla="*/ 914399 h 914400"/>
              <a:gd name="connsiteX16" fmla="*/ 3331041 w 8724900"/>
              <a:gd name="connsiteY16" fmla="*/ 914399 h 914400"/>
              <a:gd name="connsiteX17" fmla="*/ 2749866 w 8724900"/>
              <a:gd name="connsiteY17" fmla="*/ 914399 h 914400"/>
              <a:gd name="connsiteX18" fmla="*/ 1943576 w 8724900"/>
              <a:gd name="connsiteY18" fmla="*/ 914399 h 914400"/>
              <a:gd name="connsiteX19" fmla="*/ 1137284 w 8724900"/>
              <a:gd name="connsiteY19" fmla="*/ 914399 h 914400"/>
              <a:gd name="connsiteX20" fmla="*/ 0 w 8724900"/>
              <a:gd name="connsiteY20" fmla="*/ 713487 h 914400"/>
              <a:gd name="connsiteX21" fmla="*/ 0 w 8724900"/>
              <a:gd name="connsiteY21" fmla="*/ 552880 h 914400"/>
              <a:gd name="connsiteX22" fmla="*/ 0 w 8724900"/>
              <a:gd name="connsiteY22" fmla="*/ 371770 h 914400"/>
              <a:gd name="connsiteX23" fmla="*/ 0 w 8724900"/>
              <a:gd name="connsiteY23" fmla="*/ 200911 h 914400"/>
              <a:gd name="connsiteX0" fmla="*/ 0 w 8724900"/>
              <a:gd name="connsiteY0" fmla="*/ 200911 h 914400"/>
              <a:gd name="connsiteX1" fmla="*/ 1137284 w 8724900"/>
              <a:gd name="connsiteY1" fmla="*/ 0 h 914400"/>
              <a:gd name="connsiteX2" fmla="*/ 2427350 w 8724900"/>
              <a:gd name="connsiteY2" fmla="*/ 0 h 914400"/>
              <a:gd name="connsiteX3" fmla="*/ 3059482 w 8724900"/>
              <a:gd name="connsiteY3" fmla="*/ 0 h 914400"/>
              <a:gd name="connsiteX4" fmla="*/ 3717416 w 8724900"/>
              <a:gd name="connsiteY4" fmla="*/ 0 h 914400"/>
              <a:gd name="connsiteX5" fmla="*/ 4813973 w 8724900"/>
              <a:gd name="connsiteY5" fmla="*/ 0 h 914400"/>
              <a:gd name="connsiteX6" fmla="*/ 5975031 w 8724900"/>
              <a:gd name="connsiteY6" fmla="*/ 0 h 914400"/>
              <a:gd name="connsiteX7" fmla="*/ 7587613 w 8724900"/>
              <a:gd name="connsiteY7" fmla="*/ 0 h 914400"/>
              <a:gd name="connsiteX8" fmla="*/ 8724900 w 8724900"/>
              <a:gd name="connsiteY8" fmla="*/ 200911 h 914400"/>
              <a:gd name="connsiteX9" fmla="*/ 8724900 w 8724900"/>
              <a:gd name="connsiteY9" fmla="*/ 371770 h 914400"/>
              <a:gd name="connsiteX10" fmla="*/ 8724900 w 8724900"/>
              <a:gd name="connsiteY10" fmla="*/ 527251 h 914400"/>
              <a:gd name="connsiteX11" fmla="*/ 8724900 w 8724900"/>
              <a:gd name="connsiteY11" fmla="*/ 713487 h 914400"/>
              <a:gd name="connsiteX12" fmla="*/ 7587613 w 8724900"/>
              <a:gd name="connsiteY12" fmla="*/ 914399 h 914400"/>
              <a:gd name="connsiteX13" fmla="*/ 6426555 w 8724900"/>
              <a:gd name="connsiteY13" fmla="*/ 914399 h 914400"/>
              <a:gd name="connsiteX14" fmla="*/ 5329999 w 8724900"/>
              <a:gd name="connsiteY14" fmla="*/ 914399 h 914400"/>
              <a:gd name="connsiteX15" fmla="*/ 4168939 w 8724900"/>
              <a:gd name="connsiteY15" fmla="*/ 914399 h 914400"/>
              <a:gd name="connsiteX16" fmla="*/ 2814370 w 8724900"/>
              <a:gd name="connsiteY16" fmla="*/ 914399 h 914400"/>
              <a:gd name="connsiteX17" fmla="*/ 1137284 w 8724900"/>
              <a:gd name="connsiteY17" fmla="*/ 914399 h 914400"/>
              <a:gd name="connsiteX18" fmla="*/ 0 w 8724900"/>
              <a:gd name="connsiteY18" fmla="*/ 713487 h 914400"/>
              <a:gd name="connsiteX19" fmla="*/ 0 w 8724900"/>
              <a:gd name="connsiteY19" fmla="*/ 558005 h 914400"/>
              <a:gd name="connsiteX20" fmla="*/ 0 w 8724900"/>
              <a:gd name="connsiteY20" fmla="*/ 402525 h 914400"/>
              <a:gd name="connsiteX21" fmla="*/ 0 w 8724900"/>
              <a:gd name="connsiteY21" fmla="*/ 20091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24900" h="914400" fill="none" extrusionOk="0">
                <a:moveTo>
                  <a:pt x="0" y="200911"/>
                </a:moveTo>
                <a:cubicBezTo>
                  <a:pt x="-15116" y="64737"/>
                  <a:pt x="415343" y="112337"/>
                  <a:pt x="1137284" y="0"/>
                </a:cubicBezTo>
                <a:cubicBezTo>
                  <a:pt x="1687092" y="25282"/>
                  <a:pt x="1957339" y="51391"/>
                  <a:pt x="2427350" y="0"/>
                </a:cubicBezTo>
                <a:cubicBezTo>
                  <a:pt x="2612540" y="-2418"/>
                  <a:pt x="2802479" y="16289"/>
                  <a:pt x="3046582" y="0"/>
                </a:cubicBezTo>
                <a:cubicBezTo>
                  <a:pt x="3290685" y="-16289"/>
                  <a:pt x="3535522" y="-15814"/>
                  <a:pt x="3717416" y="0"/>
                </a:cubicBezTo>
                <a:cubicBezTo>
                  <a:pt x="3929313" y="-11712"/>
                  <a:pt x="4110829" y="8308"/>
                  <a:pt x="4243763" y="0"/>
                </a:cubicBezTo>
                <a:cubicBezTo>
                  <a:pt x="4376697" y="-8308"/>
                  <a:pt x="4562688" y="-9438"/>
                  <a:pt x="4813973" y="0"/>
                </a:cubicBezTo>
                <a:cubicBezTo>
                  <a:pt x="5117115" y="16354"/>
                  <a:pt x="5679489" y="-5124"/>
                  <a:pt x="5975031" y="0"/>
                </a:cubicBezTo>
                <a:cubicBezTo>
                  <a:pt x="6576218" y="-19249"/>
                  <a:pt x="6816731" y="-2536"/>
                  <a:pt x="7587613" y="0"/>
                </a:cubicBezTo>
                <a:cubicBezTo>
                  <a:pt x="8184497" y="21100"/>
                  <a:pt x="8838913" y="79753"/>
                  <a:pt x="8724900" y="200911"/>
                </a:cubicBezTo>
                <a:cubicBezTo>
                  <a:pt x="8695381" y="235669"/>
                  <a:pt x="8740653" y="285322"/>
                  <a:pt x="8724900" y="371770"/>
                </a:cubicBezTo>
                <a:cubicBezTo>
                  <a:pt x="8721060" y="451253"/>
                  <a:pt x="8685199" y="484165"/>
                  <a:pt x="8724900" y="527251"/>
                </a:cubicBezTo>
                <a:cubicBezTo>
                  <a:pt x="8752633" y="578439"/>
                  <a:pt x="8763094" y="678880"/>
                  <a:pt x="8724900" y="713487"/>
                </a:cubicBezTo>
                <a:cubicBezTo>
                  <a:pt x="8668951" y="827391"/>
                  <a:pt x="8266894" y="898999"/>
                  <a:pt x="7587613" y="914399"/>
                </a:cubicBezTo>
                <a:cubicBezTo>
                  <a:pt x="7106208" y="879688"/>
                  <a:pt x="6769685" y="983779"/>
                  <a:pt x="6426555" y="914399"/>
                </a:cubicBezTo>
                <a:cubicBezTo>
                  <a:pt x="5942283" y="941936"/>
                  <a:pt x="5562251" y="918774"/>
                  <a:pt x="5329999" y="914399"/>
                </a:cubicBezTo>
                <a:cubicBezTo>
                  <a:pt x="5103774" y="962912"/>
                  <a:pt x="4367552" y="916755"/>
                  <a:pt x="4168939" y="914399"/>
                </a:cubicBezTo>
                <a:cubicBezTo>
                  <a:pt x="3868019" y="935536"/>
                  <a:pt x="3174455" y="921325"/>
                  <a:pt x="2814370" y="914399"/>
                </a:cubicBezTo>
                <a:cubicBezTo>
                  <a:pt x="2369235" y="1009563"/>
                  <a:pt x="1749598" y="927797"/>
                  <a:pt x="1137284" y="914399"/>
                </a:cubicBezTo>
                <a:cubicBezTo>
                  <a:pt x="570896" y="910368"/>
                  <a:pt x="160302" y="884610"/>
                  <a:pt x="0" y="713487"/>
                </a:cubicBezTo>
                <a:cubicBezTo>
                  <a:pt x="8310" y="676982"/>
                  <a:pt x="36860" y="606152"/>
                  <a:pt x="0" y="558005"/>
                </a:cubicBezTo>
                <a:cubicBezTo>
                  <a:pt x="-52958" y="498678"/>
                  <a:pt x="22043" y="476489"/>
                  <a:pt x="0" y="402525"/>
                </a:cubicBezTo>
                <a:cubicBezTo>
                  <a:pt x="19491" y="342751"/>
                  <a:pt x="75858" y="260382"/>
                  <a:pt x="0" y="200911"/>
                </a:cubicBezTo>
                <a:close/>
              </a:path>
              <a:path w="8724900" h="914400" stroke="0" extrusionOk="0">
                <a:moveTo>
                  <a:pt x="0" y="200911"/>
                </a:moveTo>
                <a:cubicBezTo>
                  <a:pt x="59522" y="204590"/>
                  <a:pt x="572671" y="1304"/>
                  <a:pt x="1137284" y="0"/>
                </a:cubicBezTo>
                <a:cubicBezTo>
                  <a:pt x="1403860" y="-1140"/>
                  <a:pt x="1826372" y="-42980"/>
                  <a:pt x="2362846" y="0"/>
                </a:cubicBezTo>
                <a:cubicBezTo>
                  <a:pt x="2874610" y="-25285"/>
                  <a:pt x="3001592" y="-13759"/>
                  <a:pt x="3652913" y="0"/>
                </a:cubicBezTo>
                <a:cubicBezTo>
                  <a:pt x="4268464" y="-6397"/>
                  <a:pt x="4380971" y="23602"/>
                  <a:pt x="5071985" y="0"/>
                </a:cubicBezTo>
                <a:cubicBezTo>
                  <a:pt x="5419177" y="19889"/>
                  <a:pt x="5512322" y="-23823"/>
                  <a:pt x="5809903" y="0"/>
                </a:cubicBezTo>
                <a:cubicBezTo>
                  <a:pt x="6099839" y="-10016"/>
                  <a:pt x="6315203" y="17109"/>
                  <a:pt x="6491057" y="0"/>
                </a:cubicBezTo>
                <a:cubicBezTo>
                  <a:pt x="7131500" y="7781"/>
                  <a:pt x="7254525" y="3655"/>
                  <a:pt x="7587613" y="0"/>
                </a:cubicBezTo>
                <a:cubicBezTo>
                  <a:pt x="8258763" y="-15709"/>
                  <a:pt x="8721078" y="122289"/>
                  <a:pt x="8724900" y="200911"/>
                </a:cubicBezTo>
                <a:cubicBezTo>
                  <a:pt x="8769796" y="241461"/>
                  <a:pt x="8740677" y="288075"/>
                  <a:pt x="8724900" y="366644"/>
                </a:cubicBezTo>
                <a:cubicBezTo>
                  <a:pt x="8702815" y="434599"/>
                  <a:pt x="8698124" y="481432"/>
                  <a:pt x="8724900" y="522125"/>
                </a:cubicBezTo>
                <a:cubicBezTo>
                  <a:pt x="8781197" y="597931"/>
                  <a:pt x="8774120" y="665960"/>
                  <a:pt x="8724900" y="713487"/>
                </a:cubicBezTo>
                <a:cubicBezTo>
                  <a:pt x="8724823" y="883230"/>
                  <a:pt x="8334716" y="998123"/>
                  <a:pt x="7587613" y="914399"/>
                </a:cubicBezTo>
                <a:cubicBezTo>
                  <a:pt x="7280499" y="902392"/>
                  <a:pt x="6674964" y="947595"/>
                  <a:pt x="6426555" y="914399"/>
                </a:cubicBezTo>
                <a:cubicBezTo>
                  <a:pt x="6049891" y="862621"/>
                  <a:pt x="5585386" y="944643"/>
                  <a:pt x="5200991" y="914399"/>
                </a:cubicBezTo>
                <a:cubicBezTo>
                  <a:pt x="4748325" y="980241"/>
                  <a:pt x="4540856" y="942329"/>
                  <a:pt x="3846423" y="914399"/>
                </a:cubicBezTo>
                <a:cubicBezTo>
                  <a:pt x="3661622" y="899986"/>
                  <a:pt x="3571996" y="910181"/>
                  <a:pt x="3331041" y="914399"/>
                </a:cubicBezTo>
                <a:cubicBezTo>
                  <a:pt x="3090086" y="918617"/>
                  <a:pt x="2981106" y="912838"/>
                  <a:pt x="2749866" y="914399"/>
                </a:cubicBezTo>
                <a:cubicBezTo>
                  <a:pt x="2592888" y="938835"/>
                  <a:pt x="2146301" y="883292"/>
                  <a:pt x="1943576" y="914399"/>
                </a:cubicBezTo>
                <a:cubicBezTo>
                  <a:pt x="1722838" y="972810"/>
                  <a:pt x="1461583" y="913305"/>
                  <a:pt x="1137284" y="914399"/>
                </a:cubicBezTo>
                <a:cubicBezTo>
                  <a:pt x="536927" y="895545"/>
                  <a:pt x="35865" y="811644"/>
                  <a:pt x="0" y="713487"/>
                </a:cubicBezTo>
                <a:cubicBezTo>
                  <a:pt x="-22071" y="646609"/>
                  <a:pt x="13210" y="603025"/>
                  <a:pt x="0" y="552880"/>
                </a:cubicBezTo>
                <a:cubicBezTo>
                  <a:pt x="-2467" y="499349"/>
                  <a:pt x="25758" y="436989"/>
                  <a:pt x="0" y="371770"/>
                </a:cubicBezTo>
                <a:cubicBezTo>
                  <a:pt x="-26539" y="311099"/>
                  <a:pt x="11140" y="272572"/>
                  <a:pt x="0" y="200911"/>
                </a:cubicBezTo>
                <a:close/>
              </a:path>
              <a:path w="8724900" h="914400" fill="none" stroke="0" extrusionOk="0">
                <a:moveTo>
                  <a:pt x="0" y="200911"/>
                </a:moveTo>
                <a:cubicBezTo>
                  <a:pt x="-77704" y="32376"/>
                  <a:pt x="577919" y="-76051"/>
                  <a:pt x="1137284" y="0"/>
                </a:cubicBezTo>
                <a:cubicBezTo>
                  <a:pt x="1594061" y="-21844"/>
                  <a:pt x="1916980" y="-11182"/>
                  <a:pt x="2427350" y="0"/>
                </a:cubicBezTo>
                <a:cubicBezTo>
                  <a:pt x="2700848" y="-24161"/>
                  <a:pt x="2904107" y="-5703"/>
                  <a:pt x="3059482" y="0"/>
                </a:cubicBezTo>
                <a:cubicBezTo>
                  <a:pt x="3214857" y="5703"/>
                  <a:pt x="3553184" y="18841"/>
                  <a:pt x="3717416" y="0"/>
                </a:cubicBezTo>
                <a:cubicBezTo>
                  <a:pt x="4329913" y="-14978"/>
                  <a:pt x="4533363" y="-10239"/>
                  <a:pt x="4813973" y="0"/>
                </a:cubicBezTo>
                <a:cubicBezTo>
                  <a:pt x="5279538" y="35966"/>
                  <a:pt x="5662648" y="36570"/>
                  <a:pt x="5975031" y="0"/>
                </a:cubicBezTo>
                <a:cubicBezTo>
                  <a:pt x="6529024" y="7460"/>
                  <a:pt x="6799565" y="12322"/>
                  <a:pt x="7587613" y="0"/>
                </a:cubicBezTo>
                <a:cubicBezTo>
                  <a:pt x="8145961" y="-2331"/>
                  <a:pt x="8850765" y="140294"/>
                  <a:pt x="8724900" y="200911"/>
                </a:cubicBezTo>
                <a:cubicBezTo>
                  <a:pt x="8668853" y="228613"/>
                  <a:pt x="8735569" y="268379"/>
                  <a:pt x="8724900" y="371770"/>
                </a:cubicBezTo>
                <a:cubicBezTo>
                  <a:pt x="8706477" y="459132"/>
                  <a:pt x="8707654" y="495476"/>
                  <a:pt x="8724900" y="527251"/>
                </a:cubicBezTo>
                <a:cubicBezTo>
                  <a:pt x="8721576" y="561139"/>
                  <a:pt x="8752702" y="662973"/>
                  <a:pt x="8724900" y="713487"/>
                </a:cubicBezTo>
                <a:cubicBezTo>
                  <a:pt x="8529305" y="824564"/>
                  <a:pt x="8136619" y="922472"/>
                  <a:pt x="7587613" y="914399"/>
                </a:cubicBezTo>
                <a:cubicBezTo>
                  <a:pt x="7227936" y="824031"/>
                  <a:pt x="6831500" y="916581"/>
                  <a:pt x="6426555" y="914399"/>
                </a:cubicBezTo>
                <a:cubicBezTo>
                  <a:pt x="6079652" y="875014"/>
                  <a:pt x="5583057" y="913022"/>
                  <a:pt x="5329999" y="914399"/>
                </a:cubicBezTo>
                <a:cubicBezTo>
                  <a:pt x="5072413" y="878081"/>
                  <a:pt x="4387956" y="920092"/>
                  <a:pt x="4168939" y="914399"/>
                </a:cubicBezTo>
                <a:cubicBezTo>
                  <a:pt x="3900851" y="785946"/>
                  <a:pt x="3304747" y="804923"/>
                  <a:pt x="2814370" y="914399"/>
                </a:cubicBezTo>
                <a:cubicBezTo>
                  <a:pt x="2177005" y="954746"/>
                  <a:pt x="1847053" y="915193"/>
                  <a:pt x="1137284" y="914399"/>
                </a:cubicBezTo>
                <a:cubicBezTo>
                  <a:pt x="555265" y="902339"/>
                  <a:pt x="93413" y="787066"/>
                  <a:pt x="0" y="713487"/>
                </a:cubicBezTo>
                <a:cubicBezTo>
                  <a:pt x="-20964" y="690135"/>
                  <a:pt x="35180" y="614861"/>
                  <a:pt x="0" y="558005"/>
                </a:cubicBezTo>
                <a:cubicBezTo>
                  <a:pt x="-54669" y="511440"/>
                  <a:pt x="-3276" y="459048"/>
                  <a:pt x="0" y="402525"/>
                </a:cubicBezTo>
                <a:cubicBezTo>
                  <a:pt x="-13766" y="340124"/>
                  <a:pt x="70938" y="286830"/>
                  <a:pt x="0" y="200911"/>
                </a:cubicBezTo>
                <a:close/>
              </a:path>
              <a:path w="8724900" h="914400" fill="none" stroke="0" extrusionOk="0">
                <a:moveTo>
                  <a:pt x="0" y="200911"/>
                </a:moveTo>
                <a:cubicBezTo>
                  <a:pt x="4461" y="42039"/>
                  <a:pt x="428924" y="-7742"/>
                  <a:pt x="1137284" y="0"/>
                </a:cubicBezTo>
                <a:cubicBezTo>
                  <a:pt x="1673066" y="32045"/>
                  <a:pt x="1955356" y="-49967"/>
                  <a:pt x="2427350" y="0"/>
                </a:cubicBezTo>
                <a:cubicBezTo>
                  <a:pt x="2687045" y="-19319"/>
                  <a:pt x="2805839" y="-4974"/>
                  <a:pt x="3072383" y="0"/>
                </a:cubicBezTo>
                <a:cubicBezTo>
                  <a:pt x="3338927" y="4974"/>
                  <a:pt x="3402822" y="30655"/>
                  <a:pt x="3717416" y="0"/>
                </a:cubicBezTo>
                <a:cubicBezTo>
                  <a:pt x="3937595" y="7660"/>
                  <a:pt x="4062372" y="23150"/>
                  <a:pt x="4276660" y="0"/>
                </a:cubicBezTo>
                <a:cubicBezTo>
                  <a:pt x="4490948" y="-23150"/>
                  <a:pt x="4558218" y="22515"/>
                  <a:pt x="4813973" y="0"/>
                </a:cubicBezTo>
                <a:cubicBezTo>
                  <a:pt x="5105337" y="-31936"/>
                  <a:pt x="5677841" y="-68101"/>
                  <a:pt x="5975031" y="0"/>
                </a:cubicBezTo>
                <a:cubicBezTo>
                  <a:pt x="6592821" y="-16930"/>
                  <a:pt x="6847281" y="39023"/>
                  <a:pt x="7587613" y="0"/>
                </a:cubicBezTo>
                <a:cubicBezTo>
                  <a:pt x="8145782" y="10395"/>
                  <a:pt x="8845035" y="102298"/>
                  <a:pt x="8724900" y="200911"/>
                </a:cubicBezTo>
                <a:cubicBezTo>
                  <a:pt x="8687163" y="231201"/>
                  <a:pt x="8750331" y="293211"/>
                  <a:pt x="8724900" y="371770"/>
                </a:cubicBezTo>
                <a:cubicBezTo>
                  <a:pt x="8721622" y="454285"/>
                  <a:pt x="8689940" y="478970"/>
                  <a:pt x="8724900" y="527251"/>
                </a:cubicBezTo>
                <a:cubicBezTo>
                  <a:pt x="8760963" y="563981"/>
                  <a:pt x="8777371" y="664321"/>
                  <a:pt x="8724900" y="713487"/>
                </a:cubicBezTo>
                <a:cubicBezTo>
                  <a:pt x="8736014" y="821216"/>
                  <a:pt x="8246941" y="931217"/>
                  <a:pt x="7587613" y="914399"/>
                </a:cubicBezTo>
                <a:cubicBezTo>
                  <a:pt x="7235703" y="898740"/>
                  <a:pt x="6752697" y="887714"/>
                  <a:pt x="6426555" y="914399"/>
                </a:cubicBezTo>
                <a:cubicBezTo>
                  <a:pt x="5978248" y="941794"/>
                  <a:pt x="5588485" y="882590"/>
                  <a:pt x="5329999" y="914399"/>
                </a:cubicBezTo>
                <a:cubicBezTo>
                  <a:pt x="5081382" y="951925"/>
                  <a:pt x="4378283" y="937623"/>
                  <a:pt x="4168939" y="914399"/>
                </a:cubicBezTo>
                <a:cubicBezTo>
                  <a:pt x="4039870" y="909735"/>
                  <a:pt x="3199978" y="923993"/>
                  <a:pt x="2814370" y="914399"/>
                </a:cubicBezTo>
                <a:cubicBezTo>
                  <a:pt x="2225599" y="925078"/>
                  <a:pt x="1775791" y="981041"/>
                  <a:pt x="1137284" y="914399"/>
                </a:cubicBezTo>
                <a:cubicBezTo>
                  <a:pt x="544101" y="915336"/>
                  <a:pt x="113921" y="810659"/>
                  <a:pt x="0" y="713487"/>
                </a:cubicBezTo>
                <a:cubicBezTo>
                  <a:pt x="-4125" y="667747"/>
                  <a:pt x="26697" y="610087"/>
                  <a:pt x="0" y="558005"/>
                </a:cubicBezTo>
                <a:cubicBezTo>
                  <a:pt x="-62329" y="493582"/>
                  <a:pt x="30076" y="458038"/>
                  <a:pt x="0" y="402525"/>
                </a:cubicBezTo>
                <a:cubicBezTo>
                  <a:pt x="36530" y="340093"/>
                  <a:pt x="73009" y="264143"/>
                  <a:pt x="0" y="200911"/>
                </a:cubicBezTo>
                <a:close/>
              </a:path>
            </a:pathLst>
          </a:custGeom>
          <a:solidFill>
            <a:schemeClr val="bg2"/>
          </a:solidFill>
          <a:ln w="38100">
            <a:solidFill>
              <a:schemeClr val="accent4">
                <a:lumMod val="50000"/>
              </a:schemeClr>
            </a:solidFill>
            <a:extLst>
              <a:ext uri="{C807C97D-BFC1-408E-A445-0C87EB9F89A2}">
                <ask:lineSketchStyleProps xmlns:ask="http://schemas.microsoft.com/office/drawing/2018/sketchyshapes" xmlns="" sd="1663826541">
                  <a:custGeom>
                    <a:avLst/>
                    <a:gdLst>
                      <a:gd name="connsiteX0" fmla="*/ 0 w 4988987"/>
                      <a:gd name="connsiteY0" fmla="*/ 280329 h 1275850"/>
                      <a:gd name="connsiteX1" fmla="*/ 650311 w 4988987"/>
                      <a:gd name="connsiteY1" fmla="*/ 0 h 1275850"/>
                      <a:gd name="connsiteX2" fmla="*/ 1387984 w 4988987"/>
                      <a:gd name="connsiteY2" fmla="*/ 0 h 1275850"/>
                      <a:gd name="connsiteX3" fmla="*/ 2125657 w 4988987"/>
                      <a:gd name="connsiteY3" fmla="*/ 0 h 1275850"/>
                      <a:gd name="connsiteX4" fmla="*/ 2752679 w 4988987"/>
                      <a:gd name="connsiteY4" fmla="*/ 0 h 1275850"/>
                      <a:gd name="connsiteX5" fmla="*/ 3416584 w 4988987"/>
                      <a:gd name="connsiteY5" fmla="*/ 0 h 1275850"/>
                      <a:gd name="connsiteX6" fmla="*/ 4338675 w 4988987"/>
                      <a:gd name="connsiteY6" fmla="*/ 0 h 1275850"/>
                      <a:gd name="connsiteX7" fmla="*/ 4988987 w 4988987"/>
                      <a:gd name="connsiteY7" fmla="*/ 280329 h 1275850"/>
                      <a:gd name="connsiteX8" fmla="*/ 4988987 w 4988987"/>
                      <a:gd name="connsiteY8" fmla="*/ 518726 h 1275850"/>
                      <a:gd name="connsiteX9" fmla="*/ 4988987 w 4988987"/>
                      <a:gd name="connsiteY9" fmla="*/ 735667 h 1275850"/>
                      <a:gd name="connsiteX10" fmla="*/ 4988987 w 4988987"/>
                      <a:gd name="connsiteY10" fmla="*/ 995520 h 1275850"/>
                      <a:gd name="connsiteX11" fmla="*/ 4338675 w 4988987"/>
                      <a:gd name="connsiteY11" fmla="*/ 1275850 h 1275850"/>
                      <a:gd name="connsiteX12" fmla="*/ 3674770 w 4988987"/>
                      <a:gd name="connsiteY12" fmla="*/ 1275850 h 1275850"/>
                      <a:gd name="connsiteX13" fmla="*/ 3047748 w 4988987"/>
                      <a:gd name="connsiteY13" fmla="*/ 1275850 h 1275850"/>
                      <a:gd name="connsiteX14" fmla="*/ 2383842 w 4988987"/>
                      <a:gd name="connsiteY14" fmla="*/ 1275850 h 1275850"/>
                      <a:gd name="connsiteX15" fmla="*/ 1609286 w 4988987"/>
                      <a:gd name="connsiteY15" fmla="*/ 1275850 h 1275850"/>
                      <a:gd name="connsiteX16" fmla="*/ 650311 w 4988987"/>
                      <a:gd name="connsiteY16" fmla="*/ 1275850 h 1275850"/>
                      <a:gd name="connsiteX17" fmla="*/ 0 w 4988987"/>
                      <a:gd name="connsiteY17" fmla="*/ 995520 h 1275850"/>
                      <a:gd name="connsiteX18" fmla="*/ 0 w 4988987"/>
                      <a:gd name="connsiteY18" fmla="*/ 778578 h 1275850"/>
                      <a:gd name="connsiteX19" fmla="*/ 0 w 4988987"/>
                      <a:gd name="connsiteY19" fmla="*/ 561638 h 1275850"/>
                      <a:gd name="connsiteX20" fmla="*/ 0 w 4988987"/>
                      <a:gd name="connsiteY20" fmla="*/ 280329 h 1275850"/>
                      <a:gd name="connsiteX0" fmla="*/ 0 w 4988987"/>
                      <a:gd name="connsiteY0" fmla="*/ 280329 h 1275850"/>
                      <a:gd name="connsiteX1" fmla="*/ 650311 w 4988987"/>
                      <a:gd name="connsiteY1" fmla="*/ 0 h 1275850"/>
                      <a:gd name="connsiteX2" fmla="*/ 1351100 w 4988987"/>
                      <a:gd name="connsiteY2" fmla="*/ 0 h 1275850"/>
                      <a:gd name="connsiteX3" fmla="*/ 2088773 w 4988987"/>
                      <a:gd name="connsiteY3" fmla="*/ 0 h 1275850"/>
                      <a:gd name="connsiteX4" fmla="*/ 2900213 w 4988987"/>
                      <a:gd name="connsiteY4" fmla="*/ 0 h 1275850"/>
                      <a:gd name="connsiteX5" fmla="*/ 3322162 w 4988987"/>
                      <a:gd name="connsiteY5" fmla="*/ 0 h 1275850"/>
                      <a:gd name="connsiteX6" fmla="*/ 3711653 w 4988987"/>
                      <a:gd name="connsiteY6" fmla="*/ 0 h 1275850"/>
                      <a:gd name="connsiteX7" fmla="*/ 4338675 w 4988987"/>
                      <a:gd name="connsiteY7" fmla="*/ 0 h 1275850"/>
                      <a:gd name="connsiteX8" fmla="*/ 4988987 w 4988987"/>
                      <a:gd name="connsiteY8" fmla="*/ 280329 h 1275850"/>
                      <a:gd name="connsiteX9" fmla="*/ 4988987 w 4988987"/>
                      <a:gd name="connsiteY9" fmla="*/ 511574 h 1275850"/>
                      <a:gd name="connsiteX10" fmla="*/ 4988987 w 4988987"/>
                      <a:gd name="connsiteY10" fmla="*/ 728515 h 1275850"/>
                      <a:gd name="connsiteX11" fmla="*/ 4988987 w 4988987"/>
                      <a:gd name="connsiteY11" fmla="*/ 995520 h 1275850"/>
                      <a:gd name="connsiteX12" fmla="*/ 4338675 w 4988987"/>
                      <a:gd name="connsiteY12" fmla="*/ 1275850 h 1275850"/>
                      <a:gd name="connsiteX13" fmla="*/ 3674770 w 4988987"/>
                      <a:gd name="connsiteY13" fmla="*/ 1275850 h 1275850"/>
                      <a:gd name="connsiteX14" fmla="*/ 2973980 w 4988987"/>
                      <a:gd name="connsiteY14" fmla="*/ 1275850 h 1275850"/>
                      <a:gd name="connsiteX15" fmla="*/ 2199424 w 4988987"/>
                      <a:gd name="connsiteY15" fmla="*/ 1275850 h 1275850"/>
                      <a:gd name="connsiteX16" fmla="*/ 1572402 w 4988987"/>
                      <a:gd name="connsiteY16" fmla="*/ 1275850 h 1275850"/>
                      <a:gd name="connsiteX17" fmla="*/ 1111357 w 4988987"/>
                      <a:gd name="connsiteY17" fmla="*/ 1275850 h 1275850"/>
                      <a:gd name="connsiteX18" fmla="*/ 650311 w 4988987"/>
                      <a:gd name="connsiteY18" fmla="*/ 1275850 h 1275850"/>
                      <a:gd name="connsiteX19" fmla="*/ 0 w 4988987"/>
                      <a:gd name="connsiteY19" fmla="*/ 995520 h 1275850"/>
                      <a:gd name="connsiteX20" fmla="*/ 0 w 4988987"/>
                      <a:gd name="connsiteY20" fmla="*/ 771427 h 1275850"/>
                      <a:gd name="connsiteX21" fmla="*/ 0 w 4988987"/>
                      <a:gd name="connsiteY21" fmla="*/ 518726 h 1275850"/>
                      <a:gd name="connsiteX22" fmla="*/ 0 w 4988987"/>
                      <a:gd name="connsiteY22" fmla="*/ 280329 h 12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88987" h="1275850" fill="none" extrusionOk="0">
                        <a:moveTo>
                          <a:pt x="0" y="280329"/>
                        </a:moveTo>
                        <a:cubicBezTo>
                          <a:pt x="-1391" y="71878"/>
                          <a:pt x="249236" y="15692"/>
                          <a:pt x="650311" y="0"/>
                        </a:cubicBezTo>
                        <a:cubicBezTo>
                          <a:pt x="975932" y="17324"/>
                          <a:pt x="1127246" y="13726"/>
                          <a:pt x="1387984" y="0"/>
                        </a:cubicBezTo>
                        <a:cubicBezTo>
                          <a:pt x="1672593" y="-2400"/>
                          <a:pt x="1761544" y="2104"/>
                          <a:pt x="2125657" y="0"/>
                        </a:cubicBezTo>
                        <a:cubicBezTo>
                          <a:pt x="2484478" y="3944"/>
                          <a:pt x="2618206" y="4100"/>
                          <a:pt x="2752679" y="0"/>
                        </a:cubicBezTo>
                        <a:cubicBezTo>
                          <a:pt x="2899818" y="32146"/>
                          <a:pt x="3237011" y="5943"/>
                          <a:pt x="3416584" y="0"/>
                        </a:cubicBezTo>
                        <a:cubicBezTo>
                          <a:pt x="3766416" y="-9968"/>
                          <a:pt x="3896088" y="10886"/>
                          <a:pt x="4338675" y="0"/>
                        </a:cubicBezTo>
                        <a:cubicBezTo>
                          <a:pt x="4661882" y="16302"/>
                          <a:pt x="5045820" y="129988"/>
                          <a:pt x="4988987" y="280329"/>
                        </a:cubicBezTo>
                        <a:cubicBezTo>
                          <a:pt x="4970219" y="329880"/>
                          <a:pt x="5002474" y="406857"/>
                          <a:pt x="4988987" y="518726"/>
                        </a:cubicBezTo>
                        <a:cubicBezTo>
                          <a:pt x="4987258" y="627594"/>
                          <a:pt x="4968468" y="673191"/>
                          <a:pt x="4988987" y="735667"/>
                        </a:cubicBezTo>
                        <a:cubicBezTo>
                          <a:pt x="5004046" y="785514"/>
                          <a:pt x="5013622" y="931118"/>
                          <a:pt x="4988987" y="995520"/>
                        </a:cubicBezTo>
                        <a:cubicBezTo>
                          <a:pt x="4951887" y="1097408"/>
                          <a:pt x="4720301" y="1247572"/>
                          <a:pt x="4338675" y="1275850"/>
                        </a:cubicBezTo>
                        <a:cubicBezTo>
                          <a:pt x="4090508" y="1278724"/>
                          <a:pt x="3880665" y="1300160"/>
                          <a:pt x="3674770" y="1275850"/>
                        </a:cubicBezTo>
                        <a:cubicBezTo>
                          <a:pt x="3423905" y="1297042"/>
                          <a:pt x="3186787" y="1284969"/>
                          <a:pt x="3047748" y="1275850"/>
                        </a:cubicBezTo>
                        <a:cubicBezTo>
                          <a:pt x="2902994" y="1288628"/>
                          <a:pt x="2524771" y="1305553"/>
                          <a:pt x="2383842" y="1275850"/>
                        </a:cubicBezTo>
                        <a:cubicBezTo>
                          <a:pt x="2265393" y="1277904"/>
                          <a:pt x="1839339" y="1252072"/>
                          <a:pt x="1609286" y="1275850"/>
                        </a:cubicBezTo>
                        <a:cubicBezTo>
                          <a:pt x="1350596" y="1304248"/>
                          <a:pt x="980083" y="1286223"/>
                          <a:pt x="650311" y="1275850"/>
                        </a:cubicBezTo>
                        <a:cubicBezTo>
                          <a:pt x="316015" y="1282120"/>
                          <a:pt x="85210" y="1175455"/>
                          <a:pt x="0" y="995520"/>
                        </a:cubicBezTo>
                        <a:cubicBezTo>
                          <a:pt x="-3691" y="940701"/>
                          <a:pt x="18098" y="864858"/>
                          <a:pt x="0" y="778578"/>
                        </a:cubicBezTo>
                        <a:cubicBezTo>
                          <a:pt x="-31653" y="698114"/>
                          <a:pt x="9179" y="647848"/>
                          <a:pt x="0" y="561638"/>
                        </a:cubicBezTo>
                        <a:cubicBezTo>
                          <a:pt x="11604" y="480981"/>
                          <a:pt x="40168" y="364606"/>
                          <a:pt x="0" y="280329"/>
                        </a:cubicBezTo>
                        <a:close/>
                      </a:path>
                      <a:path w="4988987" h="1275850" stroke="0" extrusionOk="0">
                        <a:moveTo>
                          <a:pt x="0" y="280329"/>
                        </a:moveTo>
                        <a:cubicBezTo>
                          <a:pt x="22946" y="186315"/>
                          <a:pt x="318654" y="-21198"/>
                          <a:pt x="650311" y="0"/>
                        </a:cubicBezTo>
                        <a:cubicBezTo>
                          <a:pt x="828538" y="-22100"/>
                          <a:pt x="1070066" y="-6846"/>
                          <a:pt x="1351100" y="0"/>
                        </a:cubicBezTo>
                        <a:cubicBezTo>
                          <a:pt x="1654598" y="-5550"/>
                          <a:pt x="1724019" y="-29649"/>
                          <a:pt x="2088773" y="0"/>
                        </a:cubicBezTo>
                        <a:cubicBezTo>
                          <a:pt x="2449003" y="11400"/>
                          <a:pt x="2499863" y="12378"/>
                          <a:pt x="2900213" y="0"/>
                        </a:cubicBezTo>
                        <a:cubicBezTo>
                          <a:pt x="3098652" y="-1019"/>
                          <a:pt x="3160486" y="-11277"/>
                          <a:pt x="3322162" y="0"/>
                        </a:cubicBezTo>
                        <a:cubicBezTo>
                          <a:pt x="3483838" y="11277"/>
                          <a:pt x="3613891" y="1311"/>
                          <a:pt x="3711653" y="0"/>
                        </a:cubicBezTo>
                        <a:cubicBezTo>
                          <a:pt x="4073631" y="696"/>
                          <a:pt x="4141649" y="-12394"/>
                          <a:pt x="4338675" y="0"/>
                        </a:cubicBezTo>
                        <a:cubicBezTo>
                          <a:pt x="4719373" y="-10367"/>
                          <a:pt x="4979988" y="144727"/>
                          <a:pt x="4988987" y="280329"/>
                        </a:cubicBezTo>
                        <a:cubicBezTo>
                          <a:pt x="5009847" y="336097"/>
                          <a:pt x="5000267" y="412381"/>
                          <a:pt x="4988987" y="511574"/>
                        </a:cubicBezTo>
                        <a:cubicBezTo>
                          <a:pt x="4975979" y="617261"/>
                          <a:pt x="4974591" y="665172"/>
                          <a:pt x="4988987" y="728515"/>
                        </a:cubicBezTo>
                        <a:cubicBezTo>
                          <a:pt x="5020378" y="809741"/>
                          <a:pt x="5018503" y="910279"/>
                          <a:pt x="4988987" y="995520"/>
                        </a:cubicBezTo>
                        <a:cubicBezTo>
                          <a:pt x="4986205" y="1182149"/>
                          <a:pt x="4784794" y="1293480"/>
                          <a:pt x="4338675" y="1275850"/>
                        </a:cubicBezTo>
                        <a:cubicBezTo>
                          <a:pt x="4178050" y="1265129"/>
                          <a:pt x="3840353" y="1282999"/>
                          <a:pt x="3674770" y="1275850"/>
                        </a:cubicBezTo>
                        <a:cubicBezTo>
                          <a:pt x="3493277" y="1311258"/>
                          <a:pt x="3235921" y="1320597"/>
                          <a:pt x="2973980" y="1275850"/>
                        </a:cubicBezTo>
                        <a:cubicBezTo>
                          <a:pt x="2713599" y="1305317"/>
                          <a:pt x="2581410" y="1296419"/>
                          <a:pt x="2199424" y="1275850"/>
                        </a:cubicBezTo>
                        <a:cubicBezTo>
                          <a:pt x="1819308" y="1272743"/>
                          <a:pt x="1800879" y="1277071"/>
                          <a:pt x="1572402" y="1275850"/>
                        </a:cubicBezTo>
                        <a:cubicBezTo>
                          <a:pt x="1466785" y="1262760"/>
                          <a:pt x="1223004" y="1270373"/>
                          <a:pt x="1111357" y="1275850"/>
                        </a:cubicBezTo>
                        <a:cubicBezTo>
                          <a:pt x="999711" y="1281327"/>
                          <a:pt x="850090" y="1292476"/>
                          <a:pt x="650311" y="1275850"/>
                        </a:cubicBezTo>
                        <a:cubicBezTo>
                          <a:pt x="305804" y="1277980"/>
                          <a:pt x="19676" y="1136923"/>
                          <a:pt x="0" y="995520"/>
                        </a:cubicBezTo>
                        <a:cubicBezTo>
                          <a:pt x="-15367" y="910497"/>
                          <a:pt x="11456" y="845704"/>
                          <a:pt x="0" y="771427"/>
                        </a:cubicBezTo>
                        <a:cubicBezTo>
                          <a:pt x="2" y="696197"/>
                          <a:pt x="17694" y="604996"/>
                          <a:pt x="0" y="518726"/>
                        </a:cubicBezTo>
                        <a:cubicBezTo>
                          <a:pt x="-13140" y="428188"/>
                          <a:pt x="5759" y="383709"/>
                          <a:pt x="0" y="280329"/>
                        </a:cubicBezTo>
                        <a:close/>
                      </a:path>
                      <a:path w="4988987" h="1275850" fill="none" stroke="0" extrusionOk="0">
                        <a:moveTo>
                          <a:pt x="0" y="280329"/>
                        </a:moveTo>
                        <a:cubicBezTo>
                          <a:pt x="-58315" y="100144"/>
                          <a:pt x="259912" y="-25162"/>
                          <a:pt x="650311" y="0"/>
                        </a:cubicBezTo>
                        <a:cubicBezTo>
                          <a:pt x="939605" y="31012"/>
                          <a:pt x="1126717" y="-1486"/>
                          <a:pt x="1387984" y="0"/>
                        </a:cubicBezTo>
                        <a:cubicBezTo>
                          <a:pt x="1633461" y="-5737"/>
                          <a:pt x="1752575" y="7235"/>
                          <a:pt x="2125657" y="0"/>
                        </a:cubicBezTo>
                        <a:cubicBezTo>
                          <a:pt x="2477490" y="-10970"/>
                          <a:pt x="2591074" y="13087"/>
                          <a:pt x="2752679" y="0"/>
                        </a:cubicBezTo>
                        <a:cubicBezTo>
                          <a:pt x="3006435" y="27338"/>
                          <a:pt x="3221042" y="-26935"/>
                          <a:pt x="3416584" y="0"/>
                        </a:cubicBezTo>
                        <a:cubicBezTo>
                          <a:pt x="3734343" y="-10333"/>
                          <a:pt x="3893137" y="24771"/>
                          <a:pt x="4338675" y="0"/>
                        </a:cubicBezTo>
                        <a:cubicBezTo>
                          <a:pt x="4665138" y="3220"/>
                          <a:pt x="5069695" y="165906"/>
                          <a:pt x="4988987" y="280329"/>
                        </a:cubicBezTo>
                        <a:cubicBezTo>
                          <a:pt x="4955693" y="323852"/>
                          <a:pt x="4994128" y="388523"/>
                          <a:pt x="4988987" y="518726"/>
                        </a:cubicBezTo>
                        <a:cubicBezTo>
                          <a:pt x="4981953" y="636379"/>
                          <a:pt x="4977455" y="691486"/>
                          <a:pt x="4988987" y="735667"/>
                        </a:cubicBezTo>
                        <a:cubicBezTo>
                          <a:pt x="4993577" y="777909"/>
                          <a:pt x="5005287" y="930671"/>
                          <a:pt x="4988987" y="995520"/>
                        </a:cubicBezTo>
                        <a:cubicBezTo>
                          <a:pt x="4913709" y="1095049"/>
                          <a:pt x="4654421" y="1270986"/>
                          <a:pt x="4338675" y="1275850"/>
                        </a:cubicBezTo>
                        <a:cubicBezTo>
                          <a:pt x="4106456" y="1238367"/>
                          <a:pt x="3904504" y="1243742"/>
                          <a:pt x="3674770" y="1275850"/>
                        </a:cubicBezTo>
                        <a:cubicBezTo>
                          <a:pt x="3449540" y="1267684"/>
                          <a:pt x="3188087" y="1245293"/>
                          <a:pt x="3047748" y="1275850"/>
                        </a:cubicBezTo>
                        <a:cubicBezTo>
                          <a:pt x="2918180" y="1242652"/>
                          <a:pt x="2505924" y="1277627"/>
                          <a:pt x="2383842" y="1275850"/>
                        </a:cubicBezTo>
                        <a:cubicBezTo>
                          <a:pt x="2245580" y="1265924"/>
                          <a:pt x="1912011" y="1277897"/>
                          <a:pt x="1609286" y="1275850"/>
                        </a:cubicBezTo>
                        <a:cubicBezTo>
                          <a:pt x="1306112" y="1293311"/>
                          <a:pt x="1047980" y="1289840"/>
                          <a:pt x="650311" y="1275850"/>
                        </a:cubicBezTo>
                        <a:cubicBezTo>
                          <a:pt x="314963" y="1263362"/>
                          <a:pt x="42353" y="1122238"/>
                          <a:pt x="0" y="995520"/>
                        </a:cubicBezTo>
                        <a:cubicBezTo>
                          <a:pt x="-7845" y="959556"/>
                          <a:pt x="26091" y="848920"/>
                          <a:pt x="0" y="778578"/>
                        </a:cubicBezTo>
                        <a:cubicBezTo>
                          <a:pt x="-32406" y="702683"/>
                          <a:pt x="3157" y="633645"/>
                          <a:pt x="0" y="561638"/>
                        </a:cubicBezTo>
                        <a:cubicBezTo>
                          <a:pt x="-12858" y="462053"/>
                          <a:pt x="32450" y="377445"/>
                          <a:pt x="0" y="28032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chemeClr val="bg2">
                    <a:lumMod val="25000"/>
                  </a:schemeClr>
                </a:solidFill>
                <a:latin typeface="Arial" panose="020B0604020202020204" pitchFamily="34" charset="0"/>
                <a:cs typeface="Arial" panose="020B0604020202020204" pitchFamily="34" charset="0"/>
              </a:rPr>
              <a:t>Điền âm đầu </a:t>
            </a:r>
            <a:r>
              <a:rPr lang="en-US" sz="3600" b="1">
                <a:solidFill>
                  <a:srgbClr val="FF3300"/>
                </a:solidFill>
                <a:latin typeface="Arial" panose="020B0604020202020204" pitchFamily="34" charset="0"/>
                <a:cs typeface="Arial" panose="020B0604020202020204" pitchFamily="34" charset="0"/>
              </a:rPr>
              <a:t>v</a:t>
            </a:r>
            <a:r>
              <a:rPr lang="en-US" sz="3600" b="1">
                <a:solidFill>
                  <a:schemeClr val="bg2">
                    <a:lumMod val="25000"/>
                  </a:schemeClr>
                </a:solidFill>
                <a:latin typeface="Arial" panose="020B0604020202020204" pitchFamily="34" charset="0"/>
                <a:cs typeface="Arial" panose="020B0604020202020204" pitchFamily="34" charset="0"/>
              </a:rPr>
              <a:t> hoặc </a:t>
            </a:r>
            <a:r>
              <a:rPr lang="en-US" sz="3600" b="1">
                <a:solidFill>
                  <a:schemeClr val="tx2">
                    <a:lumMod val="60000"/>
                    <a:lumOff val="40000"/>
                  </a:schemeClr>
                </a:solidFill>
                <a:latin typeface="Arial" panose="020B0604020202020204" pitchFamily="34" charset="0"/>
                <a:cs typeface="Arial" panose="020B0604020202020204" pitchFamily="34" charset="0"/>
              </a:rPr>
              <a:t>d</a:t>
            </a:r>
            <a:r>
              <a:rPr lang="en-US" sz="3600" b="1">
                <a:solidFill>
                  <a:schemeClr val="bg2">
                    <a:lumMod val="25000"/>
                  </a:schemeClr>
                </a:solidFill>
                <a:latin typeface="Arial" panose="020B0604020202020204" pitchFamily="34" charset="0"/>
                <a:cs typeface="Arial" panose="020B0604020202020204" pitchFamily="34" charset="0"/>
              </a:rPr>
              <a:t> vào chỗ trống.</a:t>
            </a:r>
            <a:endParaRPr kumimoji="0" lang="en-US" sz="3600" b="1" i="0" u="none" strike="noStrike" kern="120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endParaRPr>
          </a:p>
        </p:txBody>
      </p:sp>
      <p:sp>
        <p:nvSpPr>
          <p:cNvPr id="15" name="Google Shape;1090;p38">
            <a:extLst>
              <a:ext uri="{FF2B5EF4-FFF2-40B4-BE49-F238E27FC236}">
                <a16:creationId xmlns:a16="http://schemas.microsoft.com/office/drawing/2014/main" xmlns="" id="{03044A30-15FB-4C29-96B3-913BB3352F10}"/>
              </a:ext>
            </a:extLst>
          </p:cNvPr>
          <p:cNvSpPr txBox="1">
            <a:spLocks/>
          </p:cNvSpPr>
          <p:nvPr/>
        </p:nvSpPr>
        <p:spPr>
          <a:xfrm flipH="1">
            <a:off x="4823947" y="3886200"/>
            <a:ext cx="3558053" cy="646957"/>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b="1">
                <a:solidFill>
                  <a:schemeClr val="bg2">
                    <a:lumMod val="25000"/>
                  </a:schemeClr>
                </a:solidFill>
                <a:latin typeface="Arial" panose="020B0604020202020204" pitchFamily="34" charset="0"/>
                <a:cs typeface="Arial" panose="020B0604020202020204" pitchFamily="34" charset="0"/>
              </a:rPr>
              <a:t>_ào dạt</a:t>
            </a:r>
          </a:p>
          <a:p>
            <a:endParaRPr lang="vi-VN" sz="4800" b="1" dirty="0">
              <a:solidFill>
                <a:schemeClr val="bg2">
                  <a:lumMod val="2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FDB082EF-FC08-4708-9306-EC71B855CA2C}"/>
              </a:ext>
            </a:extLst>
          </p:cNvPr>
          <p:cNvSpPr txBox="1"/>
          <p:nvPr/>
        </p:nvSpPr>
        <p:spPr>
          <a:xfrm>
            <a:off x="4919018" y="1828800"/>
            <a:ext cx="2777182" cy="830997"/>
          </a:xfrm>
          <a:prstGeom prst="rect">
            <a:avLst/>
          </a:prstGeom>
          <a:noFill/>
        </p:spPr>
        <p:txBody>
          <a:bodyPr wrap="square">
            <a:spAutoFit/>
          </a:bodyPr>
          <a:lstStyle/>
          <a:p>
            <a:r>
              <a:rPr kumimoji="0" lang="en-US" sz="4800" b="1" i="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sóng _ỗ</a:t>
            </a:r>
            <a:endParaRPr lang="en-US">
              <a:solidFill>
                <a:schemeClr val="bg2">
                  <a:lumMod val="2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xmlns="" id="{9C03F47E-1AA8-4B24-BB56-8967ADF574DF}"/>
              </a:ext>
            </a:extLst>
          </p:cNvPr>
          <p:cNvSpPr txBox="1"/>
          <p:nvPr/>
        </p:nvSpPr>
        <p:spPr>
          <a:xfrm>
            <a:off x="5011853" y="2971800"/>
            <a:ext cx="277718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2">
                    <a:lumMod val="25000"/>
                  </a:schemeClr>
                </a:solidFill>
                <a:effectLst/>
                <a:uLnTx/>
                <a:uFillTx/>
                <a:latin typeface="Arial" panose="020B0604020202020204" pitchFamily="34" charset="0"/>
                <a:cs typeface="Arial" panose="020B0604020202020204" pitchFamily="34" charset="0"/>
              </a:rPr>
              <a:t>_ỗ dành</a:t>
            </a:r>
            <a:endParaRPr kumimoji="0" lang="en-US" sz="4800" b="1" i="0" u="none" strike="noStrike" kern="1200" cap="none" spc="0" normalizeH="0" baseline="0" noProof="0" dirty="0">
              <a:ln>
                <a:noFill/>
              </a:ln>
              <a:solidFill>
                <a:schemeClr val="bg2">
                  <a:lumMod val="25000"/>
                </a:schemeClr>
              </a:solidFill>
              <a:effectLst/>
              <a:uLnTx/>
              <a:uFillTx/>
              <a:latin typeface="Arial" panose="020B0604020202020204" pitchFamily="34" charset="0"/>
              <a:cs typeface="Arial" panose="020B0604020202020204" pitchFamily="34" charset="0"/>
            </a:endParaRPr>
          </a:p>
        </p:txBody>
      </p:sp>
      <p:sp>
        <p:nvSpPr>
          <p:cNvPr id="43" name="Google Shape;1090;p38">
            <a:extLst>
              <a:ext uri="{FF2B5EF4-FFF2-40B4-BE49-F238E27FC236}">
                <a16:creationId xmlns:a16="http://schemas.microsoft.com/office/drawing/2014/main" xmlns="" id="{020545C9-E20B-4BA6-B761-EA7616BBD9C3}"/>
              </a:ext>
            </a:extLst>
          </p:cNvPr>
          <p:cNvSpPr txBox="1">
            <a:spLocks/>
          </p:cNvSpPr>
          <p:nvPr/>
        </p:nvSpPr>
        <p:spPr>
          <a:xfrm flipH="1">
            <a:off x="4816908" y="4882408"/>
            <a:ext cx="3558053" cy="115478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b="1">
                <a:solidFill>
                  <a:schemeClr val="bg2">
                    <a:lumMod val="25000"/>
                  </a:schemeClr>
                </a:solidFill>
                <a:latin typeface="Arial" panose="020B0604020202020204" pitchFamily="34" charset="0"/>
                <a:cs typeface="Arial" panose="020B0604020202020204" pitchFamily="34" charset="0"/>
              </a:rPr>
              <a:t>_ào cổng</a:t>
            </a:r>
          </a:p>
          <a:p>
            <a:endParaRPr lang="vi-VN" sz="4800" b="1" dirty="0">
              <a:solidFill>
                <a:schemeClr val="bg2">
                  <a:lumMod val="25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E09DD32-EBF1-4CFA-8ADD-72761C0B6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18116">
            <a:off x="3929989" y="1792548"/>
            <a:ext cx="880173" cy="880173"/>
          </a:xfrm>
          <a:prstGeom prst="rect">
            <a:avLst/>
          </a:prstGeom>
        </p:spPr>
      </p:pic>
      <p:pic>
        <p:nvPicPr>
          <p:cNvPr id="19" name="Picture 18">
            <a:extLst>
              <a:ext uri="{FF2B5EF4-FFF2-40B4-BE49-F238E27FC236}">
                <a16:creationId xmlns:a16="http://schemas.microsoft.com/office/drawing/2014/main" xmlns="" id="{2CABD107-8C65-4B44-8449-EE0545CF86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18116">
            <a:off x="3982040" y="2911400"/>
            <a:ext cx="880173" cy="880173"/>
          </a:xfrm>
          <a:prstGeom prst="rect">
            <a:avLst/>
          </a:prstGeom>
        </p:spPr>
      </p:pic>
      <p:pic>
        <p:nvPicPr>
          <p:cNvPr id="20" name="Picture 19">
            <a:extLst>
              <a:ext uri="{FF2B5EF4-FFF2-40B4-BE49-F238E27FC236}">
                <a16:creationId xmlns:a16="http://schemas.microsoft.com/office/drawing/2014/main" xmlns="" id="{AA576DA0-EA90-4A90-A0F5-9C178944FE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18116">
            <a:off x="3975455" y="3982373"/>
            <a:ext cx="880173" cy="880173"/>
          </a:xfrm>
          <a:prstGeom prst="rect">
            <a:avLst/>
          </a:prstGeom>
        </p:spPr>
      </p:pic>
      <p:pic>
        <p:nvPicPr>
          <p:cNvPr id="21" name="Picture 20">
            <a:extLst>
              <a:ext uri="{FF2B5EF4-FFF2-40B4-BE49-F238E27FC236}">
                <a16:creationId xmlns:a16="http://schemas.microsoft.com/office/drawing/2014/main" xmlns="" id="{09EE7A40-9D19-495E-8307-9F5D875E0D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18116">
            <a:off x="3954104" y="4997581"/>
            <a:ext cx="880173" cy="880173"/>
          </a:xfrm>
          <a:prstGeom prst="rect">
            <a:avLst/>
          </a:prstGeom>
        </p:spPr>
      </p:pic>
      <p:sp>
        <p:nvSpPr>
          <p:cNvPr id="2" name="Rectangle 1">
            <a:extLst>
              <a:ext uri="{FF2B5EF4-FFF2-40B4-BE49-F238E27FC236}">
                <a16:creationId xmlns:a16="http://schemas.microsoft.com/office/drawing/2014/main" xmlns="" id="{CE645160-A8D8-4869-B348-A215889ACF6A}"/>
              </a:ext>
            </a:extLst>
          </p:cNvPr>
          <p:cNvSpPr/>
          <p:nvPr/>
        </p:nvSpPr>
        <p:spPr>
          <a:xfrm>
            <a:off x="8772700" y="2459504"/>
            <a:ext cx="18473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endParaRPr lang="en-US" sz="5400" cap="none" spc="0">
              <a:ln/>
              <a:solidFill>
                <a:schemeClr val="accent4"/>
              </a:solidFill>
              <a:effectLst/>
            </a:endParaRPr>
          </a:p>
        </p:txBody>
      </p:sp>
      <p:sp>
        <p:nvSpPr>
          <p:cNvPr id="5" name="Rectangle 4">
            <a:extLst>
              <a:ext uri="{FF2B5EF4-FFF2-40B4-BE49-F238E27FC236}">
                <a16:creationId xmlns:a16="http://schemas.microsoft.com/office/drawing/2014/main" xmlns="" id="{1DBC8C2F-7F4E-47F5-8A0D-4E316FA9562E}"/>
              </a:ext>
            </a:extLst>
          </p:cNvPr>
          <p:cNvSpPr/>
          <p:nvPr/>
        </p:nvSpPr>
        <p:spPr>
          <a:xfrm>
            <a:off x="4826114" y="2827404"/>
            <a:ext cx="822161" cy="1015663"/>
          </a:xfrm>
          <a:prstGeom prst="rect">
            <a:avLst/>
          </a:prstGeom>
          <a:noFill/>
        </p:spPr>
        <p:txBody>
          <a:bodyPr wrap="square" lIns="91440" tIns="45720" rIns="91440" bIns="45720">
            <a:spAutoFit/>
          </a:bodyPr>
          <a:lstStyle/>
          <a:p>
            <a:pPr lvl="0" algn="ctr"/>
            <a:r>
              <a:rPr lang="en-US" sz="6000" b="1">
                <a:ln w="0"/>
                <a:solidFill>
                  <a:srgbClr val="092D6C">
                    <a:lumMod val="60000"/>
                    <a:lumOff val="40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a:t>
            </a:r>
            <a:r>
              <a:rPr lang="en-US" sz="6000" b="1">
                <a:ln w="9525">
                  <a:solidFill>
                    <a:schemeClr val="bg1"/>
                  </a:solidFill>
                  <a:prstDash val="solid"/>
                </a:ln>
                <a:solidFill>
                  <a:srgbClr val="FF33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endParaRPr lang="en-US" sz="6000" b="1" cap="none" spc="0">
              <a:ln w="9525">
                <a:solidFill>
                  <a:schemeClr val="bg1"/>
                </a:solidFill>
                <a:prstDash val="solid"/>
              </a:ln>
              <a:solidFill>
                <a:srgbClr val="FF3300"/>
              </a:solidFill>
              <a:effectLst>
                <a:outerShdw blurRad="12700" dist="38100" dir="2700000" algn="tl" rotWithShape="0">
                  <a:schemeClr val="accent5">
                    <a:lumMod val="60000"/>
                    <a:lumOff val="40000"/>
                  </a:schemeClr>
                </a:outerShdw>
              </a:effectLst>
            </a:endParaRPr>
          </a:p>
        </p:txBody>
      </p:sp>
      <p:sp>
        <p:nvSpPr>
          <p:cNvPr id="22" name="Rectangle 21">
            <a:extLst>
              <a:ext uri="{FF2B5EF4-FFF2-40B4-BE49-F238E27FC236}">
                <a16:creationId xmlns:a16="http://schemas.microsoft.com/office/drawing/2014/main" xmlns="" id="{BE24E3C1-1282-4CA8-8EAA-9DCD910F8848}"/>
              </a:ext>
            </a:extLst>
          </p:cNvPr>
          <p:cNvSpPr/>
          <p:nvPr/>
        </p:nvSpPr>
        <p:spPr>
          <a:xfrm>
            <a:off x="6490299" y="1676400"/>
            <a:ext cx="612668" cy="1015663"/>
          </a:xfrm>
          <a:prstGeom prst="rect">
            <a:avLst/>
          </a:prstGeom>
          <a:noFill/>
        </p:spPr>
        <p:txBody>
          <a:bodyPr wrap="none" lIns="91440" tIns="45720" rIns="91440" bIns="45720">
            <a:spAutoFit/>
          </a:bodyPr>
          <a:lstStyle/>
          <a:p>
            <a:pPr algn="ctr"/>
            <a:r>
              <a:rPr lang="en-US" sz="6000" b="1">
                <a:ln w="9525">
                  <a:solidFill>
                    <a:schemeClr val="bg1"/>
                  </a:solidFill>
                  <a:prstDash val="solid"/>
                </a:ln>
                <a:solidFill>
                  <a:srgbClr val="FF33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v</a:t>
            </a:r>
            <a:endParaRPr lang="en-US" sz="6000" b="1" cap="none" spc="0">
              <a:ln w="9525">
                <a:solidFill>
                  <a:schemeClr val="bg1"/>
                </a:solidFill>
                <a:prstDash val="solid"/>
              </a:ln>
              <a:solidFill>
                <a:srgbClr val="FF3300"/>
              </a:solidFill>
              <a:effectLst>
                <a:outerShdw blurRad="12700" dist="38100" dir="2700000" algn="tl" rotWithShape="0">
                  <a:schemeClr val="accent5">
                    <a:lumMod val="60000"/>
                    <a:lumOff val="40000"/>
                  </a:schemeClr>
                </a:outerShdw>
              </a:effectLst>
            </a:endParaRPr>
          </a:p>
        </p:txBody>
      </p:sp>
      <p:sp>
        <p:nvSpPr>
          <p:cNvPr id="23" name="Rectangle 22">
            <a:extLst>
              <a:ext uri="{FF2B5EF4-FFF2-40B4-BE49-F238E27FC236}">
                <a16:creationId xmlns:a16="http://schemas.microsoft.com/office/drawing/2014/main" xmlns="" id="{16A6600D-F4B8-40B2-A361-B3E8CE7C6639}"/>
              </a:ext>
            </a:extLst>
          </p:cNvPr>
          <p:cNvSpPr/>
          <p:nvPr/>
        </p:nvSpPr>
        <p:spPr>
          <a:xfrm>
            <a:off x="4797532" y="4851737"/>
            <a:ext cx="612668" cy="1015663"/>
          </a:xfrm>
          <a:prstGeom prst="rect">
            <a:avLst/>
          </a:prstGeom>
          <a:noFill/>
        </p:spPr>
        <p:txBody>
          <a:bodyPr wrap="none" lIns="91440" tIns="45720" rIns="91440" bIns="45720">
            <a:spAutoFit/>
          </a:bodyPr>
          <a:lstStyle/>
          <a:p>
            <a:pPr algn="ctr"/>
            <a:r>
              <a:rPr lang="en-US" sz="6000" b="1">
                <a:ln w="9525">
                  <a:solidFill>
                    <a:schemeClr val="bg1"/>
                  </a:solidFill>
                  <a:prstDash val="solid"/>
                </a:ln>
                <a:solidFill>
                  <a:srgbClr val="FF33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v</a:t>
            </a:r>
            <a:endParaRPr lang="en-US" sz="6000" b="1" cap="none" spc="0">
              <a:ln w="9525">
                <a:solidFill>
                  <a:schemeClr val="bg1"/>
                </a:solidFill>
                <a:prstDash val="solid"/>
              </a:ln>
              <a:solidFill>
                <a:srgbClr val="FF3300"/>
              </a:solidFill>
              <a:effectLst>
                <a:outerShdw blurRad="12700" dist="38100" dir="2700000" algn="tl" rotWithShape="0">
                  <a:schemeClr val="accent5">
                    <a:lumMod val="60000"/>
                    <a:lumOff val="40000"/>
                  </a:schemeClr>
                </a:outerShdw>
              </a:effectLst>
            </a:endParaRPr>
          </a:p>
        </p:txBody>
      </p:sp>
      <p:sp>
        <p:nvSpPr>
          <p:cNvPr id="25" name="Rectangle 24">
            <a:extLst>
              <a:ext uri="{FF2B5EF4-FFF2-40B4-BE49-F238E27FC236}">
                <a16:creationId xmlns:a16="http://schemas.microsoft.com/office/drawing/2014/main" xmlns="" id="{97D995E6-3C33-43DA-8F3C-23ADFE3FE25D}"/>
              </a:ext>
            </a:extLst>
          </p:cNvPr>
          <p:cNvSpPr/>
          <p:nvPr/>
        </p:nvSpPr>
        <p:spPr>
          <a:xfrm>
            <a:off x="4676567" y="3843067"/>
            <a:ext cx="822161" cy="1015663"/>
          </a:xfrm>
          <a:prstGeom prst="rect">
            <a:avLst/>
          </a:prstGeom>
          <a:noFill/>
        </p:spPr>
        <p:txBody>
          <a:bodyPr wrap="square" lIns="91440" tIns="45720" rIns="91440" bIns="45720">
            <a:spAutoFit/>
          </a:bodyPr>
          <a:lstStyle/>
          <a:p>
            <a:pPr lvl="0" algn="ctr"/>
            <a:r>
              <a:rPr lang="en-US" sz="6000" b="1">
                <a:ln w="0"/>
                <a:solidFill>
                  <a:srgbClr val="092D6C">
                    <a:lumMod val="60000"/>
                    <a:lumOff val="40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a:t>
            </a:r>
            <a:r>
              <a:rPr lang="en-US" sz="6000" b="1">
                <a:ln w="9525">
                  <a:solidFill>
                    <a:schemeClr val="bg1"/>
                  </a:solidFill>
                  <a:prstDash val="solid"/>
                </a:ln>
                <a:solidFill>
                  <a:srgbClr val="FF33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endParaRPr lang="en-US" sz="6000" b="1" cap="none" spc="0">
              <a:ln w="9525">
                <a:solidFill>
                  <a:schemeClr val="bg1"/>
                </a:solidFill>
                <a:prstDash val="solid"/>
              </a:ln>
              <a:solidFill>
                <a:srgbClr val="FF33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20827559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75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38" grpId="0"/>
          <p:bldP spid="40" grpId="0"/>
          <p:bldP spid="43" grpId="0"/>
          <p:bldP spid="5" grpId="0"/>
          <p:bldP spid="22" grpId="0"/>
          <p:bldP spid="23"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38" grpId="0"/>
          <p:bldP spid="40" grpId="0"/>
          <p:bldP spid="43" grpId="0"/>
          <p:bldP spid="5" grpId="0"/>
          <p:bldP spid="22" grpId="0"/>
          <p:bldP spid="23" grpId="0"/>
          <p:bldP spid="2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25" name="图片 19">
            <a:extLst>
              <a:ext uri="{FF2B5EF4-FFF2-40B4-BE49-F238E27FC236}">
                <a16:creationId xmlns:a16="http://schemas.microsoft.com/office/drawing/2014/main" xmlns="" id="{5DAFC2B1-10D0-4A23-9F15-97F7B2F2B5E4}"/>
              </a:ext>
            </a:extLst>
          </p:cNvPr>
          <p:cNvPicPr>
            <a:picLocks noChangeAspect="1"/>
          </p:cNvPicPr>
          <p:nvPr/>
        </p:nvPicPr>
        <p:blipFill>
          <a:blip r:embed="rId3"/>
          <a:stretch>
            <a:fillRect/>
          </a:stretch>
        </p:blipFill>
        <p:spPr>
          <a:xfrm>
            <a:off x="1905000" y="-371951"/>
            <a:ext cx="9803323" cy="7229951"/>
          </a:xfrm>
          <a:prstGeom prst="rect">
            <a:avLst/>
          </a:prstGeom>
        </p:spPr>
      </p:pic>
      <p:sp>
        <p:nvSpPr>
          <p:cNvPr id="865" name="Google Shape;865;p58"/>
          <p:cNvSpPr/>
          <p:nvPr/>
        </p:nvSpPr>
        <p:spPr>
          <a:xfrm rot="5400000">
            <a:off x="2659929" y="5560422"/>
            <a:ext cx="800987" cy="805343"/>
          </a:xfrm>
          <a:custGeom>
            <a:avLst/>
            <a:gdLst/>
            <a:ahLst/>
            <a:cxnLst/>
            <a:rect l="l" t="t" r="r" b="b"/>
            <a:pathLst>
              <a:path w="17933" h="17386" extrusionOk="0">
                <a:moveTo>
                  <a:pt x="15099" y="1"/>
                </a:moveTo>
                <a:lnTo>
                  <a:pt x="14599" y="72"/>
                </a:lnTo>
                <a:lnTo>
                  <a:pt x="12884" y="1216"/>
                </a:lnTo>
                <a:lnTo>
                  <a:pt x="10407" y="3097"/>
                </a:lnTo>
                <a:lnTo>
                  <a:pt x="10264" y="3192"/>
                </a:lnTo>
                <a:lnTo>
                  <a:pt x="9883" y="3240"/>
                </a:lnTo>
                <a:lnTo>
                  <a:pt x="9169" y="3049"/>
                </a:lnTo>
                <a:lnTo>
                  <a:pt x="7954" y="2382"/>
                </a:lnTo>
                <a:lnTo>
                  <a:pt x="6597" y="1382"/>
                </a:lnTo>
                <a:lnTo>
                  <a:pt x="5883" y="811"/>
                </a:lnTo>
                <a:lnTo>
                  <a:pt x="5549" y="525"/>
                </a:lnTo>
                <a:lnTo>
                  <a:pt x="4906" y="215"/>
                </a:lnTo>
                <a:lnTo>
                  <a:pt x="4335" y="120"/>
                </a:lnTo>
                <a:lnTo>
                  <a:pt x="3858" y="239"/>
                </a:lnTo>
                <a:lnTo>
                  <a:pt x="3525" y="501"/>
                </a:lnTo>
                <a:lnTo>
                  <a:pt x="3334" y="930"/>
                </a:lnTo>
                <a:lnTo>
                  <a:pt x="3287" y="1430"/>
                </a:lnTo>
                <a:lnTo>
                  <a:pt x="3453" y="2025"/>
                </a:lnTo>
                <a:lnTo>
                  <a:pt x="3644" y="2335"/>
                </a:lnTo>
                <a:lnTo>
                  <a:pt x="4311" y="3335"/>
                </a:lnTo>
                <a:lnTo>
                  <a:pt x="5621" y="4883"/>
                </a:lnTo>
                <a:lnTo>
                  <a:pt x="5883" y="5312"/>
                </a:lnTo>
                <a:lnTo>
                  <a:pt x="5954" y="5574"/>
                </a:lnTo>
                <a:lnTo>
                  <a:pt x="6002" y="6026"/>
                </a:lnTo>
                <a:lnTo>
                  <a:pt x="5740" y="6478"/>
                </a:lnTo>
                <a:lnTo>
                  <a:pt x="4978" y="6883"/>
                </a:lnTo>
                <a:lnTo>
                  <a:pt x="4335" y="7074"/>
                </a:lnTo>
                <a:lnTo>
                  <a:pt x="3430" y="7312"/>
                </a:lnTo>
                <a:lnTo>
                  <a:pt x="1858" y="7788"/>
                </a:lnTo>
                <a:lnTo>
                  <a:pt x="929" y="8217"/>
                </a:lnTo>
                <a:lnTo>
                  <a:pt x="453" y="8527"/>
                </a:lnTo>
                <a:lnTo>
                  <a:pt x="143" y="8931"/>
                </a:lnTo>
                <a:lnTo>
                  <a:pt x="0" y="9384"/>
                </a:lnTo>
                <a:lnTo>
                  <a:pt x="0" y="9670"/>
                </a:lnTo>
                <a:lnTo>
                  <a:pt x="24" y="9860"/>
                </a:lnTo>
                <a:lnTo>
                  <a:pt x="167" y="10194"/>
                </a:lnTo>
                <a:lnTo>
                  <a:pt x="429" y="10432"/>
                </a:lnTo>
                <a:lnTo>
                  <a:pt x="834" y="10622"/>
                </a:lnTo>
                <a:lnTo>
                  <a:pt x="1667" y="10765"/>
                </a:lnTo>
                <a:lnTo>
                  <a:pt x="3334" y="10622"/>
                </a:lnTo>
                <a:lnTo>
                  <a:pt x="4430" y="10408"/>
                </a:lnTo>
                <a:lnTo>
                  <a:pt x="5311" y="10241"/>
                </a:lnTo>
                <a:lnTo>
                  <a:pt x="6454" y="10170"/>
                </a:lnTo>
                <a:lnTo>
                  <a:pt x="7216" y="10336"/>
                </a:lnTo>
                <a:lnTo>
                  <a:pt x="7264" y="10408"/>
                </a:lnTo>
                <a:lnTo>
                  <a:pt x="7335" y="10432"/>
                </a:lnTo>
                <a:lnTo>
                  <a:pt x="7669" y="11146"/>
                </a:lnTo>
                <a:lnTo>
                  <a:pt x="7835" y="12289"/>
                </a:lnTo>
                <a:lnTo>
                  <a:pt x="7835" y="13170"/>
                </a:lnTo>
                <a:lnTo>
                  <a:pt x="7859" y="14313"/>
                </a:lnTo>
                <a:lnTo>
                  <a:pt x="8074" y="15957"/>
                </a:lnTo>
                <a:lnTo>
                  <a:pt x="8359" y="16742"/>
                </a:lnTo>
                <a:lnTo>
                  <a:pt x="8621" y="17100"/>
                </a:lnTo>
                <a:lnTo>
                  <a:pt x="8931" y="17314"/>
                </a:lnTo>
                <a:lnTo>
                  <a:pt x="9288" y="17385"/>
                </a:lnTo>
                <a:lnTo>
                  <a:pt x="9479" y="17362"/>
                </a:lnTo>
                <a:lnTo>
                  <a:pt x="9741" y="17314"/>
                </a:lnTo>
                <a:lnTo>
                  <a:pt x="10169" y="17076"/>
                </a:lnTo>
                <a:lnTo>
                  <a:pt x="10479" y="16671"/>
                </a:lnTo>
                <a:lnTo>
                  <a:pt x="10717" y="16147"/>
                </a:lnTo>
                <a:lnTo>
                  <a:pt x="10931" y="15171"/>
                </a:lnTo>
                <a:lnTo>
                  <a:pt x="11074" y="13528"/>
                </a:lnTo>
                <a:lnTo>
                  <a:pt x="11122" y="12599"/>
                </a:lnTo>
                <a:lnTo>
                  <a:pt x="11169" y="11932"/>
                </a:lnTo>
                <a:lnTo>
                  <a:pt x="11431" y="11098"/>
                </a:lnTo>
                <a:lnTo>
                  <a:pt x="11789" y="10741"/>
                </a:lnTo>
                <a:lnTo>
                  <a:pt x="12265" y="10694"/>
                </a:lnTo>
                <a:lnTo>
                  <a:pt x="12527" y="10717"/>
                </a:lnTo>
                <a:lnTo>
                  <a:pt x="13003" y="10884"/>
                </a:lnTo>
                <a:lnTo>
                  <a:pt x="14789" y="11837"/>
                </a:lnTo>
                <a:lnTo>
                  <a:pt x="15908" y="12313"/>
                </a:lnTo>
                <a:lnTo>
                  <a:pt x="16242" y="12408"/>
                </a:lnTo>
                <a:lnTo>
                  <a:pt x="16861" y="12456"/>
                </a:lnTo>
                <a:lnTo>
                  <a:pt x="17337" y="12337"/>
                </a:lnTo>
                <a:lnTo>
                  <a:pt x="17718" y="12051"/>
                </a:lnTo>
                <a:lnTo>
                  <a:pt x="17909" y="11670"/>
                </a:lnTo>
                <a:lnTo>
                  <a:pt x="17933" y="11170"/>
                </a:lnTo>
                <a:lnTo>
                  <a:pt x="17718" y="10646"/>
                </a:lnTo>
                <a:lnTo>
                  <a:pt x="17290" y="10074"/>
                </a:lnTo>
                <a:lnTo>
                  <a:pt x="16932" y="9789"/>
                </a:lnTo>
                <a:lnTo>
                  <a:pt x="16242" y="9217"/>
                </a:lnTo>
                <a:lnTo>
                  <a:pt x="14980" y="8074"/>
                </a:lnTo>
                <a:lnTo>
                  <a:pt x="14075" y="7026"/>
                </a:lnTo>
                <a:lnTo>
                  <a:pt x="13741" y="6359"/>
                </a:lnTo>
                <a:lnTo>
                  <a:pt x="13718" y="6002"/>
                </a:lnTo>
                <a:lnTo>
                  <a:pt x="13765" y="5835"/>
                </a:lnTo>
                <a:lnTo>
                  <a:pt x="15123" y="3025"/>
                </a:lnTo>
                <a:lnTo>
                  <a:pt x="15885" y="1096"/>
                </a:lnTo>
                <a:lnTo>
                  <a:pt x="15861" y="596"/>
                </a:lnTo>
                <a:lnTo>
                  <a:pt x="15670" y="334"/>
                </a:lnTo>
                <a:lnTo>
                  <a:pt x="15551" y="215"/>
                </a:lnTo>
                <a:lnTo>
                  <a:pt x="15408" y="120"/>
                </a:lnTo>
                <a:lnTo>
                  <a:pt x="15099" y="1"/>
                </a:lnTo>
                <a:close/>
              </a:path>
            </a:pathLst>
          </a:custGeom>
          <a:solidFill>
            <a:srgbClr val="F4CE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6" name="Google Shape;866;p58"/>
          <p:cNvSpPr/>
          <p:nvPr/>
        </p:nvSpPr>
        <p:spPr>
          <a:xfrm>
            <a:off x="222280" y="4713210"/>
            <a:ext cx="2817454" cy="1986938"/>
          </a:xfrm>
          <a:custGeom>
            <a:avLst/>
            <a:gdLst/>
            <a:ahLst/>
            <a:cxnLst/>
            <a:rect l="l" t="t" r="r" b="b"/>
            <a:pathLst>
              <a:path w="29507" h="21529" extrusionOk="0">
                <a:moveTo>
                  <a:pt x="16814" y="0"/>
                </a:moveTo>
                <a:lnTo>
                  <a:pt x="16552" y="48"/>
                </a:lnTo>
                <a:lnTo>
                  <a:pt x="16361" y="167"/>
                </a:lnTo>
                <a:lnTo>
                  <a:pt x="16195" y="334"/>
                </a:lnTo>
                <a:lnTo>
                  <a:pt x="16075" y="667"/>
                </a:lnTo>
                <a:lnTo>
                  <a:pt x="16171" y="953"/>
                </a:lnTo>
                <a:lnTo>
                  <a:pt x="16385" y="1143"/>
                </a:lnTo>
                <a:lnTo>
                  <a:pt x="16528" y="1167"/>
                </a:lnTo>
                <a:lnTo>
                  <a:pt x="16671" y="1191"/>
                </a:lnTo>
                <a:lnTo>
                  <a:pt x="16814" y="1381"/>
                </a:lnTo>
                <a:lnTo>
                  <a:pt x="16814" y="1667"/>
                </a:lnTo>
                <a:lnTo>
                  <a:pt x="16718" y="1905"/>
                </a:lnTo>
                <a:lnTo>
                  <a:pt x="16623" y="1953"/>
                </a:lnTo>
                <a:lnTo>
                  <a:pt x="16409" y="1977"/>
                </a:lnTo>
                <a:lnTo>
                  <a:pt x="15933" y="1905"/>
                </a:lnTo>
                <a:lnTo>
                  <a:pt x="15647" y="1739"/>
                </a:lnTo>
                <a:lnTo>
                  <a:pt x="15575" y="1596"/>
                </a:lnTo>
                <a:lnTo>
                  <a:pt x="15504" y="1453"/>
                </a:lnTo>
                <a:lnTo>
                  <a:pt x="15337" y="1358"/>
                </a:lnTo>
                <a:lnTo>
                  <a:pt x="15147" y="1453"/>
                </a:lnTo>
                <a:lnTo>
                  <a:pt x="15123" y="1715"/>
                </a:lnTo>
                <a:lnTo>
                  <a:pt x="15171" y="1977"/>
                </a:lnTo>
                <a:lnTo>
                  <a:pt x="15575" y="2310"/>
                </a:lnTo>
                <a:lnTo>
                  <a:pt x="15766" y="2405"/>
                </a:lnTo>
                <a:lnTo>
                  <a:pt x="15933" y="2572"/>
                </a:lnTo>
                <a:lnTo>
                  <a:pt x="16052" y="3001"/>
                </a:lnTo>
                <a:lnTo>
                  <a:pt x="16004" y="3215"/>
                </a:lnTo>
                <a:lnTo>
                  <a:pt x="15909" y="3239"/>
                </a:lnTo>
                <a:lnTo>
                  <a:pt x="15742" y="3239"/>
                </a:lnTo>
                <a:lnTo>
                  <a:pt x="15480" y="2953"/>
                </a:lnTo>
                <a:lnTo>
                  <a:pt x="15099" y="2834"/>
                </a:lnTo>
                <a:lnTo>
                  <a:pt x="14885" y="2834"/>
                </a:lnTo>
                <a:lnTo>
                  <a:pt x="14623" y="3025"/>
                </a:lnTo>
                <a:lnTo>
                  <a:pt x="14528" y="3334"/>
                </a:lnTo>
                <a:lnTo>
                  <a:pt x="14623" y="3668"/>
                </a:lnTo>
                <a:lnTo>
                  <a:pt x="14742" y="3763"/>
                </a:lnTo>
                <a:lnTo>
                  <a:pt x="14861" y="3882"/>
                </a:lnTo>
                <a:lnTo>
                  <a:pt x="15028" y="4334"/>
                </a:lnTo>
                <a:lnTo>
                  <a:pt x="15099" y="4906"/>
                </a:lnTo>
                <a:lnTo>
                  <a:pt x="15028" y="5430"/>
                </a:lnTo>
                <a:lnTo>
                  <a:pt x="14909" y="5620"/>
                </a:lnTo>
                <a:lnTo>
                  <a:pt x="14647" y="5978"/>
                </a:lnTo>
                <a:lnTo>
                  <a:pt x="14170" y="6430"/>
                </a:lnTo>
                <a:lnTo>
                  <a:pt x="13861" y="6621"/>
                </a:lnTo>
                <a:lnTo>
                  <a:pt x="13694" y="6644"/>
                </a:lnTo>
                <a:lnTo>
                  <a:pt x="13551" y="6597"/>
                </a:lnTo>
                <a:lnTo>
                  <a:pt x="13313" y="6168"/>
                </a:lnTo>
                <a:lnTo>
                  <a:pt x="13218" y="5549"/>
                </a:lnTo>
                <a:lnTo>
                  <a:pt x="13289" y="4954"/>
                </a:lnTo>
                <a:lnTo>
                  <a:pt x="13432" y="4763"/>
                </a:lnTo>
                <a:lnTo>
                  <a:pt x="13670" y="4453"/>
                </a:lnTo>
                <a:lnTo>
                  <a:pt x="13813" y="3929"/>
                </a:lnTo>
                <a:lnTo>
                  <a:pt x="13789" y="3691"/>
                </a:lnTo>
                <a:lnTo>
                  <a:pt x="13765" y="3596"/>
                </a:lnTo>
                <a:lnTo>
                  <a:pt x="13670" y="3477"/>
                </a:lnTo>
                <a:lnTo>
                  <a:pt x="13384" y="3406"/>
                </a:lnTo>
                <a:lnTo>
                  <a:pt x="13170" y="3429"/>
                </a:lnTo>
                <a:lnTo>
                  <a:pt x="13075" y="3406"/>
                </a:lnTo>
                <a:lnTo>
                  <a:pt x="12908" y="3263"/>
                </a:lnTo>
                <a:lnTo>
                  <a:pt x="12861" y="3001"/>
                </a:lnTo>
                <a:lnTo>
                  <a:pt x="12932" y="2763"/>
                </a:lnTo>
                <a:lnTo>
                  <a:pt x="13051" y="2667"/>
                </a:lnTo>
                <a:lnTo>
                  <a:pt x="13575" y="2334"/>
                </a:lnTo>
                <a:lnTo>
                  <a:pt x="14051" y="2024"/>
                </a:lnTo>
                <a:lnTo>
                  <a:pt x="14170" y="1929"/>
                </a:lnTo>
                <a:lnTo>
                  <a:pt x="14242" y="1715"/>
                </a:lnTo>
                <a:lnTo>
                  <a:pt x="14194" y="1500"/>
                </a:lnTo>
                <a:lnTo>
                  <a:pt x="14004" y="1358"/>
                </a:lnTo>
                <a:lnTo>
                  <a:pt x="13885" y="1358"/>
                </a:lnTo>
                <a:lnTo>
                  <a:pt x="13599" y="1477"/>
                </a:lnTo>
                <a:lnTo>
                  <a:pt x="13146" y="1786"/>
                </a:lnTo>
                <a:lnTo>
                  <a:pt x="12861" y="1929"/>
                </a:lnTo>
                <a:lnTo>
                  <a:pt x="12765" y="1905"/>
                </a:lnTo>
                <a:lnTo>
                  <a:pt x="12694" y="1834"/>
                </a:lnTo>
                <a:lnTo>
                  <a:pt x="12718" y="1572"/>
                </a:lnTo>
                <a:lnTo>
                  <a:pt x="12765" y="1262"/>
                </a:lnTo>
                <a:lnTo>
                  <a:pt x="12646" y="977"/>
                </a:lnTo>
                <a:lnTo>
                  <a:pt x="12432" y="881"/>
                </a:lnTo>
                <a:lnTo>
                  <a:pt x="12003" y="810"/>
                </a:lnTo>
                <a:lnTo>
                  <a:pt x="11622" y="881"/>
                </a:lnTo>
                <a:lnTo>
                  <a:pt x="11527" y="1072"/>
                </a:lnTo>
                <a:lnTo>
                  <a:pt x="11551" y="1191"/>
                </a:lnTo>
                <a:lnTo>
                  <a:pt x="11646" y="1500"/>
                </a:lnTo>
                <a:lnTo>
                  <a:pt x="11765" y="2024"/>
                </a:lnTo>
                <a:lnTo>
                  <a:pt x="11694" y="2143"/>
                </a:lnTo>
                <a:lnTo>
                  <a:pt x="11289" y="2262"/>
                </a:lnTo>
                <a:lnTo>
                  <a:pt x="10717" y="2429"/>
                </a:lnTo>
                <a:lnTo>
                  <a:pt x="10598" y="2501"/>
                </a:lnTo>
                <a:lnTo>
                  <a:pt x="10551" y="2715"/>
                </a:lnTo>
                <a:lnTo>
                  <a:pt x="10646" y="2929"/>
                </a:lnTo>
                <a:lnTo>
                  <a:pt x="10836" y="3072"/>
                </a:lnTo>
                <a:lnTo>
                  <a:pt x="10955" y="3072"/>
                </a:lnTo>
                <a:lnTo>
                  <a:pt x="11241" y="3048"/>
                </a:lnTo>
                <a:lnTo>
                  <a:pt x="11694" y="3120"/>
                </a:lnTo>
                <a:lnTo>
                  <a:pt x="11908" y="3263"/>
                </a:lnTo>
                <a:lnTo>
                  <a:pt x="11956" y="3358"/>
                </a:lnTo>
                <a:lnTo>
                  <a:pt x="12003" y="3620"/>
                </a:lnTo>
                <a:lnTo>
                  <a:pt x="11979" y="3882"/>
                </a:lnTo>
                <a:lnTo>
                  <a:pt x="11837" y="3929"/>
                </a:lnTo>
                <a:lnTo>
                  <a:pt x="11694" y="3906"/>
                </a:lnTo>
                <a:lnTo>
                  <a:pt x="11360" y="3787"/>
                </a:lnTo>
                <a:lnTo>
                  <a:pt x="10955" y="3763"/>
                </a:lnTo>
                <a:lnTo>
                  <a:pt x="10836" y="3882"/>
                </a:lnTo>
                <a:lnTo>
                  <a:pt x="10860" y="3977"/>
                </a:lnTo>
                <a:lnTo>
                  <a:pt x="10932" y="4215"/>
                </a:lnTo>
                <a:lnTo>
                  <a:pt x="11098" y="4501"/>
                </a:lnTo>
                <a:lnTo>
                  <a:pt x="11622" y="4501"/>
                </a:lnTo>
                <a:lnTo>
                  <a:pt x="12122" y="4572"/>
                </a:lnTo>
                <a:lnTo>
                  <a:pt x="12360" y="4739"/>
                </a:lnTo>
                <a:lnTo>
                  <a:pt x="12408" y="4858"/>
                </a:lnTo>
                <a:lnTo>
                  <a:pt x="12527" y="5192"/>
                </a:lnTo>
                <a:lnTo>
                  <a:pt x="12741" y="5811"/>
                </a:lnTo>
                <a:lnTo>
                  <a:pt x="12789" y="6120"/>
                </a:lnTo>
                <a:lnTo>
                  <a:pt x="12741" y="6216"/>
                </a:lnTo>
                <a:lnTo>
                  <a:pt x="12551" y="6382"/>
                </a:lnTo>
                <a:lnTo>
                  <a:pt x="12098" y="6430"/>
                </a:lnTo>
                <a:lnTo>
                  <a:pt x="11908" y="6263"/>
                </a:lnTo>
                <a:lnTo>
                  <a:pt x="11908" y="6073"/>
                </a:lnTo>
                <a:lnTo>
                  <a:pt x="11908" y="5668"/>
                </a:lnTo>
                <a:lnTo>
                  <a:pt x="11741" y="5430"/>
                </a:lnTo>
                <a:lnTo>
                  <a:pt x="11575" y="5430"/>
                </a:lnTo>
                <a:lnTo>
                  <a:pt x="11503" y="5477"/>
                </a:lnTo>
                <a:lnTo>
                  <a:pt x="11336" y="5668"/>
                </a:lnTo>
                <a:lnTo>
                  <a:pt x="11027" y="6001"/>
                </a:lnTo>
                <a:lnTo>
                  <a:pt x="10836" y="6097"/>
                </a:lnTo>
                <a:lnTo>
                  <a:pt x="10717" y="6025"/>
                </a:lnTo>
                <a:lnTo>
                  <a:pt x="10646" y="5954"/>
                </a:lnTo>
                <a:lnTo>
                  <a:pt x="10574" y="5763"/>
                </a:lnTo>
                <a:lnTo>
                  <a:pt x="10646" y="5454"/>
                </a:lnTo>
                <a:lnTo>
                  <a:pt x="10741" y="5263"/>
                </a:lnTo>
                <a:lnTo>
                  <a:pt x="10836" y="5073"/>
                </a:lnTo>
                <a:lnTo>
                  <a:pt x="10884" y="4787"/>
                </a:lnTo>
                <a:lnTo>
                  <a:pt x="10765" y="4668"/>
                </a:lnTo>
                <a:lnTo>
                  <a:pt x="10646" y="4668"/>
                </a:lnTo>
                <a:lnTo>
                  <a:pt x="10503" y="4715"/>
                </a:lnTo>
                <a:lnTo>
                  <a:pt x="10360" y="4954"/>
                </a:lnTo>
                <a:lnTo>
                  <a:pt x="10241" y="5239"/>
                </a:lnTo>
                <a:lnTo>
                  <a:pt x="10050" y="5406"/>
                </a:lnTo>
                <a:lnTo>
                  <a:pt x="9908" y="5382"/>
                </a:lnTo>
                <a:lnTo>
                  <a:pt x="9550" y="5287"/>
                </a:lnTo>
                <a:lnTo>
                  <a:pt x="9169" y="5144"/>
                </a:lnTo>
                <a:lnTo>
                  <a:pt x="9098" y="4954"/>
                </a:lnTo>
                <a:lnTo>
                  <a:pt x="9169" y="4811"/>
                </a:lnTo>
                <a:lnTo>
                  <a:pt x="9527" y="4144"/>
                </a:lnTo>
                <a:lnTo>
                  <a:pt x="9788" y="3620"/>
                </a:lnTo>
                <a:lnTo>
                  <a:pt x="9836" y="3525"/>
                </a:lnTo>
                <a:lnTo>
                  <a:pt x="9788" y="3310"/>
                </a:lnTo>
                <a:lnTo>
                  <a:pt x="9669" y="3144"/>
                </a:lnTo>
                <a:lnTo>
                  <a:pt x="9479" y="3072"/>
                </a:lnTo>
                <a:lnTo>
                  <a:pt x="9360" y="3096"/>
                </a:lnTo>
                <a:lnTo>
                  <a:pt x="9145" y="3191"/>
                </a:lnTo>
                <a:lnTo>
                  <a:pt x="8884" y="3548"/>
                </a:lnTo>
                <a:lnTo>
                  <a:pt x="8764" y="3763"/>
                </a:lnTo>
                <a:lnTo>
                  <a:pt x="8645" y="4001"/>
                </a:lnTo>
                <a:lnTo>
                  <a:pt x="8360" y="4215"/>
                </a:lnTo>
                <a:lnTo>
                  <a:pt x="8145" y="4239"/>
                </a:lnTo>
                <a:lnTo>
                  <a:pt x="8026" y="4191"/>
                </a:lnTo>
                <a:lnTo>
                  <a:pt x="7788" y="4072"/>
                </a:lnTo>
                <a:lnTo>
                  <a:pt x="7431" y="3977"/>
                </a:lnTo>
                <a:lnTo>
                  <a:pt x="7240" y="4049"/>
                </a:lnTo>
                <a:lnTo>
                  <a:pt x="7097" y="4144"/>
                </a:lnTo>
                <a:lnTo>
                  <a:pt x="7002" y="4406"/>
                </a:lnTo>
                <a:lnTo>
                  <a:pt x="7050" y="4668"/>
                </a:lnTo>
                <a:lnTo>
                  <a:pt x="7240" y="4811"/>
                </a:lnTo>
                <a:lnTo>
                  <a:pt x="7669" y="4811"/>
                </a:lnTo>
                <a:lnTo>
                  <a:pt x="7955" y="4954"/>
                </a:lnTo>
                <a:lnTo>
                  <a:pt x="8026" y="5049"/>
                </a:lnTo>
                <a:lnTo>
                  <a:pt x="8050" y="5192"/>
                </a:lnTo>
                <a:lnTo>
                  <a:pt x="7693" y="5573"/>
                </a:lnTo>
                <a:lnTo>
                  <a:pt x="7431" y="5644"/>
                </a:lnTo>
                <a:lnTo>
                  <a:pt x="7169" y="5692"/>
                </a:lnTo>
                <a:lnTo>
                  <a:pt x="6955" y="5858"/>
                </a:lnTo>
                <a:lnTo>
                  <a:pt x="6978" y="6001"/>
                </a:lnTo>
                <a:lnTo>
                  <a:pt x="7097" y="6049"/>
                </a:lnTo>
                <a:lnTo>
                  <a:pt x="7336" y="6168"/>
                </a:lnTo>
                <a:lnTo>
                  <a:pt x="7764" y="6216"/>
                </a:lnTo>
                <a:lnTo>
                  <a:pt x="8312" y="6216"/>
                </a:lnTo>
                <a:lnTo>
                  <a:pt x="8360" y="6430"/>
                </a:lnTo>
                <a:lnTo>
                  <a:pt x="8241" y="6644"/>
                </a:lnTo>
                <a:lnTo>
                  <a:pt x="8121" y="6906"/>
                </a:lnTo>
                <a:lnTo>
                  <a:pt x="8050" y="7168"/>
                </a:lnTo>
                <a:lnTo>
                  <a:pt x="8145" y="7264"/>
                </a:lnTo>
                <a:lnTo>
                  <a:pt x="8264" y="7264"/>
                </a:lnTo>
                <a:lnTo>
                  <a:pt x="8502" y="7240"/>
                </a:lnTo>
                <a:lnTo>
                  <a:pt x="8788" y="6930"/>
                </a:lnTo>
                <a:lnTo>
                  <a:pt x="8955" y="6644"/>
                </a:lnTo>
                <a:lnTo>
                  <a:pt x="9050" y="6501"/>
                </a:lnTo>
                <a:lnTo>
                  <a:pt x="9312" y="6382"/>
                </a:lnTo>
                <a:lnTo>
                  <a:pt x="9741" y="6430"/>
                </a:lnTo>
                <a:lnTo>
                  <a:pt x="9955" y="6549"/>
                </a:lnTo>
                <a:lnTo>
                  <a:pt x="10027" y="6621"/>
                </a:lnTo>
                <a:lnTo>
                  <a:pt x="10098" y="6859"/>
                </a:lnTo>
                <a:lnTo>
                  <a:pt x="10050" y="7121"/>
                </a:lnTo>
                <a:lnTo>
                  <a:pt x="9931" y="7335"/>
                </a:lnTo>
                <a:lnTo>
                  <a:pt x="9836" y="7406"/>
                </a:lnTo>
                <a:lnTo>
                  <a:pt x="9431" y="7597"/>
                </a:lnTo>
                <a:lnTo>
                  <a:pt x="9122" y="7811"/>
                </a:lnTo>
                <a:lnTo>
                  <a:pt x="9050" y="7883"/>
                </a:lnTo>
                <a:lnTo>
                  <a:pt x="9003" y="8097"/>
                </a:lnTo>
                <a:lnTo>
                  <a:pt x="9122" y="8311"/>
                </a:lnTo>
                <a:lnTo>
                  <a:pt x="9384" y="8383"/>
                </a:lnTo>
                <a:lnTo>
                  <a:pt x="9598" y="8311"/>
                </a:lnTo>
                <a:lnTo>
                  <a:pt x="10027" y="8097"/>
                </a:lnTo>
                <a:lnTo>
                  <a:pt x="10431" y="7906"/>
                </a:lnTo>
                <a:lnTo>
                  <a:pt x="10670" y="7930"/>
                </a:lnTo>
                <a:lnTo>
                  <a:pt x="10789" y="8002"/>
                </a:lnTo>
                <a:lnTo>
                  <a:pt x="10908" y="8097"/>
                </a:lnTo>
                <a:lnTo>
                  <a:pt x="11170" y="8121"/>
                </a:lnTo>
                <a:lnTo>
                  <a:pt x="11575" y="8026"/>
                </a:lnTo>
                <a:lnTo>
                  <a:pt x="11765" y="8073"/>
                </a:lnTo>
                <a:lnTo>
                  <a:pt x="11932" y="8240"/>
                </a:lnTo>
                <a:lnTo>
                  <a:pt x="12170" y="8549"/>
                </a:lnTo>
                <a:lnTo>
                  <a:pt x="12122" y="8669"/>
                </a:lnTo>
                <a:lnTo>
                  <a:pt x="11956" y="8645"/>
                </a:lnTo>
                <a:lnTo>
                  <a:pt x="11575" y="8549"/>
                </a:lnTo>
                <a:lnTo>
                  <a:pt x="10979" y="8430"/>
                </a:lnTo>
                <a:lnTo>
                  <a:pt x="10693" y="8478"/>
                </a:lnTo>
                <a:lnTo>
                  <a:pt x="10598" y="8621"/>
                </a:lnTo>
                <a:lnTo>
                  <a:pt x="10551" y="8764"/>
                </a:lnTo>
                <a:lnTo>
                  <a:pt x="10551" y="9026"/>
                </a:lnTo>
                <a:lnTo>
                  <a:pt x="10670" y="9240"/>
                </a:lnTo>
                <a:lnTo>
                  <a:pt x="10884" y="9335"/>
                </a:lnTo>
                <a:lnTo>
                  <a:pt x="11003" y="9288"/>
                </a:lnTo>
                <a:lnTo>
                  <a:pt x="11265" y="9216"/>
                </a:lnTo>
                <a:lnTo>
                  <a:pt x="11670" y="9240"/>
                </a:lnTo>
                <a:lnTo>
                  <a:pt x="11908" y="9383"/>
                </a:lnTo>
                <a:lnTo>
                  <a:pt x="12003" y="9502"/>
                </a:lnTo>
                <a:lnTo>
                  <a:pt x="12122" y="9788"/>
                </a:lnTo>
                <a:lnTo>
                  <a:pt x="12170" y="10455"/>
                </a:lnTo>
                <a:lnTo>
                  <a:pt x="12122" y="10693"/>
                </a:lnTo>
                <a:lnTo>
                  <a:pt x="12075" y="10955"/>
                </a:lnTo>
                <a:lnTo>
                  <a:pt x="11979" y="11502"/>
                </a:lnTo>
                <a:lnTo>
                  <a:pt x="11813" y="11669"/>
                </a:lnTo>
                <a:lnTo>
                  <a:pt x="11694" y="11622"/>
                </a:lnTo>
                <a:lnTo>
                  <a:pt x="11455" y="11455"/>
                </a:lnTo>
                <a:lnTo>
                  <a:pt x="11241" y="11169"/>
                </a:lnTo>
                <a:lnTo>
                  <a:pt x="11241" y="10979"/>
                </a:lnTo>
                <a:lnTo>
                  <a:pt x="11313" y="10859"/>
                </a:lnTo>
                <a:lnTo>
                  <a:pt x="11455" y="10598"/>
                </a:lnTo>
                <a:lnTo>
                  <a:pt x="11408" y="10312"/>
                </a:lnTo>
                <a:lnTo>
                  <a:pt x="11241" y="10264"/>
                </a:lnTo>
                <a:lnTo>
                  <a:pt x="11074" y="10288"/>
                </a:lnTo>
                <a:lnTo>
                  <a:pt x="10955" y="10383"/>
                </a:lnTo>
                <a:lnTo>
                  <a:pt x="10884" y="10598"/>
                </a:lnTo>
                <a:lnTo>
                  <a:pt x="10884" y="10883"/>
                </a:lnTo>
                <a:lnTo>
                  <a:pt x="10812" y="11098"/>
                </a:lnTo>
                <a:lnTo>
                  <a:pt x="10670" y="11145"/>
                </a:lnTo>
                <a:lnTo>
                  <a:pt x="10384" y="11217"/>
                </a:lnTo>
                <a:lnTo>
                  <a:pt x="10146" y="11002"/>
                </a:lnTo>
                <a:lnTo>
                  <a:pt x="10193" y="10788"/>
                </a:lnTo>
                <a:lnTo>
                  <a:pt x="10289" y="10502"/>
                </a:lnTo>
                <a:lnTo>
                  <a:pt x="10431" y="10074"/>
                </a:lnTo>
                <a:lnTo>
                  <a:pt x="10384" y="9812"/>
                </a:lnTo>
                <a:lnTo>
                  <a:pt x="10312" y="9716"/>
                </a:lnTo>
                <a:lnTo>
                  <a:pt x="10074" y="9573"/>
                </a:lnTo>
                <a:lnTo>
                  <a:pt x="9717" y="9502"/>
                </a:lnTo>
                <a:lnTo>
                  <a:pt x="9598" y="9621"/>
                </a:lnTo>
                <a:lnTo>
                  <a:pt x="9598" y="9764"/>
                </a:lnTo>
                <a:lnTo>
                  <a:pt x="9646" y="10145"/>
                </a:lnTo>
                <a:lnTo>
                  <a:pt x="9669" y="10693"/>
                </a:lnTo>
                <a:lnTo>
                  <a:pt x="9550" y="10859"/>
                </a:lnTo>
                <a:lnTo>
                  <a:pt x="9431" y="10812"/>
                </a:lnTo>
                <a:lnTo>
                  <a:pt x="9169" y="10693"/>
                </a:lnTo>
                <a:lnTo>
                  <a:pt x="8860" y="10359"/>
                </a:lnTo>
                <a:lnTo>
                  <a:pt x="8717" y="10097"/>
                </a:lnTo>
                <a:lnTo>
                  <a:pt x="8622" y="10002"/>
                </a:lnTo>
                <a:lnTo>
                  <a:pt x="8407" y="9907"/>
                </a:lnTo>
                <a:lnTo>
                  <a:pt x="8121" y="9978"/>
                </a:lnTo>
                <a:lnTo>
                  <a:pt x="7979" y="10074"/>
                </a:lnTo>
                <a:lnTo>
                  <a:pt x="7907" y="10193"/>
                </a:lnTo>
                <a:lnTo>
                  <a:pt x="7955" y="10502"/>
                </a:lnTo>
                <a:lnTo>
                  <a:pt x="8098" y="10669"/>
                </a:lnTo>
                <a:lnTo>
                  <a:pt x="8193" y="10717"/>
                </a:lnTo>
                <a:lnTo>
                  <a:pt x="8407" y="10788"/>
                </a:lnTo>
                <a:lnTo>
                  <a:pt x="8502" y="11026"/>
                </a:lnTo>
                <a:lnTo>
                  <a:pt x="8407" y="11145"/>
                </a:lnTo>
                <a:lnTo>
                  <a:pt x="8288" y="11145"/>
                </a:lnTo>
                <a:lnTo>
                  <a:pt x="7979" y="11193"/>
                </a:lnTo>
                <a:lnTo>
                  <a:pt x="7645" y="11383"/>
                </a:lnTo>
                <a:lnTo>
                  <a:pt x="7574" y="11574"/>
                </a:lnTo>
                <a:lnTo>
                  <a:pt x="7598" y="11693"/>
                </a:lnTo>
                <a:lnTo>
                  <a:pt x="7693" y="11907"/>
                </a:lnTo>
                <a:lnTo>
                  <a:pt x="7907" y="12074"/>
                </a:lnTo>
                <a:lnTo>
                  <a:pt x="8121" y="11979"/>
                </a:lnTo>
                <a:lnTo>
                  <a:pt x="8336" y="11788"/>
                </a:lnTo>
                <a:lnTo>
                  <a:pt x="8598" y="11502"/>
                </a:lnTo>
                <a:lnTo>
                  <a:pt x="8764" y="11455"/>
                </a:lnTo>
                <a:lnTo>
                  <a:pt x="8860" y="11526"/>
                </a:lnTo>
                <a:lnTo>
                  <a:pt x="9026" y="11741"/>
                </a:lnTo>
                <a:lnTo>
                  <a:pt x="9169" y="12122"/>
                </a:lnTo>
                <a:lnTo>
                  <a:pt x="9122" y="12312"/>
                </a:lnTo>
                <a:lnTo>
                  <a:pt x="9026" y="12360"/>
                </a:lnTo>
                <a:lnTo>
                  <a:pt x="8812" y="12503"/>
                </a:lnTo>
                <a:lnTo>
                  <a:pt x="8669" y="12955"/>
                </a:lnTo>
                <a:lnTo>
                  <a:pt x="8764" y="13098"/>
                </a:lnTo>
                <a:lnTo>
                  <a:pt x="8907" y="13146"/>
                </a:lnTo>
                <a:lnTo>
                  <a:pt x="9360" y="12955"/>
                </a:lnTo>
                <a:lnTo>
                  <a:pt x="9622" y="12741"/>
                </a:lnTo>
                <a:lnTo>
                  <a:pt x="9836" y="12574"/>
                </a:lnTo>
                <a:lnTo>
                  <a:pt x="10146" y="12574"/>
                </a:lnTo>
                <a:lnTo>
                  <a:pt x="10336" y="12669"/>
                </a:lnTo>
                <a:lnTo>
                  <a:pt x="10717" y="13050"/>
                </a:lnTo>
                <a:lnTo>
                  <a:pt x="10908" y="13408"/>
                </a:lnTo>
                <a:lnTo>
                  <a:pt x="11241" y="13503"/>
                </a:lnTo>
                <a:lnTo>
                  <a:pt x="11741" y="13479"/>
                </a:lnTo>
                <a:lnTo>
                  <a:pt x="11956" y="13527"/>
                </a:lnTo>
                <a:lnTo>
                  <a:pt x="12337" y="13836"/>
                </a:lnTo>
                <a:lnTo>
                  <a:pt x="12480" y="14098"/>
                </a:lnTo>
                <a:lnTo>
                  <a:pt x="12503" y="14217"/>
                </a:lnTo>
                <a:lnTo>
                  <a:pt x="12432" y="14717"/>
                </a:lnTo>
                <a:lnTo>
                  <a:pt x="12289" y="14979"/>
                </a:lnTo>
                <a:lnTo>
                  <a:pt x="12170" y="15027"/>
                </a:lnTo>
                <a:lnTo>
                  <a:pt x="11813" y="14932"/>
                </a:lnTo>
                <a:lnTo>
                  <a:pt x="11622" y="14932"/>
                </a:lnTo>
                <a:lnTo>
                  <a:pt x="11575" y="15027"/>
                </a:lnTo>
                <a:lnTo>
                  <a:pt x="11527" y="15241"/>
                </a:lnTo>
                <a:lnTo>
                  <a:pt x="11717" y="15456"/>
                </a:lnTo>
                <a:lnTo>
                  <a:pt x="11956" y="15575"/>
                </a:lnTo>
                <a:lnTo>
                  <a:pt x="12241" y="15741"/>
                </a:lnTo>
                <a:lnTo>
                  <a:pt x="12789" y="16146"/>
                </a:lnTo>
                <a:lnTo>
                  <a:pt x="13027" y="16432"/>
                </a:lnTo>
                <a:lnTo>
                  <a:pt x="13027" y="16551"/>
                </a:lnTo>
                <a:lnTo>
                  <a:pt x="13051" y="16885"/>
                </a:lnTo>
                <a:lnTo>
                  <a:pt x="13075" y="17527"/>
                </a:lnTo>
                <a:lnTo>
                  <a:pt x="13003" y="17813"/>
                </a:lnTo>
                <a:lnTo>
                  <a:pt x="12884" y="17837"/>
                </a:lnTo>
                <a:lnTo>
                  <a:pt x="12694" y="17766"/>
                </a:lnTo>
                <a:lnTo>
                  <a:pt x="12408" y="17313"/>
                </a:lnTo>
                <a:lnTo>
                  <a:pt x="12146" y="17170"/>
                </a:lnTo>
                <a:lnTo>
                  <a:pt x="11860" y="17099"/>
                </a:lnTo>
                <a:lnTo>
                  <a:pt x="11575" y="17218"/>
                </a:lnTo>
                <a:lnTo>
                  <a:pt x="11479" y="17385"/>
                </a:lnTo>
                <a:lnTo>
                  <a:pt x="11503" y="17504"/>
                </a:lnTo>
                <a:lnTo>
                  <a:pt x="11527" y="17718"/>
                </a:lnTo>
                <a:lnTo>
                  <a:pt x="11789" y="18123"/>
                </a:lnTo>
                <a:lnTo>
                  <a:pt x="12051" y="18266"/>
                </a:lnTo>
                <a:lnTo>
                  <a:pt x="12313" y="18456"/>
                </a:lnTo>
                <a:lnTo>
                  <a:pt x="12551" y="18861"/>
                </a:lnTo>
                <a:lnTo>
                  <a:pt x="12527" y="19147"/>
                </a:lnTo>
                <a:lnTo>
                  <a:pt x="12456" y="19266"/>
                </a:lnTo>
                <a:lnTo>
                  <a:pt x="12194" y="19528"/>
                </a:lnTo>
                <a:lnTo>
                  <a:pt x="11646" y="19814"/>
                </a:lnTo>
                <a:lnTo>
                  <a:pt x="11336" y="19790"/>
                </a:lnTo>
                <a:lnTo>
                  <a:pt x="11241" y="19647"/>
                </a:lnTo>
                <a:lnTo>
                  <a:pt x="11051" y="19266"/>
                </a:lnTo>
                <a:lnTo>
                  <a:pt x="10860" y="18385"/>
                </a:lnTo>
                <a:lnTo>
                  <a:pt x="10932" y="18051"/>
                </a:lnTo>
                <a:lnTo>
                  <a:pt x="11074" y="17742"/>
                </a:lnTo>
                <a:lnTo>
                  <a:pt x="11289" y="16956"/>
                </a:lnTo>
                <a:lnTo>
                  <a:pt x="11289" y="16670"/>
                </a:lnTo>
                <a:lnTo>
                  <a:pt x="11241" y="16503"/>
                </a:lnTo>
                <a:lnTo>
                  <a:pt x="10955" y="16384"/>
                </a:lnTo>
                <a:lnTo>
                  <a:pt x="10836" y="16408"/>
                </a:lnTo>
                <a:lnTo>
                  <a:pt x="10741" y="16551"/>
                </a:lnTo>
                <a:lnTo>
                  <a:pt x="10670" y="17146"/>
                </a:lnTo>
                <a:lnTo>
                  <a:pt x="10551" y="17408"/>
                </a:lnTo>
                <a:lnTo>
                  <a:pt x="10431" y="17385"/>
                </a:lnTo>
                <a:lnTo>
                  <a:pt x="10146" y="17242"/>
                </a:lnTo>
                <a:lnTo>
                  <a:pt x="9812" y="16885"/>
                </a:lnTo>
                <a:lnTo>
                  <a:pt x="9741" y="16623"/>
                </a:lnTo>
                <a:lnTo>
                  <a:pt x="9812" y="16480"/>
                </a:lnTo>
                <a:lnTo>
                  <a:pt x="10098" y="15980"/>
                </a:lnTo>
                <a:lnTo>
                  <a:pt x="10336" y="15479"/>
                </a:lnTo>
                <a:lnTo>
                  <a:pt x="10479" y="15217"/>
                </a:lnTo>
                <a:lnTo>
                  <a:pt x="10622" y="14836"/>
                </a:lnTo>
                <a:lnTo>
                  <a:pt x="10574" y="14670"/>
                </a:lnTo>
                <a:lnTo>
                  <a:pt x="10479" y="14646"/>
                </a:lnTo>
                <a:lnTo>
                  <a:pt x="10193" y="14622"/>
                </a:lnTo>
                <a:lnTo>
                  <a:pt x="9788" y="14670"/>
                </a:lnTo>
                <a:lnTo>
                  <a:pt x="9598" y="14836"/>
                </a:lnTo>
                <a:lnTo>
                  <a:pt x="9550" y="14979"/>
                </a:lnTo>
                <a:lnTo>
                  <a:pt x="9431" y="15313"/>
                </a:lnTo>
                <a:lnTo>
                  <a:pt x="9217" y="15622"/>
                </a:lnTo>
                <a:lnTo>
                  <a:pt x="9098" y="15575"/>
                </a:lnTo>
                <a:lnTo>
                  <a:pt x="9050" y="15432"/>
                </a:lnTo>
                <a:lnTo>
                  <a:pt x="9003" y="15098"/>
                </a:lnTo>
                <a:lnTo>
                  <a:pt x="9193" y="14527"/>
                </a:lnTo>
                <a:lnTo>
                  <a:pt x="9312" y="14265"/>
                </a:lnTo>
                <a:lnTo>
                  <a:pt x="9455" y="14003"/>
                </a:lnTo>
                <a:lnTo>
                  <a:pt x="9622" y="13693"/>
                </a:lnTo>
                <a:lnTo>
                  <a:pt x="9574" y="13527"/>
                </a:lnTo>
                <a:lnTo>
                  <a:pt x="9455" y="13479"/>
                </a:lnTo>
                <a:lnTo>
                  <a:pt x="9336" y="13455"/>
                </a:lnTo>
                <a:lnTo>
                  <a:pt x="9050" y="13503"/>
                </a:lnTo>
                <a:lnTo>
                  <a:pt x="8645" y="13717"/>
                </a:lnTo>
                <a:lnTo>
                  <a:pt x="8526" y="13955"/>
                </a:lnTo>
                <a:lnTo>
                  <a:pt x="8455" y="14217"/>
                </a:lnTo>
                <a:lnTo>
                  <a:pt x="8383" y="14551"/>
                </a:lnTo>
                <a:lnTo>
                  <a:pt x="8312" y="14646"/>
                </a:lnTo>
                <a:lnTo>
                  <a:pt x="8241" y="14622"/>
                </a:lnTo>
                <a:lnTo>
                  <a:pt x="8098" y="14455"/>
                </a:lnTo>
                <a:lnTo>
                  <a:pt x="7931" y="14003"/>
                </a:lnTo>
                <a:lnTo>
                  <a:pt x="7955" y="13717"/>
                </a:lnTo>
                <a:lnTo>
                  <a:pt x="8026" y="13646"/>
                </a:lnTo>
                <a:lnTo>
                  <a:pt x="8193" y="13503"/>
                </a:lnTo>
                <a:lnTo>
                  <a:pt x="8312" y="13146"/>
                </a:lnTo>
                <a:lnTo>
                  <a:pt x="8241" y="12979"/>
                </a:lnTo>
                <a:lnTo>
                  <a:pt x="8074" y="12836"/>
                </a:lnTo>
                <a:lnTo>
                  <a:pt x="7788" y="12788"/>
                </a:lnTo>
                <a:lnTo>
                  <a:pt x="7621" y="12931"/>
                </a:lnTo>
                <a:lnTo>
                  <a:pt x="7574" y="13098"/>
                </a:lnTo>
                <a:lnTo>
                  <a:pt x="7455" y="13455"/>
                </a:lnTo>
                <a:lnTo>
                  <a:pt x="7193" y="13717"/>
                </a:lnTo>
                <a:lnTo>
                  <a:pt x="7050" y="13693"/>
                </a:lnTo>
                <a:lnTo>
                  <a:pt x="7002" y="13622"/>
                </a:lnTo>
                <a:lnTo>
                  <a:pt x="6955" y="13360"/>
                </a:lnTo>
                <a:lnTo>
                  <a:pt x="7050" y="12836"/>
                </a:lnTo>
                <a:lnTo>
                  <a:pt x="7264" y="12622"/>
                </a:lnTo>
                <a:lnTo>
                  <a:pt x="7383" y="12526"/>
                </a:lnTo>
                <a:lnTo>
                  <a:pt x="7502" y="12241"/>
                </a:lnTo>
                <a:lnTo>
                  <a:pt x="7502" y="11955"/>
                </a:lnTo>
                <a:lnTo>
                  <a:pt x="7383" y="11812"/>
                </a:lnTo>
                <a:lnTo>
                  <a:pt x="7240" y="11836"/>
                </a:lnTo>
                <a:lnTo>
                  <a:pt x="7002" y="12050"/>
                </a:lnTo>
                <a:lnTo>
                  <a:pt x="6812" y="12503"/>
                </a:lnTo>
                <a:lnTo>
                  <a:pt x="6645" y="12646"/>
                </a:lnTo>
                <a:lnTo>
                  <a:pt x="6550" y="12598"/>
                </a:lnTo>
                <a:lnTo>
                  <a:pt x="6454" y="12503"/>
                </a:lnTo>
                <a:lnTo>
                  <a:pt x="6312" y="12074"/>
                </a:lnTo>
                <a:lnTo>
                  <a:pt x="6264" y="11574"/>
                </a:lnTo>
                <a:lnTo>
                  <a:pt x="6359" y="11241"/>
                </a:lnTo>
                <a:lnTo>
                  <a:pt x="6478" y="11217"/>
                </a:lnTo>
                <a:lnTo>
                  <a:pt x="6716" y="11241"/>
                </a:lnTo>
                <a:lnTo>
                  <a:pt x="6931" y="11074"/>
                </a:lnTo>
                <a:lnTo>
                  <a:pt x="7002" y="10955"/>
                </a:lnTo>
                <a:lnTo>
                  <a:pt x="7050" y="10812"/>
                </a:lnTo>
                <a:lnTo>
                  <a:pt x="6835" y="10621"/>
                </a:lnTo>
                <a:lnTo>
                  <a:pt x="6597" y="10502"/>
                </a:lnTo>
                <a:lnTo>
                  <a:pt x="6478" y="10431"/>
                </a:lnTo>
                <a:lnTo>
                  <a:pt x="6431" y="10193"/>
                </a:lnTo>
                <a:lnTo>
                  <a:pt x="6574" y="9978"/>
                </a:lnTo>
                <a:lnTo>
                  <a:pt x="6835" y="9835"/>
                </a:lnTo>
                <a:lnTo>
                  <a:pt x="7312" y="9835"/>
                </a:lnTo>
                <a:lnTo>
                  <a:pt x="7717" y="9764"/>
                </a:lnTo>
                <a:lnTo>
                  <a:pt x="7836" y="9573"/>
                </a:lnTo>
                <a:lnTo>
                  <a:pt x="7955" y="9312"/>
                </a:lnTo>
                <a:lnTo>
                  <a:pt x="7931" y="8907"/>
                </a:lnTo>
                <a:lnTo>
                  <a:pt x="7812" y="8811"/>
                </a:lnTo>
                <a:lnTo>
                  <a:pt x="7740" y="8835"/>
                </a:lnTo>
                <a:lnTo>
                  <a:pt x="7550" y="9026"/>
                </a:lnTo>
                <a:lnTo>
                  <a:pt x="7359" y="9335"/>
                </a:lnTo>
                <a:lnTo>
                  <a:pt x="7169" y="9359"/>
                </a:lnTo>
                <a:lnTo>
                  <a:pt x="7050" y="9264"/>
                </a:lnTo>
                <a:lnTo>
                  <a:pt x="6955" y="9121"/>
                </a:lnTo>
                <a:lnTo>
                  <a:pt x="6978" y="8859"/>
                </a:lnTo>
                <a:lnTo>
                  <a:pt x="7288" y="8502"/>
                </a:lnTo>
                <a:lnTo>
                  <a:pt x="7550" y="8335"/>
                </a:lnTo>
                <a:lnTo>
                  <a:pt x="7669" y="8240"/>
                </a:lnTo>
                <a:lnTo>
                  <a:pt x="7764" y="8049"/>
                </a:lnTo>
                <a:lnTo>
                  <a:pt x="7764" y="7835"/>
                </a:lnTo>
                <a:lnTo>
                  <a:pt x="7669" y="7668"/>
                </a:lnTo>
                <a:lnTo>
                  <a:pt x="7574" y="7597"/>
                </a:lnTo>
                <a:lnTo>
                  <a:pt x="7383" y="7549"/>
                </a:lnTo>
                <a:lnTo>
                  <a:pt x="7145" y="7764"/>
                </a:lnTo>
                <a:lnTo>
                  <a:pt x="7050" y="7954"/>
                </a:lnTo>
                <a:lnTo>
                  <a:pt x="6907" y="8192"/>
                </a:lnTo>
                <a:lnTo>
                  <a:pt x="6550" y="8597"/>
                </a:lnTo>
                <a:lnTo>
                  <a:pt x="6383" y="8669"/>
                </a:lnTo>
                <a:lnTo>
                  <a:pt x="6335" y="8573"/>
                </a:lnTo>
                <a:lnTo>
                  <a:pt x="6312" y="8288"/>
                </a:lnTo>
                <a:lnTo>
                  <a:pt x="6335" y="7621"/>
                </a:lnTo>
                <a:lnTo>
                  <a:pt x="6216" y="7406"/>
                </a:lnTo>
                <a:lnTo>
                  <a:pt x="6145" y="7335"/>
                </a:lnTo>
                <a:lnTo>
                  <a:pt x="5907" y="7264"/>
                </a:lnTo>
                <a:lnTo>
                  <a:pt x="5645" y="7287"/>
                </a:lnTo>
                <a:lnTo>
                  <a:pt x="5454" y="7430"/>
                </a:lnTo>
                <a:lnTo>
                  <a:pt x="5454" y="7549"/>
                </a:lnTo>
                <a:lnTo>
                  <a:pt x="5478" y="7811"/>
                </a:lnTo>
                <a:lnTo>
                  <a:pt x="5692" y="8311"/>
                </a:lnTo>
                <a:lnTo>
                  <a:pt x="5835" y="8502"/>
                </a:lnTo>
                <a:lnTo>
                  <a:pt x="5954" y="8692"/>
                </a:lnTo>
                <a:lnTo>
                  <a:pt x="6097" y="9050"/>
                </a:lnTo>
                <a:lnTo>
                  <a:pt x="6073" y="9264"/>
                </a:lnTo>
                <a:lnTo>
                  <a:pt x="6002" y="9335"/>
                </a:lnTo>
                <a:lnTo>
                  <a:pt x="5764" y="9478"/>
                </a:lnTo>
                <a:lnTo>
                  <a:pt x="5335" y="9526"/>
                </a:lnTo>
                <a:lnTo>
                  <a:pt x="5097" y="9335"/>
                </a:lnTo>
                <a:lnTo>
                  <a:pt x="5026" y="9169"/>
                </a:lnTo>
                <a:lnTo>
                  <a:pt x="4930" y="8716"/>
                </a:lnTo>
                <a:lnTo>
                  <a:pt x="4859" y="7716"/>
                </a:lnTo>
                <a:lnTo>
                  <a:pt x="4930" y="7478"/>
                </a:lnTo>
                <a:lnTo>
                  <a:pt x="5049" y="7240"/>
                </a:lnTo>
                <a:lnTo>
                  <a:pt x="5240" y="6692"/>
                </a:lnTo>
                <a:lnTo>
                  <a:pt x="5264" y="6406"/>
                </a:lnTo>
                <a:lnTo>
                  <a:pt x="5216" y="6335"/>
                </a:lnTo>
                <a:lnTo>
                  <a:pt x="5026" y="6311"/>
                </a:lnTo>
                <a:lnTo>
                  <a:pt x="4621" y="6525"/>
                </a:lnTo>
                <a:lnTo>
                  <a:pt x="4454" y="6787"/>
                </a:lnTo>
                <a:lnTo>
                  <a:pt x="4430" y="6954"/>
                </a:lnTo>
                <a:lnTo>
                  <a:pt x="4406" y="7121"/>
                </a:lnTo>
                <a:lnTo>
                  <a:pt x="4311" y="7240"/>
                </a:lnTo>
                <a:lnTo>
                  <a:pt x="4073" y="7168"/>
                </a:lnTo>
                <a:lnTo>
                  <a:pt x="3882" y="6954"/>
                </a:lnTo>
                <a:lnTo>
                  <a:pt x="3621" y="6716"/>
                </a:lnTo>
                <a:lnTo>
                  <a:pt x="3073" y="6549"/>
                </a:lnTo>
                <a:lnTo>
                  <a:pt x="2787" y="6668"/>
                </a:lnTo>
                <a:lnTo>
                  <a:pt x="2692" y="6835"/>
                </a:lnTo>
                <a:lnTo>
                  <a:pt x="2644" y="7025"/>
                </a:lnTo>
                <a:lnTo>
                  <a:pt x="2668" y="7359"/>
                </a:lnTo>
                <a:lnTo>
                  <a:pt x="2930" y="7764"/>
                </a:lnTo>
                <a:lnTo>
                  <a:pt x="3168" y="7930"/>
                </a:lnTo>
                <a:lnTo>
                  <a:pt x="3287" y="8002"/>
                </a:lnTo>
                <a:lnTo>
                  <a:pt x="3382" y="8192"/>
                </a:lnTo>
                <a:lnTo>
                  <a:pt x="3406" y="8407"/>
                </a:lnTo>
                <a:lnTo>
                  <a:pt x="3311" y="8549"/>
                </a:lnTo>
                <a:lnTo>
                  <a:pt x="3239" y="8573"/>
                </a:lnTo>
                <a:lnTo>
                  <a:pt x="3073" y="8597"/>
                </a:lnTo>
                <a:lnTo>
                  <a:pt x="2787" y="8740"/>
                </a:lnTo>
                <a:lnTo>
                  <a:pt x="2739" y="8931"/>
                </a:lnTo>
                <a:lnTo>
                  <a:pt x="2739" y="9050"/>
                </a:lnTo>
                <a:lnTo>
                  <a:pt x="2858" y="9216"/>
                </a:lnTo>
                <a:lnTo>
                  <a:pt x="3192" y="9335"/>
                </a:lnTo>
                <a:lnTo>
                  <a:pt x="3525" y="9335"/>
                </a:lnTo>
                <a:lnTo>
                  <a:pt x="3859" y="9312"/>
                </a:lnTo>
                <a:lnTo>
                  <a:pt x="4335" y="9407"/>
                </a:lnTo>
                <a:lnTo>
                  <a:pt x="4454" y="9597"/>
                </a:lnTo>
                <a:lnTo>
                  <a:pt x="4406" y="9740"/>
                </a:lnTo>
                <a:lnTo>
                  <a:pt x="4240" y="10002"/>
                </a:lnTo>
                <a:lnTo>
                  <a:pt x="3668" y="10288"/>
                </a:lnTo>
                <a:lnTo>
                  <a:pt x="3359" y="10359"/>
                </a:lnTo>
                <a:lnTo>
                  <a:pt x="3239" y="10407"/>
                </a:lnTo>
                <a:lnTo>
                  <a:pt x="3097" y="10645"/>
                </a:lnTo>
                <a:lnTo>
                  <a:pt x="3120" y="10931"/>
                </a:lnTo>
                <a:lnTo>
                  <a:pt x="3287" y="11121"/>
                </a:lnTo>
                <a:lnTo>
                  <a:pt x="3430" y="11121"/>
                </a:lnTo>
                <a:lnTo>
                  <a:pt x="3716" y="11050"/>
                </a:lnTo>
                <a:lnTo>
                  <a:pt x="4264" y="10836"/>
                </a:lnTo>
                <a:lnTo>
                  <a:pt x="4573" y="10788"/>
                </a:lnTo>
                <a:lnTo>
                  <a:pt x="4692" y="10836"/>
                </a:lnTo>
                <a:lnTo>
                  <a:pt x="4907" y="10955"/>
                </a:lnTo>
                <a:lnTo>
                  <a:pt x="5168" y="11098"/>
                </a:lnTo>
                <a:lnTo>
                  <a:pt x="5216" y="11241"/>
                </a:lnTo>
                <a:lnTo>
                  <a:pt x="5168" y="11360"/>
                </a:lnTo>
                <a:lnTo>
                  <a:pt x="5026" y="11574"/>
                </a:lnTo>
                <a:lnTo>
                  <a:pt x="4645" y="11788"/>
                </a:lnTo>
                <a:lnTo>
                  <a:pt x="4525" y="12003"/>
                </a:lnTo>
                <a:lnTo>
                  <a:pt x="4502" y="12217"/>
                </a:lnTo>
                <a:lnTo>
                  <a:pt x="4668" y="12384"/>
                </a:lnTo>
                <a:lnTo>
                  <a:pt x="4907" y="12360"/>
                </a:lnTo>
                <a:lnTo>
                  <a:pt x="5049" y="12288"/>
                </a:lnTo>
                <a:lnTo>
                  <a:pt x="5359" y="12145"/>
                </a:lnTo>
                <a:lnTo>
                  <a:pt x="5740" y="12241"/>
                </a:lnTo>
                <a:lnTo>
                  <a:pt x="5931" y="12455"/>
                </a:lnTo>
                <a:lnTo>
                  <a:pt x="6121" y="12741"/>
                </a:lnTo>
                <a:lnTo>
                  <a:pt x="6288" y="13289"/>
                </a:lnTo>
                <a:lnTo>
                  <a:pt x="6288" y="13574"/>
                </a:lnTo>
                <a:lnTo>
                  <a:pt x="6240" y="13646"/>
                </a:lnTo>
                <a:lnTo>
                  <a:pt x="6121" y="13812"/>
                </a:lnTo>
                <a:lnTo>
                  <a:pt x="5883" y="14003"/>
                </a:lnTo>
                <a:lnTo>
                  <a:pt x="5692" y="13979"/>
                </a:lnTo>
                <a:lnTo>
                  <a:pt x="5597" y="13836"/>
                </a:lnTo>
                <a:lnTo>
                  <a:pt x="5359" y="13503"/>
                </a:lnTo>
                <a:lnTo>
                  <a:pt x="5049" y="13074"/>
                </a:lnTo>
                <a:lnTo>
                  <a:pt x="4835" y="13027"/>
                </a:lnTo>
                <a:lnTo>
                  <a:pt x="4740" y="13122"/>
                </a:lnTo>
                <a:lnTo>
                  <a:pt x="4621" y="13241"/>
                </a:lnTo>
                <a:lnTo>
                  <a:pt x="4383" y="13312"/>
                </a:lnTo>
                <a:lnTo>
                  <a:pt x="4025" y="13241"/>
                </a:lnTo>
                <a:lnTo>
                  <a:pt x="3811" y="13146"/>
                </a:lnTo>
                <a:lnTo>
                  <a:pt x="3716" y="13074"/>
                </a:lnTo>
                <a:lnTo>
                  <a:pt x="3621" y="12836"/>
                </a:lnTo>
                <a:lnTo>
                  <a:pt x="3573" y="12384"/>
                </a:lnTo>
                <a:lnTo>
                  <a:pt x="3454" y="12074"/>
                </a:lnTo>
                <a:lnTo>
                  <a:pt x="3239" y="11764"/>
                </a:lnTo>
                <a:lnTo>
                  <a:pt x="2811" y="11360"/>
                </a:lnTo>
                <a:lnTo>
                  <a:pt x="2477" y="11217"/>
                </a:lnTo>
                <a:lnTo>
                  <a:pt x="2287" y="11193"/>
                </a:lnTo>
                <a:lnTo>
                  <a:pt x="1930" y="11169"/>
                </a:lnTo>
                <a:lnTo>
                  <a:pt x="1501" y="11193"/>
                </a:lnTo>
                <a:lnTo>
                  <a:pt x="1382" y="11312"/>
                </a:lnTo>
                <a:lnTo>
                  <a:pt x="1406" y="11407"/>
                </a:lnTo>
                <a:lnTo>
                  <a:pt x="1501" y="11645"/>
                </a:lnTo>
                <a:lnTo>
                  <a:pt x="1882" y="11931"/>
                </a:lnTo>
                <a:lnTo>
                  <a:pt x="2096" y="12026"/>
                </a:lnTo>
                <a:lnTo>
                  <a:pt x="2192" y="12098"/>
                </a:lnTo>
                <a:lnTo>
                  <a:pt x="2287" y="12336"/>
                </a:lnTo>
                <a:lnTo>
                  <a:pt x="2263" y="12574"/>
                </a:lnTo>
                <a:lnTo>
                  <a:pt x="2144" y="12741"/>
                </a:lnTo>
                <a:lnTo>
                  <a:pt x="2025" y="12741"/>
                </a:lnTo>
                <a:lnTo>
                  <a:pt x="1715" y="12765"/>
                </a:lnTo>
                <a:lnTo>
                  <a:pt x="1001" y="13027"/>
                </a:lnTo>
                <a:lnTo>
                  <a:pt x="668" y="13312"/>
                </a:lnTo>
                <a:lnTo>
                  <a:pt x="596" y="13479"/>
                </a:lnTo>
                <a:lnTo>
                  <a:pt x="453" y="13860"/>
                </a:lnTo>
                <a:lnTo>
                  <a:pt x="191" y="14432"/>
                </a:lnTo>
                <a:lnTo>
                  <a:pt x="191" y="14741"/>
                </a:lnTo>
                <a:lnTo>
                  <a:pt x="334" y="14836"/>
                </a:lnTo>
                <a:lnTo>
                  <a:pt x="406" y="14860"/>
                </a:lnTo>
                <a:lnTo>
                  <a:pt x="477" y="14717"/>
                </a:lnTo>
                <a:lnTo>
                  <a:pt x="572" y="14479"/>
                </a:lnTo>
                <a:lnTo>
                  <a:pt x="787" y="14217"/>
                </a:lnTo>
                <a:lnTo>
                  <a:pt x="953" y="14122"/>
                </a:lnTo>
                <a:lnTo>
                  <a:pt x="1144" y="14074"/>
                </a:lnTo>
                <a:lnTo>
                  <a:pt x="1453" y="14146"/>
                </a:lnTo>
                <a:lnTo>
                  <a:pt x="1668" y="14360"/>
                </a:lnTo>
                <a:lnTo>
                  <a:pt x="1715" y="14598"/>
                </a:lnTo>
                <a:lnTo>
                  <a:pt x="1692" y="14694"/>
                </a:lnTo>
                <a:lnTo>
                  <a:pt x="1501" y="14908"/>
                </a:lnTo>
                <a:lnTo>
                  <a:pt x="1168" y="15265"/>
                </a:lnTo>
                <a:lnTo>
                  <a:pt x="1120" y="15479"/>
                </a:lnTo>
                <a:lnTo>
                  <a:pt x="1215" y="15575"/>
                </a:lnTo>
                <a:lnTo>
                  <a:pt x="1525" y="15765"/>
                </a:lnTo>
                <a:lnTo>
                  <a:pt x="1977" y="15837"/>
                </a:lnTo>
                <a:lnTo>
                  <a:pt x="2120" y="15670"/>
                </a:lnTo>
                <a:lnTo>
                  <a:pt x="2120" y="15503"/>
                </a:lnTo>
                <a:lnTo>
                  <a:pt x="2025" y="15122"/>
                </a:lnTo>
                <a:lnTo>
                  <a:pt x="1977" y="14622"/>
                </a:lnTo>
                <a:lnTo>
                  <a:pt x="2120" y="14432"/>
                </a:lnTo>
                <a:lnTo>
                  <a:pt x="2311" y="14432"/>
                </a:lnTo>
                <a:lnTo>
                  <a:pt x="2525" y="14455"/>
                </a:lnTo>
                <a:lnTo>
                  <a:pt x="2763" y="14575"/>
                </a:lnTo>
                <a:lnTo>
                  <a:pt x="2906" y="14860"/>
                </a:lnTo>
                <a:lnTo>
                  <a:pt x="2930" y="15098"/>
                </a:lnTo>
                <a:lnTo>
                  <a:pt x="2882" y="15313"/>
                </a:lnTo>
                <a:lnTo>
                  <a:pt x="2644" y="15741"/>
                </a:lnTo>
                <a:lnTo>
                  <a:pt x="2644" y="15980"/>
                </a:lnTo>
                <a:lnTo>
                  <a:pt x="2668" y="16122"/>
                </a:lnTo>
                <a:lnTo>
                  <a:pt x="2811" y="16289"/>
                </a:lnTo>
                <a:lnTo>
                  <a:pt x="3001" y="16384"/>
                </a:lnTo>
                <a:lnTo>
                  <a:pt x="3192" y="16289"/>
                </a:lnTo>
                <a:lnTo>
                  <a:pt x="3263" y="16194"/>
                </a:lnTo>
                <a:lnTo>
                  <a:pt x="3382" y="15813"/>
                </a:lnTo>
                <a:lnTo>
                  <a:pt x="3478" y="14908"/>
                </a:lnTo>
                <a:lnTo>
                  <a:pt x="3573" y="14503"/>
                </a:lnTo>
                <a:lnTo>
                  <a:pt x="3668" y="14455"/>
                </a:lnTo>
                <a:lnTo>
                  <a:pt x="3763" y="14455"/>
                </a:lnTo>
                <a:lnTo>
                  <a:pt x="3930" y="14575"/>
                </a:lnTo>
                <a:lnTo>
                  <a:pt x="4049" y="14908"/>
                </a:lnTo>
                <a:lnTo>
                  <a:pt x="3978" y="15289"/>
                </a:lnTo>
                <a:lnTo>
                  <a:pt x="3930" y="15479"/>
                </a:lnTo>
                <a:lnTo>
                  <a:pt x="3978" y="15789"/>
                </a:lnTo>
                <a:lnTo>
                  <a:pt x="4097" y="16003"/>
                </a:lnTo>
                <a:lnTo>
                  <a:pt x="4287" y="16099"/>
                </a:lnTo>
                <a:lnTo>
                  <a:pt x="4383" y="16099"/>
                </a:lnTo>
                <a:lnTo>
                  <a:pt x="4478" y="16027"/>
                </a:lnTo>
                <a:lnTo>
                  <a:pt x="4597" y="15741"/>
                </a:lnTo>
                <a:lnTo>
                  <a:pt x="4740" y="15122"/>
                </a:lnTo>
                <a:lnTo>
                  <a:pt x="4883" y="14836"/>
                </a:lnTo>
                <a:lnTo>
                  <a:pt x="5073" y="14622"/>
                </a:lnTo>
                <a:lnTo>
                  <a:pt x="5383" y="14503"/>
                </a:lnTo>
                <a:lnTo>
                  <a:pt x="5502" y="14622"/>
                </a:lnTo>
                <a:lnTo>
                  <a:pt x="5526" y="14765"/>
                </a:lnTo>
                <a:lnTo>
                  <a:pt x="5454" y="15051"/>
                </a:lnTo>
                <a:lnTo>
                  <a:pt x="5216" y="15384"/>
                </a:lnTo>
                <a:lnTo>
                  <a:pt x="5192" y="15575"/>
                </a:lnTo>
                <a:lnTo>
                  <a:pt x="5264" y="15694"/>
                </a:lnTo>
                <a:lnTo>
                  <a:pt x="5383" y="15765"/>
                </a:lnTo>
                <a:lnTo>
                  <a:pt x="5573" y="15646"/>
                </a:lnTo>
                <a:lnTo>
                  <a:pt x="5788" y="15384"/>
                </a:lnTo>
                <a:lnTo>
                  <a:pt x="6097" y="15146"/>
                </a:lnTo>
                <a:lnTo>
                  <a:pt x="6288" y="15122"/>
                </a:lnTo>
                <a:lnTo>
                  <a:pt x="6502" y="15146"/>
                </a:lnTo>
                <a:lnTo>
                  <a:pt x="6812" y="15241"/>
                </a:lnTo>
                <a:lnTo>
                  <a:pt x="7121" y="15503"/>
                </a:lnTo>
                <a:lnTo>
                  <a:pt x="7240" y="15694"/>
                </a:lnTo>
                <a:lnTo>
                  <a:pt x="7288" y="15789"/>
                </a:lnTo>
                <a:lnTo>
                  <a:pt x="7264" y="16027"/>
                </a:lnTo>
                <a:lnTo>
                  <a:pt x="7121" y="16242"/>
                </a:lnTo>
                <a:lnTo>
                  <a:pt x="6883" y="16337"/>
                </a:lnTo>
                <a:lnTo>
                  <a:pt x="6740" y="16337"/>
                </a:lnTo>
                <a:lnTo>
                  <a:pt x="6597" y="16313"/>
                </a:lnTo>
                <a:lnTo>
                  <a:pt x="6359" y="16408"/>
                </a:lnTo>
                <a:lnTo>
                  <a:pt x="6192" y="16623"/>
                </a:lnTo>
                <a:lnTo>
                  <a:pt x="6145" y="16861"/>
                </a:lnTo>
                <a:lnTo>
                  <a:pt x="6169" y="16980"/>
                </a:lnTo>
                <a:lnTo>
                  <a:pt x="6216" y="17075"/>
                </a:lnTo>
                <a:lnTo>
                  <a:pt x="6431" y="17218"/>
                </a:lnTo>
                <a:lnTo>
                  <a:pt x="6788" y="17242"/>
                </a:lnTo>
                <a:lnTo>
                  <a:pt x="7002" y="17123"/>
                </a:lnTo>
                <a:lnTo>
                  <a:pt x="7193" y="16956"/>
                </a:lnTo>
                <a:lnTo>
                  <a:pt x="7717" y="16765"/>
                </a:lnTo>
                <a:lnTo>
                  <a:pt x="7979" y="16861"/>
                </a:lnTo>
                <a:lnTo>
                  <a:pt x="8241" y="17027"/>
                </a:lnTo>
                <a:lnTo>
                  <a:pt x="8526" y="17432"/>
                </a:lnTo>
                <a:lnTo>
                  <a:pt x="8479" y="17623"/>
                </a:lnTo>
                <a:lnTo>
                  <a:pt x="8360" y="17670"/>
                </a:lnTo>
                <a:lnTo>
                  <a:pt x="7979" y="17718"/>
                </a:lnTo>
                <a:lnTo>
                  <a:pt x="7050" y="17766"/>
                </a:lnTo>
                <a:lnTo>
                  <a:pt x="6764" y="17885"/>
                </a:lnTo>
                <a:lnTo>
                  <a:pt x="6669" y="17980"/>
                </a:lnTo>
                <a:lnTo>
                  <a:pt x="6502" y="18242"/>
                </a:lnTo>
                <a:lnTo>
                  <a:pt x="6454" y="18528"/>
                </a:lnTo>
                <a:lnTo>
                  <a:pt x="6645" y="18694"/>
                </a:lnTo>
                <a:lnTo>
                  <a:pt x="6859" y="18694"/>
                </a:lnTo>
                <a:lnTo>
                  <a:pt x="7336" y="18575"/>
                </a:lnTo>
                <a:lnTo>
                  <a:pt x="7931" y="18361"/>
                </a:lnTo>
                <a:lnTo>
                  <a:pt x="8264" y="18313"/>
                </a:lnTo>
                <a:lnTo>
                  <a:pt x="8383" y="18361"/>
                </a:lnTo>
                <a:lnTo>
                  <a:pt x="8669" y="18528"/>
                </a:lnTo>
                <a:lnTo>
                  <a:pt x="9050" y="18885"/>
                </a:lnTo>
                <a:lnTo>
                  <a:pt x="9169" y="19099"/>
                </a:lnTo>
                <a:lnTo>
                  <a:pt x="9145" y="19194"/>
                </a:lnTo>
                <a:lnTo>
                  <a:pt x="9074" y="19361"/>
                </a:lnTo>
                <a:lnTo>
                  <a:pt x="8979" y="19790"/>
                </a:lnTo>
                <a:lnTo>
                  <a:pt x="9074" y="20028"/>
                </a:lnTo>
                <a:lnTo>
                  <a:pt x="9193" y="20290"/>
                </a:lnTo>
                <a:lnTo>
                  <a:pt x="9169" y="20671"/>
                </a:lnTo>
                <a:lnTo>
                  <a:pt x="9003" y="20695"/>
                </a:lnTo>
                <a:lnTo>
                  <a:pt x="8884" y="20576"/>
                </a:lnTo>
                <a:lnTo>
                  <a:pt x="8598" y="20290"/>
                </a:lnTo>
                <a:lnTo>
                  <a:pt x="8145" y="19980"/>
                </a:lnTo>
                <a:lnTo>
                  <a:pt x="7931" y="19861"/>
                </a:lnTo>
                <a:lnTo>
                  <a:pt x="7621" y="19790"/>
                </a:lnTo>
                <a:lnTo>
                  <a:pt x="6955" y="19695"/>
                </a:lnTo>
                <a:lnTo>
                  <a:pt x="6645" y="19576"/>
                </a:lnTo>
                <a:lnTo>
                  <a:pt x="6574" y="19456"/>
                </a:lnTo>
                <a:lnTo>
                  <a:pt x="6454" y="19218"/>
                </a:lnTo>
                <a:lnTo>
                  <a:pt x="6026" y="18623"/>
                </a:lnTo>
                <a:lnTo>
                  <a:pt x="5907" y="18266"/>
                </a:lnTo>
                <a:lnTo>
                  <a:pt x="5835" y="17885"/>
                </a:lnTo>
                <a:lnTo>
                  <a:pt x="5597" y="17599"/>
                </a:lnTo>
                <a:lnTo>
                  <a:pt x="5454" y="17623"/>
                </a:lnTo>
                <a:lnTo>
                  <a:pt x="5407" y="17742"/>
                </a:lnTo>
                <a:lnTo>
                  <a:pt x="5311" y="18004"/>
                </a:lnTo>
                <a:lnTo>
                  <a:pt x="5288" y="18575"/>
                </a:lnTo>
                <a:lnTo>
                  <a:pt x="5288" y="18861"/>
                </a:lnTo>
                <a:lnTo>
                  <a:pt x="5288" y="19171"/>
                </a:lnTo>
                <a:lnTo>
                  <a:pt x="5073" y="19433"/>
                </a:lnTo>
                <a:lnTo>
                  <a:pt x="4907" y="19409"/>
                </a:lnTo>
                <a:lnTo>
                  <a:pt x="4811" y="19290"/>
                </a:lnTo>
                <a:lnTo>
                  <a:pt x="4645" y="18933"/>
                </a:lnTo>
                <a:lnTo>
                  <a:pt x="4454" y="18099"/>
                </a:lnTo>
                <a:lnTo>
                  <a:pt x="4525" y="17837"/>
                </a:lnTo>
                <a:lnTo>
                  <a:pt x="4668" y="17647"/>
                </a:lnTo>
                <a:lnTo>
                  <a:pt x="4835" y="17266"/>
                </a:lnTo>
                <a:lnTo>
                  <a:pt x="4764" y="17027"/>
                </a:lnTo>
                <a:lnTo>
                  <a:pt x="4645" y="16908"/>
                </a:lnTo>
                <a:lnTo>
                  <a:pt x="4478" y="16813"/>
                </a:lnTo>
                <a:lnTo>
                  <a:pt x="4192" y="16813"/>
                </a:lnTo>
                <a:lnTo>
                  <a:pt x="3954" y="16908"/>
                </a:lnTo>
                <a:lnTo>
                  <a:pt x="3811" y="17051"/>
                </a:lnTo>
                <a:lnTo>
                  <a:pt x="3811" y="17146"/>
                </a:lnTo>
                <a:lnTo>
                  <a:pt x="3859" y="17361"/>
                </a:lnTo>
                <a:lnTo>
                  <a:pt x="3906" y="17742"/>
                </a:lnTo>
                <a:lnTo>
                  <a:pt x="3859" y="17932"/>
                </a:lnTo>
                <a:lnTo>
                  <a:pt x="3763" y="17980"/>
                </a:lnTo>
                <a:lnTo>
                  <a:pt x="3525" y="18028"/>
                </a:lnTo>
                <a:lnTo>
                  <a:pt x="3216" y="17885"/>
                </a:lnTo>
                <a:lnTo>
                  <a:pt x="3097" y="17670"/>
                </a:lnTo>
                <a:lnTo>
                  <a:pt x="3097" y="17504"/>
                </a:lnTo>
                <a:lnTo>
                  <a:pt x="3073" y="17337"/>
                </a:lnTo>
                <a:lnTo>
                  <a:pt x="2882" y="16956"/>
                </a:lnTo>
                <a:lnTo>
                  <a:pt x="2620" y="16646"/>
                </a:lnTo>
                <a:lnTo>
                  <a:pt x="2287" y="16503"/>
                </a:lnTo>
                <a:lnTo>
                  <a:pt x="2120" y="16551"/>
                </a:lnTo>
                <a:lnTo>
                  <a:pt x="2049" y="16623"/>
                </a:lnTo>
                <a:lnTo>
                  <a:pt x="2025" y="16813"/>
                </a:lnTo>
                <a:lnTo>
                  <a:pt x="2168" y="17242"/>
                </a:lnTo>
                <a:lnTo>
                  <a:pt x="2263" y="17551"/>
                </a:lnTo>
                <a:lnTo>
                  <a:pt x="2263" y="17694"/>
                </a:lnTo>
                <a:lnTo>
                  <a:pt x="2073" y="17909"/>
                </a:lnTo>
                <a:lnTo>
                  <a:pt x="1763" y="17980"/>
                </a:lnTo>
                <a:lnTo>
                  <a:pt x="1453" y="17885"/>
                </a:lnTo>
                <a:lnTo>
                  <a:pt x="1334" y="17742"/>
                </a:lnTo>
                <a:lnTo>
                  <a:pt x="1215" y="17575"/>
                </a:lnTo>
                <a:lnTo>
                  <a:pt x="858" y="17289"/>
                </a:lnTo>
                <a:lnTo>
                  <a:pt x="453" y="17123"/>
                </a:lnTo>
                <a:lnTo>
                  <a:pt x="144" y="17123"/>
                </a:lnTo>
                <a:lnTo>
                  <a:pt x="72" y="17242"/>
                </a:lnTo>
                <a:lnTo>
                  <a:pt x="1" y="17361"/>
                </a:lnTo>
                <a:lnTo>
                  <a:pt x="25" y="17718"/>
                </a:lnTo>
                <a:lnTo>
                  <a:pt x="167" y="18051"/>
                </a:lnTo>
                <a:lnTo>
                  <a:pt x="453" y="18266"/>
                </a:lnTo>
                <a:lnTo>
                  <a:pt x="668" y="18290"/>
                </a:lnTo>
                <a:lnTo>
                  <a:pt x="1072" y="18290"/>
                </a:lnTo>
                <a:lnTo>
                  <a:pt x="1453" y="18385"/>
                </a:lnTo>
                <a:lnTo>
                  <a:pt x="1525" y="18504"/>
                </a:lnTo>
                <a:lnTo>
                  <a:pt x="1453" y="18599"/>
                </a:lnTo>
                <a:lnTo>
                  <a:pt x="1263" y="18742"/>
                </a:lnTo>
                <a:lnTo>
                  <a:pt x="691" y="18980"/>
                </a:lnTo>
                <a:lnTo>
                  <a:pt x="572" y="19099"/>
                </a:lnTo>
                <a:lnTo>
                  <a:pt x="548" y="19242"/>
                </a:lnTo>
                <a:lnTo>
                  <a:pt x="644" y="19528"/>
                </a:lnTo>
                <a:lnTo>
                  <a:pt x="834" y="19718"/>
                </a:lnTo>
                <a:lnTo>
                  <a:pt x="1072" y="19718"/>
                </a:lnTo>
                <a:lnTo>
                  <a:pt x="1215" y="19576"/>
                </a:lnTo>
                <a:lnTo>
                  <a:pt x="1430" y="19242"/>
                </a:lnTo>
                <a:lnTo>
                  <a:pt x="1668" y="18813"/>
                </a:lnTo>
                <a:lnTo>
                  <a:pt x="1906" y="18742"/>
                </a:lnTo>
                <a:lnTo>
                  <a:pt x="2096" y="18837"/>
                </a:lnTo>
                <a:lnTo>
                  <a:pt x="2477" y="19004"/>
                </a:lnTo>
                <a:lnTo>
                  <a:pt x="2811" y="19171"/>
                </a:lnTo>
                <a:lnTo>
                  <a:pt x="2906" y="19361"/>
                </a:lnTo>
                <a:lnTo>
                  <a:pt x="2906" y="19528"/>
                </a:lnTo>
                <a:lnTo>
                  <a:pt x="2906" y="19718"/>
                </a:lnTo>
                <a:lnTo>
                  <a:pt x="3073" y="20052"/>
                </a:lnTo>
                <a:lnTo>
                  <a:pt x="3382" y="20266"/>
                </a:lnTo>
                <a:lnTo>
                  <a:pt x="3692" y="20314"/>
                </a:lnTo>
                <a:lnTo>
                  <a:pt x="3835" y="20242"/>
                </a:lnTo>
                <a:lnTo>
                  <a:pt x="4073" y="20004"/>
                </a:lnTo>
                <a:lnTo>
                  <a:pt x="4335" y="19766"/>
                </a:lnTo>
                <a:lnTo>
                  <a:pt x="4525" y="19790"/>
                </a:lnTo>
                <a:lnTo>
                  <a:pt x="4645" y="19933"/>
                </a:lnTo>
                <a:lnTo>
                  <a:pt x="4859" y="20171"/>
                </a:lnTo>
                <a:lnTo>
                  <a:pt x="5335" y="20314"/>
                </a:lnTo>
                <a:lnTo>
                  <a:pt x="5621" y="20290"/>
                </a:lnTo>
                <a:lnTo>
                  <a:pt x="5907" y="20314"/>
                </a:lnTo>
                <a:lnTo>
                  <a:pt x="6121" y="20504"/>
                </a:lnTo>
                <a:lnTo>
                  <a:pt x="6121" y="20695"/>
                </a:lnTo>
                <a:lnTo>
                  <a:pt x="6073" y="20790"/>
                </a:lnTo>
                <a:lnTo>
                  <a:pt x="5788" y="21290"/>
                </a:lnTo>
                <a:lnTo>
                  <a:pt x="5645" y="21528"/>
                </a:lnTo>
                <a:lnTo>
                  <a:pt x="26078" y="20480"/>
                </a:lnTo>
                <a:lnTo>
                  <a:pt x="26316" y="20338"/>
                </a:lnTo>
                <a:lnTo>
                  <a:pt x="26911" y="19933"/>
                </a:lnTo>
                <a:lnTo>
                  <a:pt x="27173" y="19695"/>
                </a:lnTo>
                <a:lnTo>
                  <a:pt x="27506" y="19361"/>
                </a:lnTo>
                <a:lnTo>
                  <a:pt x="27768" y="19242"/>
                </a:lnTo>
                <a:lnTo>
                  <a:pt x="28245" y="19242"/>
                </a:lnTo>
                <a:lnTo>
                  <a:pt x="28602" y="19361"/>
                </a:lnTo>
                <a:lnTo>
                  <a:pt x="28864" y="19480"/>
                </a:lnTo>
                <a:lnTo>
                  <a:pt x="29031" y="19552"/>
                </a:lnTo>
                <a:lnTo>
                  <a:pt x="29316" y="19385"/>
                </a:lnTo>
                <a:lnTo>
                  <a:pt x="29483" y="19052"/>
                </a:lnTo>
                <a:lnTo>
                  <a:pt x="29507" y="18766"/>
                </a:lnTo>
                <a:lnTo>
                  <a:pt x="29412" y="18694"/>
                </a:lnTo>
                <a:lnTo>
                  <a:pt x="28959" y="18599"/>
                </a:lnTo>
                <a:lnTo>
                  <a:pt x="28673" y="18623"/>
                </a:lnTo>
                <a:lnTo>
                  <a:pt x="28578" y="18599"/>
                </a:lnTo>
                <a:lnTo>
                  <a:pt x="28530" y="18361"/>
                </a:lnTo>
                <a:lnTo>
                  <a:pt x="28507" y="18170"/>
                </a:lnTo>
                <a:lnTo>
                  <a:pt x="28626" y="17718"/>
                </a:lnTo>
                <a:lnTo>
                  <a:pt x="28840" y="17289"/>
                </a:lnTo>
                <a:lnTo>
                  <a:pt x="28912" y="17123"/>
                </a:lnTo>
                <a:lnTo>
                  <a:pt x="29007" y="16765"/>
                </a:lnTo>
                <a:lnTo>
                  <a:pt x="28959" y="16551"/>
                </a:lnTo>
                <a:lnTo>
                  <a:pt x="28912" y="16503"/>
                </a:lnTo>
                <a:lnTo>
                  <a:pt x="28745" y="16384"/>
                </a:lnTo>
                <a:lnTo>
                  <a:pt x="28530" y="16313"/>
                </a:lnTo>
                <a:lnTo>
                  <a:pt x="28459" y="16408"/>
                </a:lnTo>
                <a:lnTo>
                  <a:pt x="28435" y="16527"/>
                </a:lnTo>
                <a:lnTo>
                  <a:pt x="28292" y="17194"/>
                </a:lnTo>
                <a:lnTo>
                  <a:pt x="28149" y="17670"/>
                </a:lnTo>
                <a:lnTo>
                  <a:pt x="28102" y="17885"/>
                </a:lnTo>
                <a:lnTo>
                  <a:pt x="27768" y="18290"/>
                </a:lnTo>
                <a:lnTo>
                  <a:pt x="27697" y="18480"/>
                </a:lnTo>
                <a:lnTo>
                  <a:pt x="27697" y="18575"/>
                </a:lnTo>
                <a:lnTo>
                  <a:pt x="27530" y="18766"/>
                </a:lnTo>
                <a:lnTo>
                  <a:pt x="27316" y="18885"/>
                </a:lnTo>
                <a:lnTo>
                  <a:pt x="27125" y="18813"/>
                </a:lnTo>
                <a:lnTo>
                  <a:pt x="27054" y="18671"/>
                </a:lnTo>
                <a:lnTo>
                  <a:pt x="27006" y="18337"/>
                </a:lnTo>
                <a:lnTo>
                  <a:pt x="27102" y="17647"/>
                </a:lnTo>
                <a:lnTo>
                  <a:pt x="27149" y="17337"/>
                </a:lnTo>
                <a:lnTo>
                  <a:pt x="27149" y="17194"/>
                </a:lnTo>
                <a:lnTo>
                  <a:pt x="27078" y="17051"/>
                </a:lnTo>
                <a:lnTo>
                  <a:pt x="26887" y="16956"/>
                </a:lnTo>
                <a:lnTo>
                  <a:pt x="26768" y="16956"/>
                </a:lnTo>
                <a:lnTo>
                  <a:pt x="26625" y="17004"/>
                </a:lnTo>
                <a:lnTo>
                  <a:pt x="26387" y="17194"/>
                </a:lnTo>
                <a:lnTo>
                  <a:pt x="26316" y="17408"/>
                </a:lnTo>
                <a:lnTo>
                  <a:pt x="26363" y="17527"/>
                </a:lnTo>
                <a:lnTo>
                  <a:pt x="26530" y="18170"/>
                </a:lnTo>
                <a:lnTo>
                  <a:pt x="26554" y="18599"/>
                </a:lnTo>
                <a:lnTo>
                  <a:pt x="26482" y="18909"/>
                </a:lnTo>
                <a:lnTo>
                  <a:pt x="26316" y="19218"/>
                </a:lnTo>
                <a:lnTo>
                  <a:pt x="26173" y="19337"/>
                </a:lnTo>
                <a:lnTo>
                  <a:pt x="25554" y="19480"/>
                </a:lnTo>
                <a:lnTo>
                  <a:pt x="25316" y="19456"/>
                </a:lnTo>
                <a:lnTo>
                  <a:pt x="25149" y="19433"/>
                </a:lnTo>
                <a:lnTo>
                  <a:pt x="24958" y="19385"/>
                </a:lnTo>
                <a:lnTo>
                  <a:pt x="24934" y="19290"/>
                </a:lnTo>
                <a:lnTo>
                  <a:pt x="24958" y="19218"/>
                </a:lnTo>
                <a:lnTo>
                  <a:pt x="25149" y="18790"/>
                </a:lnTo>
                <a:lnTo>
                  <a:pt x="25363" y="18361"/>
                </a:lnTo>
                <a:lnTo>
                  <a:pt x="25482" y="18147"/>
                </a:lnTo>
                <a:lnTo>
                  <a:pt x="25673" y="17575"/>
                </a:lnTo>
                <a:lnTo>
                  <a:pt x="25673" y="17337"/>
                </a:lnTo>
                <a:lnTo>
                  <a:pt x="25649" y="17075"/>
                </a:lnTo>
                <a:lnTo>
                  <a:pt x="25649" y="16623"/>
                </a:lnTo>
                <a:lnTo>
                  <a:pt x="25554" y="16480"/>
                </a:lnTo>
                <a:lnTo>
                  <a:pt x="25411" y="16384"/>
                </a:lnTo>
                <a:lnTo>
                  <a:pt x="25173" y="16456"/>
                </a:lnTo>
                <a:lnTo>
                  <a:pt x="25101" y="16503"/>
                </a:lnTo>
                <a:lnTo>
                  <a:pt x="25101" y="16599"/>
                </a:lnTo>
                <a:lnTo>
                  <a:pt x="25196" y="17004"/>
                </a:lnTo>
                <a:lnTo>
                  <a:pt x="25173" y="17337"/>
                </a:lnTo>
                <a:lnTo>
                  <a:pt x="25101" y="17504"/>
                </a:lnTo>
                <a:lnTo>
                  <a:pt x="24815" y="17837"/>
                </a:lnTo>
                <a:lnTo>
                  <a:pt x="24315" y="18361"/>
                </a:lnTo>
                <a:lnTo>
                  <a:pt x="24125" y="18671"/>
                </a:lnTo>
                <a:lnTo>
                  <a:pt x="24125" y="18813"/>
                </a:lnTo>
                <a:lnTo>
                  <a:pt x="24125" y="19099"/>
                </a:lnTo>
                <a:lnTo>
                  <a:pt x="24006" y="19504"/>
                </a:lnTo>
                <a:lnTo>
                  <a:pt x="23934" y="19647"/>
                </a:lnTo>
                <a:lnTo>
                  <a:pt x="23791" y="19790"/>
                </a:lnTo>
                <a:lnTo>
                  <a:pt x="23220" y="19980"/>
                </a:lnTo>
                <a:lnTo>
                  <a:pt x="22958" y="20004"/>
                </a:lnTo>
                <a:lnTo>
                  <a:pt x="22863" y="20004"/>
                </a:lnTo>
                <a:lnTo>
                  <a:pt x="22744" y="19885"/>
                </a:lnTo>
                <a:lnTo>
                  <a:pt x="22672" y="19576"/>
                </a:lnTo>
                <a:lnTo>
                  <a:pt x="22672" y="19361"/>
                </a:lnTo>
                <a:lnTo>
                  <a:pt x="22696" y="19147"/>
                </a:lnTo>
                <a:lnTo>
                  <a:pt x="22982" y="18790"/>
                </a:lnTo>
                <a:lnTo>
                  <a:pt x="23172" y="18575"/>
                </a:lnTo>
                <a:lnTo>
                  <a:pt x="23458" y="18170"/>
                </a:lnTo>
                <a:lnTo>
                  <a:pt x="23601" y="17909"/>
                </a:lnTo>
                <a:lnTo>
                  <a:pt x="23672" y="17742"/>
                </a:lnTo>
                <a:lnTo>
                  <a:pt x="23672" y="17432"/>
                </a:lnTo>
                <a:lnTo>
                  <a:pt x="23577" y="17337"/>
                </a:lnTo>
                <a:lnTo>
                  <a:pt x="23458" y="17361"/>
                </a:lnTo>
                <a:lnTo>
                  <a:pt x="23244" y="17408"/>
                </a:lnTo>
                <a:lnTo>
                  <a:pt x="23006" y="17623"/>
                </a:lnTo>
                <a:lnTo>
                  <a:pt x="22934" y="17789"/>
                </a:lnTo>
                <a:lnTo>
                  <a:pt x="22815" y="18075"/>
                </a:lnTo>
                <a:lnTo>
                  <a:pt x="22696" y="18528"/>
                </a:lnTo>
                <a:lnTo>
                  <a:pt x="22577" y="18671"/>
                </a:lnTo>
                <a:lnTo>
                  <a:pt x="22505" y="18599"/>
                </a:lnTo>
                <a:lnTo>
                  <a:pt x="22363" y="18409"/>
                </a:lnTo>
                <a:lnTo>
                  <a:pt x="22196" y="18075"/>
                </a:lnTo>
                <a:lnTo>
                  <a:pt x="22220" y="17837"/>
                </a:lnTo>
                <a:lnTo>
                  <a:pt x="22291" y="17718"/>
                </a:lnTo>
                <a:lnTo>
                  <a:pt x="22577" y="17361"/>
                </a:lnTo>
                <a:lnTo>
                  <a:pt x="22744" y="17027"/>
                </a:lnTo>
                <a:lnTo>
                  <a:pt x="22839" y="16837"/>
                </a:lnTo>
                <a:lnTo>
                  <a:pt x="22720" y="16551"/>
                </a:lnTo>
                <a:lnTo>
                  <a:pt x="22482" y="16551"/>
                </a:lnTo>
                <a:lnTo>
                  <a:pt x="22267" y="16599"/>
                </a:lnTo>
                <a:lnTo>
                  <a:pt x="22005" y="16861"/>
                </a:lnTo>
                <a:lnTo>
                  <a:pt x="21958" y="16980"/>
                </a:lnTo>
                <a:lnTo>
                  <a:pt x="21934" y="17099"/>
                </a:lnTo>
                <a:lnTo>
                  <a:pt x="21958" y="17456"/>
                </a:lnTo>
                <a:lnTo>
                  <a:pt x="21910" y="17599"/>
                </a:lnTo>
                <a:lnTo>
                  <a:pt x="21815" y="17980"/>
                </a:lnTo>
                <a:lnTo>
                  <a:pt x="21815" y="18147"/>
                </a:lnTo>
                <a:lnTo>
                  <a:pt x="21577" y="18170"/>
                </a:lnTo>
                <a:lnTo>
                  <a:pt x="21148" y="18194"/>
                </a:lnTo>
                <a:lnTo>
                  <a:pt x="21053" y="18242"/>
                </a:lnTo>
                <a:lnTo>
                  <a:pt x="21053" y="18528"/>
                </a:lnTo>
                <a:lnTo>
                  <a:pt x="21172" y="18671"/>
                </a:lnTo>
                <a:lnTo>
                  <a:pt x="21315" y="18694"/>
                </a:lnTo>
                <a:lnTo>
                  <a:pt x="21481" y="18552"/>
                </a:lnTo>
                <a:lnTo>
                  <a:pt x="21624" y="18552"/>
                </a:lnTo>
                <a:lnTo>
                  <a:pt x="21720" y="18647"/>
                </a:lnTo>
                <a:lnTo>
                  <a:pt x="22053" y="19028"/>
                </a:lnTo>
                <a:lnTo>
                  <a:pt x="22220" y="19290"/>
                </a:lnTo>
                <a:lnTo>
                  <a:pt x="22243" y="19480"/>
                </a:lnTo>
                <a:lnTo>
                  <a:pt x="21934" y="20076"/>
                </a:lnTo>
                <a:lnTo>
                  <a:pt x="21767" y="20219"/>
                </a:lnTo>
                <a:lnTo>
                  <a:pt x="21529" y="20266"/>
                </a:lnTo>
                <a:lnTo>
                  <a:pt x="20791" y="20266"/>
                </a:lnTo>
                <a:lnTo>
                  <a:pt x="20553" y="20147"/>
                </a:lnTo>
                <a:lnTo>
                  <a:pt x="20410" y="19980"/>
                </a:lnTo>
                <a:lnTo>
                  <a:pt x="20267" y="19528"/>
                </a:lnTo>
                <a:lnTo>
                  <a:pt x="20267" y="19147"/>
                </a:lnTo>
                <a:lnTo>
                  <a:pt x="20314" y="18956"/>
                </a:lnTo>
                <a:lnTo>
                  <a:pt x="20576" y="18313"/>
                </a:lnTo>
                <a:lnTo>
                  <a:pt x="20743" y="17956"/>
                </a:lnTo>
                <a:lnTo>
                  <a:pt x="21053" y="17575"/>
                </a:lnTo>
                <a:lnTo>
                  <a:pt x="21410" y="17194"/>
                </a:lnTo>
                <a:lnTo>
                  <a:pt x="21624" y="16861"/>
                </a:lnTo>
                <a:lnTo>
                  <a:pt x="21767" y="16575"/>
                </a:lnTo>
                <a:lnTo>
                  <a:pt x="22148" y="16361"/>
                </a:lnTo>
                <a:lnTo>
                  <a:pt x="22863" y="16146"/>
                </a:lnTo>
                <a:lnTo>
                  <a:pt x="23006" y="16075"/>
                </a:lnTo>
                <a:lnTo>
                  <a:pt x="23220" y="15860"/>
                </a:lnTo>
                <a:lnTo>
                  <a:pt x="23315" y="15599"/>
                </a:lnTo>
                <a:lnTo>
                  <a:pt x="23291" y="15384"/>
                </a:lnTo>
                <a:lnTo>
                  <a:pt x="23244" y="15313"/>
                </a:lnTo>
                <a:lnTo>
                  <a:pt x="23053" y="15146"/>
                </a:lnTo>
                <a:lnTo>
                  <a:pt x="22672" y="14956"/>
                </a:lnTo>
                <a:lnTo>
                  <a:pt x="22482" y="15027"/>
                </a:lnTo>
                <a:lnTo>
                  <a:pt x="22410" y="15170"/>
                </a:lnTo>
                <a:lnTo>
                  <a:pt x="22339" y="15337"/>
                </a:lnTo>
                <a:lnTo>
                  <a:pt x="22077" y="15670"/>
                </a:lnTo>
                <a:lnTo>
                  <a:pt x="21529" y="16027"/>
                </a:lnTo>
                <a:lnTo>
                  <a:pt x="21315" y="16051"/>
                </a:lnTo>
                <a:lnTo>
                  <a:pt x="21219" y="15956"/>
                </a:lnTo>
                <a:lnTo>
                  <a:pt x="21100" y="15694"/>
                </a:lnTo>
                <a:lnTo>
                  <a:pt x="20862" y="15575"/>
                </a:lnTo>
                <a:lnTo>
                  <a:pt x="20648" y="15503"/>
                </a:lnTo>
                <a:lnTo>
                  <a:pt x="20505" y="15670"/>
                </a:lnTo>
                <a:lnTo>
                  <a:pt x="20529" y="15837"/>
                </a:lnTo>
                <a:lnTo>
                  <a:pt x="20600" y="16003"/>
                </a:lnTo>
                <a:lnTo>
                  <a:pt x="20862" y="16265"/>
                </a:lnTo>
                <a:lnTo>
                  <a:pt x="20910" y="16456"/>
                </a:lnTo>
                <a:lnTo>
                  <a:pt x="20838" y="16575"/>
                </a:lnTo>
                <a:lnTo>
                  <a:pt x="20362" y="17004"/>
                </a:lnTo>
                <a:lnTo>
                  <a:pt x="20124" y="17146"/>
                </a:lnTo>
                <a:lnTo>
                  <a:pt x="20100" y="17099"/>
                </a:lnTo>
                <a:lnTo>
                  <a:pt x="19886" y="16718"/>
                </a:lnTo>
                <a:lnTo>
                  <a:pt x="19671" y="16599"/>
                </a:lnTo>
                <a:lnTo>
                  <a:pt x="19576" y="16599"/>
                </a:lnTo>
                <a:lnTo>
                  <a:pt x="19410" y="16646"/>
                </a:lnTo>
                <a:lnTo>
                  <a:pt x="19338" y="16813"/>
                </a:lnTo>
                <a:lnTo>
                  <a:pt x="19362" y="16980"/>
                </a:lnTo>
                <a:lnTo>
                  <a:pt x="19433" y="17075"/>
                </a:lnTo>
                <a:lnTo>
                  <a:pt x="19576" y="17266"/>
                </a:lnTo>
                <a:lnTo>
                  <a:pt x="19671" y="17789"/>
                </a:lnTo>
                <a:lnTo>
                  <a:pt x="19695" y="17956"/>
                </a:lnTo>
                <a:lnTo>
                  <a:pt x="19552" y="18432"/>
                </a:lnTo>
                <a:lnTo>
                  <a:pt x="19267" y="19028"/>
                </a:lnTo>
                <a:lnTo>
                  <a:pt x="19124" y="19314"/>
                </a:lnTo>
                <a:lnTo>
                  <a:pt x="18790" y="20099"/>
                </a:lnTo>
                <a:lnTo>
                  <a:pt x="18576" y="20266"/>
                </a:lnTo>
                <a:lnTo>
                  <a:pt x="18147" y="20361"/>
                </a:lnTo>
                <a:lnTo>
                  <a:pt x="17766" y="20385"/>
                </a:lnTo>
                <a:lnTo>
                  <a:pt x="17528" y="20409"/>
                </a:lnTo>
                <a:lnTo>
                  <a:pt x="17195" y="20314"/>
                </a:lnTo>
                <a:lnTo>
                  <a:pt x="17123" y="20123"/>
                </a:lnTo>
                <a:lnTo>
                  <a:pt x="17195" y="19957"/>
                </a:lnTo>
                <a:lnTo>
                  <a:pt x="17385" y="19528"/>
                </a:lnTo>
                <a:lnTo>
                  <a:pt x="17647" y="18790"/>
                </a:lnTo>
                <a:lnTo>
                  <a:pt x="17885" y="18432"/>
                </a:lnTo>
                <a:lnTo>
                  <a:pt x="18004" y="18337"/>
                </a:lnTo>
                <a:lnTo>
                  <a:pt x="18243" y="18194"/>
                </a:lnTo>
                <a:lnTo>
                  <a:pt x="18481" y="17909"/>
                </a:lnTo>
                <a:lnTo>
                  <a:pt x="18576" y="17742"/>
                </a:lnTo>
                <a:lnTo>
                  <a:pt x="18600" y="17599"/>
                </a:lnTo>
                <a:lnTo>
                  <a:pt x="18409" y="17408"/>
                </a:lnTo>
                <a:lnTo>
                  <a:pt x="18266" y="17337"/>
                </a:lnTo>
                <a:lnTo>
                  <a:pt x="18100" y="17361"/>
                </a:lnTo>
                <a:lnTo>
                  <a:pt x="17790" y="17766"/>
                </a:lnTo>
                <a:lnTo>
                  <a:pt x="17600" y="17909"/>
                </a:lnTo>
                <a:lnTo>
                  <a:pt x="17552" y="17885"/>
                </a:lnTo>
                <a:lnTo>
                  <a:pt x="17457" y="17718"/>
                </a:lnTo>
                <a:lnTo>
                  <a:pt x="17576" y="17194"/>
                </a:lnTo>
                <a:lnTo>
                  <a:pt x="17766" y="16885"/>
                </a:lnTo>
                <a:lnTo>
                  <a:pt x="17885" y="16765"/>
                </a:lnTo>
                <a:lnTo>
                  <a:pt x="18171" y="16527"/>
                </a:lnTo>
                <a:lnTo>
                  <a:pt x="18600" y="15837"/>
                </a:lnTo>
                <a:lnTo>
                  <a:pt x="18743" y="15599"/>
                </a:lnTo>
                <a:lnTo>
                  <a:pt x="18862" y="15432"/>
                </a:lnTo>
                <a:lnTo>
                  <a:pt x="19338" y="15241"/>
                </a:lnTo>
                <a:lnTo>
                  <a:pt x="19552" y="15265"/>
                </a:lnTo>
                <a:lnTo>
                  <a:pt x="19814" y="15289"/>
                </a:lnTo>
                <a:lnTo>
                  <a:pt x="20314" y="15265"/>
                </a:lnTo>
                <a:lnTo>
                  <a:pt x="20529" y="15170"/>
                </a:lnTo>
                <a:lnTo>
                  <a:pt x="20576" y="15075"/>
                </a:lnTo>
                <a:lnTo>
                  <a:pt x="20553" y="14884"/>
                </a:lnTo>
                <a:lnTo>
                  <a:pt x="20338" y="14670"/>
                </a:lnTo>
                <a:lnTo>
                  <a:pt x="20172" y="14598"/>
                </a:lnTo>
                <a:lnTo>
                  <a:pt x="20100" y="14551"/>
                </a:lnTo>
                <a:lnTo>
                  <a:pt x="20076" y="14432"/>
                </a:lnTo>
                <a:lnTo>
                  <a:pt x="20243" y="14265"/>
                </a:lnTo>
                <a:lnTo>
                  <a:pt x="20434" y="14146"/>
                </a:lnTo>
                <a:lnTo>
                  <a:pt x="20648" y="14027"/>
                </a:lnTo>
                <a:lnTo>
                  <a:pt x="21005" y="13884"/>
                </a:lnTo>
                <a:lnTo>
                  <a:pt x="21243" y="13884"/>
                </a:lnTo>
                <a:lnTo>
                  <a:pt x="21315" y="13955"/>
                </a:lnTo>
                <a:lnTo>
                  <a:pt x="21529" y="14098"/>
                </a:lnTo>
                <a:lnTo>
                  <a:pt x="22101" y="14289"/>
                </a:lnTo>
                <a:lnTo>
                  <a:pt x="22339" y="14336"/>
                </a:lnTo>
                <a:lnTo>
                  <a:pt x="22601" y="14360"/>
                </a:lnTo>
                <a:lnTo>
                  <a:pt x="23267" y="14384"/>
                </a:lnTo>
                <a:lnTo>
                  <a:pt x="23482" y="14289"/>
                </a:lnTo>
                <a:lnTo>
                  <a:pt x="23672" y="14146"/>
                </a:lnTo>
                <a:lnTo>
                  <a:pt x="23768" y="13884"/>
                </a:lnTo>
                <a:lnTo>
                  <a:pt x="23649" y="13765"/>
                </a:lnTo>
                <a:lnTo>
                  <a:pt x="23482" y="13741"/>
                </a:lnTo>
                <a:lnTo>
                  <a:pt x="23125" y="13765"/>
                </a:lnTo>
                <a:lnTo>
                  <a:pt x="22863" y="13717"/>
                </a:lnTo>
                <a:lnTo>
                  <a:pt x="22815" y="13646"/>
                </a:lnTo>
                <a:lnTo>
                  <a:pt x="22839" y="13574"/>
                </a:lnTo>
                <a:lnTo>
                  <a:pt x="22910" y="13360"/>
                </a:lnTo>
                <a:lnTo>
                  <a:pt x="23077" y="13027"/>
                </a:lnTo>
                <a:lnTo>
                  <a:pt x="23267" y="12955"/>
                </a:lnTo>
                <a:lnTo>
                  <a:pt x="23410" y="13027"/>
                </a:lnTo>
                <a:lnTo>
                  <a:pt x="23744" y="13217"/>
                </a:lnTo>
                <a:lnTo>
                  <a:pt x="24411" y="13503"/>
                </a:lnTo>
                <a:lnTo>
                  <a:pt x="24649" y="13765"/>
                </a:lnTo>
                <a:lnTo>
                  <a:pt x="24649" y="13932"/>
                </a:lnTo>
                <a:lnTo>
                  <a:pt x="24577" y="14289"/>
                </a:lnTo>
                <a:lnTo>
                  <a:pt x="24720" y="14765"/>
                </a:lnTo>
                <a:lnTo>
                  <a:pt x="24815" y="14908"/>
                </a:lnTo>
                <a:lnTo>
                  <a:pt x="24934" y="15051"/>
                </a:lnTo>
                <a:lnTo>
                  <a:pt x="25173" y="15051"/>
                </a:lnTo>
                <a:lnTo>
                  <a:pt x="25316" y="14908"/>
                </a:lnTo>
                <a:lnTo>
                  <a:pt x="25363" y="14765"/>
                </a:lnTo>
                <a:lnTo>
                  <a:pt x="25458" y="14503"/>
                </a:lnTo>
                <a:lnTo>
                  <a:pt x="25554" y="14146"/>
                </a:lnTo>
                <a:lnTo>
                  <a:pt x="25506" y="13932"/>
                </a:lnTo>
                <a:lnTo>
                  <a:pt x="25435" y="13836"/>
                </a:lnTo>
                <a:lnTo>
                  <a:pt x="25220" y="13622"/>
                </a:lnTo>
                <a:lnTo>
                  <a:pt x="25030" y="13289"/>
                </a:lnTo>
                <a:lnTo>
                  <a:pt x="25125" y="13098"/>
                </a:lnTo>
                <a:lnTo>
                  <a:pt x="25268" y="12908"/>
                </a:lnTo>
                <a:lnTo>
                  <a:pt x="25554" y="12836"/>
                </a:lnTo>
                <a:lnTo>
                  <a:pt x="25744" y="12955"/>
                </a:lnTo>
                <a:lnTo>
                  <a:pt x="25816" y="13122"/>
                </a:lnTo>
                <a:lnTo>
                  <a:pt x="25887" y="13455"/>
                </a:lnTo>
                <a:lnTo>
                  <a:pt x="25959" y="13908"/>
                </a:lnTo>
                <a:lnTo>
                  <a:pt x="26125" y="14051"/>
                </a:lnTo>
                <a:lnTo>
                  <a:pt x="26292" y="14027"/>
                </a:lnTo>
                <a:lnTo>
                  <a:pt x="26625" y="13979"/>
                </a:lnTo>
                <a:lnTo>
                  <a:pt x="26935" y="13789"/>
                </a:lnTo>
                <a:lnTo>
                  <a:pt x="27006" y="13622"/>
                </a:lnTo>
                <a:lnTo>
                  <a:pt x="27006" y="13527"/>
                </a:lnTo>
                <a:lnTo>
                  <a:pt x="26887" y="13265"/>
                </a:lnTo>
                <a:lnTo>
                  <a:pt x="26506" y="12979"/>
                </a:lnTo>
                <a:lnTo>
                  <a:pt x="26363" y="12788"/>
                </a:lnTo>
                <a:lnTo>
                  <a:pt x="26220" y="12598"/>
                </a:lnTo>
                <a:lnTo>
                  <a:pt x="25863" y="12360"/>
                </a:lnTo>
                <a:lnTo>
                  <a:pt x="25649" y="12241"/>
                </a:lnTo>
                <a:lnTo>
                  <a:pt x="25411" y="12122"/>
                </a:lnTo>
                <a:lnTo>
                  <a:pt x="25149" y="11907"/>
                </a:lnTo>
                <a:lnTo>
                  <a:pt x="25196" y="11741"/>
                </a:lnTo>
                <a:lnTo>
                  <a:pt x="25316" y="11645"/>
                </a:lnTo>
                <a:lnTo>
                  <a:pt x="25649" y="11407"/>
                </a:lnTo>
                <a:lnTo>
                  <a:pt x="26054" y="10955"/>
                </a:lnTo>
                <a:lnTo>
                  <a:pt x="26173" y="10621"/>
                </a:lnTo>
                <a:lnTo>
                  <a:pt x="26149" y="10478"/>
                </a:lnTo>
                <a:lnTo>
                  <a:pt x="26101" y="10169"/>
                </a:lnTo>
                <a:lnTo>
                  <a:pt x="26054" y="9645"/>
                </a:lnTo>
                <a:lnTo>
                  <a:pt x="25935" y="9383"/>
                </a:lnTo>
                <a:lnTo>
                  <a:pt x="25816" y="9312"/>
                </a:lnTo>
                <a:lnTo>
                  <a:pt x="25554" y="9264"/>
                </a:lnTo>
                <a:lnTo>
                  <a:pt x="25268" y="9407"/>
                </a:lnTo>
                <a:lnTo>
                  <a:pt x="25196" y="9573"/>
                </a:lnTo>
                <a:lnTo>
                  <a:pt x="25220" y="9645"/>
                </a:lnTo>
                <a:lnTo>
                  <a:pt x="25196" y="10121"/>
                </a:lnTo>
                <a:lnTo>
                  <a:pt x="25054" y="10383"/>
                </a:lnTo>
                <a:lnTo>
                  <a:pt x="24958" y="10431"/>
                </a:lnTo>
                <a:lnTo>
                  <a:pt x="24577" y="10431"/>
                </a:lnTo>
                <a:lnTo>
                  <a:pt x="24411" y="10240"/>
                </a:lnTo>
                <a:lnTo>
                  <a:pt x="24411" y="10050"/>
                </a:lnTo>
                <a:lnTo>
                  <a:pt x="24411" y="9859"/>
                </a:lnTo>
                <a:lnTo>
                  <a:pt x="24315" y="9693"/>
                </a:lnTo>
                <a:lnTo>
                  <a:pt x="24053" y="9716"/>
                </a:lnTo>
                <a:lnTo>
                  <a:pt x="23910" y="9835"/>
                </a:lnTo>
                <a:lnTo>
                  <a:pt x="23815" y="9931"/>
                </a:lnTo>
                <a:lnTo>
                  <a:pt x="23720" y="10216"/>
                </a:lnTo>
                <a:lnTo>
                  <a:pt x="23720" y="10550"/>
                </a:lnTo>
                <a:lnTo>
                  <a:pt x="23839" y="10812"/>
                </a:lnTo>
                <a:lnTo>
                  <a:pt x="23910" y="10859"/>
                </a:lnTo>
                <a:lnTo>
                  <a:pt x="24077" y="10979"/>
                </a:lnTo>
                <a:lnTo>
                  <a:pt x="24172" y="11383"/>
                </a:lnTo>
                <a:lnTo>
                  <a:pt x="24196" y="11479"/>
                </a:lnTo>
                <a:lnTo>
                  <a:pt x="24149" y="11574"/>
                </a:lnTo>
                <a:lnTo>
                  <a:pt x="23744" y="11812"/>
                </a:lnTo>
                <a:lnTo>
                  <a:pt x="23577" y="11764"/>
                </a:lnTo>
                <a:lnTo>
                  <a:pt x="23482" y="11717"/>
                </a:lnTo>
                <a:lnTo>
                  <a:pt x="23267" y="11764"/>
                </a:lnTo>
                <a:lnTo>
                  <a:pt x="23006" y="11955"/>
                </a:lnTo>
                <a:lnTo>
                  <a:pt x="22934" y="12145"/>
                </a:lnTo>
                <a:lnTo>
                  <a:pt x="22910" y="12384"/>
                </a:lnTo>
                <a:lnTo>
                  <a:pt x="22601" y="12765"/>
                </a:lnTo>
                <a:lnTo>
                  <a:pt x="22315" y="12908"/>
                </a:lnTo>
                <a:lnTo>
                  <a:pt x="22148" y="12908"/>
                </a:lnTo>
                <a:lnTo>
                  <a:pt x="21458" y="12717"/>
                </a:lnTo>
                <a:lnTo>
                  <a:pt x="21053" y="12526"/>
                </a:lnTo>
                <a:lnTo>
                  <a:pt x="20934" y="12431"/>
                </a:lnTo>
                <a:lnTo>
                  <a:pt x="20815" y="12026"/>
                </a:lnTo>
                <a:lnTo>
                  <a:pt x="20910" y="11693"/>
                </a:lnTo>
                <a:lnTo>
                  <a:pt x="21053" y="11312"/>
                </a:lnTo>
                <a:lnTo>
                  <a:pt x="21291" y="10859"/>
                </a:lnTo>
                <a:lnTo>
                  <a:pt x="21529" y="10669"/>
                </a:lnTo>
                <a:lnTo>
                  <a:pt x="21672" y="10621"/>
                </a:lnTo>
                <a:lnTo>
                  <a:pt x="21934" y="10574"/>
                </a:lnTo>
                <a:lnTo>
                  <a:pt x="22363" y="10383"/>
                </a:lnTo>
                <a:lnTo>
                  <a:pt x="22601" y="10216"/>
                </a:lnTo>
                <a:lnTo>
                  <a:pt x="22839" y="10026"/>
                </a:lnTo>
                <a:lnTo>
                  <a:pt x="22886" y="9669"/>
                </a:lnTo>
                <a:lnTo>
                  <a:pt x="22744" y="9573"/>
                </a:lnTo>
                <a:lnTo>
                  <a:pt x="22601" y="9573"/>
                </a:lnTo>
                <a:lnTo>
                  <a:pt x="22101" y="9764"/>
                </a:lnTo>
                <a:lnTo>
                  <a:pt x="21886" y="9764"/>
                </a:lnTo>
                <a:lnTo>
                  <a:pt x="21767" y="9693"/>
                </a:lnTo>
                <a:lnTo>
                  <a:pt x="21672" y="9335"/>
                </a:lnTo>
                <a:lnTo>
                  <a:pt x="21648" y="9073"/>
                </a:lnTo>
                <a:lnTo>
                  <a:pt x="21672" y="8859"/>
                </a:lnTo>
                <a:lnTo>
                  <a:pt x="21910" y="8597"/>
                </a:lnTo>
                <a:lnTo>
                  <a:pt x="22077" y="8549"/>
                </a:lnTo>
                <a:lnTo>
                  <a:pt x="22291" y="8526"/>
                </a:lnTo>
                <a:lnTo>
                  <a:pt x="22815" y="8573"/>
                </a:lnTo>
                <a:lnTo>
                  <a:pt x="23101" y="8526"/>
                </a:lnTo>
                <a:lnTo>
                  <a:pt x="23220" y="8430"/>
                </a:lnTo>
                <a:lnTo>
                  <a:pt x="23434" y="8168"/>
                </a:lnTo>
                <a:lnTo>
                  <a:pt x="23815" y="7716"/>
                </a:lnTo>
                <a:lnTo>
                  <a:pt x="23910" y="7454"/>
                </a:lnTo>
                <a:lnTo>
                  <a:pt x="23863" y="7383"/>
                </a:lnTo>
                <a:lnTo>
                  <a:pt x="23791" y="7311"/>
                </a:lnTo>
                <a:lnTo>
                  <a:pt x="23577" y="7311"/>
                </a:lnTo>
                <a:lnTo>
                  <a:pt x="23172" y="7502"/>
                </a:lnTo>
                <a:lnTo>
                  <a:pt x="22934" y="7645"/>
                </a:lnTo>
                <a:lnTo>
                  <a:pt x="22720" y="7787"/>
                </a:lnTo>
                <a:lnTo>
                  <a:pt x="22363" y="7835"/>
                </a:lnTo>
                <a:lnTo>
                  <a:pt x="22243" y="7740"/>
                </a:lnTo>
                <a:lnTo>
                  <a:pt x="22267" y="7621"/>
                </a:lnTo>
                <a:lnTo>
                  <a:pt x="22267" y="7359"/>
                </a:lnTo>
                <a:lnTo>
                  <a:pt x="22315" y="7025"/>
                </a:lnTo>
                <a:lnTo>
                  <a:pt x="22434" y="6859"/>
                </a:lnTo>
                <a:lnTo>
                  <a:pt x="22553" y="6787"/>
                </a:lnTo>
                <a:lnTo>
                  <a:pt x="22815" y="6668"/>
                </a:lnTo>
                <a:lnTo>
                  <a:pt x="23339" y="6430"/>
                </a:lnTo>
                <a:lnTo>
                  <a:pt x="23625" y="6478"/>
                </a:lnTo>
                <a:lnTo>
                  <a:pt x="23910" y="6573"/>
                </a:lnTo>
                <a:lnTo>
                  <a:pt x="24363" y="6549"/>
                </a:lnTo>
                <a:lnTo>
                  <a:pt x="24553" y="6382"/>
                </a:lnTo>
                <a:lnTo>
                  <a:pt x="24720" y="6168"/>
                </a:lnTo>
                <a:lnTo>
                  <a:pt x="24768" y="5954"/>
                </a:lnTo>
                <a:lnTo>
                  <a:pt x="24696" y="5835"/>
                </a:lnTo>
                <a:lnTo>
                  <a:pt x="24577" y="5787"/>
                </a:lnTo>
                <a:lnTo>
                  <a:pt x="24339" y="5739"/>
                </a:lnTo>
                <a:lnTo>
                  <a:pt x="23768" y="5811"/>
                </a:lnTo>
                <a:lnTo>
                  <a:pt x="23387" y="5858"/>
                </a:lnTo>
                <a:lnTo>
                  <a:pt x="23006" y="5930"/>
                </a:lnTo>
                <a:lnTo>
                  <a:pt x="22434" y="6287"/>
                </a:lnTo>
                <a:lnTo>
                  <a:pt x="22243" y="6287"/>
                </a:lnTo>
                <a:lnTo>
                  <a:pt x="22148" y="6239"/>
                </a:lnTo>
                <a:lnTo>
                  <a:pt x="22148" y="6073"/>
                </a:lnTo>
                <a:lnTo>
                  <a:pt x="22363" y="5739"/>
                </a:lnTo>
                <a:lnTo>
                  <a:pt x="22601" y="5501"/>
                </a:lnTo>
                <a:lnTo>
                  <a:pt x="22839" y="5215"/>
                </a:lnTo>
                <a:lnTo>
                  <a:pt x="23148" y="4501"/>
                </a:lnTo>
                <a:lnTo>
                  <a:pt x="23172" y="4191"/>
                </a:lnTo>
                <a:lnTo>
                  <a:pt x="23172" y="3882"/>
                </a:lnTo>
                <a:lnTo>
                  <a:pt x="23125" y="3477"/>
                </a:lnTo>
                <a:lnTo>
                  <a:pt x="22934" y="3310"/>
                </a:lnTo>
                <a:lnTo>
                  <a:pt x="22577" y="3310"/>
                </a:lnTo>
                <a:lnTo>
                  <a:pt x="22267" y="3429"/>
                </a:lnTo>
                <a:lnTo>
                  <a:pt x="22077" y="3596"/>
                </a:lnTo>
                <a:lnTo>
                  <a:pt x="22005" y="3834"/>
                </a:lnTo>
                <a:lnTo>
                  <a:pt x="22053" y="3953"/>
                </a:lnTo>
                <a:lnTo>
                  <a:pt x="22101" y="4096"/>
                </a:lnTo>
                <a:lnTo>
                  <a:pt x="22029" y="4453"/>
                </a:lnTo>
                <a:lnTo>
                  <a:pt x="21815" y="5049"/>
                </a:lnTo>
                <a:lnTo>
                  <a:pt x="21720" y="5311"/>
                </a:lnTo>
                <a:lnTo>
                  <a:pt x="21624" y="5573"/>
                </a:lnTo>
                <a:lnTo>
                  <a:pt x="21338" y="6073"/>
                </a:lnTo>
                <a:lnTo>
                  <a:pt x="21148" y="6263"/>
                </a:lnTo>
                <a:lnTo>
                  <a:pt x="21053" y="6239"/>
                </a:lnTo>
                <a:lnTo>
                  <a:pt x="20696" y="5906"/>
                </a:lnTo>
                <a:lnTo>
                  <a:pt x="20291" y="5287"/>
                </a:lnTo>
                <a:lnTo>
                  <a:pt x="20100" y="5025"/>
                </a:lnTo>
                <a:lnTo>
                  <a:pt x="19695" y="4882"/>
                </a:lnTo>
                <a:lnTo>
                  <a:pt x="19481" y="4882"/>
                </a:lnTo>
                <a:lnTo>
                  <a:pt x="19362" y="4906"/>
                </a:lnTo>
                <a:lnTo>
                  <a:pt x="19195" y="5073"/>
                </a:lnTo>
                <a:lnTo>
                  <a:pt x="19124" y="5287"/>
                </a:lnTo>
                <a:lnTo>
                  <a:pt x="19148" y="5501"/>
                </a:lnTo>
                <a:lnTo>
                  <a:pt x="19243" y="5549"/>
                </a:lnTo>
                <a:lnTo>
                  <a:pt x="19457" y="5668"/>
                </a:lnTo>
                <a:lnTo>
                  <a:pt x="19862" y="5930"/>
                </a:lnTo>
                <a:lnTo>
                  <a:pt x="20029" y="6144"/>
                </a:lnTo>
                <a:lnTo>
                  <a:pt x="20053" y="6263"/>
                </a:lnTo>
                <a:lnTo>
                  <a:pt x="20100" y="6549"/>
                </a:lnTo>
                <a:lnTo>
                  <a:pt x="20243" y="6954"/>
                </a:lnTo>
                <a:lnTo>
                  <a:pt x="20195" y="7144"/>
                </a:lnTo>
                <a:lnTo>
                  <a:pt x="20100" y="7168"/>
                </a:lnTo>
                <a:lnTo>
                  <a:pt x="19862" y="7168"/>
                </a:lnTo>
                <a:lnTo>
                  <a:pt x="19410" y="6906"/>
                </a:lnTo>
                <a:lnTo>
                  <a:pt x="19195" y="6692"/>
                </a:lnTo>
                <a:lnTo>
                  <a:pt x="18981" y="6478"/>
                </a:lnTo>
                <a:lnTo>
                  <a:pt x="18576" y="6287"/>
                </a:lnTo>
                <a:lnTo>
                  <a:pt x="18362" y="6335"/>
                </a:lnTo>
                <a:lnTo>
                  <a:pt x="18290" y="6454"/>
                </a:lnTo>
                <a:lnTo>
                  <a:pt x="18219" y="6573"/>
                </a:lnTo>
                <a:lnTo>
                  <a:pt x="18195" y="6859"/>
                </a:lnTo>
                <a:lnTo>
                  <a:pt x="18290" y="7121"/>
                </a:lnTo>
                <a:lnTo>
                  <a:pt x="18505" y="7311"/>
                </a:lnTo>
                <a:lnTo>
                  <a:pt x="18671" y="7383"/>
                </a:lnTo>
                <a:lnTo>
                  <a:pt x="19362" y="7621"/>
                </a:lnTo>
                <a:lnTo>
                  <a:pt x="19838" y="7859"/>
                </a:lnTo>
                <a:lnTo>
                  <a:pt x="19981" y="7978"/>
                </a:lnTo>
                <a:lnTo>
                  <a:pt x="20148" y="8454"/>
                </a:lnTo>
                <a:lnTo>
                  <a:pt x="20076" y="8597"/>
                </a:lnTo>
                <a:lnTo>
                  <a:pt x="19957" y="8692"/>
                </a:lnTo>
                <a:lnTo>
                  <a:pt x="19600" y="8788"/>
                </a:lnTo>
                <a:lnTo>
                  <a:pt x="19314" y="8740"/>
                </a:lnTo>
                <a:lnTo>
                  <a:pt x="19171" y="8645"/>
                </a:lnTo>
                <a:lnTo>
                  <a:pt x="18886" y="8430"/>
                </a:lnTo>
                <a:lnTo>
                  <a:pt x="18505" y="8359"/>
                </a:lnTo>
                <a:lnTo>
                  <a:pt x="18362" y="8478"/>
                </a:lnTo>
                <a:lnTo>
                  <a:pt x="18386" y="8597"/>
                </a:lnTo>
                <a:lnTo>
                  <a:pt x="18505" y="8859"/>
                </a:lnTo>
                <a:lnTo>
                  <a:pt x="19005" y="9240"/>
                </a:lnTo>
                <a:lnTo>
                  <a:pt x="19290" y="9359"/>
                </a:lnTo>
                <a:lnTo>
                  <a:pt x="19505" y="9502"/>
                </a:lnTo>
                <a:lnTo>
                  <a:pt x="19600" y="9931"/>
                </a:lnTo>
                <a:lnTo>
                  <a:pt x="19505" y="10240"/>
                </a:lnTo>
                <a:lnTo>
                  <a:pt x="19457" y="10621"/>
                </a:lnTo>
                <a:lnTo>
                  <a:pt x="19552" y="11193"/>
                </a:lnTo>
                <a:lnTo>
                  <a:pt x="19505" y="11431"/>
                </a:lnTo>
                <a:lnTo>
                  <a:pt x="19386" y="11431"/>
                </a:lnTo>
                <a:lnTo>
                  <a:pt x="19243" y="11407"/>
                </a:lnTo>
                <a:lnTo>
                  <a:pt x="19028" y="11193"/>
                </a:lnTo>
                <a:lnTo>
                  <a:pt x="18838" y="10907"/>
                </a:lnTo>
                <a:lnTo>
                  <a:pt x="18624" y="10669"/>
                </a:lnTo>
                <a:lnTo>
                  <a:pt x="18505" y="10621"/>
                </a:lnTo>
                <a:lnTo>
                  <a:pt x="18219" y="10574"/>
                </a:lnTo>
                <a:lnTo>
                  <a:pt x="17790" y="10550"/>
                </a:lnTo>
                <a:lnTo>
                  <a:pt x="17576" y="10645"/>
                </a:lnTo>
                <a:lnTo>
                  <a:pt x="17504" y="10740"/>
                </a:lnTo>
                <a:lnTo>
                  <a:pt x="17457" y="10859"/>
                </a:lnTo>
                <a:lnTo>
                  <a:pt x="17504" y="11050"/>
                </a:lnTo>
                <a:lnTo>
                  <a:pt x="17719" y="11241"/>
                </a:lnTo>
                <a:lnTo>
                  <a:pt x="17933" y="11360"/>
                </a:lnTo>
                <a:lnTo>
                  <a:pt x="18243" y="11502"/>
                </a:lnTo>
                <a:lnTo>
                  <a:pt x="18838" y="11788"/>
                </a:lnTo>
                <a:lnTo>
                  <a:pt x="19124" y="12026"/>
                </a:lnTo>
                <a:lnTo>
                  <a:pt x="19171" y="12145"/>
                </a:lnTo>
                <a:lnTo>
                  <a:pt x="19219" y="12479"/>
                </a:lnTo>
                <a:lnTo>
                  <a:pt x="19100" y="13122"/>
                </a:lnTo>
                <a:lnTo>
                  <a:pt x="18909" y="13431"/>
                </a:lnTo>
                <a:lnTo>
                  <a:pt x="18767" y="13503"/>
                </a:lnTo>
                <a:lnTo>
                  <a:pt x="18600" y="13550"/>
                </a:lnTo>
                <a:lnTo>
                  <a:pt x="18386" y="13550"/>
                </a:lnTo>
                <a:lnTo>
                  <a:pt x="18124" y="13360"/>
                </a:lnTo>
                <a:lnTo>
                  <a:pt x="17933" y="13050"/>
                </a:lnTo>
                <a:lnTo>
                  <a:pt x="17743" y="12741"/>
                </a:lnTo>
                <a:lnTo>
                  <a:pt x="17528" y="12384"/>
                </a:lnTo>
                <a:lnTo>
                  <a:pt x="17361" y="12265"/>
                </a:lnTo>
                <a:lnTo>
                  <a:pt x="17147" y="12265"/>
                </a:lnTo>
                <a:lnTo>
                  <a:pt x="16980" y="12384"/>
                </a:lnTo>
                <a:lnTo>
                  <a:pt x="16909" y="12693"/>
                </a:lnTo>
                <a:lnTo>
                  <a:pt x="16980" y="12884"/>
                </a:lnTo>
                <a:lnTo>
                  <a:pt x="17504" y="13408"/>
                </a:lnTo>
                <a:lnTo>
                  <a:pt x="18028" y="13955"/>
                </a:lnTo>
                <a:lnTo>
                  <a:pt x="18124" y="14193"/>
                </a:lnTo>
                <a:lnTo>
                  <a:pt x="18052" y="14646"/>
                </a:lnTo>
                <a:lnTo>
                  <a:pt x="17933" y="14836"/>
                </a:lnTo>
                <a:lnTo>
                  <a:pt x="17862" y="14860"/>
                </a:lnTo>
                <a:lnTo>
                  <a:pt x="17433" y="14765"/>
                </a:lnTo>
                <a:lnTo>
                  <a:pt x="16957" y="14503"/>
                </a:lnTo>
                <a:lnTo>
                  <a:pt x="16742" y="14408"/>
                </a:lnTo>
                <a:lnTo>
                  <a:pt x="16385" y="14289"/>
                </a:lnTo>
                <a:lnTo>
                  <a:pt x="16218" y="14336"/>
                </a:lnTo>
                <a:lnTo>
                  <a:pt x="16147" y="14432"/>
                </a:lnTo>
                <a:lnTo>
                  <a:pt x="16099" y="14694"/>
                </a:lnTo>
                <a:lnTo>
                  <a:pt x="16242" y="15194"/>
                </a:lnTo>
                <a:lnTo>
                  <a:pt x="16457" y="15479"/>
                </a:lnTo>
                <a:lnTo>
                  <a:pt x="16599" y="15551"/>
                </a:lnTo>
                <a:lnTo>
                  <a:pt x="16742" y="15646"/>
                </a:lnTo>
                <a:lnTo>
                  <a:pt x="16957" y="15884"/>
                </a:lnTo>
                <a:lnTo>
                  <a:pt x="17076" y="16289"/>
                </a:lnTo>
                <a:lnTo>
                  <a:pt x="17076" y="16503"/>
                </a:lnTo>
                <a:lnTo>
                  <a:pt x="16814" y="17146"/>
                </a:lnTo>
                <a:lnTo>
                  <a:pt x="16552" y="17551"/>
                </a:lnTo>
                <a:lnTo>
                  <a:pt x="16504" y="17527"/>
                </a:lnTo>
                <a:lnTo>
                  <a:pt x="16171" y="17170"/>
                </a:lnTo>
                <a:lnTo>
                  <a:pt x="16075" y="16789"/>
                </a:lnTo>
                <a:lnTo>
                  <a:pt x="16028" y="16599"/>
                </a:lnTo>
                <a:lnTo>
                  <a:pt x="15814" y="16408"/>
                </a:lnTo>
                <a:lnTo>
                  <a:pt x="15575" y="16408"/>
                </a:lnTo>
                <a:lnTo>
                  <a:pt x="15385" y="16551"/>
                </a:lnTo>
                <a:lnTo>
                  <a:pt x="15337" y="16646"/>
                </a:lnTo>
                <a:lnTo>
                  <a:pt x="15266" y="16908"/>
                </a:lnTo>
                <a:lnTo>
                  <a:pt x="15171" y="17408"/>
                </a:lnTo>
                <a:lnTo>
                  <a:pt x="15266" y="17623"/>
                </a:lnTo>
                <a:lnTo>
                  <a:pt x="15385" y="17670"/>
                </a:lnTo>
                <a:lnTo>
                  <a:pt x="15528" y="17718"/>
                </a:lnTo>
                <a:lnTo>
                  <a:pt x="15766" y="17885"/>
                </a:lnTo>
                <a:lnTo>
                  <a:pt x="16028" y="18266"/>
                </a:lnTo>
                <a:lnTo>
                  <a:pt x="16099" y="18504"/>
                </a:lnTo>
                <a:lnTo>
                  <a:pt x="16099" y="19004"/>
                </a:lnTo>
                <a:lnTo>
                  <a:pt x="16004" y="19480"/>
                </a:lnTo>
                <a:lnTo>
                  <a:pt x="15933" y="19671"/>
                </a:lnTo>
                <a:lnTo>
                  <a:pt x="15671" y="20123"/>
                </a:lnTo>
                <a:lnTo>
                  <a:pt x="15456" y="20338"/>
                </a:lnTo>
                <a:lnTo>
                  <a:pt x="15337" y="20385"/>
                </a:lnTo>
                <a:lnTo>
                  <a:pt x="15028" y="20457"/>
                </a:lnTo>
                <a:lnTo>
                  <a:pt x="14289" y="20576"/>
                </a:lnTo>
                <a:lnTo>
                  <a:pt x="14051" y="20528"/>
                </a:lnTo>
                <a:lnTo>
                  <a:pt x="13908" y="20385"/>
                </a:lnTo>
                <a:lnTo>
                  <a:pt x="13718" y="19814"/>
                </a:lnTo>
                <a:lnTo>
                  <a:pt x="13789" y="19528"/>
                </a:lnTo>
                <a:lnTo>
                  <a:pt x="13932" y="19266"/>
                </a:lnTo>
                <a:lnTo>
                  <a:pt x="14289" y="18647"/>
                </a:lnTo>
                <a:lnTo>
                  <a:pt x="14528" y="18504"/>
                </a:lnTo>
                <a:lnTo>
                  <a:pt x="14766" y="18385"/>
                </a:lnTo>
                <a:lnTo>
                  <a:pt x="14980" y="18099"/>
                </a:lnTo>
                <a:lnTo>
                  <a:pt x="14956" y="17932"/>
                </a:lnTo>
                <a:lnTo>
                  <a:pt x="14837" y="17885"/>
                </a:lnTo>
                <a:lnTo>
                  <a:pt x="14551" y="17861"/>
                </a:lnTo>
                <a:lnTo>
                  <a:pt x="14218" y="17956"/>
                </a:lnTo>
                <a:lnTo>
                  <a:pt x="14051" y="17909"/>
                </a:lnTo>
                <a:lnTo>
                  <a:pt x="13980" y="17813"/>
                </a:lnTo>
                <a:lnTo>
                  <a:pt x="13908" y="17504"/>
                </a:lnTo>
                <a:lnTo>
                  <a:pt x="14123" y="16885"/>
                </a:lnTo>
                <a:lnTo>
                  <a:pt x="14218" y="16670"/>
                </a:lnTo>
                <a:lnTo>
                  <a:pt x="14313" y="16503"/>
                </a:lnTo>
                <a:lnTo>
                  <a:pt x="14694" y="16122"/>
                </a:lnTo>
                <a:lnTo>
                  <a:pt x="14932" y="16075"/>
                </a:lnTo>
                <a:lnTo>
                  <a:pt x="15218" y="16003"/>
                </a:lnTo>
                <a:lnTo>
                  <a:pt x="15575" y="15741"/>
                </a:lnTo>
                <a:lnTo>
                  <a:pt x="15647" y="15527"/>
                </a:lnTo>
                <a:lnTo>
                  <a:pt x="15623" y="15456"/>
                </a:lnTo>
                <a:lnTo>
                  <a:pt x="15552" y="15384"/>
                </a:lnTo>
                <a:lnTo>
                  <a:pt x="15361" y="15313"/>
                </a:lnTo>
                <a:lnTo>
                  <a:pt x="14932" y="15360"/>
                </a:lnTo>
                <a:lnTo>
                  <a:pt x="14623" y="15456"/>
                </a:lnTo>
                <a:lnTo>
                  <a:pt x="14266" y="15527"/>
                </a:lnTo>
                <a:lnTo>
                  <a:pt x="13861" y="15479"/>
                </a:lnTo>
                <a:lnTo>
                  <a:pt x="13813" y="15289"/>
                </a:lnTo>
                <a:lnTo>
                  <a:pt x="13861" y="15098"/>
                </a:lnTo>
                <a:lnTo>
                  <a:pt x="14051" y="14741"/>
                </a:lnTo>
                <a:lnTo>
                  <a:pt x="14408" y="14313"/>
                </a:lnTo>
                <a:lnTo>
                  <a:pt x="14694" y="14146"/>
                </a:lnTo>
                <a:lnTo>
                  <a:pt x="14861" y="14122"/>
                </a:lnTo>
                <a:lnTo>
                  <a:pt x="15266" y="14122"/>
                </a:lnTo>
                <a:lnTo>
                  <a:pt x="15909" y="14074"/>
                </a:lnTo>
                <a:lnTo>
                  <a:pt x="16218" y="13932"/>
                </a:lnTo>
                <a:lnTo>
                  <a:pt x="16266" y="13789"/>
                </a:lnTo>
                <a:lnTo>
                  <a:pt x="16314" y="13646"/>
                </a:lnTo>
                <a:lnTo>
                  <a:pt x="16242" y="13336"/>
                </a:lnTo>
                <a:lnTo>
                  <a:pt x="16052" y="13098"/>
                </a:lnTo>
                <a:lnTo>
                  <a:pt x="15814" y="13003"/>
                </a:lnTo>
                <a:lnTo>
                  <a:pt x="15694" y="13050"/>
                </a:lnTo>
                <a:lnTo>
                  <a:pt x="15409" y="13146"/>
                </a:lnTo>
                <a:lnTo>
                  <a:pt x="15099" y="13193"/>
                </a:lnTo>
                <a:lnTo>
                  <a:pt x="14980" y="13098"/>
                </a:lnTo>
                <a:lnTo>
                  <a:pt x="14980" y="13003"/>
                </a:lnTo>
                <a:lnTo>
                  <a:pt x="15004" y="12717"/>
                </a:lnTo>
                <a:lnTo>
                  <a:pt x="15123" y="12169"/>
                </a:lnTo>
                <a:lnTo>
                  <a:pt x="15313" y="11883"/>
                </a:lnTo>
                <a:lnTo>
                  <a:pt x="15480" y="11812"/>
                </a:lnTo>
                <a:lnTo>
                  <a:pt x="16171" y="11622"/>
                </a:lnTo>
                <a:lnTo>
                  <a:pt x="16695" y="11598"/>
                </a:lnTo>
                <a:lnTo>
                  <a:pt x="16933" y="11550"/>
                </a:lnTo>
                <a:lnTo>
                  <a:pt x="17147" y="11312"/>
                </a:lnTo>
                <a:lnTo>
                  <a:pt x="17100" y="11121"/>
                </a:lnTo>
                <a:lnTo>
                  <a:pt x="16957" y="11050"/>
                </a:lnTo>
                <a:lnTo>
                  <a:pt x="16599" y="10955"/>
                </a:lnTo>
                <a:lnTo>
                  <a:pt x="16052" y="11026"/>
                </a:lnTo>
                <a:lnTo>
                  <a:pt x="15742" y="10979"/>
                </a:lnTo>
                <a:lnTo>
                  <a:pt x="15647" y="10907"/>
                </a:lnTo>
                <a:lnTo>
                  <a:pt x="15575" y="10788"/>
                </a:lnTo>
                <a:lnTo>
                  <a:pt x="15647" y="10550"/>
                </a:lnTo>
                <a:lnTo>
                  <a:pt x="16028" y="10193"/>
                </a:lnTo>
                <a:lnTo>
                  <a:pt x="16290" y="10026"/>
                </a:lnTo>
                <a:lnTo>
                  <a:pt x="16552" y="9883"/>
                </a:lnTo>
                <a:lnTo>
                  <a:pt x="17195" y="9788"/>
                </a:lnTo>
                <a:lnTo>
                  <a:pt x="17528" y="9764"/>
                </a:lnTo>
                <a:lnTo>
                  <a:pt x="17671" y="9740"/>
                </a:lnTo>
                <a:lnTo>
                  <a:pt x="17957" y="9621"/>
                </a:lnTo>
                <a:lnTo>
                  <a:pt x="18124" y="9431"/>
                </a:lnTo>
                <a:lnTo>
                  <a:pt x="18052" y="9240"/>
                </a:lnTo>
                <a:lnTo>
                  <a:pt x="17909" y="9145"/>
                </a:lnTo>
                <a:lnTo>
                  <a:pt x="17743" y="9073"/>
                </a:lnTo>
                <a:lnTo>
                  <a:pt x="17600" y="8883"/>
                </a:lnTo>
                <a:lnTo>
                  <a:pt x="17647" y="8549"/>
                </a:lnTo>
                <a:lnTo>
                  <a:pt x="17766" y="8311"/>
                </a:lnTo>
                <a:lnTo>
                  <a:pt x="17909" y="8049"/>
                </a:lnTo>
                <a:lnTo>
                  <a:pt x="18052" y="7597"/>
                </a:lnTo>
                <a:lnTo>
                  <a:pt x="18004" y="7383"/>
                </a:lnTo>
                <a:lnTo>
                  <a:pt x="17766" y="7383"/>
                </a:lnTo>
                <a:lnTo>
                  <a:pt x="17623" y="7478"/>
                </a:lnTo>
                <a:lnTo>
                  <a:pt x="17481" y="7716"/>
                </a:lnTo>
                <a:lnTo>
                  <a:pt x="17266" y="7835"/>
                </a:lnTo>
                <a:lnTo>
                  <a:pt x="17028" y="7906"/>
                </a:lnTo>
                <a:lnTo>
                  <a:pt x="16695" y="7859"/>
                </a:lnTo>
                <a:lnTo>
                  <a:pt x="16504" y="7764"/>
                </a:lnTo>
                <a:lnTo>
                  <a:pt x="16409" y="7716"/>
                </a:lnTo>
                <a:lnTo>
                  <a:pt x="16195" y="7764"/>
                </a:lnTo>
                <a:lnTo>
                  <a:pt x="16075" y="7906"/>
                </a:lnTo>
                <a:lnTo>
                  <a:pt x="16052" y="8097"/>
                </a:lnTo>
                <a:lnTo>
                  <a:pt x="16099" y="8192"/>
                </a:lnTo>
                <a:lnTo>
                  <a:pt x="16290" y="8597"/>
                </a:lnTo>
                <a:lnTo>
                  <a:pt x="16290" y="8883"/>
                </a:lnTo>
                <a:lnTo>
                  <a:pt x="16242" y="8954"/>
                </a:lnTo>
                <a:lnTo>
                  <a:pt x="15933" y="8978"/>
                </a:lnTo>
                <a:lnTo>
                  <a:pt x="15718" y="8883"/>
                </a:lnTo>
                <a:lnTo>
                  <a:pt x="15647" y="8788"/>
                </a:lnTo>
                <a:lnTo>
                  <a:pt x="15552" y="8549"/>
                </a:lnTo>
                <a:lnTo>
                  <a:pt x="15433" y="8216"/>
                </a:lnTo>
                <a:lnTo>
                  <a:pt x="15313" y="8097"/>
                </a:lnTo>
                <a:lnTo>
                  <a:pt x="15218" y="8073"/>
                </a:lnTo>
                <a:lnTo>
                  <a:pt x="14956" y="8097"/>
                </a:lnTo>
                <a:lnTo>
                  <a:pt x="14575" y="8359"/>
                </a:lnTo>
                <a:lnTo>
                  <a:pt x="14551" y="8621"/>
                </a:lnTo>
                <a:lnTo>
                  <a:pt x="14694" y="8740"/>
                </a:lnTo>
                <a:lnTo>
                  <a:pt x="15028" y="8978"/>
                </a:lnTo>
                <a:lnTo>
                  <a:pt x="15385" y="9240"/>
                </a:lnTo>
                <a:lnTo>
                  <a:pt x="15480" y="9454"/>
                </a:lnTo>
                <a:lnTo>
                  <a:pt x="15456" y="9597"/>
                </a:lnTo>
                <a:lnTo>
                  <a:pt x="15385" y="9907"/>
                </a:lnTo>
                <a:lnTo>
                  <a:pt x="15313" y="10264"/>
                </a:lnTo>
                <a:lnTo>
                  <a:pt x="15218" y="10383"/>
                </a:lnTo>
                <a:lnTo>
                  <a:pt x="15123" y="10359"/>
                </a:lnTo>
                <a:lnTo>
                  <a:pt x="14980" y="10240"/>
                </a:lnTo>
                <a:lnTo>
                  <a:pt x="14790" y="9693"/>
                </a:lnTo>
                <a:lnTo>
                  <a:pt x="14575" y="9478"/>
                </a:lnTo>
                <a:lnTo>
                  <a:pt x="14432" y="9431"/>
                </a:lnTo>
                <a:lnTo>
                  <a:pt x="14194" y="9502"/>
                </a:lnTo>
                <a:lnTo>
                  <a:pt x="14051" y="9716"/>
                </a:lnTo>
                <a:lnTo>
                  <a:pt x="14027" y="9978"/>
                </a:lnTo>
                <a:lnTo>
                  <a:pt x="14123" y="10074"/>
                </a:lnTo>
                <a:lnTo>
                  <a:pt x="14361" y="10264"/>
                </a:lnTo>
                <a:lnTo>
                  <a:pt x="14718" y="10598"/>
                </a:lnTo>
                <a:lnTo>
                  <a:pt x="14837" y="10812"/>
                </a:lnTo>
                <a:lnTo>
                  <a:pt x="14790" y="10907"/>
                </a:lnTo>
                <a:lnTo>
                  <a:pt x="14766" y="11121"/>
                </a:lnTo>
                <a:lnTo>
                  <a:pt x="14837" y="11526"/>
                </a:lnTo>
                <a:lnTo>
                  <a:pt x="14790" y="11764"/>
                </a:lnTo>
                <a:lnTo>
                  <a:pt x="14694" y="11860"/>
                </a:lnTo>
                <a:lnTo>
                  <a:pt x="14528" y="11955"/>
                </a:lnTo>
                <a:lnTo>
                  <a:pt x="14266" y="12050"/>
                </a:lnTo>
                <a:lnTo>
                  <a:pt x="14075" y="12026"/>
                </a:lnTo>
                <a:lnTo>
                  <a:pt x="13932" y="11836"/>
                </a:lnTo>
                <a:lnTo>
                  <a:pt x="13885" y="11693"/>
                </a:lnTo>
                <a:lnTo>
                  <a:pt x="13837" y="11622"/>
                </a:lnTo>
                <a:lnTo>
                  <a:pt x="13623" y="11717"/>
                </a:lnTo>
                <a:lnTo>
                  <a:pt x="13456" y="12003"/>
                </a:lnTo>
                <a:lnTo>
                  <a:pt x="13456" y="12312"/>
                </a:lnTo>
                <a:lnTo>
                  <a:pt x="13575" y="12455"/>
                </a:lnTo>
                <a:lnTo>
                  <a:pt x="13885" y="12646"/>
                </a:lnTo>
                <a:lnTo>
                  <a:pt x="14123" y="13122"/>
                </a:lnTo>
                <a:lnTo>
                  <a:pt x="14051" y="13431"/>
                </a:lnTo>
                <a:lnTo>
                  <a:pt x="14004" y="13574"/>
                </a:lnTo>
                <a:lnTo>
                  <a:pt x="13765" y="13741"/>
                </a:lnTo>
                <a:lnTo>
                  <a:pt x="13551" y="13765"/>
                </a:lnTo>
                <a:lnTo>
                  <a:pt x="13408" y="13622"/>
                </a:lnTo>
                <a:lnTo>
                  <a:pt x="13408" y="13527"/>
                </a:lnTo>
                <a:lnTo>
                  <a:pt x="13432" y="13217"/>
                </a:lnTo>
                <a:lnTo>
                  <a:pt x="13289" y="12145"/>
                </a:lnTo>
                <a:lnTo>
                  <a:pt x="13313" y="11622"/>
                </a:lnTo>
                <a:lnTo>
                  <a:pt x="13337" y="11193"/>
                </a:lnTo>
                <a:lnTo>
                  <a:pt x="13456" y="10764"/>
                </a:lnTo>
                <a:lnTo>
                  <a:pt x="13575" y="10550"/>
                </a:lnTo>
                <a:lnTo>
                  <a:pt x="13623" y="10431"/>
                </a:lnTo>
                <a:lnTo>
                  <a:pt x="13599" y="10216"/>
                </a:lnTo>
                <a:lnTo>
                  <a:pt x="13480" y="10026"/>
                </a:lnTo>
                <a:lnTo>
                  <a:pt x="13289" y="9955"/>
                </a:lnTo>
                <a:lnTo>
                  <a:pt x="13194" y="9955"/>
                </a:lnTo>
                <a:lnTo>
                  <a:pt x="13099" y="9978"/>
                </a:lnTo>
                <a:lnTo>
                  <a:pt x="13027" y="9835"/>
                </a:lnTo>
                <a:lnTo>
                  <a:pt x="13075" y="9431"/>
                </a:lnTo>
                <a:lnTo>
                  <a:pt x="13146" y="9216"/>
                </a:lnTo>
                <a:lnTo>
                  <a:pt x="13218" y="9073"/>
                </a:lnTo>
                <a:lnTo>
                  <a:pt x="13504" y="8811"/>
                </a:lnTo>
                <a:lnTo>
                  <a:pt x="13718" y="8692"/>
                </a:lnTo>
                <a:lnTo>
                  <a:pt x="13885" y="8526"/>
                </a:lnTo>
                <a:lnTo>
                  <a:pt x="13861" y="8240"/>
                </a:lnTo>
                <a:lnTo>
                  <a:pt x="13742" y="8073"/>
                </a:lnTo>
                <a:lnTo>
                  <a:pt x="13694" y="8002"/>
                </a:lnTo>
                <a:lnTo>
                  <a:pt x="13504" y="8002"/>
                </a:lnTo>
                <a:lnTo>
                  <a:pt x="13218" y="8121"/>
                </a:lnTo>
                <a:lnTo>
                  <a:pt x="13123" y="8192"/>
                </a:lnTo>
                <a:lnTo>
                  <a:pt x="13099" y="8097"/>
                </a:lnTo>
                <a:lnTo>
                  <a:pt x="13313" y="7525"/>
                </a:lnTo>
                <a:lnTo>
                  <a:pt x="13646" y="7264"/>
                </a:lnTo>
                <a:lnTo>
                  <a:pt x="13861" y="7240"/>
                </a:lnTo>
                <a:lnTo>
                  <a:pt x="14313" y="7240"/>
                </a:lnTo>
                <a:lnTo>
                  <a:pt x="15123" y="7049"/>
                </a:lnTo>
                <a:lnTo>
                  <a:pt x="15504" y="7049"/>
                </a:lnTo>
                <a:lnTo>
                  <a:pt x="15647" y="7073"/>
                </a:lnTo>
                <a:lnTo>
                  <a:pt x="15718" y="7192"/>
                </a:lnTo>
                <a:lnTo>
                  <a:pt x="15647" y="7359"/>
                </a:lnTo>
                <a:lnTo>
                  <a:pt x="15647" y="7525"/>
                </a:lnTo>
                <a:lnTo>
                  <a:pt x="15718" y="7621"/>
                </a:lnTo>
                <a:lnTo>
                  <a:pt x="15837" y="7692"/>
                </a:lnTo>
                <a:lnTo>
                  <a:pt x="16075" y="7716"/>
                </a:lnTo>
                <a:lnTo>
                  <a:pt x="16290" y="7573"/>
                </a:lnTo>
                <a:lnTo>
                  <a:pt x="16385" y="7311"/>
                </a:lnTo>
                <a:lnTo>
                  <a:pt x="16385" y="7144"/>
                </a:lnTo>
                <a:lnTo>
                  <a:pt x="16385" y="6787"/>
                </a:lnTo>
                <a:lnTo>
                  <a:pt x="16504" y="6359"/>
                </a:lnTo>
                <a:lnTo>
                  <a:pt x="16718" y="6287"/>
                </a:lnTo>
                <a:lnTo>
                  <a:pt x="16885" y="6359"/>
                </a:lnTo>
                <a:lnTo>
                  <a:pt x="17219" y="6525"/>
                </a:lnTo>
                <a:lnTo>
                  <a:pt x="17623" y="6478"/>
                </a:lnTo>
                <a:lnTo>
                  <a:pt x="17743" y="6406"/>
                </a:lnTo>
                <a:lnTo>
                  <a:pt x="17862" y="6287"/>
                </a:lnTo>
                <a:lnTo>
                  <a:pt x="18028" y="5930"/>
                </a:lnTo>
                <a:lnTo>
                  <a:pt x="17957" y="5763"/>
                </a:lnTo>
                <a:lnTo>
                  <a:pt x="17838" y="5716"/>
                </a:lnTo>
                <a:lnTo>
                  <a:pt x="17457" y="5644"/>
                </a:lnTo>
                <a:lnTo>
                  <a:pt x="17219" y="5668"/>
                </a:lnTo>
                <a:lnTo>
                  <a:pt x="17028" y="5692"/>
                </a:lnTo>
                <a:lnTo>
                  <a:pt x="16671" y="5787"/>
                </a:lnTo>
                <a:lnTo>
                  <a:pt x="16457" y="5692"/>
                </a:lnTo>
                <a:lnTo>
                  <a:pt x="16290" y="5573"/>
                </a:lnTo>
                <a:lnTo>
                  <a:pt x="16266" y="5358"/>
                </a:lnTo>
                <a:lnTo>
                  <a:pt x="16361" y="5192"/>
                </a:lnTo>
                <a:lnTo>
                  <a:pt x="16480" y="5001"/>
                </a:lnTo>
                <a:lnTo>
                  <a:pt x="16814" y="4787"/>
                </a:lnTo>
                <a:lnTo>
                  <a:pt x="17052" y="4739"/>
                </a:lnTo>
                <a:lnTo>
                  <a:pt x="17171" y="4787"/>
                </a:lnTo>
                <a:lnTo>
                  <a:pt x="17528" y="4906"/>
                </a:lnTo>
                <a:lnTo>
                  <a:pt x="17909" y="4882"/>
                </a:lnTo>
                <a:lnTo>
                  <a:pt x="18004" y="4882"/>
                </a:lnTo>
                <a:lnTo>
                  <a:pt x="18171" y="4739"/>
                </a:lnTo>
                <a:lnTo>
                  <a:pt x="18243" y="4525"/>
                </a:lnTo>
                <a:lnTo>
                  <a:pt x="18219" y="4334"/>
                </a:lnTo>
                <a:lnTo>
                  <a:pt x="18171" y="4239"/>
                </a:lnTo>
                <a:lnTo>
                  <a:pt x="17981" y="4120"/>
                </a:lnTo>
                <a:lnTo>
                  <a:pt x="17481" y="4072"/>
                </a:lnTo>
                <a:lnTo>
                  <a:pt x="17219" y="4072"/>
                </a:lnTo>
                <a:lnTo>
                  <a:pt x="17147" y="3929"/>
                </a:lnTo>
                <a:lnTo>
                  <a:pt x="17147" y="3739"/>
                </a:lnTo>
                <a:lnTo>
                  <a:pt x="17242" y="3596"/>
                </a:lnTo>
                <a:lnTo>
                  <a:pt x="17338" y="3572"/>
                </a:lnTo>
                <a:lnTo>
                  <a:pt x="17528" y="3596"/>
                </a:lnTo>
                <a:lnTo>
                  <a:pt x="17981" y="3668"/>
                </a:lnTo>
                <a:lnTo>
                  <a:pt x="18195" y="3525"/>
                </a:lnTo>
                <a:lnTo>
                  <a:pt x="18409" y="3287"/>
                </a:lnTo>
                <a:lnTo>
                  <a:pt x="18624" y="2786"/>
                </a:lnTo>
                <a:lnTo>
                  <a:pt x="18576" y="2596"/>
                </a:lnTo>
                <a:lnTo>
                  <a:pt x="18433" y="2572"/>
                </a:lnTo>
                <a:lnTo>
                  <a:pt x="18124" y="2667"/>
                </a:lnTo>
                <a:lnTo>
                  <a:pt x="17719" y="2953"/>
                </a:lnTo>
                <a:lnTo>
                  <a:pt x="17481" y="3048"/>
                </a:lnTo>
                <a:lnTo>
                  <a:pt x="17409" y="3001"/>
                </a:lnTo>
                <a:lnTo>
                  <a:pt x="17361" y="2882"/>
                </a:lnTo>
                <a:lnTo>
                  <a:pt x="17600" y="2453"/>
                </a:lnTo>
                <a:lnTo>
                  <a:pt x="18052" y="2001"/>
                </a:lnTo>
                <a:lnTo>
                  <a:pt x="18552" y="1739"/>
                </a:lnTo>
                <a:lnTo>
                  <a:pt x="18790" y="1762"/>
                </a:lnTo>
                <a:lnTo>
                  <a:pt x="18981" y="1810"/>
                </a:lnTo>
                <a:lnTo>
                  <a:pt x="19290" y="1596"/>
                </a:lnTo>
                <a:lnTo>
                  <a:pt x="19338" y="1215"/>
                </a:lnTo>
                <a:lnTo>
                  <a:pt x="19052" y="977"/>
                </a:lnTo>
                <a:lnTo>
                  <a:pt x="18695" y="977"/>
                </a:lnTo>
                <a:lnTo>
                  <a:pt x="18362" y="1048"/>
                </a:lnTo>
                <a:lnTo>
                  <a:pt x="18100" y="1238"/>
                </a:lnTo>
                <a:lnTo>
                  <a:pt x="18052" y="1405"/>
                </a:lnTo>
                <a:lnTo>
                  <a:pt x="17957" y="1453"/>
                </a:lnTo>
                <a:lnTo>
                  <a:pt x="17814" y="1405"/>
                </a:lnTo>
                <a:lnTo>
                  <a:pt x="17647" y="1310"/>
                </a:lnTo>
                <a:lnTo>
                  <a:pt x="17457" y="1143"/>
                </a:lnTo>
                <a:lnTo>
                  <a:pt x="17385" y="834"/>
                </a:lnTo>
                <a:lnTo>
                  <a:pt x="17242" y="548"/>
                </a:lnTo>
                <a:lnTo>
                  <a:pt x="17076" y="262"/>
                </a:lnTo>
                <a:lnTo>
                  <a:pt x="16814" y="0"/>
                </a:lnTo>
                <a:close/>
              </a:path>
            </a:pathLst>
          </a:custGeom>
          <a:solidFill>
            <a:srgbClr val="5194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TextBox 29">
            <a:extLst>
              <a:ext uri="{FF2B5EF4-FFF2-40B4-BE49-F238E27FC236}">
                <a16:creationId xmlns:a16="http://schemas.microsoft.com/office/drawing/2014/main" xmlns="" id="{D9D5B730-0C8A-4ABC-9326-5467B73DFE24}"/>
              </a:ext>
            </a:extLst>
          </p:cNvPr>
          <p:cNvSpPr txBox="1"/>
          <p:nvPr/>
        </p:nvSpPr>
        <p:spPr>
          <a:xfrm>
            <a:off x="33840" y="76200"/>
            <a:ext cx="1447800" cy="1323439"/>
          </a:xfrm>
          <a:prstGeom prst="rect">
            <a:avLst/>
          </a:prstGeom>
          <a:noFill/>
        </p:spPr>
        <p:txBody>
          <a:bodyPr wrap="square">
            <a:spAutoFit/>
          </a:bodyPr>
          <a:lstStyle/>
          <a:p>
            <a:pPr algn="ctr"/>
            <a:r>
              <a:rPr lang="vi-VN" sz="4000"/>
              <a:t>Bài 2a </a:t>
            </a:r>
            <a:endParaRPr lang="en-US" sz="4000"/>
          </a:p>
        </p:txBody>
      </p:sp>
      <p:sp>
        <p:nvSpPr>
          <p:cNvPr id="33" name="矩形 11">
            <a:extLst>
              <a:ext uri="{FF2B5EF4-FFF2-40B4-BE49-F238E27FC236}">
                <a16:creationId xmlns:a16="http://schemas.microsoft.com/office/drawing/2014/main" xmlns="" id="{28062056-8FA5-4517-BC18-94776237147A}"/>
              </a:ext>
            </a:extLst>
          </p:cNvPr>
          <p:cNvSpPr/>
          <p:nvPr/>
        </p:nvSpPr>
        <p:spPr>
          <a:xfrm>
            <a:off x="1663161" y="146129"/>
            <a:ext cx="10287000" cy="1451159"/>
          </a:xfrm>
          <a:prstGeom prst="roundRect">
            <a:avLst>
              <a:gd name="adj" fmla="val 23626"/>
            </a:avLst>
          </a:prstGeom>
          <a:solidFill>
            <a:srgbClr val="519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000">
                <a:solidFill>
                  <a:schemeClr val="accent1"/>
                </a:solidFill>
              </a:rPr>
              <a:t>Chép vần của từng tiếng trong câu thơ lục bát dưới đây vào mô hình cấu tạo vần:</a:t>
            </a:r>
            <a:endParaRPr lang="zh-CN" altLang="en-US" sz="4000">
              <a:solidFill>
                <a:schemeClr val="accent1"/>
              </a:solidFill>
            </a:endParaRPr>
          </a:p>
        </p:txBody>
      </p:sp>
      <p:grpSp>
        <p:nvGrpSpPr>
          <p:cNvPr id="22" name="Group 21">
            <a:extLst>
              <a:ext uri="{FF2B5EF4-FFF2-40B4-BE49-F238E27FC236}">
                <a16:creationId xmlns:a16="http://schemas.microsoft.com/office/drawing/2014/main" xmlns="" id="{2535428A-7A6D-43AB-B3F2-02D527D47D61}"/>
              </a:ext>
            </a:extLst>
          </p:cNvPr>
          <p:cNvGrpSpPr/>
          <p:nvPr/>
        </p:nvGrpSpPr>
        <p:grpSpPr>
          <a:xfrm>
            <a:off x="-313942" y="1845279"/>
            <a:ext cx="10600942" cy="3065580"/>
            <a:chOff x="151917" y="3402387"/>
            <a:chExt cx="10363200" cy="2630081"/>
          </a:xfrm>
        </p:grpSpPr>
        <p:pic>
          <p:nvPicPr>
            <p:cNvPr id="21" name="Picture 20">
              <a:extLst>
                <a:ext uri="{FF2B5EF4-FFF2-40B4-BE49-F238E27FC236}">
                  <a16:creationId xmlns:a16="http://schemas.microsoft.com/office/drawing/2014/main" xmlns="" id="{A9F09C56-5F23-4505-8052-D09874D9B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109" y="3402387"/>
              <a:ext cx="9972436" cy="2630081"/>
            </a:xfrm>
            <a:prstGeom prst="rect">
              <a:avLst/>
            </a:prstGeom>
          </p:spPr>
        </p:pic>
        <p:sp>
          <p:nvSpPr>
            <p:cNvPr id="28" name="TextBox 27">
              <a:extLst>
                <a:ext uri="{FF2B5EF4-FFF2-40B4-BE49-F238E27FC236}">
                  <a16:creationId xmlns:a16="http://schemas.microsoft.com/office/drawing/2014/main" xmlns="" id="{3BE19969-1257-488A-8C90-FD337EC2F627}"/>
                </a:ext>
              </a:extLst>
            </p:cNvPr>
            <p:cNvSpPr txBox="1"/>
            <p:nvPr/>
          </p:nvSpPr>
          <p:spPr>
            <a:xfrm>
              <a:off x="151917" y="3925368"/>
              <a:ext cx="10363200" cy="1663537"/>
            </a:xfrm>
            <a:prstGeom prst="rect">
              <a:avLst/>
            </a:prstGeom>
            <a:noFill/>
          </p:spPr>
          <p:txBody>
            <a:bodyPr wrap="square">
              <a:spAutoFit/>
            </a:bodyPr>
            <a:lstStyle/>
            <a:p>
              <a:pPr algn="ctr"/>
              <a:r>
                <a:rPr lang="en-US" sz="4000" b="1" dirty="0">
                  <a:solidFill>
                    <a:srgbClr val="25660F"/>
                  </a:solidFill>
                </a:rPr>
                <a:t>C</a:t>
              </a:r>
              <a:r>
                <a:rPr lang="vi-VN" sz="4000" b="1" dirty="0" err="1">
                  <a:solidFill>
                    <a:srgbClr val="25660F"/>
                  </a:solidFill>
                </a:rPr>
                <a:t>on</a:t>
              </a:r>
              <a:r>
                <a:rPr lang="vi-VN" sz="4000" b="1" dirty="0">
                  <a:solidFill>
                    <a:srgbClr val="25660F"/>
                  </a:solidFill>
                </a:rPr>
                <a:t> ra </a:t>
              </a:r>
              <a:r>
                <a:rPr lang="vi-VN" sz="4000" b="1" dirty="0" err="1">
                  <a:solidFill>
                    <a:srgbClr val="25660F"/>
                  </a:solidFill>
                </a:rPr>
                <a:t>tiền</a:t>
              </a:r>
              <a:r>
                <a:rPr lang="vi-VN" sz="4000" b="1" dirty="0">
                  <a:solidFill>
                    <a:srgbClr val="25660F"/>
                  </a:solidFill>
                </a:rPr>
                <a:t> </a:t>
              </a:r>
              <a:r>
                <a:rPr lang="vi-VN" sz="4000" b="1" dirty="0" err="1">
                  <a:solidFill>
                    <a:srgbClr val="25660F"/>
                  </a:solidFill>
                </a:rPr>
                <a:t>tuyến</a:t>
              </a:r>
              <a:r>
                <a:rPr lang="vi-VN" sz="4000" b="1" dirty="0">
                  <a:solidFill>
                    <a:srgbClr val="25660F"/>
                  </a:solidFill>
                </a:rPr>
                <a:t> xa xôi</a:t>
              </a:r>
              <a:br>
                <a:rPr lang="vi-VN" sz="4000" b="1" dirty="0">
                  <a:solidFill>
                    <a:srgbClr val="25660F"/>
                  </a:solidFill>
                </a:rPr>
              </a:br>
              <a:r>
                <a:rPr lang="en-US" sz="4000" b="1" dirty="0">
                  <a:solidFill>
                    <a:srgbClr val="25660F"/>
                  </a:solidFill>
                </a:rPr>
                <a:t>Y</a:t>
              </a:r>
              <a:r>
                <a:rPr lang="vi-VN" sz="4000" b="1" dirty="0">
                  <a:solidFill>
                    <a:srgbClr val="25660F"/>
                  </a:solidFill>
                </a:rPr>
                <a:t>êu </a:t>
              </a:r>
              <a:r>
                <a:rPr lang="vi-VN" sz="4000" b="1" dirty="0" err="1">
                  <a:solidFill>
                    <a:srgbClr val="25660F"/>
                  </a:solidFill>
                </a:rPr>
                <a:t>bầm</a:t>
              </a:r>
              <a:r>
                <a:rPr lang="vi-VN" sz="4000" b="1" dirty="0">
                  <a:solidFill>
                    <a:srgbClr val="25660F"/>
                  </a:solidFill>
                </a:rPr>
                <a:t> yêu </a:t>
              </a:r>
              <a:r>
                <a:rPr lang="vi-VN" sz="4000" b="1" dirty="0" err="1">
                  <a:solidFill>
                    <a:srgbClr val="25660F"/>
                  </a:solidFill>
                </a:rPr>
                <a:t>nước</a:t>
              </a:r>
              <a:r>
                <a:rPr lang="vi-VN" sz="4000" b="1" dirty="0">
                  <a:solidFill>
                    <a:srgbClr val="25660F"/>
                  </a:solidFill>
                </a:rPr>
                <a:t>, </a:t>
              </a:r>
              <a:r>
                <a:rPr lang="vi-VN" sz="4000" b="1" dirty="0" err="1">
                  <a:solidFill>
                    <a:srgbClr val="25660F"/>
                  </a:solidFill>
                </a:rPr>
                <a:t>cả</a:t>
              </a:r>
              <a:r>
                <a:rPr lang="vi-VN" sz="4000" b="1" dirty="0">
                  <a:solidFill>
                    <a:srgbClr val="25660F"/>
                  </a:solidFill>
                </a:rPr>
                <a:t> đôi </a:t>
              </a:r>
              <a:r>
                <a:rPr lang="vi-VN" sz="4000" b="1" dirty="0" err="1">
                  <a:solidFill>
                    <a:srgbClr val="25660F"/>
                  </a:solidFill>
                </a:rPr>
                <a:t>mẹ</a:t>
              </a:r>
              <a:r>
                <a:rPr lang="vi-VN" sz="4000" b="1" dirty="0">
                  <a:solidFill>
                    <a:srgbClr val="25660F"/>
                  </a:solidFill>
                </a:rPr>
                <a:t> </a:t>
              </a:r>
              <a:r>
                <a:rPr lang="vi-VN" sz="4000" b="1" dirty="0" err="1">
                  <a:solidFill>
                    <a:srgbClr val="25660F"/>
                  </a:solidFill>
                </a:rPr>
                <a:t>hiề</a:t>
              </a:r>
              <a:r>
                <a:rPr lang="en-US" sz="4000" b="1" dirty="0">
                  <a:solidFill>
                    <a:srgbClr val="25660F"/>
                  </a:solidFill>
                </a:rPr>
                <a:t>n.</a:t>
              </a:r>
            </a:p>
            <a:p>
              <a:pPr algn="ctr"/>
              <a:r>
                <a:rPr lang="en-US" sz="4000" dirty="0">
                  <a:solidFill>
                    <a:srgbClr val="002060"/>
                  </a:solidFill>
                </a:rPr>
                <a:t>                                     </a:t>
              </a:r>
              <a:r>
                <a:rPr lang="en-US" sz="3600" i="1" dirty="0" err="1">
                  <a:solidFill>
                    <a:srgbClr val="002060"/>
                  </a:solidFill>
                </a:rPr>
                <a:t>Tố</a:t>
              </a:r>
              <a:r>
                <a:rPr lang="en-US" sz="3600" i="1" dirty="0">
                  <a:solidFill>
                    <a:srgbClr val="002060"/>
                  </a:solidFill>
                </a:rPr>
                <a:t> </a:t>
              </a:r>
              <a:r>
                <a:rPr lang="en-US" sz="3600" i="1" dirty="0" err="1">
                  <a:solidFill>
                    <a:srgbClr val="002060"/>
                  </a:solidFill>
                </a:rPr>
                <a:t>Hữu</a:t>
              </a:r>
              <a:endParaRPr lang="en-US" sz="3600" i="1" dirty="0">
                <a:solidFill>
                  <a:srgbClr val="002060"/>
                </a:solidFill>
              </a:endParaRPr>
            </a:p>
          </p:txBody>
        </p:sp>
      </p:grpSp>
      <p:pic>
        <p:nvPicPr>
          <p:cNvPr id="26" name="Picture 25">
            <a:extLst>
              <a:ext uri="{FF2B5EF4-FFF2-40B4-BE49-F238E27FC236}">
                <a16:creationId xmlns:a16="http://schemas.microsoft.com/office/drawing/2014/main" xmlns="" id="{3906AF2E-AAD3-434D-B94E-E5BCCE26B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1019" y="2483474"/>
            <a:ext cx="4443512" cy="4622516"/>
          </a:xfrm>
          <a:prstGeom prst="rect">
            <a:avLst/>
          </a:prstGeom>
          <a:effectLst>
            <a:outerShdw blurRad="76200" dir="18900000" sy="23000" kx="-1200000" algn="bl" rotWithShape="0">
              <a:prstClr val="black">
                <a:alpha val="2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865"/>
                                        </p:tgtEl>
                                        <p:attrNameLst>
                                          <p:attrName>style.visibility</p:attrName>
                                        </p:attrNameLst>
                                      </p:cBhvr>
                                      <p:to>
                                        <p:strVal val="visible"/>
                                      </p:to>
                                    </p:set>
                                    <p:anim calcmode="lin" valueType="num">
                                      <p:cBhvr additive="base">
                                        <p:cTn id="7" dur="500" fill="hold"/>
                                        <p:tgtEl>
                                          <p:spTgt spid="865"/>
                                        </p:tgtEl>
                                        <p:attrNameLst>
                                          <p:attrName>ppt_x</p:attrName>
                                        </p:attrNameLst>
                                      </p:cBhvr>
                                      <p:tavLst>
                                        <p:tav tm="0">
                                          <p:val>
                                            <p:strVal val="0-#ppt_w/2"/>
                                          </p:val>
                                        </p:tav>
                                        <p:tav tm="100000">
                                          <p:val>
                                            <p:strVal val="#ppt_x"/>
                                          </p:val>
                                        </p:tav>
                                      </p:tavLst>
                                    </p:anim>
                                    <p:anim calcmode="lin" valueType="num">
                                      <p:cBhvr additive="base">
                                        <p:cTn id="8" dur="500" fill="hold"/>
                                        <p:tgtEl>
                                          <p:spTgt spid="865"/>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866"/>
                                        </p:tgtEl>
                                        <p:attrNameLst>
                                          <p:attrName>style.visibility</p:attrName>
                                        </p:attrNameLst>
                                      </p:cBhvr>
                                      <p:to>
                                        <p:strVal val="visible"/>
                                      </p:to>
                                    </p:set>
                                    <p:anim calcmode="lin" valueType="num">
                                      <p:cBhvr additive="base">
                                        <p:cTn id="11" dur="500" fill="hold"/>
                                        <p:tgtEl>
                                          <p:spTgt spid="866"/>
                                        </p:tgtEl>
                                        <p:attrNameLst>
                                          <p:attrName>ppt_x</p:attrName>
                                        </p:attrNameLst>
                                      </p:cBhvr>
                                      <p:tavLst>
                                        <p:tav tm="0">
                                          <p:val>
                                            <p:strVal val="0-#ppt_w/2"/>
                                          </p:val>
                                        </p:tav>
                                        <p:tav tm="100000">
                                          <p:val>
                                            <p:strVal val="#ppt_x"/>
                                          </p:val>
                                        </p:tav>
                                      </p:tavLst>
                                    </p:anim>
                                    <p:anim calcmode="lin" valueType="num">
                                      <p:cBhvr additive="base">
                                        <p:cTn id="12" dur="500" fill="hold"/>
                                        <p:tgtEl>
                                          <p:spTgt spid="86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3"/>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 grpId="0" animBg="1"/>
      <p:bldP spid="866" grpId="0" animBg="1"/>
      <p:bldP spid="30" grpId="0"/>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25" name="图片 19">
            <a:extLst>
              <a:ext uri="{FF2B5EF4-FFF2-40B4-BE49-F238E27FC236}">
                <a16:creationId xmlns:a16="http://schemas.microsoft.com/office/drawing/2014/main" xmlns="" id="{5DAFC2B1-10D0-4A23-9F15-97F7B2F2B5E4}"/>
              </a:ext>
            </a:extLst>
          </p:cNvPr>
          <p:cNvPicPr>
            <a:picLocks noChangeAspect="1"/>
          </p:cNvPicPr>
          <p:nvPr/>
        </p:nvPicPr>
        <p:blipFill>
          <a:blip r:embed="rId3"/>
          <a:stretch>
            <a:fillRect/>
          </a:stretch>
        </p:blipFill>
        <p:spPr>
          <a:xfrm>
            <a:off x="913193" y="-440969"/>
            <a:ext cx="10322628" cy="7612938"/>
          </a:xfrm>
          <a:prstGeom prst="rect">
            <a:avLst/>
          </a:prstGeom>
        </p:spPr>
      </p:pic>
      <p:sp>
        <p:nvSpPr>
          <p:cNvPr id="865" name="Google Shape;865;p58"/>
          <p:cNvSpPr/>
          <p:nvPr/>
        </p:nvSpPr>
        <p:spPr>
          <a:xfrm rot="5400000">
            <a:off x="57574" y="5981994"/>
            <a:ext cx="800987" cy="805343"/>
          </a:xfrm>
          <a:custGeom>
            <a:avLst/>
            <a:gdLst/>
            <a:ahLst/>
            <a:cxnLst/>
            <a:rect l="l" t="t" r="r" b="b"/>
            <a:pathLst>
              <a:path w="17933" h="17386" extrusionOk="0">
                <a:moveTo>
                  <a:pt x="15099" y="1"/>
                </a:moveTo>
                <a:lnTo>
                  <a:pt x="14599" y="72"/>
                </a:lnTo>
                <a:lnTo>
                  <a:pt x="12884" y="1216"/>
                </a:lnTo>
                <a:lnTo>
                  <a:pt x="10407" y="3097"/>
                </a:lnTo>
                <a:lnTo>
                  <a:pt x="10264" y="3192"/>
                </a:lnTo>
                <a:lnTo>
                  <a:pt x="9883" y="3240"/>
                </a:lnTo>
                <a:lnTo>
                  <a:pt x="9169" y="3049"/>
                </a:lnTo>
                <a:lnTo>
                  <a:pt x="7954" y="2382"/>
                </a:lnTo>
                <a:lnTo>
                  <a:pt x="6597" y="1382"/>
                </a:lnTo>
                <a:lnTo>
                  <a:pt x="5883" y="811"/>
                </a:lnTo>
                <a:lnTo>
                  <a:pt x="5549" y="525"/>
                </a:lnTo>
                <a:lnTo>
                  <a:pt x="4906" y="215"/>
                </a:lnTo>
                <a:lnTo>
                  <a:pt x="4335" y="120"/>
                </a:lnTo>
                <a:lnTo>
                  <a:pt x="3858" y="239"/>
                </a:lnTo>
                <a:lnTo>
                  <a:pt x="3525" y="501"/>
                </a:lnTo>
                <a:lnTo>
                  <a:pt x="3334" y="930"/>
                </a:lnTo>
                <a:lnTo>
                  <a:pt x="3287" y="1430"/>
                </a:lnTo>
                <a:lnTo>
                  <a:pt x="3453" y="2025"/>
                </a:lnTo>
                <a:lnTo>
                  <a:pt x="3644" y="2335"/>
                </a:lnTo>
                <a:lnTo>
                  <a:pt x="4311" y="3335"/>
                </a:lnTo>
                <a:lnTo>
                  <a:pt x="5621" y="4883"/>
                </a:lnTo>
                <a:lnTo>
                  <a:pt x="5883" y="5312"/>
                </a:lnTo>
                <a:lnTo>
                  <a:pt x="5954" y="5574"/>
                </a:lnTo>
                <a:lnTo>
                  <a:pt x="6002" y="6026"/>
                </a:lnTo>
                <a:lnTo>
                  <a:pt x="5740" y="6478"/>
                </a:lnTo>
                <a:lnTo>
                  <a:pt x="4978" y="6883"/>
                </a:lnTo>
                <a:lnTo>
                  <a:pt x="4335" y="7074"/>
                </a:lnTo>
                <a:lnTo>
                  <a:pt x="3430" y="7312"/>
                </a:lnTo>
                <a:lnTo>
                  <a:pt x="1858" y="7788"/>
                </a:lnTo>
                <a:lnTo>
                  <a:pt x="929" y="8217"/>
                </a:lnTo>
                <a:lnTo>
                  <a:pt x="453" y="8527"/>
                </a:lnTo>
                <a:lnTo>
                  <a:pt x="143" y="8931"/>
                </a:lnTo>
                <a:lnTo>
                  <a:pt x="0" y="9384"/>
                </a:lnTo>
                <a:lnTo>
                  <a:pt x="0" y="9670"/>
                </a:lnTo>
                <a:lnTo>
                  <a:pt x="24" y="9860"/>
                </a:lnTo>
                <a:lnTo>
                  <a:pt x="167" y="10194"/>
                </a:lnTo>
                <a:lnTo>
                  <a:pt x="429" y="10432"/>
                </a:lnTo>
                <a:lnTo>
                  <a:pt x="834" y="10622"/>
                </a:lnTo>
                <a:lnTo>
                  <a:pt x="1667" y="10765"/>
                </a:lnTo>
                <a:lnTo>
                  <a:pt x="3334" y="10622"/>
                </a:lnTo>
                <a:lnTo>
                  <a:pt x="4430" y="10408"/>
                </a:lnTo>
                <a:lnTo>
                  <a:pt x="5311" y="10241"/>
                </a:lnTo>
                <a:lnTo>
                  <a:pt x="6454" y="10170"/>
                </a:lnTo>
                <a:lnTo>
                  <a:pt x="7216" y="10336"/>
                </a:lnTo>
                <a:lnTo>
                  <a:pt x="7264" y="10408"/>
                </a:lnTo>
                <a:lnTo>
                  <a:pt x="7335" y="10432"/>
                </a:lnTo>
                <a:lnTo>
                  <a:pt x="7669" y="11146"/>
                </a:lnTo>
                <a:lnTo>
                  <a:pt x="7835" y="12289"/>
                </a:lnTo>
                <a:lnTo>
                  <a:pt x="7835" y="13170"/>
                </a:lnTo>
                <a:lnTo>
                  <a:pt x="7859" y="14313"/>
                </a:lnTo>
                <a:lnTo>
                  <a:pt x="8074" y="15957"/>
                </a:lnTo>
                <a:lnTo>
                  <a:pt x="8359" y="16742"/>
                </a:lnTo>
                <a:lnTo>
                  <a:pt x="8621" y="17100"/>
                </a:lnTo>
                <a:lnTo>
                  <a:pt x="8931" y="17314"/>
                </a:lnTo>
                <a:lnTo>
                  <a:pt x="9288" y="17385"/>
                </a:lnTo>
                <a:lnTo>
                  <a:pt x="9479" y="17362"/>
                </a:lnTo>
                <a:lnTo>
                  <a:pt x="9741" y="17314"/>
                </a:lnTo>
                <a:lnTo>
                  <a:pt x="10169" y="17076"/>
                </a:lnTo>
                <a:lnTo>
                  <a:pt x="10479" y="16671"/>
                </a:lnTo>
                <a:lnTo>
                  <a:pt x="10717" y="16147"/>
                </a:lnTo>
                <a:lnTo>
                  <a:pt x="10931" y="15171"/>
                </a:lnTo>
                <a:lnTo>
                  <a:pt x="11074" y="13528"/>
                </a:lnTo>
                <a:lnTo>
                  <a:pt x="11122" y="12599"/>
                </a:lnTo>
                <a:lnTo>
                  <a:pt x="11169" y="11932"/>
                </a:lnTo>
                <a:lnTo>
                  <a:pt x="11431" y="11098"/>
                </a:lnTo>
                <a:lnTo>
                  <a:pt x="11789" y="10741"/>
                </a:lnTo>
                <a:lnTo>
                  <a:pt x="12265" y="10694"/>
                </a:lnTo>
                <a:lnTo>
                  <a:pt x="12527" y="10717"/>
                </a:lnTo>
                <a:lnTo>
                  <a:pt x="13003" y="10884"/>
                </a:lnTo>
                <a:lnTo>
                  <a:pt x="14789" y="11837"/>
                </a:lnTo>
                <a:lnTo>
                  <a:pt x="15908" y="12313"/>
                </a:lnTo>
                <a:lnTo>
                  <a:pt x="16242" y="12408"/>
                </a:lnTo>
                <a:lnTo>
                  <a:pt x="16861" y="12456"/>
                </a:lnTo>
                <a:lnTo>
                  <a:pt x="17337" y="12337"/>
                </a:lnTo>
                <a:lnTo>
                  <a:pt x="17718" y="12051"/>
                </a:lnTo>
                <a:lnTo>
                  <a:pt x="17909" y="11670"/>
                </a:lnTo>
                <a:lnTo>
                  <a:pt x="17933" y="11170"/>
                </a:lnTo>
                <a:lnTo>
                  <a:pt x="17718" y="10646"/>
                </a:lnTo>
                <a:lnTo>
                  <a:pt x="17290" y="10074"/>
                </a:lnTo>
                <a:lnTo>
                  <a:pt x="16932" y="9789"/>
                </a:lnTo>
                <a:lnTo>
                  <a:pt x="16242" y="9217"/>
                </a:lnTo>
                <a:lnTo>
                  <a:pt x="14980" y="8074"/>
                </a:lnTo>
                <a:lnTo>
                  <a:pt x="14075" y="7026"/>
                </a:lnTo>
                <a:lnTo>
                  <a:pt x="13741" y="6359"/>
                </a:lnTo>
                <a:lnTo>
                  <a:pt x="13718" y="6002"/>
                </a:lnTo>
                <a:lnTo>
                  <a:pt x="13765" y="5835"/>
                </a:lnTo>
                <a:lnTo>
                  <a:pt x="15123" y="3025"/>
                </a:lnTo>
                <a:lnTo>
                  <a:pt x="15885" y="1096"/>
                </a:lnTo>
                <a:lnTo>
                  <a:pt x="15861" y="596"/>
                </a:lnTo>
                <a:lnTo>
                  <a:pt x="15670" y="334"/>
                </a:lnTo>
                <a:lnTo>
                  <a:pt x="15551" y="215"/>
                </a:lnTo>
                <a:lnTo>
                  <a:pt x="15408" y="120"/>
                </a:lnTo>
                <a:lnTo>
                  <a:pt x="15099" y="1"/>
                </a:lnTo>
                <a:close/>
              </a:path>
            </a:pathLst>
          </a:custGeom>
          <a:solidFill>
            <a:srgbClr val="F4CE11"/>
          </a:solidFill>
          <a:ln>
            <a:noFill/>
          </a:ln>
        </p:spPr>
        <p:txBody>
          <a:bodyPr spcFirstLastPara="1" wrap="square" lIns="121900" tIns="121900" rIns="121900" bIns="121900" anchor="ctr" anchorCtr="0">
            <a:noAutofit/>
          </a:bodyPr>
          <a:lstStyle/>
          <a:p>
            <a:pPr defTabSz="1219170">
              <a:buClr>
                <a:srgbClr val="000000"/>
              </a:buClr>
            </a:pPr>
            <a:endParaRPr sz="1867" b="1" kern="0">
              <a:latin typeface="Arial"/>
              <a:cs typeface="Arial"/>
              <a:sym typeface="Arial"/>
            </a:endParaRPr>
          </a:p>
        </p:txBody>
      </p:sp>
      <p:graphicFrame>
        <p:nvGraphicFramePr>
          <p:cNvPr id="13" name="Group 117">
            <a:extLst>
              <a:ext uri="{FF2B5EF4-FFF2-40B4-BE49-F238E27FC236}">
                <a16:creationId xmlns:a16="http://schemas.microsoft.com/office/drawing/2014/main" xmlns="" id="{0FDB6F45-D956-40A5-9E4A-D30814C0587E}"/>
              </a:ext>
            </a:extLst>
          </p:cNvPr>
          <p:cNvGraphicFramePr>
            <a:graphicFrameLocks/>
          </p:cNvGraphicFramePr>
          <p:nvPr>
            <p:extLst>
              <p:ext uri="{D42A27DB-BD31-4B8C-83A1-F6EECF244321}">
                <p14:modId xmlns:p14="http://schemas.microsoft.com/office/powerpoint/2010/main" val="3245989330"/>
              </p:ext>
            </p:extLst>
          </p:nvPr>
        </p:nvGraphicFramePr>
        <p:xfrm>
          <a:off x="999509" y="1435098"/>
          <a:ext cx="9820892" cy="5391438"/>
        </p:xfrm>
        <a:graphic>
          <a:graphicData uri="http://schemas.openxmlformats.org/drawingml/2006/table">
            <a:tbl>
              <a:tblPr/>
              <a:tblGrid>
                <a:gridCol w="2455223">
                  <a:extLst>
                    <a:ext uri="{9D8B030D-6E8A-4147-A177-3AD203B41FA5}">
                      <a16:colId xmlns:a16="http://schemas.microsoft.com/office/drawing/2014/main" xmlns="" val="20000"/>
                    </a:ext>
                  </a:extLst>
                </a:gridCol>
                <a:gridCol w="2455223">
                  <a:extLst>
                    <a:ext uri="{9D8B030D-6E8A-4147-A177-3AD203B41FA5}">
                      <a16:colId xmlns:a16="http://schemas.microsoft.com/office/drawing/2014/main" xmlns="" val="20001"/>
                    </a:ext>
                  </a:extLst>
                </a:gridCol>
                <a:gridCol w="2455223">
                  <a:extLst>
                    <a:ext uri="{9D8B030D-6E8A-4147-A177-3AD203B41FA5}">
                      <a16:colId xmlns:a16="http://schemas.microsoft.com/office/drawing/2014/main" xmlns="" val="20002"/>
                    </a:ext>
                  </a:extLst>
                </a:gridCol>
                <a:gridCol w="2455223">
                  <a:extLst>
                    <a:ext uri="{9D8B030D-6E8A-4147-A177-3AD203B41FA5}">
                      <a16:colId xmlns:a16="http://schemas.microsoft.com/office/drawing/2014/main" xmlns="" val="20003"/>
                    </a:ext>
                  </a:extLst>
                </a:gridCol>
              </a:tblGrid>
              <a:tr h="708004">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b="1" i="0" u="none" strike="noStrike" cap="none" normalizeH="0" baseline="0">
                          <a:ln>
                            <a:noFill/>
                          </a:ln>
                          <a:solidFill>
                            <a:schemeClr val="tx1"/>
                          </a:solidFill>
                          <a:effectLst/>
                          <a:latin typeface="+mj-lt"/>
                        </a:rPr>
                        <a:t>Tiếng</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4000" b="1" i="0" u="none" strike="noStrike" cap="none" normalizeH="0" baseline="0">
                          <a:ln>
                            <a:noFill/>
                          </a:ln>
                          <a:solidFill>
                            <a:srgbClr val="FF0000"/>
                          </a:solidFill>
                          <a:effectLst/>
                          <a:latin typeface="+mj-lt"/>
                        </a:rPr>
                        <a:t>Vần</a:t>
                      </a: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883352">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b="1" i="0" u="none" strike="noStrike" cap="none" normalizeH="0" baseline="0">
                          <a:ln>
                            <a:noFill/>
                          </a:ln>
                          <a:solidFill>
                            <a:srgbClr val="7030A0"/>
                          </a:solidFill>
                          <a:effectLst/>
                          <a:latin typeface="+mj-lt"/>
                        </a:rPr>
                        <a:t>Âm đệm</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b="1" i="0" u="none" strike="noStrike" cap="none" normalizeH="0" baseline="0">
                          <a:ln>
                            <a:noFill/>
                          </a:ln>
                          <a:solidFill>
                            <a:schemeClr val="accent3">
                              <a:lumMod val="50000"/>
                            </a:schemeClr>
                          </a:solidFill>
                          <a:effectLst/>
                          <a:latin typeface="+mj-lt"/>
                        </a:rPr>
                        <a:t>Âm chính</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b="1" i="0" u="none" strike="noStrike" cap="none" normalizeH="0" baseline="0">
                          <a:ln>
                            <a:noFill/>
                          </a:ln>
                          <a:solidFill>
                            <a:srgbClr val="008000"/>
                          </a:solidFill>
                          <a:effectLst/>
                          <a:latin typeface="+mj-lt"/>
                        </a:rPr>
                        <a:t>Âm cuối</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99FF33"/>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99FF33"/>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15" name="Rectangle 119">
            <a:extLst>
              <a:ext uri="{FF2B5EF4-FFF2-40B4-BE49-F238E27FC236}">
                <a16:creationId xmlns:a16="http://schemas.microsoft.com/office/drawing/2014/main" xmlns="" id="{CFA80B98-6A74-4228-A6C2-C7106356E513}"/>
              </a:ext>
            </a:extLst>
          </p:cNvPr>
          <p:cNvSpPr>
            <a:spLocks noChangeArrowheads="1"/>
          </p:cNvSpPr>
          <p:nvPr/>
        </p:nvSpPr>
        <p:spPr bwMode="auto">
          <a:xfrm>
            <a:off x="8937065" y="3034135"/>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rgbClr val="008000"/>
                </a:solidFill>
                <a:effectLst/>
                <a:latin typeface="+mj-lt"/>
              </a:rPr>
              <a:t>n</a:t>
            </a:r>
          </a:p>
        </p:txBody>
      </p:sp>
      <p:sp>
        <p:nvSpPr>
          <p:cNvPr id="16" name="Rectangle 120">
            <a:extLst>
              <a:ext uri="{FF2B5EF4-FFF2-40B4-BE49-F238E27FC236}">
                <a16:creationId xmlns:a16="http://schemas.microsoft.com/office/drawing/2014/main" xmlns="" id="{C736CE58-A3D7-40E9-A712-54CB51D8E470}"/>
              </a:ext>
            </a:extLst>
          </p:cNvPr>
          <p:cNvSpPr>
            <a:spLocks noChangeArrowheads="1"/>
          </p:cNvSpPr>
          <p:nvPr/>
        </p:nvSpPr>
        <p:spPr bwMode="auto">
          <a:xfrm>
            <a:off x="6519761" y="2960076"/>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effectLst/>
                <a:latin typeface="+mj-lt"/>
              </a:rPr>
              <a:t>o</a:t>
            </a:r>
          </a:p>
        </p:txBody>
      </p:sp>
      <p:sp>
        <p:nvSpPr>
          <p:cNvPr id="17" name="Rectangle 121">
            <a:extLst>
              <a:ext uri="{FF2B5EF4-FFF2-40B4-BE49-F238E27FC236}">
                <a16:creationId xmlns:a16="http://schemas.microsoft.com/office/drawing/2014/main" xmlns="" id="{A2B23ADA-BD31-4A65-AF6A-E59B81AC249A}"/>
              </a:ext>
            </a:extLst>
          </p:cNvPr>
          <p:cNvSpPr>
            <a:spLocks noChangeArrowheads="1"/>
          </p:cNvSpPr>
          <p:nvPr/>
        </p:nvSpPr>
        <p:spPr bwMode="auto">
          <a:xfrm>
            <a:off x="2802532" y="2654373"/>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3800" b="1">
              <a:effectLst/>
              <a:latin typeface="+mj-lt"/>
            </a:endParaRPr>
          </a:p>
        </p:txBody>
      </p:sp>
      <p:sp>
        <p:nvSpPr>
          <p:cNvPr id="19" name="Rectangle 123">
            <a:extLst>
              <a:ext uri="{FF2B5EF4-FFF2-40B4-BE49-F238E27FC236}">
                <a16:creationId xmlns:a16="http://schemas.microsoft.com/office/drawing/2014/main" xmlns="" id="{C23D7D6B-0E59-4613-817E-E3D8E04151EE}"/>
              </a:ext>
            </a:extLst>
          </p:cNvPr>
          <p:cNvSpPr>
            <a:spLocks noChangeArrowheads="1"/>
          </p:cNvSpPr>
          <p:nvPr/>
        </p:nvSpPr>
        <p:spPr bwMode="auto">
          <a:xfrm>
            <a:off x="6743700" y="3263973"/>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4000" b="1">
              <a:effectLst/>
              <a:latin typeface="+mj-lt"/>
            </a:endParaRPr>
          </a:p>
        </p:txBody>
      </p:sp>
      <p:sp>
        <p:nvSpPr>
          <p:cNvPr id="20" name="Rectangle 124">
            <a:extLst>
              <a:ext uri="{FF2B5EF4-FFF2-40B4-BE49-F238E27FC236}">
                <a16:creationId xmlns:a16="http://schemas.microsoft.com/office/drawing/2014/main" xmlns="" id="{AAD328F1-4C60-4DBC-A48E-4929FADBEEA8}"/>
              </a:ext>
            </a:extLst>
          </p:cNvPr>
          <p:cNvSpPr>
            <a:spLocks noChangeArrowheads="1"/>
          </p:cNvSpPr>
          <p:nvPr/>
        </p:nvSpPr>
        <p:spPr bwMode="auto">
          <a:xfrm>
            <a:off x="6504631" y="3571045"/>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latin typeface="+mj-lt"/>
              </a:rPr>
              <a:t>a</a:t>
            </a:r>
            <a:endParaRPr lang="en-US" sz="4000" b="1">
              <a:solidFill>
                <a:schemeClr val="accent3">
                  <a:lumMod val="50000"/>
                </a:schemeClr>
              </a:solidFill>
              <a:effectLst/>
              <a:latin typeface="+mj-lt"/>
            </a:endParaRPr>
          </a:p>
        </p:txBody>
      </p:sp>
      <p:sp>
        <p:nvSpPr>
          <p:cNvPr id="23" name="Rectangle 125">
            <a:extLst>
              <a:ext uri="{FF2B5EF4-FFF2-40B4-BE49-F238E27FC236}">
                <a16:creationId xmlns:a16="http://schemas.microsoft.com/office/drawing/2014/main" xmlns="" id="{E64BAC02-E9C6-4559-A532-2C8965C4E20D}"/>
              </a:ext>
            </a:extLst>
          </p:cNvPr>
          <p:cNvSpPr>
            <a:spLocks noChangeArrowheads="1"/>
          </p:cNvSpPr>
          <p:nvPr/>
        </p:nvSpPr>
        <p:spPr bwMode="auto">
          <a:xfrm>
            <a:off x="2857500" y="3263973"/>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3800" b="1">
              <a:effectLst/>
              <a:latin typeface="+mj-lt"/>
            </a:endParaRPr>
          </a:p>
        </p:txBody>
      </p:sp>
      <p:sp>
        <p:nvSpPr>
          <p:cNvPr id="27" name="Rectangle 127">
            <a:extLst>
              <a:ext uri="{FF2B5EF4-FFF2-40B4-BE49-F238E27FC236}">
                <a16:creationId xmlns:a16="http://schemas.microsoft.com/office/drawing/2014/main" xmlns="" id="{B9C7FAB4-A392-4461-9914-BFB4C5799F73}"/>
              </a:ext>
            </a:extLst>
          </p:cNvPr>
          <p:cNvSpPr>
            <a:spLocks noChangeArrowheads="1"/>
          </p:cNvSpPr>
          <p:nvPr/>
        </p:nvSpPr>
        <p:spPr bwMode="auto">
          <a:xfrm>
            <a:off x="8915058" y="4265413"/>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rgbClr val="008000"/>
                </a:solidFill>
                <a:effectLst/>
                <a:latin typeface="+mj-lt"/>
              </a:rPr>
              <a:t>n</a:t>
            </a:r>
          </a:p>
        </p:txBody>
      </p:sp>
      <p:sp>
        <p:nvSpPr>
          <p:cNvPr id="29" name="Rectangle 128">
            <a:extLst>
              <a:ext uri="{FF2B5EF4-FFF2-40B4-BE49-F238E27FC236}">
                <a16:creationId xmlns:a16="http://schemas.microsoft.com/office/drawing/2014/main" xmlns="" id="{62A6C333-5CBE-4E62-96D1-6DCE94174A32}"/>
              </a:ext>
            </a:extLst>
          </p:cNvPr>
          <p:cNvSpPr>
            <a:spLocks noChangeArrowheads="1"/>
          </p:cNvSpPr>
          <p:nvPr/>
        </p:nvSpPr>
        <p:spPr bwMode="auto">
          <a:xfrm>
            <a:off x="6530153" y="4236546"/>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effectLst/>
                <a:latin typeface="+mj-lt"/>
              </a:rPr>
              <a:t>iê</a:t>
            </a:r>
          </a:p>
        </p:txBody>
      </p:sp>
      <p:sp>
        <p:nvSpPr>
          <p:cNvPr id="31" name="Rectangle 129">
            <a:extLst>
              <a:ext uri="{FF2B5EF4-FFF2-40B4-BE49-F238E27FC236}">
                <a16:creationId xmlns:a16="http://schemas.microsoft.com/office/drawing/2014/main" xmlns="" id="{46AA78E7-2959-4E5C-B839-4F6316F41D3B}"/>
              </a:ext>
            </a:extLst>
          </p:cNvPr>
          <p:cNvSpPr>
            <a:spLocks noChangeArrowheads="1"/>
          </p:cNvSpPr>
          <p:nvPr/>
        </p:nvSpPr>
        <p:spPr bwMode="auto">
          <a:xfrm>
            <a:off x="2857500" y="3949773"/>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3800" b="1">
              <a:effectLst/>
              <a:latin typeface="+mj-lt"/>
            </a:endParaRPr>
          </a:p>
        </p:txBody>
      </p:sp>
      <p:sp>
        <p:nvSpPr>
          <p:cNvPr id="34" name="Rectangle 136">
            <a:extLst>
              <a:ext uri="{FF2B5EF4-FFF2-40B4-BE49-F238E27FC236}">
                <a16:creationId xmlns:a16="http://schemas.microsoft.com/office/drawing/2014/main" xmlns="" id="{CC3A3FCC-D3E9-4B27-A1ED-194BFE1371F5}"/>
              </a:ext>
            </a:extLst>
          </p:cNvPr>
          <p:cNvSpPr>
            <a:spLocks noChangeArrowheads="1"/>
          </p:cNvSpPr>
          <p:nvPr/>
        </p:nvSpPr>
        <p:spPr bwMode="auto">
          <a:xfrm>
            <a:off x="6695560" y="5472112"/>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effectLst/>
                <a:latin typeface="+mj-lt"/>
              </a:rPr>
              <a:t>a</a:t>
            </a:r>
          </a:p>
        </p:txBody>
      </p:sp>
      <p:sp>
        <p:nvSpPr>
          <p:cNvPr id="35" name="Rectangle 137">
            <a:extLst>
              <a:ext uri="{FF2B5EF4-FFF2-40B4-BE49-F238E27FC236}">
                <a16:creationId xmlns:a16="http://schemas.microsoft.com/office/drawing/2014/main" xmlns="" id="{75F3BFFC-FEA7-42FB-9D32-EDB3084F0BC1}"/>
              </a:ext>
            </a:extLst>
          </p:cNvPr>
          <p:cNvSpPr>
            <a:spLocks noChangeArrowheads="1"/>
          </p:cNvSpPr>
          <p:nvPr/>
        </p:nvSpPr>
        <p:spPr bwMode="auto">
          <a:xfrm>
            <a:off x="2857500" y="5321373"/>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3800" b="1">
              <a:effectLst/>
              <a:latin typeface="+mj-lt"/>
            </a:endParaRPr>
          </a:p>
        </p:txBody>
      </p:sp>
      <p:sp>
        <p:nvSpPr>
          <p:cNvPr id="37" name="Rectangle 139">
            <a:extLst>
              <a:ext uri="{FF2B5EF4-FFF2-40B4-BE49-F238E27FC236}">
                <a16:creationId xmlns:a16="http://schemas.microsoft.com/office/drawing/2014/main" xmlns="" id="{A5CAD6BE-7BE6-43A9-BA22-32463ACC89D5}"/>
              </a:ext>
            </a:extLst>
          </p:cNvPr>
          <p:cNvSpPr>
            <a:spLocks noChangeArrowheads="1"/>
          </p:cNvSpPr>
          <p:nvPr/>
        </p:nvSpPr>
        <p:spPr bwMode="auto">
          <a:xfrm>
            <a:off x="8900784" y="6178653"/>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rgbClr val="008000"/>
                </a:solidFill>
                <a:effectLst/>
                <a:latin typeface="+mj-lt"/>
              </a:rPr>
              <a:t>i</a:t>
            </a:r>
          </a:p>
        </p:txBody>
      </p:sp>
      <p:sp>
        <p:nvSpPr>
          <p:cNvPr id="38" name="Rectangle 140">
            <a:extLst>
              <a:ext uri="{FF2B5EF4-FFF2-40B4-BE49-F238E27FC236}">
                <a16:creationId xmlns:a16="http://schemas.microsoft.com/office/drawing/2014/main" xmlns="" id="{B1E01856-F291-4C85-9ED4-6F15FD5A6952}"/>
              </a:ext>
            </a:extLst>
          </p:cNvPr>
          <p:cNvSpPr>
            <a:spLocks noChangeArrowheads="1"/>
          </p:cNvSpPr>
          <p:nvPr/>
        </p:nvSpPr>
        <p:spPr bwMode="auto">
          <a:xfrm>
            <a:off x="6695560" y="6128034"/>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effectLst/>
                <a:latin typeface="+mj-lt"/>
              </a:rPr>
              <a:t>ô</a:t>
            </a:r>
          </a:p>
        </p:txBody>
      </p:sp>
      <p:sp>
        <p:nvSpPr>
          <p:cNvPr id="39" name="Rectangle 141">
            <a:extLst>
              <a:ext uri="{FF2B5EF4-FFF2-40B4-BE49-F238E27FC236}">
                <a16:creationId xmlns:a16="http://schemas.microsoft.com/office/drawing/2014/main" xmlns="" id="{EC4AD5FF-957D-44E5-9E18-D221BB3C733A}"/>
              </a:ext>
            </a:extLst>
          </p:cNvPr>
          <p:cNvSpPr>
            <a:spLocks noChangeArrowheads="1"/>
          </p:cNvSpPr>
          <p:nvPr/>
        </p:nvSpPr>
        <p:spPr bwMode="auto">
          <a:xfrm>
            <a:off x="2857500" y="5930973"/>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3800" b="1">
              <a:effectLst/>
              <a:latin typeface="+mj-lt"/>
            </a:endParaRPr>
          </a:p>
        </p:txBody>
      </p:sp>
      <p:grpSp>
        <p:nvGrpSpPr>
          <p:cNvPr id="4" name="Group 3">
            <a:extLst>
              <a:ext uri="{FF2B5EF4-FFF2-40B4-BE49-F238E27FC236}">
                <a16:creationId xmlns:a16="http://schemas.microsoft.com/office/drawing/2014/main" xmlns="" id="{CC30CAD2-05E8-4AEF-9ADE-60033E2782A6}"/>
              </a:ext>
            </a:extLst>
          </p:cNvPr>
          <p:cNvGrpSpPr/>
          <p:nvPr/>
        </p:nvGrpSpPr>
        <p:grpSpPr>
          <a:xfrm>
            <a:off x="1190844" y="3050708"/>
            <a:ext cx="2128516" cy="3768676"/>
            <a:chOff x="1503062" y="3022673"/>
            <a:chExt cx="2128516" cy="3768676"/>
          </a:xfrm>
        </p:grpSpPr>
        <p:sp>
          <p:nvSpPr>
            <p:cNvPr id="14" name="Rectangle 118">
              <a:extLst>
                <a:ext uri="{FF2B5EF4-FFF2-40B4-BE49-F238E27FC236}">
                  <a16:creationId xmlns:a16="http://schemas.microsoft.com/office/drawing/2014/main" xmlns="" id="{30442E08-19B3-47C0-A045-99B4D752E7DE}"/>
                </a:ext>
              </a:extLst>
            </p:cNvPr>
            <p:cNvSpPr>
              <a:spLocks noChangeArrowheads="1"/>
            </p:cNvSpPr>
            <p:nvPr/>
          </p:nvSpPr>
          <p:spPr bwMode="auto">
            <a:xfrm>
              <a:off x="1503062" y="3022673"/>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latin typeface="+mj-lt"/>
                </a:rPr>
                <a:t>C</a:t>
              </a:r>
              <a:r>
                <a:rPr lang="en-US" sz="3800" b="1">
                  <a:effectLst/>
                  <a:latin typeface="+mj-lt"/>
                </a:rPr>
                <a:t>on</a:t>
              </a:r>
            </a:p>
          </p:txBody>
        </p:sp>
        <p:sp>
          <p:nvSpPr>
            <p:cNvPr id="18" name="Rectangle 122">
              <a:extLst>
                <a:ext uri="{FF2B5EF4-FFF2-40B4-BE49-F238E27FC236}">
                  <a16:creationId xmlns:a16="http://schemas.microsoft.com/office/drawing/2014/main" xmlns="" id="{55B1DC6B-54C4-43A3-83EA-6FC75B7D6227}"/>
                </a:ext>
              </a:extLst>
            </p:cNvPr>
            <p:cNvSpPr>
              <a:spLocks noChangeArrowheads="1"/>
            </p:cNvSpPr>
            <p:nvPr/>
          </p:nvSpPr>
          <p:spPr bwMode="auto">
            <a:xfrm>
              <a:off x="1567218" y="3702123"/>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effectLst/>
                  <a:latin typeface="+mj-lt"/>
                </a:rPr>
                <a:t>ra</a:t>
              </a:r>
            </a:p>
          </p:txBody>
        </p:sp>
        <p:sp>
          <p:nvSpPr>
            <p:cNvPr id="24" name="Rectangle 126">
              <a:extLst>
                <a:ext uri="{FF2B5EF4-FFF2-40B4-BE49-F238E27FC236}">
                  <a16:creationId xmlns:a16="http://schemas.microsoft.com/office/drawing/2014/main" xmlns="" id="{7EFBB15C-38D5-45E3-916D-C310B76D3146}"/>
                </a:ext>
              </a:extLst>
            </p:cNvPr>
            <p:cNvSpPr>
              <a:spLocks noChangeArrowheads="1"/>
            </p:cNvSpPr>
            <p:nvPr/>
          </p:nvSpPr>
          <p:spPr bwMode="auto">
            <a:xfrm>
              <a:off x="1544890" y="4331892"/>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effectLst/>
                  <a:latin typeface="+mj-lt"/>
                </a:rPr>
                <a:t> tiền</a:t>
              </a:r>
            </a:p>
          </p:txBody>
        </p:sp>
        <p:sp>
          <p:nvSpPr>
            <p:cNvPr id="32" name="Rectangle 134">
              <a:extLst>
                <a:ext uri="{FF2B5EF4-FFF2-40B4-BE49-F238E27FC236}">
                  <a16:creationId xmlns:a16="http://schemas.microsoft.com/office/drawing/2014/main" xmlns="" id="{AEB4CABF-8DD9-4FF5-B07A-540143CBB296}"/>
                </a:ext>
              </a:extLst>
            </p:cNvPr>
            <p:cNvSpPr>
              <a:spLocks noChangeArrowheads="1"/>
            </p:cNvSpPr>
            <p:nvPr/>
          </p:nvSpPr>
          <p:spPr bwMode="auto">
            <a:xfrm>
              <a:off x="1574178" y="5548100"/>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effectLst/>
                  <a:latin typeface="+mj-lt"/>
                </a:rPr>
                <a:t> xa</a:t>
              </a:r>
            </a:p>
          </p:txBody>
        </p:sp>
        <p:sp>
          <p:nvSpPr>
            <p:cNvPr id="36" name="Rectangle 138">
              <a:extLst>
                <a:ext uri="{FF2B5EF4-FFF2-40B4-BE49-F238E27FC236}">
                  <a16:creationId xmlns:a16="http://schemas.microsoft.com/office/drawing/2014/main" xmlns="" id="{DB393743-8DF5-4B92-BC40-AB00B65A8FDA}"/>
                </a:ext>
              </a:extLst>
            </p:cNvPr>
            <p:cNvSpPr>
              <a:spLocks noChangeArrowheads="1"/>
            </p:cNvSpPr>
            <p:nvPr/>
          </p:nvSpPr>
          <p:spPr bwMode="auto">
            <a:xfrm>
              <a:off x="1574178" y="6194449"/>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effectLst/>
                  <a:latin typeface="+mj-lt"/>
                </a:rPr>
                <a:t>xôi</a:t>
              </a:r>
            </a:p>
          </p:txBody>
        </p:sp>
        <p:sp>
          <p:nvSpPr>
            <p:cNvPr id="40" name="Rectangle 142">
              <a:extLst>
                <a:ext uri="{FF2B5EF4-FFF2-40B4-BE49-F238E27FC236}">
                  <a16:creationId xmlns:a16="http://schemas.microsoft.com/office/drawing/2014/main" xmlns="" id="{4C8B3167-06D3-446B-8695-E2CF37D6C327}"/>
                </a:ext>
              </a:extLst>
            </p:cNvPr>
            <p:cNvSpPr>
              <a:spLocks noChangeArrowheads="1"/>
            </p:cNvSpPr>
            <p:nvPr/>
          </p:nvSpPr>
          <p:spPr bwMode="auto">
            <a:xfrm>
              <a:off x="1524000" y="4965700"/>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effectLst/>
                  <a:latin typeface="+mj-lt"/>
                </a:rPr>
                <a:t> tuyến</a:t>
              </a:r>
            </a:p>
          </p:txBody>
        </p:sp>
      </p:grpSp>
      <p:sp>
        <p:nvSpPr>
          <p:cNvPr id="41" name="Rectangle 143">
            <a:extLst>
              <a:ext uri="{FF2B5EF4-FFF2-40B4-BE49-F238E27FC236}">
                <a16:creationId xmlns:a16="http://schemas.microsoft.com/office/drawing/2014/main" xmlns="" id="{8213C2A3-AF4D-4161-8978-6C8DC34FA875}"/>
              </a:ext>
            </a:extLst>
          </p:cNvPr>
          <p:cNvSpPr>
            <a:spLocks noChangeArrowheads="1"/>
          </p:cNvSpPr>
          <p:nvPr/>
        </p:nvSpPr>
        <p:spPr bwMode="auto">
          <a:xfrm>
            <a:off x="8900784" y="4867962"/>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rgbClr val="008000"/>
                </a:solidFill>
                <a:effectLst/>
                <a:latin typeface="+mj-lt"/>
              </a:rPr>
              <a:t>n</a:t>
            </a:r>
          </a:p>
        </p:txBody>
      </p:sp>
      <p:sp>
        <p:nvSpPr>
          <p:cNvPr id="42" name="Rectangle 144">
            <a:extLst>
              <a:ext uri="{FF2B5EF4-FFF2-40B4-BE49-F238E27FC236}">
                <a16:creationId xmlns:a16="http://schemas.microsoft.com/office/drawing/2014/main" xmlns="" id="{E42CAE5D-93D7-4F56-A594-81C5AEC4A9C3}"/>
              </a:ext>
            </a:extLst>
          </p:cNvPr>
          <p:cNvSpPr>
            <a:spLocks noChangeArrowheads="1"/>
          </p:cNvSpPr>
          <p:nvPr/>
        </p:nvSpPr>
        <p:spPr bwMode="auto">
          <a:xfrm>
            <a:off x="6599731" y="4838503"/>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effectLst/>
                <a:latin typeface="+mj-lt"/>
              </a:rPr>
              <a:t>yê</a:t>
            </a:r>
          </a:p>
        </p:txBody>
      </p:sp>
      <p:sp>
        <p:nvSpPr>
          <p:cNvPr id="43" name="Rectangle 145">
            <a:extLst>
              <a:ext uri="{FF2B5EF4-FFF2-40B4-BE49-F238E27FC236}">
                <a16:creationId xmlns:a16="http://schemas.microsoft.com/office/drawing/2014/main" xmlns="" id="{BB9F5E58-1707-4ECD-8E8A-234F08F352CE}"/>
              </a:ext>
            </a:extLst>
          </p:cNvPr>
          <p:cNvSpPr>
            <a:spLocks noChangeArrowheads="1"/>
          </p:cNvSpPr>
          <p:nvPr/>
        </p:nvSpPr>
        <p:spPr bwMode="auto">
          <a:xfrm>
            <a:off x="4305300" y="4894287"/>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rgbClr val="7030A0"/>
                </a:solidFill>
                <a:effectLst/>
                <a:latin typeface="+mj-lt"/>
              </a:rPr>
              <a:t>u</a:t>
            </a:r>
          </a:p>
        </p:txBody>
      </p:sp>
      <p:grpSp>
        <p:nvGrpSpPr>
          <p:cNvPr id="3" name="Group 2">
            <a:extLst>
              <a:ext uri="{FF2B5EF4-FFF2-40B4-BE49-F238E27FC236}">
                <a16:creationId xmlns:a16="http://schemas.microsoft.com/office/drawing/2014/main" xmlns="" id="{C91CDA84-90BC-453E-8D04-0ED13CD23CA4}"/>
              </a:ext>
            </a:extLst>
          </p:cNvPr>
          <p:cNvGrpSpPr/>
          <p:nvPr/>
        </p:nvGrpSpPr>
        <p:grpSpPr>
          <a:xfrm>
            <a:off x="1098587" y="-280683"/>
            <a:ext cx="9622736" cy="2176316"/>
            <a:chOff x="-3648691" y="212221"/>
            <a:chExt cx="9973291" cy="2191307"/>
          </a:xfrm>
        </p:grpSpPr>
        <p:pic>
          <p:nvPicPr>
            <p:cNvPr id="44" name="图片 58">
              <a:extLst>
                <a:ext uri="{FF2B5EF4-FFF2-40B4-BE49-F238E27FC236}">
                  <a16:creationId xmlns:a16="http://schemas.microsoft.com/office/drawing/2014/main" xmlns="" id="{1F32C655-0577-4276-A06B-63034124E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8691" y="212221"/>
              <a:ext cx="9973291" cy="2191307"/>
            </a:xfrm>
            <a:prstGeom prst="rect">
              <a:avLst/>
            </a:prstGeom>
          </p:spPr>
        </p:pic>
        <p:sp>
          <p:nvSpPr>
            <p:cNvPr id="12" name="Rectangle 2">
              <a:extLst>
                <a:ext uri="{FF2B5EF4-FFF2-40B4-BE49-F238E27FC236}">
                  <a16:creationId xmlns:a16="http://schemas.microsoft.com/office/drawing/2014/main" xmlns="" id="{18B22091-0062-4F8C-9A33-7D66E8759850}"/>
                </a:ext>
              </a:extLst>
            </p:cNvPr>
            <p:cNvSpPr txBox="1">
              <a:spLocks noChangeArrowheads="1"/>
            </p:cNvSpPr>
            <p:nvPr/>
          </p:nvSpPr>
          <p:spPr>
            <a:xfrm>
              <a:off x="-950413" y="818487"/>
              <a:ext cx="5217613" cy="5220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kern="0">
                  <a:solidFill>
                    <a:schemeClr val="tx1"/>
                  </a:solidFill>
                  <a:latin typeface="Arial" charset="0"/>
                </a:rPr>
                <a:t>Mô hình cấu tạo vần</a:t>
              </a:r>
            </a:p>
          </p:txBody>
        </p:sp>
      </p:grpSp>
      <p:pic>
        <p:nvPicPr>
          <p:cNvPr id="45" name="图片 1">
            <a:extLst>
              <a:ext uri="{FF2B5EF4-FFF2-40B4-BE49-F238E27FC236}">
                <a16:creationId xmlns:a16="http://schemas.microsoft.com/office/drawing/2014/main" xmlns="" id="{752EDBEB-4BA0-44D4-B6D3-97303B25DF6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7485" y1="27841" x2="57485" y2="27841"/>
                        <a14:foregroundMark x1="65269" y1="28977" x2="65269" y2="28977"/>
                        <a14:foregroundMark x1="53892" y1="88068" x2="53892" y2="88068"/>
                        <a14:foregroundMark x1="41317" y1="88068" x2="41317" y2="88068"/>
                        <a14:foregroundMark x1="65868" y1="33523" x2="65868" y2="33523"/>
                        <a14:foregroundMark x1="57485" y1="27841" x2="57485" y2="27841"/>
                        <a14:foregroundMark x1="58683" y1="24432" x2="58683" y2="24432"/>
                        <a14:foregroundMark x1="52695" y1="26705" x2="52695" y2="26705"/>
                      </a14:backgroundRemoval>
                    </a14:imgEffect>
                    <a14:imgEffect>
                      <a14:brightnessContrast bright="40000" contrast="-40000"/>
                    </a14:imgEffect>
                  </a14:imgLayer>
                </a14:imgProps>
              </a:ext>
            </a:extLst>
          </a:blip>
          <a:stretch>
            <a:fillRect/>
          </a:stretch>
        </p:blipFill>
        <p:spPr>
          <a:xfrm rot="19659157">
            <a:off x="10799422" y="-156908"/>
            <a:ext cx="1655749" cy="1744980"/>
          </a:xfrm>
          <a:prstGeom prst="rect">
            <a:avLst/>
          </a:prstGeom>
        </p:spPr>
      </p:pic>
    </p:spTree>
    <p:extLst>
      <p:ext uri="{BB962C8B-B14F-4D97-AF65-F5344CB8AC3E}">
        <p14:creationId xmlns:p14="http://schemas.microsoft.com/office/powerpoint/2010/main" val="2328758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865"/>
                                        </p:tgtEl>
                                        <p:attrNameLst>
                                          <p:attrName>style.visibility</p:attrName>
                                        </p:attrNameLst>
                                      </p:cBhvr>
                                      <p:to>
                                        <p:strVal val="visible"/>
                                      </p:to>
                                    </p:set>
                                    <p:anim calcmode="lin" valueType="num">
                                      <p:cBhvr additive="base">
                                        <p:cTn id="7" dur="500" fill="hold"/>
                                        <p:tgtEl>
                                          <p:spTgt spid="865"/>
                                        </p:tgtEl>
                                        <p:attrNameLst>
                                          <p:attrName>ppt_x</p:attrName>
                                        </p:attrNameLst>
                                      </p:cBhvr>
                                      <p:tavLst>
                                        <p:tav tm="0">
                                          <p:val>
                                            <p:strVal val="0-#ppt_w/2"/>
                                          </p:val>
                                        </p:tav>
                                        <p:tav tm="100000">
                                          <p:val>
                                            <p:strVal val="#ppt_x"/>
                                          </p:val>
                                        </p:tav>
                                      </p:tavLst>
                                    </p:anim>
                                    <p:anim calcmode="lin" valueType="num">
                                      <p:cBhvr additive="base">
                                        <p:cTn id="8" dur="500" fill="hold"/>
                                        <p:tgtEl>
                                          <p:spTgt spid="86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barn(inVertical)">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arn(inVertical)">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barn(inVertical)">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barn(inVertical)">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barn(inVertical)">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 grpId="0" animBg="1"/>
      <p:bldP spid="15" grpId="0"/>
      <p:bldP spid="16" grpId="0"/>
      <p:bldP spid="20" grpId="0"/>
      <p:bldP spid="27" grpId="0"/>
      <p:bldP spid="29" grpId="0"/>
      <p:bldP spid="34" grpId="0"/>
      <p:bldP spid="37" grpId="0"/>
      <p:bldP spid="38" grpId="0"/>
      <p:bldP spid="41" grpId="0"/>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25" name="图片 19">
            <a:extLst>
              <a:ext uri="{FF2B5EF4-FFF2-40B4-BE49-F238E27FC236}">
                <a16:creationId xmlns:a16="http://schemas.microsoft.com/office/drawing/2014/main" xmlns="" id="{5DAFC2B1-10D0-4A23-9F15-97F7B2F2B5E4}"/>
              </a:ext>
            </a:extLst>
          </p:cNvPr>
          <p:cNvPicPr>
            <a:picLocks noChangeAspect="1"/>
          </p:cNvPicPr>
          <p:nvPr/>
        </p:nvPicPr>
        <p:blipFill>
          <a:blip r:embed="rId3"/>
          <a:stretch>
            <a:fillRect/>
          </a:stretch>
        </p:blipFill>
        <p:spPr>
          <a:xfrm>
            <a:off x="913193" y="-662299"/>
            <a:ext cx="10322628" cy="7612938"/>
          </a:xfrm>
          <a:prstGeom prst="rect">
            <a:avLst/>
          </a:prstGeom>
        </p:spPr>
      </p:pic>
      <p:sp>
        <p:nvSpPr>
          <p:cNvPr id="865" name="Google Shape;865;p58"/>
          <p:cNvSpPr/>
          <p:nvPr/>
        </p:nvSpPr>
        <p:spPr>
          <a:xfrm rot="5400000">
            <a:off x="2178" y="5720092"/>
            <a:ext cx="800987" cy="805343"/>
          </a:xfrm>
          <a:custGeom>
            <a:avLst/>
            <a:gdLst/>
            <a:ahLst/>
            <a:cxnLst/>
            <a:rect l="l" t="t" r="r" b="b"/>
            <a:pathLst>
              <a:path w="17933" h="17386" extrusionOk="0">
                <a:moveTo>
                  <a:pt x="15099" y="1"/>
                </a:moveTo>
                <a:lnTo>
                  <a:pt x="14599" y="72"/>
                </a:lnTo>
                <a:lnTo>
                  <a:pt x="12884" y="1216"/>
                </a:lnTo>
                <a:lnTo>
                  <a:pt x="10407" y="3097"/>
                </a:lnTo>
                <a:lnTo>
                  <a:pt x="10264" y="3192"/>
                </a:lnTo>
                <a:lnTo>
                  <a:pt x="9883" y="3240"/>
                </a:lnTo>
                <a:lnTo>
                  <a:pt x="9169" y="3049"/>
                </a:lnTo>
                <a:lnTo>
                  <a:pt x="7954" y="2382"/>
                </a:lnTo>
                <a:lnTo>
                  <a:pt x="6597" y="1382"/>
                </a:lnTo>
                <a:lnTo>
                  <a:pt x="5883" y="811"/>
                </a:lnTo>
                <a:lnTo>
                  <a:pt x="5549" y="525"/>
                </a:lnTo>
                <a:lnTo>
                  <a:pt x="4906" y="215"/>
                </a:lnTo>
                <a:lnTo>
                  <a:pt x="4335" y="120"/>
                </a:lnTo>
                <a:lnTo>
                  <a:pt x="3858" y="239"/>
                </a:lnTo>
                <a:lnTo>
                  <a:pt x="3525" y="501"/>
                </a:lnTo>
                <a:lnTo>
                  <a:pt x="3334" y="930"/>
                </a:lnTo>
                <a:lnTo>
                  <a:pt x="3287" y="1430"/>
                </a:lnTo>
                <a:lnTo>
                  <a:pt x="3453" y="2025"/>
                </a:lnTo>
                <a:lnTo>
                  <a:pt x="3644" y="2335"/>
                </a:lnTo>
                <a:lnTo>
                  <a:pt x="4311" y="3335"/>
                </a:lnTo>
                <a:lnTo>
                  <a:pt x="5621" y="4883"/>
                </a:lnTo>
                <a:lnTo>
                  <a:pt x="5883" y="5312"/>
                </a:lnTo>
                <a:lnTo>
                  <a:pt x="5954" y="5574"/>
                </a:lnTo>
                <a:lnTo>
                  <a:pt x="6002" y="6026"/>
                </a:lnTo>
                <a:lnTo>
                  <a:pt x="5740" y="6478"/>
                </a:lnTo>
                <a:lnTo>
                  <a:pt x="4978" y="6883"/>
                </a:lnTo>
                <a:lnTo>
                  <a:pt x="4335" y="7074"/>
                </a:lnTo>
                <a:lnTo>
                  <a:pt x="3430" y="7312"/>
                </a:lnTo>
                <a:lnTo>
                  <a:pt x="1858" y="7788"/>
                </a:lnTo>
                <a:lnTo>
                  <a:pt x="929" y="8217"/>
                </a:lnTo>
                <a:lnTo>
                  <a:pt x="453" y="8527"/>
                </a:lnTo>
                <a:lnTo>
                  <a:pt x="143" y="8931"/>
                </a:lnTo>
                <a:lnTo>
                  <a:pt x="0" y="9384"/>
                </a:lnTo>
                <a:lnTo>
                  <a:pt x="0" y="9670"/>
                </a:lnTo>
                <a:lnTo>
                  <a:pt x="24" y="9860"/>
                </a:lnTo>
                <a:lnTo>
                  <a:pt x="167" y="10194"/>
                </a:lnTo>
                <a:lnTo>
                  <a:pt x="429" y="10432"/>
                </a:lnTo>
                <a:lnTo>
                  <a:pt x="834" y="10622"/>
                </a:lnTo>
                <a:lnTo>
                  <a:pt x="1667" y="10765"/>
                </a:lnTo>
                <a:lnTo>
                  <a:pt x="3334" y="10622"/>
                </a:lnTo>
                <a:lnTo>
                  <a:pt x="4430" y="10408"/>
                </a:lnTo>
                <a:lnTo>
                  <a:pt x="5311" y="10241"/>
                </a:lnTo>
                <a:lnTo>
                  <a:pt x="6454" y="10170"/>
                </a:lnTo>
                <a:lnTo>
                  <a:pt x="7216" y="10336"/>
                </a:lnTo>
                <a:lnTo>
                  <a:pt x="7264" y="10408"/>
                </a:lnTo>
                <a:lnTo>
                  <a:pt x="7335" y="10432"/>
                </a:lnTo>
                <a:lnTo>
                  <a:pt x="7669" y="11146"/>
                </a:lnTo>
                <a:lnTo>
                  <a:pt x="7835" y="12289"/>
                </a:lnTo>
                <a:lnTo>
                  <a:pt x="7835" y="13170"/>
                </a:lnTo>
                <a:lnTo>
                  <a:pt x="7859" y="14313"/>
                </a:lnTo>
                <a:lnTo>
                  <a:pt x="8074" y="15957"/>
                </a:lnTo>
                <a:lnTo>
                  <a:pt x="8359" y="16742"/>
                </a:lnTo>
                <a:lnTo>
                  <a:pt x="8621" y="17100"/>
                </a:lnTo>
                <a:lnTo>
                  <a:pt x="8931" y="17314"/>
                </a:lnTo>
                <a:lnTo>
                  <a:pt x="9288" y="17385"/>
                </a:lnTo>
                <a:lnTo>
                  <a:pt x="9479" y="17362"/>
                </a:lnTo>
                <a:lnTo>
                  <a:pt x="9741" y="17314"/>
                </a:lnTo>
                <a:lnTo>
                  <a:pt x="10169" y="17076"/>
                </a:lnTo>
                <a:lnTo>
                  <a:pt x="10479" y="16671"/>
                </a:lnTo>
                <a:lnTo>
                  <a:pt x="10717" y="16147"/>
                </a:lnTo>
                <a:lnTo>
                  <a:pt x="10931" y="15171"/>
                </a:lnTo>
                <a:lnTo>
                  <a:pt x="11074" y="13528"/>
                </a:lnTo>
                <a:lnTo>
                  <a:pt x="11122" y="12599"/>
                </a:lnTo>
                <a:lnTo>
                  <a:pt x="11169" y="11932"/>
                </a:lnTo>
                <a:lnTo>
                  <a:pt x="11431" y="11098"/>
                </a:lnTo>
                <a:lnTo>
                  <a:pt x="11789" y="10741"/>
                </a:lnTo>
                <a:lnTo>
                  <a:pt x="12265" y="10694"/>
                </a:lnTo>
                <a:lnTo>
                  <a:pt x="12527" y="10717"/>
                </a:lnTo>
                <a:lnTo>
                  <a:pt x="13003" y="10884"/>
                </a:lnTo>
                <a:lnTo>
                  <a:pt x="14789" y="11837"/>
                </a:lnTo>
                <a:lnTo>
                  <a:pt x="15908" y="12313"/>
                </a:lnTo>
                <a:lnTo>
                  <a:pt x="16242" y="12408"/>
                </a:lnTo>
                <a:lnTo>
                  <a:pt x="16861" y="12456"/>
                </a:lnTo>
                <a:lnTo>
                  <a:pt x="17337" y="12337"/>
                </a:lnTo>
                <a:lnTo>
                  <a:pt x="17718" y="12051"/>
                </a:lnTo>
                <a:lnTo>
                  <a:pt x="17909" y="11670"/>
                </a:lnTo>
                <a:lnTo>
                  <a:pt x="17933" y="11170"/>
                </a:lnTo>
                <a:lnTo>
                  <a:pt x="17718" y="10646"/>
                </a:lnTo>
                <a:lnTo>
                  <a:pt x="17290" y="10074"/>
                </a:lnTo>
                <a:lnTo>
                  <a:pt x="16932" y="9789"/>
                </a:lnTo>
                <a:lnTo>
                  <a:pt x="16242" y="9217"/>
                </a:lnTo>
                <a:lnTo>
                  <a:pt x="14980" y="8074"/>
                </a:lnTo>
                <a:lnTo>
                  <a:pt x="14075" y="7026"/>
                </a:lnTo>
                <a:lnTo>
                  <a:pt x="13741" y="6359"/>
                </a:lnTo>
                <a:lnTo>
                  <a:pt x="13718" y="6002"/>
                </a:lnTo>
                <a:lnTo>
                  <a:pt x="13765" y="5835"/>
                </a:lnTo>
                <a:lnTo>
                  <a:pt x="15123" y="3025"/>
                </a:lnTo>
                <a:lnTo>
                  <a:pt x="15885" y="1096"/>
                </a:lnTo>
                <a:lnTo>
                  <a:pt x="15861" y="596"/>
                </a:lnTo>
                <a:lnTo>
                  <a:pt x="15670" y="334"/>
                </a:lnTo>
                <a:lnTo>
                  <a:pt x="15551" y="215"/>
                </a:lnTo>
                <a:lnTo>
                  <a:pt x="15408" y="120"/>
                </a:lnTo>
                <a:lnTo>
                  <a:pt x="15099" y="1"/>
                </a:lnTo>
                <a:close/>
              </a:path>
            </a:pathLst>
          </a:custGeom>
          <a:solidFill>
            <a:srgbClr val="F4CE11"/>
          </a:solidFill>
          <a:ln>
            <a:noFill/>
          </a:ln>
        </p:spPr>
        <p:txBody>
          <a:bodyPr spcFirstLastPara="1" wrap="square" lIns="121900" tIns="121900" rIns="121900" bIns="121900" anchor="ctr" anchorCtr="0">
            <a:noAutofit/>
          </a:bodyPr>
          <a:lstStyle/>
          <a:p>
            <a:pPr defTabSz="1219170">
              <a:buClr>
                <a:srgbClr val="000000"/>
              </a:buClr>
            </a:pPr>
            <a:endParaRPr sz="1867" b="1" kern="0">
              <a:latin typeface="Arial"/>
              <a:cs typeface="Arial"/>
              <a:sym typeface="Arial"/>
            </a:endParaRPr>
          </a:p>
        </p:txBody>
      </p:sp>
      <p:graphicFrame>
        <p:nvGraphicFramePr>
          <p:cNvPr id="13" name="Group 117">
            <a:extLst>
              <a:ext uri="{FF2B5EF4-FFF2-40B4-BE49-F238E27FC236}">
                <a16:creationId xmlns:a16="http://schemas.microsoft.com/office/drawing/2014/main" xmlns="" id="{0FDB6F45-D956-40A5-9E4A-D30814C0587E}"/>
              </a:ext>
            </a:extLst>
          </p:cNvPr>
          <p:cNvGraphicFramePr>
            <a:graphicFrameLocks/>
          </p:cNvGraphicFramePr>
          <p:nvPr>
            <p:extLst>
              <p:ext uri="{D42A27DB-BD31-4B8C-83A1-F6EECF244321}">
                <p14:modId xmlns:p14="http://schemas.microsoft.com/office/powerpoint/2010/main" val="656384394"/>
              </p:ext>
            </p:extLst>
          </p:nvPr>
        </p:nvGraphicFramePr>
        <p:xfrm>
          <a:off x="1151908" y="159670"/>
          <a:ext cx="9820892" cy="6695345"/>
        </p:xfrm>
        <a:graphic>
          <a:graphicData uri="http://schemas.openxmlformats.org/drawingml/2006/table">
            <a:tbl>
              <a:tblPr/>
              <a:tblGrid>
                <a:gridCol w="2455223">
                  <a:extLst>
                    <a:ext uri="{9D8B030D-6E8A-4147-A177-3AD203B41FA5}">
                      <a16:colId xmlns:a16="http://schemas.microsoft.com/office/drawing/2014/main" xmlns="" val="20000"/>
                    </a:ext>
                  </a:extLst>
                </a:gridCol>
                <a:gridCol w="2455223">
                  <a:extLst>
                    <a:ext uri="{9D8B030D-6E8A-4147-A177-3AD203B41FA5}">
                      <a16:colId xmlns:a16="http://schemas.microsoft.com/office/drawing/2014/main" xmlns="" val="20001"/>
                    </a:ext>
                  </a:extLst>
                </a:gridCol>
                <a:gridCol w="2455223">
                  <a:extLst>
                    <a:ext uri="{9D8B030D-6E8A-4147-A177-3AD203B41FA5}">
                      <a16:colId xmlns:a16="http://schemas.microsoft.com/office/drawing/2014/main" xmlns="" val="20002"/>
                    </a:ext>
                  </a:extLst>
                </a:gridCol>
                <a:gridCol w="2455223">
                  <a:extLst>
                    <a:ext uri="{9D8B030D-6E8A-4147-A177-3AD203B41FA5}">
                      <a16:colId xmlns:a16="http://schemas.microsoft.com/office/drawing/2014/main" xmlns="" val="20003"/>
                    </a:ext>
                  </a:extLst>
                </a:gridCol>
              </a:tblGrid>
              <a:tr h="708004">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b="1" i="0" u="none" strike="noStrike" cap="none" normalizeH="0" baseline="0">
                          <a:ln>
                            <a:noFill/>
                          </a:ln>
                          <a:solidFill>
                            <a:schemeClr val="tx1"/>
                          </a:solidFill>
                          <a:effectLst/>
                          <a:latin typeface="+mj-lt"/>
                        </a:rPr>
                        <a:t>Tiếng</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4000" b="1" i="0" u="none" strike="noStrike" cap="none" normalizeH="0" baseline="0">
                          <a:ln>
                            <a:noFill/>
                          </a:ln>
                          <a:solidFill>
                            <a:srgbClr val="FF0000"/>
                          </a:solidFill>
                          <a:effectLst/>
                          <a:latin typeface="+mj-lt"/>
                        </a:rPr>
                        <a:t>Vần</a:t>
                      </a: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883352">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b="1" i="0" u="none" strike="noStrike" cap="none" normalizeH="0" baseline="0">
                          <a:ln>
                            <a:noFill/>
                          </a:ln>
                          <a:solidFill>
                            <a:srgbClr val="7030A0"/>
                          </a:solidFill>
                          <a:effectLst/>
                          <a:latin typeface="+mj-lt"/>
                        </a:rPr>
                        <a:t>Âm đệm</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b="1" i="0" u="none" strike="noStrike" cap="none" normalizeH="0" baseline="0">
                          <a:ln>
                            <a:noFill/>
                          </a:ln>
                          <a:solidFill>
                            <a:schemeClr val="accent3">
                              <a:lumMod val="50000"/>
                            </a:schemeClr>
                          </a:solidFill>
                          <a:effectLst/>
                          <a:latin typeface="+mj-lt"/>
                        </a:rPr>
                        <a:t>Âm chính</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600" b="1" i="0" u="none" strike="noStrike" cap="none" normalizeH="0" baseline="0">
                          <a:ln>
                            <a:noFill/>
                          </a:ln>
                          <a:solidFill>
                            <a:srgbClr val="008000"/>
                          </a:solidFill>
                          <a:effectLst/>
                          <a:latin typeface="+mj-lt"/>
                        </a:rPr>
                        <a:t>Âm cuối</a:t>
                      </a: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99FF33"/>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99FF33"/>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accent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99FF33"/>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266727405"/>
                  </a:ext>
                </a:extLst>
              </a:tr>
              <a:tr h="63334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3800" b="1" i="0" u="none" strike="noStrike" cap="none" normalizeH="0" baseline="0">
                          <a:ln>
                            <a:noFill/>
                          </a:ln>
                          <a:solidFill>
                            <a:srgbClr val="215B6F"/>
                          </a:solidFill>
                          <a:effectLst/>
                          <a:latin typeface="+mj-lt"/>
                        </a:rPr>
                        <a:t>hiền</a:t>
                      </a: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99FF33"/>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rgbClr val="FFFF00"/>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en-US" sz="3200" b="0" i="0" u="none" strike="noStrike" cap="none" normalizeH="0" baseline="0">
                        <a:ln>
                          <a:noFill/>
                        </a:ln>
                        <a:solidFill>
                          <a:schemeClr val="bg1"/>
                        </a:solidFill>
                        <a:effectLst/>
                        <a:latin typeface="Tahoma"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307233595"/>
                  </a:ext>
                </a:extLst>
              </a:tr>
            </a:tbl>
          </a:graphicData>
        </a:graphic>
      </p:graphicFrame>
      <p:sp>
        <p:nvSpPr>
          <p:cNvPr id="15" name="Rectangle 119">
            <a:extLst>
              <a:ext uri="{FF2B5EF4-FFF2-40B4-BE49-F238E27FC236}">
                <a16:creationId xmlns:a16="http://schemas.microsoft.com/office/drawing/2014/main" xmlns="" id="{CFA80B98-6A74-4228-A6C2-C7106356E513}"/>
              </a:ext>
            </a:extLst>
          </p:cNvPr>
          <p:cNvSpPr>
            <a:spLocks noChangeArrowheads="1"/>
          </p:cNvSpPr>
          <p:nvPr/>
        </p:nvSpPr>
        <p:spPr bwMode="auto">
          <a:xfrm>
            <a:off x="9089464" y="1758707"/>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rgbClr val="008000"/>
                </a:solidFill>
                <a:latin typeface="+mj-lt"/>
              </a:rPr>
              <a:t>u</a:t>
            </a:r>
            <a:endParaRPr lang="en-US" sz="4000" b="1">
              <a:solidFill>
                <a:srgbClr val="008000"/>
              </a:solidFill>
              <a:effectLst/>
              <a:latin typeface="+mj-lt"/>
            </a:endParaRPr>
          </a:p>
        </p:txBody>
      </p:sp>
      <p:sp>
        <p:nvSpPr>
          <p:cNvPr id="16" name="Rectangle 120">
            <a:extLst>
              <a:ext uri="{FF2B5EF4-FFF2-40B4-BE49-F238E27FC236}">
                <a16:creationId xmlns:a16="http://schemas.microsoft.com/office/drawing/2014/main" xmlns="" id="{C736CE58-A3D7-40E9-A712-54CB51D8E470}"/>
              </a:ext>
            </a:extLst>
          </p:cNvPr>
          <p:cNvSpPr>
            <a:spLocks noChangeArrowheads="1"/>
          </p:cNvSpPr>
          <p:nvPr/>
        </p:nvSpPr>
        <p:spPr bwMode="auto">
          <a:xfrm>
            <a:off x="6672160" y="1684648"/>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latin typeface="+mj-lt"/>
              </a:rPr>
              <a:t>yê</a:t>
            </a:r>
            <a:endParaRPr lang="en-US" sz="4000" b="1">
              <a:solidFill>
                <a:schemeClr val="accent3">
                  <a:lumMod val="50000"/>
                </a:schemeClr>
              </a:solidFill>
              <a:effectLst/>
              <a:latin typeface="+mj-lt"/>
            </a:endParaRPr>
          </a:p>
        </p:txBody>
      </p:sp>
      <p:sp>
        <p:nvSpPr>
          <p:cNvPr id="17" name="Rectangle 121">
            <a:extLst>
              <a:ext uri="{FF2B5EF4-FFF2-40B4-BE49-F238E27FC236}">
                <a16:creationId xmlns:a16="http://schemas.microsoft.com/office/drawing/2014/main" xmlns="" id="{A2B23ADA-BD31-4A65-AF6A-E59B81AC249A}"/>
              </a:ext>
            </a:extLst>
          </p:cNvPr>
          <p:cNvSpPr>
            <a:spLocks noChangeArrowheads="1"/>
          </p:cNvSpPr>
          <p:nvPr/>
        </p:nvSpPr>
        <p:spPr bwMode="auto">
          <a:xfrm>
            <a:off x="2954931" y="1378945"/>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3800" b="1">
              <a:effectLst/>
              <a:latin typeface="+mj-lt"/>
            </a:endParaRPr>
          </a:p>
        </p:txBody>
      </p:sp>
      <p:sp>
        <p:nvSpPr>
          <p:cNvPr id="19" name="Rectangle 123">
            <a:extLst>
              <a:ext uri="{FF2B5EF4-FFF2-40B4-BE49-F238E27FC236}">
                <a16:creationId xmlns:a16="http://schemas.microsoft.com/office/drawing/2014/main" xmlns="" id="{C23D7D6B-0E59-4613-817E-E3D8E04151EE}"/>
              </a:ext>
            </a:extLst>
          </p:cNvPr>
          <p:cNvSpPr>
            <a:spLocks noChangeArrowheads="1"/>
          </p:cNvSpPr>
          <p:nvPr/>
        </p:nvSpPr>
        <p:spPr bwMode="auto">
          <a:xfrm>
            <a:off x="6896099" y="1988545"/>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4000" b="1">
              <a:effectLst/>
              <a:latin typeface="+mj-lt"/>
            </a:endParaRPr>
          </a:p>
        </p:txBody>
      </p:sp>
      <p:sp>
        <p:nvSpPr>
          <p:cNvPr id="20" name="Rectangle 124">
            <a:extLst>
              <a:ext uri="{FF2B5EF4-FFF2-40B4-BE49-F238E27FC236}">
                <a16:creationId xmlns:a16="http://schemas.microsoft.com/office/drawing/2014/main" xmlns="" id="{AAD328F1-4C60-4DBC-A48E-4929FADBEEA8}"/>
              </a:ext>
            </a:extLst>
          </p:cNvPr>
          <p:cNvSpPr>
            <a:spLocks noChangeArrowheads="1"/>
          </p:cNvSpPr>
          <p:nvPr/>
        </p:nvSpPr>
        <p:spPr bwMode="auto">
          <a:xfrm>
            <a:off x="6657030" y="2295617"/>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latin typeface="+mj-lt"/>
              </a:rPr>
              <a:t>â</a:t>
            </a:r>
            <a:endParaRPr lang="en-US" sz="4000" b="1">
              <a:solidFill>
                <a:schemeClr val="accent3">
                  <a:lumMod val="50000"/>
                </a:schemeClr>
              </a:solidFill>
              <a:effectLst/>
              <a:latin typeface="+mj-lt"/>
            </a:endParaRPr>
          </a:p>
        </p:txBody>
      </p:sp>
      <p:sp>
        <p:nvSpPr>
          <p:cNvPr id="23" name="Rectangle 125">
            <a:extLst>
              <a:ext uri="{FF2B5EF4-FFF2-40B4-BE49-F238E27FC236}">
                <a16:creationId xmlns:a16="http://schemas.microsoft.com/office/drawing/2014/main" xmlns="" id="{E64BAC02-E9C6-4559-A532-2C8965C4E20D}"/>
              </a:ext>
            </a:extLst>
          </p:cNvPr>
          <p:cNvSpPr>
            <a:spLocks noChangeArrowheads="1"/>
          </p:cNvSpPr>
          <p:nvPr/>
        </p:nvSpPr>
        <p:spPr bwMode="auto">
          <a:xfrm>
            <a:off x="3009899" y="1988545"/>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3800" b="1">
              <a:effectLst/>
              <a:latin typeface="+mj-lt"/>
            </a:endParaRPr>
          </a:p>
        </p:txBody>
      </p:sp>
      <p:sp>
        <p:nvSpPr>
          <p:cNvPr id="27" name="Rectangle 127">
            <a:extLst>
              <a:ext uri="{FF2B5EF4-FFF2-40B4-BE49-F238E27FC236}">
                <a16:creationId xmlns:a16="http://schemas.microsoft.com/office/drawing/2014/main" xmlns="" id="{B9C7FAB4-A392-4461-9914-BFB4C5799F73}"/>
              </a:ext>
            </a:extLst>
          </p:cNvPr>
          <p:cNvSpPr>
            <a:spLocks noChangeArrowheads="1"/>
          </p:cNvSpPr>
          <p:nvPr/>
        </p:nvSpPr>
        <p:spPr bwMode="auto">
          <a:xfrm>
            <a:off x="9067457" y="2989985"/>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rgbClr val="008000"/>
                </a:solidFill>
                <a:latin typeface="+mj-lt"/>
              </a:rPr>
              <a:t>u</a:t>
            </a:r>
            <a:endParaRPr lang="en-US" sz="4000" b="1">
              <a:solidFill>
                <a:srgbClr val="008000"/>
              </a:solidFill>
              <a:effectLst/>
              <a:latin typeface="+mj-lt"/>
            </a:endParaRPr>
          </a:p>
        </p:txBody>
      </p:sp>
      <p:sp>
        <p:nvSpPr>
          <p:cNvPr id="29" name="Rectangle 128">
            <a:extLst>
              <a:ext uri="{FF2B5EF4-FFF2-40B4-BE49-F238E27FC236}">
                <a16:creationId xmlns:a16="http://schemas.microsoft.com/office/drawing/2014/main" xmlns="" id="{62A6C333-5CBE-4E62-96D1-6DCE94174A32}"/>
              </a:ext>
            </a:extLst>
          </p:cNvPr>
          <p:cNvSpPr>
            <a:spLocks noChangeArrowheads="1"/>
          </p:cNvSpPr>
          <p:nvPr/>
        </p:nvSpPr>
        <p:spPr bwMode="auto">
          <a:xfrm>
            <a:off x="6682552" y="2961118"/>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latin typeface="+mj-lt"/>
              </a:rPr>
              <a:t>yê</a:t>
            </a:r>
            <a:endParaRPr lang="en-US" sz="4000" b="1">
              <a:solidFill>
                <a:schemeClr val="accent3">
                  <a:lumMod val="50000"/>
                </a:schemeClr>
              </a:solidFill>
              <a:effectLst/>
              <a:latin typeface="+mj-lt"/>
            </a:endParaRPr>
          </a:p>
        </p:txBody>
      </p:sp>
      <p:sp>
        <p:nvSpPr>
          <p:cNvPr id="31" name="Rectangle 129">
            <a:extLst>
              <a:ext uri="{FF2B5EF4-FFF2-40B4-BE49-F238E27FC236}">
                <a16:creationId xmlns:a16="http://schemas.microsoft.com/office/drawing/2014/main" xmlns="" id="{46AA78E7-2959-4E5C-B839-4F6316F41D3B}"/>
              </a:ext>
            </a:extLst>
          </p:cNvPr>
          <p:cNvSpPr>
            <a:spLocks noChangeArrowheads="1"/>
          </p:cNvSpPr>
          <p:nvPr/>
        </p:nvSpPr>
        <p:spPr bwMode="auto">
          <a:xfrm>
            <a:off x="3009899" y="2674345"/>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3800" b="1">
              <a:effectLst/>
              <a:latin typeface="+mj-lt"/>
            </a:endParaRPr>
          </a:p>
        </p:txBody>
      </p:sp>
      <p:sp>
        <p:nvSpPr>
          <p:cNvPr id="34" name="Rectangle 136">
            <a:extLst>
              <a:ext uri="{FF2B5EF4-FFF2-40B4-BE49-F238E27FC236}">
                <a16:creationId xmlns:a16="http://schemas.microsoft.com/office/drawing/2014/main" xmlns="" id="{CC3A3FCC-D3E9-4B27-A1ED-194BFE1371F5}"/>
              </a:ext>
            </a:extLst>
          </p:cNvPr>
          <p:cNvSpPr>
            <a:spLocks noChangeArrowheads="1"/>
          </p:cNvSpPr>
          <p:nvPr/>
        </p:nvSpPr>
        <p:spPr bwMode="auto">
          <a:xfrm>
            <a:off x="6847959" y="4196684"/>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effectLst/>
                <a:latin typeface="+mj-lt"/>
              </a:rPr>
              <a:t>a</a:t>
            </a:r>
          </a:p>
        </p:txBody>
      </p:sp>
      <p:sp>
        <p:nvSpPr>
          <p:cNvPr id="35" name="Rectangle 137">
            <a:extLst>
              <a:ext uri="{FF2B5EF4-FFF2-40B4-BE49-F238E27FC236}">
                <a16:creationId xmlns:a16="http://schemas.microsoft.com/office/drawing/2014/main" xmlns="" id="{75F3BFFC-FEA7-42FB-9D32-EDB3084F0BC1}"/>
              </a:ext>
            </a:extLst>
          </p:cNvPr>
          <p:cNvSpPr>
            <a:spLocks noChangeArrowheads="1"/>
          </p:cNvSpPr>
          <p:nvPr/>
        </p:nvSpPr>
        <p:spPr bwMode="auto">
          <a:xfrm>
            <a:off x="3009899" y="4045945"/>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3800" b="1">
              <a:effectLst/>
              <a:latin typeface="+mj-lt"/>
            </a:endParaRPr>
          </a:p>
        </p:txBody>
      </p:sp>
      <p:sp>
        <p:nvSpPr>
          <p:cNvPr id="37" name="Rectangle 139">
            <a:extLst>
              <a:ext uri="{FF2B5EF4-FFF2-40B4-BE49-F238E27FC236}">
                <a16:creationId xmlns:a16="http://schemas.microsoft.com/office/drawing/2014/main" xmlns="" id="{A5CAD6BE-7BE6-43A9-BA22-32463ACC89D5}"/>
              </a:ext>
            </a:extLst>
          </p:cNvPr>
          <p:cNvSpPr>
            <a:spLocks noChangeArrowheads="1"/>
          </p:cNvSpPr>
          <p:nvPr/>
        </p:nvSpPr>
        <p:spPr bwMode="auto">
          <a:xfrm>
            <a:off x="9053183" y="4903225"/>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rgbClr val="008000"/>
                </a:solidFill>
                <a:effectLst/>
                <a:latin typeface="+mj-lt"/>
              </a:rPr>
              <a:t>i</a:t>
            </a:r>
          </a:p>
        </p:txBody>
      </p:sp>
      <p:sp>
        <p:nvSpPr>
          <p:cNvPr id="38" name="Rectangle 140">
            <a:extLst>
              <a:ext uri="{FF2B5EF4-FFF2-40B4-BE49-F238E27FC236}">
                <a16:creationId xmlns:a16="http://schemas.microsoft.com/office/drawing/2014/main" xmlns="" id="{B1E01856-F291-4C85-9ED4-6F15FD5A6952}"/>
              </a:ext>
            </a:extLst>
          </p:cNvPr>
          <p:cNvSpPr>
            <a:spLocks noChangeArrowheads="1"/>
          </p:cNvSpPr>
          <p:nvPr/>
        </p:nvSpPr>
        <p:spPr bwMode="auto">
          <a:xfrm>
            <a:off x="6847959" y="4852606"/>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effectLst/>
                <a:latin typeface="+mj-lt"/>
              </a:rPr>
              <a:t>ô</a:t>
            </a:r>
          </a:p>
        </p:txBody>
      </p:sp>
      <p:sp>
        <p:nvSpPr>
          <p:cNvPr id="39" name="Rectangle 141">
            <a:extLst>
              <a:ext uri="{FF2B5EF4-FFF2-40B4-BE49-F238E27FC236}">
                <a16:creationId xmlns:a16="http://schemas.microsoft.com/office/drawing/2014/main" xmlns="" id="{EC4AD5FF-957D-44E5-9E18-D221BB3C733A}"/>
              </a:ext>
            </a:extLst>
          </p:cNvPr>
          <p:cNvSpPr>
            <a:spLocks noChangeArrowheads="1"/>
          </p:cNvSpPr>
          <p:nvPr/>
        </p:nvSpPr>
        <p:spPr bwMode="auto">
          <a:xfrm>
            <a:off x="3009899" y="4655545"/>
            <a:ext cx="12954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endParaRPr lang="en-US" sz="3800" b="1">
              <a:effectLst/>
              <a:latin typeface="+mj-lt"/>
            </a:endParaRPr>
          </a:p>
        </p:txBody>
      </p:sp>
      <p:grpSp>
        <p:nvGrpSpPr>
          <p:cNvPr id="4" name="Group 3">
            <a:extLst>
              <a:ext uri="{FF2B5EF4-FFF2-40B4-BE49-F238E27FC236}">
                <a16:creationId xmlns:a16="http://schemas.microsoft.com/office/drawing/2014/main" xmlns="" id="{CC30CAD2-05E8-4AEF-9ADE-60033E2782A6}"/>
              </a:ext>
            </a:extLst>
          </p:cNvPr>
          <p:cNvGrpSpPr/>
          <p:nvPr/>
        </p:nvGrpSpPr>
        <p:grpSpPr>
          <a:xfrm>
            <a:off x="1343243" y="1775280"/>
            <a:ext cx="2128516" cy="4387375"/>
            <a:chOff x="1503062" y="3022673"/>
            <a:chExt cx="2128516" cy="4387375"/>
          </a:xfrm>
        </p:grpSpPr>
        <p:sp>
          <p:nvSpPr>
            <p:cNvPr id="14" name="Rectangle 118">
              <a:extLst>
                <a:ext uri="{FF2B5EF4-FFF2-40B4-BE49-F238E27FC236}">
                  <a16:creationId xmlns:a16="http://schemas.microsoft.com/office/drawing/2014/main" xmlns="" id="{30442E08-19B3-47C0-A045-99B4D752E7DE}"/>
                </a:ext>
              </a:extLst>
            </p:cNvPr>
            <p:cNvSpPr>
              <a:spLocks noChangeArrowheads="1"/>
            </p:cNvSpPr>
            <p:nvPr/>
          </p:nvSpPr>
          <p:spPr bwMode="auto">
            <a:xfrm>
              <a:off x="1503062" y="3022673"/>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latin typeface="+mj-lt"/>
                </a:rPr>
                <a:t>Yêu</a:t>
              </a:r>
              <a:endParaRPr lang="en-US" sz="3800" b="1">
                <a:effectLst/>
                <a:latin typeface="+mj-lt"/>
              </a:endParaRPr>
            </a:p>
          </p:txBody>
        </p:sp>
        <p:sp>
          <p:nvSpPr>
            <p:cNvPr id="18" name="Rectangle 122">
              <a:extLst>
                <a:ext uri="{FF2B5EF4-FFF2-40B4-BE49-F238E27FC236}">
                  <a16:creationId xmlns:a16="http://schemas.microsoft.com/office/drawing/2014/main" xmlns="" id="{55B1DC6B-54C4-43A3-83EA-6FC75B7D6227}"/>
                </a:ext>
              </a:extLst>
            </p:cNvPr>
            <p:cNvSpPr>
              <a:spLocks noChangeArrowheads="1"/>
            </p:cNvSpPr>
            <p:nvPr/>
          </p:nvSpPr>
          <p:spPr bwMode="auto">
            <a:xfrm>
              <a:off x="1567218" y="3702123"/>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effectLst/>
                  <a:latin typeface="+mj-lt"/>
                </a:rPr>
                <a:t>bầm</a:t>
              </a:r>
            </a:p>
          </p:txBody>
        </p:sp>
        <p:sp>
          <p:nvSpPr>
            <p:cNvPr id="24" name="Rectangle 126">
              <a:extLst>
                <a:ext uri="{FF2B5EF4-FFF2-40B4-BE49-F238E27FC236}">
                  <a16:creationId xmlns:a16="http://schemas.microsoft.com/office/drawing/2014/main" xmlns="" id="{7EFBB15C-38D5-45E3-916D-C310B76D3146}"/>
                </a:ext>
              </a:extLst>
            </p:cNvPr>
            <p:cNvSpPr>
              <a:spLocks noChangeArrowheads="1"/>
            </p:cNvSpPr>
            <p:nvPr/>
          </p:nvSpPr>
          <p:spPr bwMode="auto">
            <a:xfrm>
              <a:off x="1544890" y="4331892"/>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effectLst/>
                  <a:latin typeface="+mj-lt"/>
                </a:rPr>
                <a:t> </a:t>
              </a:r>
              <a:r>
                <a:rPr lang="en-US" sz="3800" b="1">
                  <a:latin typeface="+mj-lt"/>
                </a:rPr>
                <a:t>yêu</a:t>
              </a:r>
              <a:endParaRPr lang="en-US" sz="3800" b="1">
                <a:effectLst/>
                <a:latin typeface="+mj-lt"/>
              </a:endParaRPr>
            </a:p>
          </p:txBody>
        </p:sp>
        <p:sp>
          <p:nvSpPr>
            <p:cNvPr id="32" name="Rectangle 134">
              <a:extLst>
                <a:ext uri="{FF2B5EF4-FFF2-40B4-BE49-F238E27FC236}">
                  <a16:creationId xmlns:a16="http://schemas.microsoft.com/office/drawing/2014/main" xmlns="" id="{AEB4CABF-8DD9-4FF5-B07A-540143CBB296}"/>
                </a:ext>
              </a:extLst>
            </p:cNvPr>
            <p:cNvSpPr>
              <a:spLocks noChangeArrowheads="1"/>
            </p:cNvSpPr>
            <p:nvPr/>
          </p:nvSpPr>
          <p:spPr bwMode="auto">
            <a:xfrm>
              <a:off x="1574178" y="5548100"/>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effectLst/>
                  <a:latin typeface="+mj-lt"/>
                </a:rPr>
                <a:t> </a:t>
              </a:r>
              <a:r>
                <a:rPr lang="en-US" sz="3800" b="1">
                  <a:latin typeface="+mj-lt"/>
                </a:rPr>
                <a:t>cả</a:t>
              </a:r>
              <a:endParaRPr lang="en-US" sz="3800" b="1">
                <a:effectLst/>
                <a:latin typeface="+mj-lt"/>
              </a:endParaRPr>
            </a:p>
          </p:txBody>
        </p:sp>
        <p:sp>
          <p:nvSpPr>
            <p:cNvPr id="36" name="Rectangle 138">
              <a:extLst>
                <a:ext uri="{FF2B5EF4-FFF2-40B4-BE49-F238E27FC236}">
                  <a16:creationId xmlns:a16="http://schemas.microsoft.com/office/drawing/2014/main" xmlns="" id="{DB393743-8DF5-4B92-BC40-AB00B65A8FDA}"/>
                </a:ext>
              </a:extLst>
            </p:cNvPr>
            <p:cNvSpPr>
              <a:spLocks noChangeArrowheads="1"/>
            </p:cNvSpPr>
            <p:nvPr/>
          </p:nvSpPr>
          <p:spPr bwMode="auto">
            <a:xfrm>
              <a:off x="1574178" y="6194449"/>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effectLst/>
                  <a:latin typeface="+mj-lt"/>
                </a:rPr>
                <a:t>đôi</a:t>
              </a:r>
            </a:p>
          </p:txBody>
        </p:sp>
        <p:sp>
          <p:nvSpPr>
            <p:cNvPr id="40" name="Rectangle 142">
              <a:extLst>
                <a:ext uri="{FF2B5EF4-FFF2-40B4-BE49-F238E27FC236}">
                  <a16:creationId xmlns:a16="http://schemas.microsoft.com/office/drawing/2014/main" xmlns="" id="{4C8B3167-06D3-446B-8695-E2CF37D6C327}"/>
                </a:ext>
              </a:extLst>
            </p:cNvPr>
            <p:cNvSpPr>
              <a:spLocks noChangeArrowheads="1"/>
            </p:cNvSpPr>
            <p:nvPr/>
          </p:nvSpPr>
          <p:spPr bwMode="auto">
            <a:xfrm>
              <a:off x="1524000" y="4965700"/>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effectLst/>
                  <a:latin typeface="+mj-lt"/>
                </a:rPr>
                <a:t> </a:t>
              </a:r>
              <a:r>
                <a:rPr lang="en-US" sz="3800" b="1">
                  <a:latin typeface="+mj-lt"/>
                </a:rPr>
                <a:t>nước</a:t>
              </a:r>
              <a:endParaRPr lang="en-US" sz="3800" b="1">
                <a:effectLst/>
                <a:latin typeface="+mj-lt"/>
              </a:endParaRPr>
            </a:p>
          </p:txBody>
        </p:sp>
        <p:sp>
          <p:nvSpPr>
            <p:cNvPr id="33" name="Rectangle 138">
              <a:extLst>
                <a:ext uri="{FF2B5EF4-FFF2-40B4-BE49-F238E27FC236}">
                  <a16:creationId xmlns:a16="http://schemas.microsoft.com/office/drawing/2014/main" xmlns="" id="{729DA685-7FFB-4608-AA74-81154BB3A8D7}"/>
                </a:ext>
              </a:extLst>
            </p:cNvPr>
            <p:cNvSpPr>
              <a:spLocks noChangeArrowheads="1"/>
            </p:cNvSpPr>
            <p:nvPr/>
          </p:nvSpPr>
          <p:spPr bwMode="auto">
            <a:xfrm>
              <a:off x="1557042" y="6813148"/>
              <a:ext cx="2057400" cy="596900"/>
            </a:xfrm>
            <a:prstGeom prst="rect">
              <a:avLst/>
            </a:prstGeom>
            <a:noFill/>
            <a:ln w="9525">
              <a:noFill/>
              <a:miter lim="800000"/>
              <a:headEnd/>
              <a:tailEnd/>
            </a:ln>
            <a:effectLst/>
          </p:spPr>
          <p:txBody>
            <a:bodyPr anchor="ctr"/>
            <a:lstStyle/>
            <a:p>
              <a:pPr algn="ctr" eaLnBrk="1" hangingPunct="1">
                <a:spcBef>
                  <a:spcPct val="20000"/>
                </a:spcBef>
                <a:buClr>
                  <a:schemeClr val="hlink"/>
                </a:buClr>
                <a:buSzPct val="65000"/>
                <a:buFont typeface="Wingdings" pitchFamily="2" charset="2"/>
                <a:buNone/>
              </a:pPr>
              <a:r>
                <a:rPr lang="en-US" sz="3800" b="1">
                  <a:latin typeface="+mj-lt"/>
                </a:rPr>
                <a:t>mẹ</a:t>
              </a:r>
              <a:endParaRPr lang="en-US" sz="3800" b="1">
                <a:effectLst/>
                <a:latin typeface="+mj-lt"/>
              </a:endParaRPr>
            </a:p>
          </p:txBody>
        </p:sp>
      </p:grpSp>
      <p:sp>
        <p:nvSpPr>
          <p:cNvPr id="41" name="Rectangle 143">
            <a:extLst>
              <a:ext uri="{FF2B5EF4-FFF2-40B4-BE49-F238E27FC236}">
                <a16:creationId xmlns:a16="http://schemas.microsoft.com/office/drawing/2014/main" xmlns="" id="{8213C2A3-AF4D-4161-8978-6C8DC34FA875}"/>
              </a:ext>
            </a:extLst>
          </p:cNvPr>
          <p:cNvSpPr>
            <a:spLocks noChangeArrowheads="1"/>
          </p:cNvSpPr>
          <p:nvPr/>
        </p:nvSpPr>
        <p:spPr bwMode="auto">
          <a:xfrm>
            <a:off x="9053183" y="3592534"/>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rgbClr val="008000"/>
                </a:solidFill>
                <a:latin typeface="+mj-lt"/>
              </a:rPr>
              <a:t>c</a:t>
            </a:r>
            <a:endParaRPr lang="en-US" sz="4000" b="1">
              <a:solidFill>
                <a:srgbClr val="008000"/>
              </a:solidFill>
              <a:effectLst/>
              <a:latin typeface="+mj-lt"/>
            </a:endParaRPr>
          </a:p>
        </p:txBody>
      </p:sp>
      <p:sp>
        <p:nvSpPr>
          <p:cNvPr id="42" name="Rectangle 144">
            <a:extLst>
              <a:ext uri="{FF2B5EF4-FFF2-40B4-BE49-F238E27FC236}">
                <a16:creationId xmlns:a16="http://schemas.microsoft.com/office/drawing/2014/main" xmlns="" id="{E42CAE5D-93D7-4F56-A594-81C5AEC4A9C3}"/>
              </a:ext>
            </a:extLst>
          </p:cNvPr>
          <p:cNvSpPr>
            <a:spLocks noChangeArrowheads="1"/>
          </p:cNvSpPr>
          <p:nvPr/>
        </p:nvSpPr>
        <p:spPr bwMode="auto">
          <a:xfrm>
            <a:off x="6752130" y="3563075"/>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latin typeface="+mj-lt"/>
              </a:rPr>
              <a:t>ươ</a:t>
            </a:r>
            <a:endParaRPr lang="en-US" sz="4000" b="1">
              <a:solidFill>
                <a:schemeClr val="accent3">
                  <a:lumMod val="50000"/>
                </a:schemeClr>
              </a:solidFill>
              <a:effectLst/>
              <a:latin typeface="+mj-lt"/>
            </a:endParaRPr>
          </a:p>
        </p:txBody>
      </p:sp>
      <p:pic>
        <p:nvPicPr>
          <p:cNvPr id="45" name="图片 1">
            <a:extLst>
              <a:ext uri="{FF2B5EF4-FFF2-40B4-BE49-F238E27FC236}">
                <a16:creationId xmlns:a16="http://schemas.microsoft.com/office/drawing/2014/main" xmlns="" id="{752EDBEB-4BA0-44D4-B6D3-97303B25DF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485" y1="27841" x2="57485" y2="27841"/>
                        <a14:foregroundMark x1="65269" y1="28977" x2="65269" y2="28977"/>
                        <a14:foregroundMark x1="53892" y1="88068" x2="53892" y2="88068"/>
                        <a14:foregroundMark x1="41317" y1="88068" x2="41317" y2="88068"/>
                        <a14:foregroundMark x1="65868" y1="33523" x2="65868" y2="33523"/>
                        <a14:foregroundMark x1="57485" y1="27841" x2="57485" y2="27841"/>
                        <a14:foregroundMark x1="58683" y1="24432" x2="58683" y2="24432"/>
                        <a14:foregroundMark x1="52695" y1="26705" x2="52695" y2="26705"/>
                      </a14:backgroundRemoval>
                    </a14:imgEffect>
                    <a14:imgEffect>
                      <a14:brightnessContrast bright="40000" contrast="-40000"/>
                    </a14:imgEffect>
                  </a14:imgLayer>
                </a14:imgProps>
              </a:ext>
            </a:extLst>
          </a:blip>
          <a:stretch>
            <a:fillRect/>
          </a:stretch>
        </p:blipFill>
        <p:spPr>
          <a:xfrm rot="19659157">
            <a:off x="10748978" y="-147154"/>
            <a:ext cx="1655749" cy="1744980"/>
          </a:xfrm>
          <a:prstGeom prst="rect">
            <a:avLst/>
          </a:prstGeom>
        </p:spPr>
      </p:pic>
      <p:sp>
        <p:nvSpPr>
          <p:cNvPr id="46" name="Rectangle 119">
            <a:extLst>
              <a:ext uri="{FF2B5EF4-FFF2-40B4-BE49-F238E27FC236}">
                <a16:creationId xmlns:a16="http://schemas.microsoft.com/office/drawing/2014/main" xmlns="" id="{1CE51370-EBB6-48FA-9E75-43CD2ECFC0F6}"/>
              </a:ext>
            </a:extLst>
          </p:cNvPr>
          <p:cNvSpPr>
            <a:spLocks noChangeArrowheads="1"/>
          </p:cNvSpPr>
          <p:nvPr/>
        </p:nvSpPr>
        <p:spPr bwMode="auto">
          <a:xfrm>
            <a:off x="9067457" y="2301648"/>
            <a:ext cx="1524000" cy="701675"/>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rgbClr val="008000"/>
                </a:solidFill>
                <a:latin typeface="+mj-lt"/>
              </a:rPr>
              <a:t>m</a:t>
            </a:r>
            <a:endParaRPr lang="en-US" sz="4000" b="1">
              <a:solidFill>
                <a:srgbClr val="008000"/>
              </a:solidFill>
              <a:effectLst/>
              <a:latin typeface="+mj-lt"/>
            </a:endParaRPr>
          </a:p>
        </p:txBody>
      </p:sp>
      <p:sp>
        <p:nvSpPr>
          <p:cNvPr id="47" name="Rectangle 140">
            <a:extLst>
              <a:ext uri="{FF2B5EF4-FFF2-40B4-BE49-F238E27FC236}">
                <a16:creationId xmlns:a16="http://schemas.microsoft.com/office/drawing/2014/main" xmlns="" id="{9340345D-8036-47D6-93FE-11C4B114FFB1}"/>
              </a:ext>
            </a:extLst>
          </p:cNvPr>
          <p:cNvSpPr>
            <a:spLocks noChangeArrowheads="1"/>
          </p:cNvSpPr>
          <p:nvPr/>
        </p:nvSpPr>
        <p:spPr bwMode="auto">
          <a:xfrm>
            <a:off x="6830823" y="5509570"/>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latin typeface="+mj-lt"/>
              </a:rPr>
              <a:t>e</a:t>
            </a:r>
            <a:endParaRPr lang="en-US" sz="4000" b="1">
              <a:solidFill>
                <a:schemeClr val="accent3">
                  <a:lumMod val="50000"/>
                </a:schemeClr>
              </a:solidFill>
              <a:effectLst/>
              <a:latin typeface="+mj-lt"/>
            </a:endParaRPr>
          </a:p>
        </p:txBody>
      </p:sp>
      <p:sp>
        <p:nvSpPr>
          <p:cNvPr id="48" name="Rectangle 140">
            <a:extLst>
              <a:ext uri="{FF2B5EF4-FFF2-40B4-BE49-F238E27FC236}">
                <a16:creationId xmlns:a16="http://schemas.microsoft.com/office/drawing/2014/main" xmlns="" id="{E7A1E63E-1E86-44CD-848D-3BC400940C56}"/>
              </a:ext>
            </a:extLst>
          </p:cNvPr>
          <p:cNvSpPr>
            <a:spLocks noChangeArrowheads="1"/>
          </p:cNvSpPr>
          <p:nvPr/>
        </p:nvSpPr>
        <p:spPr bwMode="auto">
          <a:xfrm>
            <a:off x="6813687" y="6104579"/>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latin typeface="+mj-lt"/>
              </a:rPr>
              <a:t>iê</a:t>
            </a:r>
            <a:endParaRPr lang="en-US" sz="4000" b="1">
              <a:solidFill>
                <a:schemeClr val="accent3">
                  <a:lumMod val="50000"/>
                </a:schemeClr>
              </a:solidFill>
              <a:effectLst/>
              <a:latin typeface="+mj-lt"/>
            </a:endParaRPr>
          </a:p>
        </p:txBody>
      </p:sp>
      <p:sp>
        <p:nvSpPr>
          <p:cNvPr id="50" name="Rectangle 140">
            <a:extLst>
              <a:ext uri="{FF2B5EF4-FFF2-40B4-BE49-F238E27FC236}">
                <a16:creationId xmlns:a16="http://schemas.microsoft.com/office/drawing/2014/main" xmlns="" id="{6406F76B-FF85-4D55-BCC4-8CFDC7914667}"/>
              </a:ext>
            </a:extLst>
          </p:cNvPr>
          <p:cNvSpPr>
            <a:spLocks noChangeArrowheads="1"/>
          </p:cNvSpPr>
          <p:nvPr/>
        </p:nvSpPr>
        <p:spPr bwMode="auto">
          <a:xfrm>
            <a:off x="9067457" y="6115809"/>
            <a:ext cx="1371600" cy="6985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pitchFamily="2" charset="2"/>
              <a:buNone/>
            </a:pPr>
            <a:r>
              <a:rPr lang="en-US" sz="4000" b="1">
                <a:solidFill>
                  <a:schemeClr val="accent3">
                    <a:lumMod val="50000"/>
                  </a:schemeClr>
                </a:solidFill>
                <a:latin typeface="+mj-lt"/>
              </a:rPr>
              <a:t>n</a:t>
            </a:r>
            <a:endParaRPr lang="en-US" sz="4000" b="1">
              <a:solidFill>
                <a:schemeClr val="accent3">
                  <a:lumMod val="50000"/>
                </a:schemeClr>
              </a:solidFill>
              <a:effectLst/>
              <a:latin typeface="+mj-lt"/>
            </a:endParaRPr>
          </a:p>
        </p:txBody>
      </p:sp>
    </p:spTree>
    <p:extLst>
      <p:ext uri="{BB962C8B-B14F-4D97-AF65-F5344CB8AC3E}">
        <p14:creationId xmlns:p14="http://schemas.microsoft.com/office/powerpoint/2010/main" val="4162703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arn(inVertical)">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barn(inVertical)">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barn(inVertical)">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barn(inVertical)">
                                      <p:cBhvr>
                                        <p:cTn id="64" dur="500"/>
                                        <p:tgtEl>
                                          <p:spTgt spid="4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7" grpId="0"/>
      <p:bldP spid="29" grpId="0"/>
      <p:bldP spid="34" grpId="0"/>
      <p:bldP spid="37" grpId="0"/>
      <p:bldP spid="38" grpId="0"/>
      <p:bldP spid="41" grpId="0"/>
      <p:bldP spid="42" grpId="0"/>
      <p:bldP spid="46" grpId="0"/>
      <p:bldP spid="47" grpId="0"/>
      <p:bldP spid="48"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25" name="图片 19">
            <a:extLst>
              <a:ext uri="{FF2B5EF4-FFF2-40B4-BE49-F238E27FC236}">
                <a16:creationId xmlns:a16="http://schemas.microsoft.com/office/drawing/2014/main" xmlns="" id="{5DAFC2B1-10D0-4A23-9F15-97F7B2F2B5E4}"/>
              </a:ext>
            </a:extLst>
          </p:cNvPr>
          <p:cNvPicPr>
            <a:picLocks noChangeAspect="1"/>
          </p:cNvPicPr>
          <p:nvPr/>
        </p:nvPicPr>
        <p:blipFill>
          <a:blip r:embed="rId3"/>
          <a:stretch>
            <a:fillRect/>
          </a:stretch>
        </p:blipFill>
        <p:spPr>
          <a:xfrm>
            <a:off x="1905000" y="-371951"/>
            <a:ext cx="9803323" cy="7229951"/>
          </a:xfrm>
          <a:prstGeom prst="rect">
            <a:avLst/>
          </a:prstGeom>
        </p:spPr>
      </p:pic>
      <p:sp>
        <p:nvSpPr>
          <p:cNvPr id="865" name="Google Shape;865;p58"/>
          <p:cNvSpPr/>
          <p:nvPr/>
        </p:nvSpPr>
        <p:spPr>
          <a:xfrm rot="3882670">
            <a:off x="1846028" y="5101402"/>
            <a:ext cx="800987" cy="805343"/>
          </a:xfrm>
          <a:custGeom>
            <a:avLst/>
            <a:gdLst/>
            <a:ahLst/>
            <a:cxnLst/>
            <a:rect l="l" t="t" r="r" b="b"/>
            <a:pathLst>
              <a:path w="17933" h="17386" extrusionOk="0">
                <a:moveTo>
                  <a:pt x="15099" y="1"/>
                </a:moveTo>
                <a:lnTo>
                  <a:pt x="14599" y="72"/>
                </a:lnTo>
                <a:lnTo>
                  <a:pt x="12884" y="1216"/>
                </a:lnTo>
                <a:lnTo>
                  <a:pt x="10407" y="3097"/>
                </a:lnTo>
                <a:lnTo>
                  <a:pt x="10264" y="3192"/>
                </a:lnTo>
                <a:lnTo>
                  <a:pt x="9883" y="3240"/>
                </a:lnTo>
                <a:lnTo>
                  <a:pt x="9169" y="3049"/>
                </a:lnTo>
                <a:lnTo>
                  <a:pt x="7954" y="2382"/>
                </a:lnTo>
                <a:lnTo>
                  <a:pt x="6597" y="1382"/>
                </a:lnTo>
                <a:lnTo>
                  <a:pt x="5883" y="811"/>
                </a:lnTo>
                <a:lnTo>
                  <a:pt x="5549" y="525"/>
                </a:lnTo>
                <a:lnTo>
                  <a:pt x="4906" y="215"/>
                </a:lnTo>
                <a:lnTo>
                  <a:pt x="4335" y="120"/>
                </a:lnTo>
                <a:lnTo>
                  <a:pt x="3858" y="239"/>
                </a:lnTo>
                <a:lnTo>
                  <a:pt x="3525" y="501"/>
                </a:lnTo>
                <a:lnTo>
                  <a:pt x="3334" y="930"/>
                </a:lnTo>
                <a:lnTo>
                  <a:pt x="3287" y="1430"/>
                </a:lnTo>
                <a:lnTo>
                  <a:pt x="3453" y="2025"/>
                </a:lnTo>
                <a:lnTo>
                  <a:pt x="3644" y="2335"/>
                </a:lnTo>
                <a:lnTo>
                  <a:pt x="4311" y="3335"/>
                </a:lnTo>
                <a:lnTo>
                  <a:pt x="5621" y="4883"/>
                </a:lnTo>
                <a:lnTo>
                  <a:pt x="5883" y="5312"/>
                </a:lnTo>
                <a:lnTo>
                  <a:pt x="5954" y="5574"/>
                </a:lnTo>
                <a:lnTo>
                  <a:pt x="6002" y="6026"/>
                </a:lnTo>
                <a:lnTo>
                  <a:pt x="5740" y="6478"/>
                </a:lnTo>
                <a:lnTo>
                  <a:pt x="4978" y="6883"/>
                </a:lnTo>
                <a:lnTo>
                  <a:pt x="4335" y="7074"/>
                </a:lnTo>
                <a:lnTo>
                  <a:pt x="3430" y="7312"/>
                </a:lnTo>
                <a:lnTo>
                  <a:pt x="1858" y="7788"/>
                </a:lnTo>
                <a:lnTo>
                  <a:pt x="929" y="8217"/>
                </a:lnTo>
                <a:lnTo>
                  <a:pt x="453" y="8527"/>
                </a:lnTo>
                <a:lnTo>
                  <a:pt x="143" y="8931"/>
                </a:lnTo>
                <a:lnTo>
                  <a:pt x="0" y="9384"/>
                </a:lnTo>
                <a:lnTo>
                  <a:pt x="0" y="9670"/>
                </a:lnTo>
                <a:lnTo>
                  <a:pt x="24" y="9860"/>
                </a:lnTo>
                <a:lnTo>
                  <a:pt x="167" y="10194"/>
                </a:lnTo>
                <a:lnTo>
                  <a:pt x="429" y="10432"/>
                </a:lnTo>
                <a:lnTo>
                  <a:pt x="834" y="10622"/>
                </a:lnTo>
                <a:lnTo>
                  <a:pt x="1667" y="10765"/>
                </a:lnTo>
                <a:lnTo>
                  <a:pt x="3334" y="10622"/>
                </a:lnTo>
                <a:lnTo>
                  <a:pt x="4430" y="10408"/>
                </a:lnTo>
                <a:lnTo>
                  <a:pt x="5311" y="10241"/>
                </a:lnTo>
                <a:lnTo>
                  <a:pt x="6454" y="10170"/>
                </a:lnTo>
                <a:lnTo>
                  <a:pt x="7216" y="10336"/>
                </a:lnTo>
                <a:lnTo>
                  <a:pt x="7264" y="10408"/>
                </a:lnTo>
                <a:lnTo>
                  <a:pt x="7335" y="10432"/>
                </a:lnTo>
                <a:lnTo>
                  <a:pt x="7669" y="11146"/>
                </a:lnTo>
                <a:lnTo>
                  <a:pt x="7835" y="12289"/>
                </a:lnTo>
                <a:lnTo>
                  <a:pt x="7835" y="13170"/>
                </a:lnTo>
                <a:lnTo>
                  <a:pt x="7859" y="14313"/>
                </a:lnTo>
                <a:lnTo>
                  <a:pt x="8074" y="15957"/>
                </a:lnTo>
                <a:lnTo>
                  <a:pt x="8359" y="16742"/>
                </a:lnTo>
                <a:lnTo>
                  <a:pt x="8621" y="17100"/>
                </a:lnTo>
                <a:lnTo>
                  <a:pt x="8931" y="17314"/>
                </a:lnTo>
                <a:lnTo>
                  <a:pt x="9288" y="17385"/>
                </a:lnTo>
                <a:lnTo>
                  <a:pt x="9479" y="17362"/>
                </a:lnTo>
                <a:lnTo>
                  <a:pt x="9741" y="17314"/>
                </a:lnTo>
                <a:lnTo>
                  <a:pt x="10169" y="17076"/>
                </a:lnTo>
                <a:lnTo>
                  <a:pt x="10479" y="16671"/>
                </a:lnTo>
                <a:lnTo>
                  <a:pt x="10717" y="16147"/>
                </a:lnTo>
                <a:lnTo>
                  <a:pt x="10931" y="15171"/>
                </a:lnTo>
                <a:lnTo>
                  <a:pt x="11074" y="13528"/>
                </a:lnTo>
                <a:lnTo>
                  <a:pt x="11122" y="12599"/>
                </a:lnTo>
                <a:lnTo>
                  <a:pt x="11169" y="11932"/>
                </a:lnTo>
                <a:lnTo>
                  <a:pt x="11431" y="11098"/>
                </a:lnTo>
                <a:lnTo>
                  <a:pt x="11789" y="10741"/>
                </a:lnTo>
                <a:lnTo>
                  <a:pt x="12265" y="10694"/>
                </a:lnTo>
                <a:lnTo>
                  <a:pt x="12527" y="10717"/>
                </a:lnTo>
                <a:lnTo>
                  <a:pt x="13003" y="10884"/>
                </a:lnTo>
                <a:lnTo>
                  <a:pt x="14789" y="11837"/>
                </a:lnTo>
                <a:lnTo>
                  <a:pt x="15908" y="12313"/>
                </a:lnTo>
                <a:lnTo>
                  <a:pt x="16242" y="12408"/>
                </a:lnTo>
                <a:lnTo>
                  <a:pt x="16861" y="12456"/>
                </a:lnTo>
                <a:lnTo>
                  <a:pt x="17337" y="12337"/>
                </a:lnTo>
                <a:lnTo>
                  <a:pt x="17718" y="12051"/>
                </a:lnTo>
                <a:lnTo>
                  <a:pt x="17909" y="11670"/>
                </a:lnTo>
                <a:lnTo>
                  <a:pt x="17933" y="11170"/>
                </a:lnTo>
                <a:lnTo>
                  <a:pt x="17718" y="10646"/>
                </a:lnTo>
                <a:lnTo>
                  <a:pt x="17290" y="10074"/>
                </a:lnTo>
                <a:lnTo>
                  <a:pt x="16932" y="9789"/>
                </a:lnTo>
                <a:lnTo>
                  <a:pt x="16242" y="9217"/>
                </a:lnTo>
                <a:lnTo>
                  <a:pt x="14980" y="8074"/>
                </a:lnTo>
                <a:lnTo>
                  <a:pt x="14075" y="7026"/>
                </a:lnTo>
                <a:lnTo>
                  <a:pt x="13741" y="6359"/>
                </a:lnTo>
                <a:lnTo>
                  <a:pt x="13718" y="6002"/>
                </a:lnTo>
                <a:lnTo>
                  <a:pt x="13765" y="5835"/>
                </a:lnTo>
                <a:lnTo>
                  <a:pt x="15123" y="3025"/>
                </a:lnTo>
                <a:lnTo>
                  <a:pt x="15885" y="1096"/>
                </a:lnTo>
                <a:lnTo>
                  <a:pt x="15861" y="596"/>
                </a:lnTo>
                <a:lnTo>
                  <a:pt x="15670" y="334"/>
                </a:lnTo>
                <a:lnTo>
                  <a:pt x="15551" y="215"/>
                </a:lnTo>
                <a:lnTo>
                  <a:pt x="15408" y="120"/>
                </a:lnTo>
                <a:lnTo>
                  <a:pt x="15099" y="1"/>
                </a:lnTo>
                <a:close/>
              </a:path>
            </a:pathLst>
          </a:custGeom>
          <a:solidFill>
            <a:srgbClr val="F4CE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58"/>
          <p:cNvSpPr/>
          <p:nvPr/>
        </p:nvSpPr>
        <p:spPr>
          <a:xfrm>
            <a:off x="86609" y="4786750"/>
            <a:ext cx="2322154" cy="1637640"/>
          </a:xfrm>
          <a:custGeom>
            <a:avLst/>
            <a:gdLst/>
            <a:ahLst/>
            <a:cxnLst/>
            <a:rect l="l" t="t" r="r" b="b"/>
            <a:pathLst>
              <a:path w="29507" h="21529" extrusionOk="0">
                <a:moveTo>
                  <a:pt x="16814" y="0"/>
                </a:moveTo>
                <a:lnTo>
                  <a:pt x="16552" y="48"/>
                </a:lnTo>
                <a:lnTo>
                  <a:pt x="16361" y="167"/>
                </a:lnTo>
                <a:lnTo>
                  <a:pt x="16195" y="334"/>
                </a:lnTo>
                <a:lnTo>
                  <a:pt x="16075" y="667"/>
                </a:lnTo>
                <a:lnTo>
                  <a:pt x="16171" y="953"/>
                </a:lnTo>
                <a:lnTo>
                  <a:pt x="16385" y="1143"/>
                </a:lnTo>
                <a:lnTo>
                  <a:pt x="16528" y="1167"/>
                </a:lnTo>
                <a:lnTo>
                  <a:pt x="16671" y="1191"/>
                </a:lnTo>
                <a:lnTo>
                  <a:pt x="16814" y="1381"/>
                </a:lnTo>
                <a:lnTo>
                  <a:pt x="16814" y="1667"/>
                </a:lnTo>
                <a:lnTo>
                  <a:pt x="16718" y="1905"/>
                </a:lnTo>
                <a:lnTo>
                  <a:pt x="16623" y="1953"/>
                </a:lnTo>
                <a:lnTo>
                  <a:pt x="16409" y="1977"/>
                </a:lnTo>
                <a:lnTo>
                  <a:pt x="15933" y="1905"/>
                </a:lnTo>
                <a:lnTo>
                  <a:pt x="15647" y="1739"/>
                </a:lnTo>
                <a:lnTo>
                  <a:pt x="15575" y="1596"/>
                </a:lnTo>
                <a:lnTo>
                  <a:pt x="15504" y="1453"/>
                </a:lnTo>
                <a:lnTo>
                  <a:pt x="15337" y="1358"/>
                </a:lnTo>
                <a:lnTo>
                  <a:pt x="15147" y="1453"/>
                </a:lnTo>
                <a:lnTo>
                  <a:pt x="15123" y="1715"/>
                </a:lnTo>
                <a:lnTo>
                  <a:pt x="15171" y="1977"/>
                </a:lnTo>
                <a:lnTo>
                  <a:pt x="15575" y="2310"/>
                </a:lnTo>
                <a:lnTo>
                  <a:pt x="15766" y="2405"/>
                </a:lnTo>
                <a:lnTo>
                  <a:pt x="15933" y="2572"/>
                </a:lnTo>
                <a:lnTo>
                  <a:pt x="16052" y="3001"/>
                </a:lnTo>
                <a:lnTo>
                  <a:pt x="16004" y="3215"/>
                </a:lnTo>
                <a:lnTo>
                  <a:pt x="15909" y="3239"/>
                </a:lnTo>
                <a:lnTo>
                  <a:pt x="15742" y="3239"/>
                </a:lnTo>
                <a:lnTo>
                  <a:pt x="15480" y="2953"/>
                </a:lnTo>
                <a:lnTo>
                  <a:pt x="15099" y="2834"/>
                </a:lnTo>
                <a:lnTo>
                  <a:pt x="14885" y="2834"/>
                </a:lnTo>
                <a:lnTo>
                  <a:pt x="14623" y="3025"/>
                </a:lnTo>
                <a:lnTo>
                  <a:pt x="14528" y="3334"/>
                </a:lnTo>
                <a:lnTo>
                  <a:pt x="14623" y="3668"/>
                </a:lnTo>
                <a:lnTo>
                  <a:pt x="14742" y="3763"/>
                </a:lnTo>
                <a:lnTo>
                  <a:pt x="14861" y="3882"/>
                </a:lnTo>
                <a:lnTo>
                  <a:pt x="15028" y="4334"/>
                </a:lnTo>
                <a:lnTo>
                  <a:pt x="15099" y="4906"/>
                </a:lnTo>
                <a:lnTo>
                  <a:pt x="15028" y="5430"/>
                </a:lnTo>
                <a:lnTo>
                  <a:pt x="14909" y="5620"/>
                </a:lnTo>
                <a:lnTo>
                  <a:pt x="14647" y="5978"/>
                </a:lnTo>
                <a:lnTo>
                  <a:pt x="14170" y="6430"/>
                </a:lnTo>
                <a:lnTo>
                  <a:pt x="13861" y="6621"/>
                </a:lnTo>
                <a:lnTo>
                  <a:pt x="13694" y="6644"/>
                </a:lnTo>
                <a:lnTo>
                  <a:pt x="13551" y="6597"/>
                </a:lnTo>
                <a:lnTo>
                  <a:pt x="13313" y="6168"/>
                </a:lnTo>
                <a:lnTo>
                  <a:pt x="13218" y="5549"/>
                </a:lnTo>
                <a:lnTo>
                  <a:pt x="13289" y="4954"/>
                </a:lnTo>
                <a:lnTo>
                  <a:pt x="13432" y="4763"/>
                </a:lnTo>
                <a:lnTo>
                  <a:pt x="13670" y="4453"/>
                </a:lnTo>
                <a:lnTo>
                  <a:pt x="13813" y="3929"/>
                </a:lnTo>
                <a:lnTo>
                  <a:pt x="13789" y="3691"/>
                </a:lnTo>
                <a:lnTo>
                  <a:pt x="13765" y="3596"/>
                </a:lnTo>
                <a:lnTo>
                  <a:pt x="13670" y="3477"/>
                </a:lnTo>
                <a:lnTo>
                  <a:pt x="13384" y="3406"/>
                </a:lnTo>
                <a:lnTo>
                  <a:pt x="13170" y="3429"/>
                </a:lnTo>
                <a:lnTo>
                  <a:pt x="13075" y="3406"/>
                </a:lnTo>
                <a:lnTo>
                  <a:pt x="12908" y="3263"/>
                </a:lnTo>
                <a:lnTo>
                  <a:pt x="12861" y="3001"/>
                </a:lnTo>
                <a:lnTo>
                  <a:pt x="12932" y="2763"/>
                </a:lnTo>
                <a:lnTo>
                  <a:pt x="13051" y="2667"/>
                </a:lnTo>
                <a:lnTo>
                  <a:pt x="13575" y="2334"/>
                </a:lnTo>
                <a:lnTo>
                  <a:pt x="14051" y="2024"/>
                </a:lnTo>
                <a:lnTo>
                  <a:pt x="14170" y="1929"/>
                </a:lnTo>
                <a:lnTo>
                  <a:pt x="14242" y="1715"/>
                </a:lnTo>
                <a:lnTo>
                  <a:pt x="14194" y="1500"/>
                </a:lnTo>
                <a:lnTo>
                  <a:pt x="14004" y="1358"/>
                </a:lnTo>
                <a:lnTo>
                  <a:pt x="13885" y="1358"/>
                </a:lnTo>
                <a:lnTo>
                  <a:pt x="13599" y="1477"/>
                </a:lnTo>
                <a:lnTo>
                  <a:pt x="13146" y="1786"/>
                </a:lnTo>
                <a:lnTo>
                  <a:pt x="12861" y="1929"/>
                </a:lnTo>
                <a:lnTo>
                  <a:pt x="12765" y="1905"/>
                </a:lnTo>
                <a:lnTo>
                  <a:pt x="12694" y="1834"/>
                </a:lnTo>
                <a:lnTo>
                  <a:pt x="12718" y="1572"/>
                </a:lnTo>
                <a:lnTo>
                  <a:pt x="12765" y="1262"/>
                </a:lnTo>
                <a:lnTo>
                  <a:pt x="12646" y="977"/>
                </a:lnTo>
                <a:lnTo>
                  <a:pt x="12432" y="881"/>
                </a:lnTo>
                <a:lnTo>
                  <a:pt x="12003" y="810"/>
                </a:lnTo>
                <a:lnTo>
                  <a:pt x="11622" y="881"/>
                </a:lnTo>
                <a:lnTo>
                  <a:pt x="11527" y="1072"/>
                </a:lnTo>
                <a:lnTo>
                  <a:pt x="11551" y="1191"/>
                </a:lnTo>
                <a:lnTo>
                  <a:pt x="11646" y="1500"/>
                </a:lnTo>
                <a:lnTo>
                  <a:pt x="11765" y="2024"/>
                </a:lnTo>
                <a:lnTo>
                  <a:pt x="11694" y="2143"/>
                </a:lnTo>
                <a:lnTo>
                  <a:pt x="11289" y="2262"/>
                </a:lnTo>
                <a:lnTo>
                  <a:pt x="10717" y="2429"/>
                </a:lnTo>
                <a:lnTo>
                  <a:pt x="10598" y="2501"/>
                </a:lnTo>
                <a:lnTo>
                  <a:pt x="10551" y="2715"/>
                </a:lnTo>
                <a:lnTo>
                  <a:pt x="10646" y="2929"/>
                </a:lnTo>
                <a:lnTo>
                  <a:pt x="10836" y="3072"/>
                </a:lnTo>
                <a:lnTo>
                  <a:pt x="10955" y="3072"/>
                </a:lnTo>
                <a:lnTo>
                  <a:pt x="11241" y="3048"/>
                </a:lnTo>
                <a:lnTo>
                  <a:pt x="11694" y="3120"/>
                </a:lnTo>
                <a:lnTo>
                  <a:pt x="11908" y="3263"/>
                </a:lnTo>
                <a:lnTo>
                  <a:pt x="11956" y="3358"/>
                </a:lnTo>
                <a:lnTo>
                  <a:pt x="12003" y="3620"/>
                </a:lnTo>
                <a:lnTo>
                  <a:pt x="11979" y="3882"/>
                </a:lnTo>
                <a:lnTo>
                  <a:pt x="11837" y="3929"/>
                </a:lnTo>
                <a:lnTo>
                  <a:pt x="11694" y="3906"/>
                </a:lnTo>
                <a:lnTo>
                  <a:pt x="11360" y="3787"/>
                </a:lnTo>
                <a:lnTo>
                  <a:pt x="10955" y="3763"/>
                </a:lnTo>
                <a:lnTo>
                  <a:pt x="10836" y="3882"/>
                </a:lnTo>
                <a:lnTo>
                  <a:pt x="10860" y="3977"/>
                </a:lnTo>
                <a:lnTo>
                  <a:pt x="10932" y="4215"/>
                </a:lnTo>
                <a:lnTo>
                  <a:pt x="11098" y="4501"/>
                </a:lnTo>
                <a:lnTo>
                  <a:pt x="11622" y="4501"/>
                </a:lnTo>
                <a:lnTo>
                  <a:pt x="12122" y="4572"/>
                </a:lnTo>
                <a:lnTo>
                  <a:pt x="12360" y="4739"/>
                </a:lnTo>
                <a:lnTo>
                  <a:pt x="12408" y="4858"/>
                </a:lnTo>
                <a:lnTo>
                  <a:pt x="12527" y="5192"/>
                </a:lnTo>
                <a:lnTo>
                  <a:pt x="12741" y="5811"/>
                </a:lnTo>
                <a:lnTo>
                  <a:pt x="12789" y="6120"/>
                </a:lnTo>
                <a:lnTo>
                  <a:pt x="12741" y="6216"/>
                </a:lnTo>
                <a:lnTo>
                  <a:pt x="12551" y="6382"/>
                </a:lnTo>
                <a:lnTo>
                  <a:pt x="12098" y="6430"/>
                </a:lnTo>
                <a:lnTo>
                  <a:pt x="11908" y="6263"/>
                </a:lnTo>
                <a:lnTo>
                  <a:pt x="11908" y="6073"/>
                </a:lnTo>
                <a:lnTo>
                  <a:pt x="11908" y="5668"/>
                </a:lnTo>
                <a:lnTo>
                  <a:pt x="11741" y="5430"/>
                </a:lnTo>
                <a:lnTo>
                  <a:pt x="11575" y="5430"/>
                </a:lnTo>
                <a:lnTo>
                  <a:pt x="11503" y="5477"/>
                </a:lnTo>
                <a:lnTo>
                  <a:pt x="11336" y="5668"/>
                </a:lnTo>
                <a:lnTo>
                  <a:pt x="11027" y="6001"/>
                </a:lnTo>
                <a:lnTo>
                  <a:pt x="10836" y="6097"/>
                </a:lnTo>
                <a:lnTo>
                  <a:pt x="10717" y="6025"/>
                </a:lnTo>
                <a:lnTo>
                  <a:pt x="10646" y="5954"/>
                </a:lnTo>
                <a:lnTo>
                  <a:pt x="10574" y="5763"/>
                </a:lnTo>
                <a:lnTo>
                  <a:pt x="10646" y="5454"/>
                </a:lnTo>
                <a:lnTo>
                  <a:pt x="10741" y="5263"/>
                </a:lnTo>
                <a:lnTo>
                  <a:pt x="10836" y="5073"/>
                </a:lnTo>
                <a:lnTo>
                  <a:pt x="10884" y="4787"/>
                </a:lnTo>
                <a:lnTo>
                  <a:pt x="10765" y="4668"/>
                </a:lnTo>
                <a:lnTo>
                  <a:pt x="10646" y="4668"/>
                </a:lnTo>
                <a:lnTo>
                  <a:pt x="10503" y="4715"/>
                </a:lnTo>
                <a:lnTo>
                  <a:pt x="10360" y="4954"/>
                </a:lnTo>
                <a:lnTo>
                  <a:pt x="10241" y="5239"/>
                </a:lnTo>
                <a:lnTo>
                  <a:pt x="10050" y="5406"/>
                </a:lnTo>
                <a:lnTo>
                  <a:pt x="9908" y="5382"/>
                </a:lnTo>
                <a:lnTo>
                  <a:pt x="9550" y="5287"/>
                </a:lnTo>
                <a:lnTo>
                  <a:pt x="9169" y="5144"/>
                </a:lnTo>
                <a:lnTo>
                  <a:pt x="9098" y="4954"/>
                </a:lnTo>
                <a:lnTo>
                  <a:pt x="9169" y="4811"/>
                </a:lnTo>
                <a:lnTo>
                  <a:pt x="9527" y="4144"/>
                </a:lnTo>
                <a:lnTo>
                  <a:pt x="9788" y="3620"/>
                </a:lnTo>
                <a:lnTo>
                  <a:pt x="9836" y="3525"/>
                </a:lnTo>
                <a:lnTo>
                  <a:pt x="9788" y="3310"/>
                </a:lnTo>
                <a:lnTo>
                  <a:pt x="9669" y="3144"/>
                </a:lnTo>
                <a:lnTo>
                  <a:pt x="9479" y="3072"/>
                </a:lnTo>
                <a:lnTo>
                  <a:pt x="9360" y="3096"/>
                </a:lnTo>
                <a:lnTo>
                  <a:pt x="9145" y="3191"/>
                </a:lnTo>
                <a:lnTo>
                  <a:pt x="8884" y="3548"/>
                </a:lnTo>
                <a:lnTo>
                  <a:pt x="8764" y="3763"/>
                </a:lnTo>
                <a:lnTo>
                  <a:pt x="8645" y="4001"/>
                </a:lnTo>
                <a:lnTo>
                  <a:pt x="8360" y="4215"/>
                </a:lnTo>
                <a:lnTo>
                  <a:pt x="8145" y="4239"/>
                </a:lnTo>
                <a:lnTo>
                  <a:pt x="8026" y="4191"/>
                </a:lnTo>
                <a:lnTo>
                  <a:pt x="7788" y="4072"/>
                </a:lnTo>
                <a:lnTo>
                  <a:pt x="7431" y="3977"/>
                </a:lnTo>
                <a:lnTo>
                  <a:pt x="7240" y="4049"/>
                </a:lnTo>
                <a:lnTo>
                  <a:pt x="7097" y="4144"/>
                </a:lnTo>
                <a:lnTo>
                  <a:pt x="7002" y="4406"/>
                </a:lnTo>
                <a:lnTo>
                  <a:pt x="7050" y="4668"/>
                </a:lnTo>
                <a:lnTo>
                  <a:pt x="7240" y="4811"/>
                </a:lnTo>
                <a:lnTo>
                  <a:pt x="7669" y="4811"/>
                </a:lnTo>
                <a:lnTo>
                  <a:pt x="7955" y="4954"/>
                </a:lnTo>
                <a:lnTo>
                  <a:pt x="8026" y="5049"/>
                </a:lnTo>
                <a:lnTo>
                  <a:pt x="8050" y="5192"/>
                </a:lnTo>
                <a:lnTo>
                  <a:pt x="7693" y="5573"/>
                </a:lnTo>
                <a:lnTo>
                  <a:pt x="7431" y="5644"/>
                </a:lnTo>
                <a:lnTo>
                  <a:pt x="7169" y="5692"/>
                </a:lnTo>
                <a:lnTo>
                  <a:pt x="6955" y="5858"/>
                </a:lnTo>
                <a:lnTo>
                  <a:pt x="6978" y="6001"/>
                </a:lnTo>
                <a:lnTo>
                  <a:pt x="7097" y="6049"/>
                </a:lnTo>
                <a:lnTo>
                  <a:pt x="7336" y="6168"/>
                </a:lnTo>
                <a:lnTo>
                  <a:pt x="7764" y="6216"/>
                </a:lnTo>
                <a:lnTo>
                  <a:pt x="8312" y="6216"/>
                </a:lnTo>
                <a:lnTo>
                  <a:pt x="8360" y="6430"/>
                </a:lnTo>
                <a:lnTo>
                  <a:pt x="8241" y="6644"/>
                </a:lnTo>
                <a:lnTo>
                  <a:pt x="8121" y="6906"/>
                </a:lnTo>
                <a:lnTo>
                  <a:pt x="8050" y="7168"/>
                </a:lnTo>
                <a:lnTo>
                  <a:pt x="8145" y="7264"/>
                </a:lnTo>
                <a:lnTo>
                  <a:pt x="8264" y="7264"/>
                </a:lnTo>
                <a:lnTo>
                  <a:pt x="8502" y="7240"/>
                </a:lnTo>
                <a:lnTo>
                  <a:pt x="8788" y="6930"/>
                </a:lnTo>
                <a:lnTo>
                  <a:pt x="8955" y="6644"/>
                </a:lnTo>
                <a:lnTo>
                  <a:pt x="9050" y="6501"/>
                </a:lnTo>
                <a:lnTo>
                  <a:pt x="9312" y="6382"/>
                </a:lnTo>
                <a:lnTo>
                  <a:pt x="9741" y="6430"/>
                </a:lnTo>
                <a:lnTo>
                  <a:pt x="9955" y="6549"/>
                </a:lnTo>
                <a:lnTo>
                  <a:pt x="10027" y="6621"/>
                </a:lnTo>
                <a:lnTo>
                  <a:pt x="10098" y="6859"/>
                </a:lnTo>
                <a:lnTo>
                  <a:pt x="10050" y="7121"/>
                </a:lnTo>
                <a:lnTo>
                  <a:pt x="9931" y="7335"/>
                </a:lnTo>
                <a:lnTo>
                  <a:pt x="9836" y="7406"/>
                </a:lnTo>
                <a:lnTo>
                  <a:pt x="9431" y="7597"/>
                </a:lnTo>
                <a:lnTo>
                  <a:pt x="9122" y="7811"/>
                </a:lnTo>
                <a:lnTo>
                  <a:pt x="9050" y="7883"/>
                </a:lnTo>
                <a:lnTo>
                  <a:pt x="9003" y="8097"/>
                </a:lnTo>
                <a:lnTo>
                  <a:pt x="9122" y="8311"/>
                </a:lnTo>
                <a:lnTo>
                  <a:pt x="9384" y="8383"/>
                </a:lnTo>
                <a:lnTo>
                  <a:pt x="9598" y="8311"/>
                </a:lnTo>
                <a:lnTo>
                  <a:pt x="10027" y="8097"/>
                </a:lnTo>
                <a:lnTo>
                  <a:pt x="10431" y="7906"/>
                </a:lnTo>
                <a:lnTo>
                  <a:pt x="10670" y="7930"/>
                </a:lnTo>
                <a:lnTo>
                  <a:pt x="10789" y="8002"/>
                </a:lnTo>
                <a:lnTo>
                  <a:pt x="10908" y="8097"/>
                </a:lnTo>
                <a:lnTo>
                  <a:pt x="11170" y="8121"/>
                </a:lnTo>
                <a:lnTo>
                  <a:pt x="11575" y="8026"/>
                </a:lnTo>
                <a:lnTo>
                  <a:pt x="11765" y="8073"/>
                </a:lnTo>
                <a:lnTo>
                  <a:pt x="11932" y="8240"/>
                </a:lnTo>
                <a:lnTo>
                  <a:pt x="12170" y="8549"/>
                </a:lnTo>
                <a:lnTo>
                  <a:pt x="12122" y="8669"/>
                </a:lnTo>
                <a:lnTo>
                  <a:pt x="11956" y="8645"/>
                </a:lnTo>
                <a:lnTo>
                  <a:pt x="11575" y="8549"/>
                </a:lnTo>
                <a:lnTo>
                  <a:pt x="10979" y="8430"/>
                </a:lnTo>
                <a:lnTo>
                  <a:pt x="10693" y="8478"/>
                </a:lnTo>
                <a:lnTo>
                  <a:pt x="10598" y="8621"/>
                </a:lnTo>
                <a:lnTo>
                  <a:pt x="10551" y="8764"/>
                </a:lnTo>
                <a:lnTo>
                  <a:pt x="10551" y="9026"/>
                </a:lnTo>
                <a:lnTo>
                  <a:pt x="10670" y="9240"/>
                </a:lnTo>
                <a:lnTo>
                  <a:pt x="10884" y="9335"/>
                </a:lnTo>
                <a:lnTo>
                  <a:pt x="11003" y="9288"/>
                </a:lnTo>
                <a:lnTo>
                  <a:pt x="11265" y="9216"/>
                </a:lnTo>
                <a:lnTo>
                  <a:pt x="11670" y="9240"/>
                </a:lnTo>
                <a:lnTo>
                  <a:pt x="11908" y="9383"/>
                </a:lnTo>
                <a:lnTo>
                  <a:pt x="12003" y="9502"/>
                </a:lnTo>
                <a:lnTo>
                  <a:pt x="12122" y="9788"/>
                </a:lnTo>
                <a:lnTo>
                  <a:pt x="12170" y="10455"/>
                </a:lnTo>
                <a:lnTo>
                  <a:pt x="12122" y="10693"/>
                </a:lnTo>
                <a:lnTo>
                  <a:pt x="12075" y="10955"/>
                </a:lnTo>
                <a:lnTo>
                  <a:pt x="11979" y="11502"/>
                </a:lnTo>
                <a:lnTo>
                  <a:pt x="11813" y="11669"/>
                </a:lnTo>
                <a:lnTo>
                  <a:pt x="11694" y="11622"/>
                </a:lnTo>
                <a:lnTo>
                  <a:pt x="11455" y="11455"/>
                </a:lnTo>
                <a:lnTo>
                  <a:pt x="11241" y="11169"/>
                </a:lnTo>
                <a:lnTo>
                  <a:pt x="11241" y="10979"/>
                </a:lnTo>
                <a:lnTo>
                  <a:pt x="11313" y="10859"/>
                </a:lnTo>
                <a:lnTo>
                  <a:pt x="11455" y="10598"/>
                </a:lnTo>
                <a:lnTo>
                  <a:pt x="11408" y="10312"/>
                </a:lnTo>
                <a:lnTo>
                  <a:pt x="11241" y="10264"/>
                </a:lnTo>
                <a:lnTo>
                  <a:pt x="11074" y="10288"/>
                </a:lnTo>
                <a:lnTo>
                  <a:pt x="10955" y="10383"/>
                </a:lnTo>
                <a:lnTo>
                  <a:pt x="10884" y="10598"/>
                </a:lnTo>
                <a:lnTo>
                  <a:pt x="10884" y="10883"/>
                </a:lnTo>
                <a:lnTo>
                  <a:pt x="10812" y="11098"/>
                </a:lnTo>
                <a:lnTo>
                  <a:pt x="10670" y="11145"/>
                </a:lnTo>
                <a:lnTo>
                  <a:pt x="10384" y="11217"/>
                </a:lnTo>
                <a:lnTo>
                  <a:pt x="10146" y="11002"/>
                </a:lnTo>
                <a:lnTo>
                  <a:pt x="10193" y="10788"/>
                </a:lnTo>
                <a:lnTo>
                  <a:pt x="10289" y="10502"/>
                </a:lnTo>
                <a:lnTo>
                  <a:pt x="10431" y="10074"/>
                </a:lnTo>
                <a:lnTo>
                  <a:pt x="10384" y="9812"/>
                </a:lnTo>
                <a:lnTo>
                  <a:pt x="10312" y="9716"/>
                </a:lnTo>
                <a:lnTo>
                  <a:pt x="10074" y="9573"/>
                </a:lnTo>
                <a:lnTo>
                  <a:pt x="9717" y="9502"/>
                </a:lnTo>
                <a:lnTo>
                  <a:pt x="9598" y="9621"/>
                </a:lnTo>
                <a:lnTo>
                  <a:pt x="9598" y="9764"/>
                </a:lnTo>
                <a:lnTo>
                  <a:pt x="9646" y="10145"/>
                </a:lnTo>
                <a:lnTo>
                  <a:pt x="9669" y="10693"/>
                </a:lnTo>
                <a:lnTo>
                  <a:pt x="9550" y="10859"/>
                </a:lnTo>
                <a:lnTo>
                  <a:pt x="9431" y="10812"/>
                </a:lnTo>
                <a:lnTo>
                  <a:pt x="9169" y="10693"/>
                </a:lnTo>
                <a:lnTo>
                  <a:pt x="8860" y="10359"/>
                </a:lnTo>
                <a:lnTo>
                  <a:pt x="8717" y="10097"/>
                </a:lnTo>
                <a:lnTo>
                  <a:pt x="8622" y="10002"/>
                </a:lnTo>
                <a:lnTo>
                  <a:pt x="8407" y="9907"/>
                </a:lnTo>
                <a:lnTo>
                  <a:pt x="8121" y="9978"/>
                </a:lnTo>
                <a:lnTo>
                  <a:pt x="7979" y="10074"/>
                </a:lnTo>
                <a:lnTo>
                  <a:pt x="7907" y="10193"/>
                </a:lnTo>
                <a:lnTo>
                  <a:pt x="7955" y="10502"/>
                </a:lnTo>
                <a:lnTo>
                  <a:pt x="8098" y="10669"/>
                </a:lnTo>
                <a:lnTo>
                  <a:pt x="8193" y="10717"/>
                </a:lnTo>
                <a:lnTo>
                  <a:pt x="8407" y="10788"/>
                </a:lnTo>
                <a:lnTo>
                  <a:pt x="8502" y="11026"/>
                </a:lnTo>
                <a:lnTo>
                  <a:pt x="8407" y="11145"/>
                </a:lnTo>
                <a:lnTo>
                  <a:pt x="8288" y="11145"/>
                </a:lnTo>
                <a:lnTo>
                  <a:pt x="7979" y="11193"/>
                </a:lnTo>
                <a:lnTo>
                  <a:pt x="7645" y="11383"/>
                </a:lnTo>
                <a:lnTo>
                  <a:pt x="7574" y="11574"/>
                </a:lnTo>
                <a:lnTo>
                  <a:pt x="7598" y="11693"/>
                </a:lnTo>
                <a:lnTo>
                  <a:pt x="7693" y="11907"/>
                </a:lnTo>
                <a:lnTo>
                  <a:pt x="7907" y="12074"/>
                </a:lnTo>
                <a:lnTo>
                  <a:pt x="8121" y="11979"/>
                </a:lnTo>
                <a:lnTo>
                  <a:pt x="8336" y="11788"/>
                </a:lnTo>
                <a:lnTo>
                  <a:pt x="8598" y="11502"/>
                </a:lnTo>
                <a:lnTo>
                  <a:pt x="8764" y="11455"/>
                </a:lnTo>
                <a:lnTo>
                  <a:pt x="8860" y="11526"/>
                </a:lnTo>
                <a:lnTo>
                  <a:pt x="9026" y="11741"/>
                </a:lnTo>
                <a:lnTo>
                  <a:pt x="9169" y="12122"/>
                </a:lnTo>
                <a:lnTo>
                  <a:pt x="9122" y="12312"/>
                </a:lnTo>
                <a:lnTo>
                  <a:pt x="9026" y="12360"/>
                </a:lnTo>
                <a:lnTo>
                  <a:pt x="8812" y="12503"/>
                </a:lnTo>
                <a:lnTo>
                  <a:pt x="8669" y="12955"/>
                </a:lnTo>
                <a:lnTo>
                  <a:pt x="8764" y="13098"/>
                </a:lnTo>
                <a:lnTo>
                  <a:pt x="8907" y="13146"/>
                </a:lnTo>
                <a:lnTo>
                  <a:pt x="9360" y="12955"/>
                </a:lnTo>
                <a:lnTo>
                  <a:pt x="9622" y="12741"/>
                </a:lnTo>
                <a:lnTo>
                  <a:pt x="9836" y="12574"/>
                </a:lnTo>
                <a:lnTo>
                  <a:pt x="10146" y="12574"/>
                </a:lnTo>
                <a:lnTo>
                  <a:pt x="10336" y="12669"/>
                </a:lnTo>
                <a:lnTo>
                  <a:pt x="10717" y="13050"/>
                </a:lnTo>
                <a:lnTo>
                  <a:pt x="10908" y="13408"/>
                </a:lnTo>
                <a:lnTo>
                  <a:pt x="11241" y="13503"/>
                </a:lnTo>
                <a:lnTo>
                  <a:pt x="11741" y="13479"/>
                </a:lnTo>
                <a:lnTo>
                  <a:pt x="11956" y="13527"/>
                </a:lnTo>
                <a:lnTo>
                  <a:pt x="12337" y="13836"/>
                </a:lnTo>
                <a:lnTo>
                  <a:pt x="12480" y="14098"/>
                </a:lnTo>
                <a:lnTo>
                  <a:pt x="12503" y="14217"/>
                </a:lnTo>
                <a:lnTo>
                  <a:pt x="12432" y="14717"/>
                </a:lnTo>
                <a:lnTo>
                  <a:pt x="12289" y="14979"/>
                </a:lnTo>
                <a:lnTo>
                  <a:pt x="12170" y="15027"/>
                </a:lnTo>
                <a:lnTo>
                  <a:pt x="11813" y="14932"/>
                </a:lnTo>
                <a:lnTo>
                  <a:pt x="11622" y="14932"/>
                </a:lnTo>
                <a:lnTo>
                  <a:pt x="11575" y="15027"/>
                </a:lnTo>
                <a:lnTo>
                  <a:pt x="11527" y="15241"/>
                </a:lnTo>
                <a:lnTo>
                  <a:pt x="11717" y="15456"/>
                </a:lnTo>
                <a:lnTo>
                  <a:pt x="11956" y="15575"/>
                </a:lnTo>
                <a:lnTo>
                  <a:pt x="12241" y="15741"/>
                </a:lnTo>
                <a:lnTo>
                  <a:pt x="12789" y="16146"/>
                </a:lnTo>
                <a:lnTo>
                  <a:pt x="13027" y="16432"/>
                </a:lnTo>
                <a:lnTo>
                  <a:pt x="13027" y="16551"/>
                </a:lnTo>
                <a:lnTo>
                  <a:pt x="13051" y="16885"/>
                </a:lnTo>
                <a:lnTo>
                  <a:pt x="13075" y="17527"/>
                </a:lnTo>
                <a:lnTo>
                  <a:pt x="13003" y="17813"/>
                </a:lnTo>
                <a:lnTo>
                  <a:pt x="12884" y="17837"/>
                </a:lnTo>
                <a:lnTo>
                  <a:pt x="12694" y="17766"/>
                </a:lnTo>
                <a:lnTo>
                  <a:pt x="12408" y="17313"/>
                </a:lnTo>
                <a:lnTo>
                  <a:pt x="12146" y="17170"/>
                </a:lnTo>
                <a:lnTo>
                  <a:pt x="11860" y="17099"/>
                </a:lnTo>
                <a:lnTo>
                  <a:pt x="11575" y="17218"/>
                </a:lnTo>
                <a:lnTo>
                  <a:pt x="11479" y="17385"/>
                </a:lnTo>
                <a:lnTo>
                  <a:pt x="11503" y="17504"/>
                </a:lnTo>
                <a:lnTo>
                  <a:pt x="11527" y="17718"/>
                </a:lnTo>
                <a:lnTo>
                  <a:pt x="11789" y="18123"/>
                </a:lnTo>
                <a:lnTo>
                  <a:pt x="12051" y="18266"/>
                </a:lnTo>
                <a:lnTo>
                  <a:pt x="12313" y="18456"/>
                </a:lnTo>
                <a:lnTo>
                  <a:pt x="12551" y="18861"/>
                </a:lnTo>
                <a:lnTo>
                  <a:pt x="12527" y="19147"/>
                </a:lnTo>
                <a:lnTo>
                  <a:pt x="12456" y="19266"/>
                </a:lnTo>
                <a:lnTo>
                  <a:pt x="12194" y="19528"/>
                </a:lnTo>
                <a:lnTo>
                  <a:pt x="11646" y="19814"/>
                </a:lnTo>
                <a:lnTo>
                  <a:pt x="11336" y="19790"/>
                </a:lnTo>
                <a:lnTo>
                  <a:pt x="11241" y="19647"/>
                </a:lnTo>
                <a:lnTo>
                  <a:pt x="11051" y="19266"/>
                </a:lnTo>
                <a:lnTo>
                  <a:pt x="10860" y="18385"/>
                </a:lnTo>
                <a:lnTo>
                  <a:pt x="10932" y="18051"/>
                </a:lnTo>
                <a:lnTo>
                  <a:pt x="11074" y="17742"/>
                </a:lnTo>
                <a:lnTo>
                  <a:pt x="11289" y="16956"/>
                </a:lnTo>
                <a:lnTo>
                  <a:pt x="11289" y="16670"/>
                </a:lnTo>
                <a:lnTo>
                  <a:pt x="11241" y="16503"/>
                </a:lnTo>
                <a:lnTo>
                  <a:pt x="10955" y="16384"/>
                </a:lnTo>
                <a:lnTo>
                  <a:pt x="10836" y="16408"/>
                </a:lnTo>
                <a:lnTo>
                  <a:pt x="10741" y="16551"/>
                </a:lnTo>
                <a:lnTo>
                  <a:pt x="10670" y="17146"/>
                </a:lnTo>
                <a:lnTo>
                  <a:pt x="10551" y="17408"/>
                </a:lnTo>
                <a:lnTo>
                  <a:pt x="10431" y="17385"/>
                </a:lnTo>
                <a:lnTo>
                  <a:pt x="10146" y="17242"/>
                </a:lnTo>
                <a:lnTo>
                  <a:pt x="9812" y="16885"/>
                </a:lnTo>
                <a:lnTo>
                  <a:pt x="9741" y="16623"/>
                </a:lnTo>
                <a:lnTo>
                  <a:pt x="9812" y="16480"/>
                </a:lnTo>
                <a:lnTo>
                  <a:pt x="10098" y="15980"/>
                </a:lnTo>
                <a:lnTo>
                  <a:pt x="10336" y="15479"/>
                </a:lnTo>
                <a:lnTo>
                  <a:pt x="10479" y="15217"/>
                </a:lnTo>
                <a:lnTo>
                  <a:pt x="10622" y="14836"/>
                </a:lnTo>
                <a:lnTo>
                  <a:pt x="10574" y="14670"/>
                </a:lnTo>
                <a:lnTo>
                  <a:pt x="10479" y="14646"/>
                </a:lnTo>
                <a:lnTo>
                  <a:pt x="10193" y="14622"/>
                </a:lnTo>
                <a:lnTo>
                  <a:pt x="9788" y="14670"/>
                </a:lnTo>
                <a:lnTo>
                  <a:pt x="9598" y="14836"/>
                </a:lnTo>
                <a:lnTo>
                  <a:pt x="9550" y="14979"/>
                </a:lnTo>
                <a:lnTo>
                  <a:pt x="9431" y="15313"/>
                </a:lnTo>
                <a:lnTo>
                  <a:pt x="9217" y="15622"/>
                </a:lnTo>
                <a:lnTo>
                  <a:pt x="9098" y="15575"/>
                </a:lnTo>
                <a:lnTo>
                  <a:pt x="9050" y="15432"/>
                </a:lnTo>
                <a:lnTo>
                  <a:pt x="9003" y="15098"/>
                </a:lnTo>
                <a:lnTo>
                  <a:pt x="9193" y="14527"/>
                </a:lnTo>
                <a:lnTo>
                  <a:pt x="9312" y="14265"/>
                </a:lnTo>
                <a:lnTo>
                  <a:pt x="9455" y="14003"/>
                </a:lnTo>
                <a:lnTo>
                  <a:pt x="9622" y="13693"/>
                </a:lnTo>
                <a:lnTo>
                  <a:pt x="9574" y="13527"/>
                </a:lnTo>
                <a:lnTo>
                  <a:pt x="9455" y="13479"/>
                </a:lnTo>
                <a:lnTo>
                  <a:pt x="9336" y="13455"/>
                </a:lnTo>
                <a:lnTo>
                  <a:pt x="9050" y="13503"/>
                </a:lnTo>
                <a:lnTo>
                  <a:pt x="8645" y="13717"/>
                </a:lnTo>
                <a:lnTo>
                  <a:pt x="8526" y="13955"/>
                </a:lnTo>
                <a:lnTo>
                  <a:pt x="8455" y="14217"/>
                </a:lnTo>
                <a:lnTo>
                  <a:pt x="8383" y="14551"/>
                </a:lnTo>
                <a:lnTo>
                  <a:pt x="8312" y="14646"/>
                </a:lnTo>
                <a:lnTo>
                  <a:pt x="8241" y="14622"/>
                </a:lnTo>
                <a:lnTo>
                  <a:pt x="8098" y="14455"/>
                </a:lnTo>
                <a:lnTo>
                  <a:pt x="7931" y="14003"/>
                </a:lnTo>
                <a:lnTo>
                  <a:pt x="7955" y="13717"/>
                </a:lnTo>
                <a:lnTo>
                  <a:pt x="8026" y="13646"/>
                </a:lnTo>
                <a:lnTo>
                  <a:pt x="8193" y="13503"/>
                </a:lnTo>
                <a:lnTo>
                  <a:pt x="8312" y="13146"/>
                </a:lnTo>
                <a:lnTo>
                  <a:pt x="8241" y="12979"/>
                </a:lnTo>
                <a:lnTo>
                  <a:pt x="8074" y="12836"/>
                </a:lnTo>
                <a:lnTo>
                  <a:pt x="7788" y="12788"/>
                </a:lnTo>
                <a:lnTo>
                  <a:pt x="7621" y="12931"/>
                </a:lnTo>
                <a:lnTo>
                  <a:pt x="7574" y="13098"/>
                </a:lnTo>
                <a:lnTo>
                  <a:pt x="7455" y="13455"/>
                </a:lnTo>
                <a:lnTo>
                  <a:pt x="7193" y="13717"/>
                </a:lnTo>
                <a:lnTo>
                  <a:pt x="7050" y="13693"/>
                </a:lnTo>
                <a:lnTo>
                  <a:pt x="7002" y="13622"/>
                </a:lnTo>
                <a:lnTo>
                  <a:pt x="6955" y="13360"/>
                </a:lnTo>
                <a:lnTo>
                  <a:pt x="7050" y="12836"/>
                </a:lnTo>
                <a:lnTo>
                  <a:pt x="7264" y="12622"/>
                </a:lnTo>
                <a:lnTo>
                  <a:pt x="7383" y="12526"/>
                </a:lnTo>
                <a:lnTo>
                  <a:pt x="7502" y="12241"/>
                </a:lnTo>
                <a:lnTo>
                  <a:pt x="7502" y="11955"/>
                </a:lnTo>
                <a:lnTo>
                  <a:pt x="7383" y="11812"/>
                </a:lnTo>
                <a:lnTo>
                  <a:pt x="7240" y="11836"/>
                </a:lnTo>
                <a:lnTo>
                  <a:pt x="7002" y="12050"/>
                </a:lnTo>
                <a:lnTo>
                  <a:pt x="6812" y="12503"/>
                </a:lnTo>
                <a:lnTo>
                  <a:pt x="6645" y="12646"/>
                </a:lnTo>
                <a:lnTo>
                  <a:pt x="6550" y="12598"/>
                </a:lnTo>
                <a:lnTo>
                  <a:pt x="6454" y="12503"/>
                </a:lnTo>
                <a:lnTo>
                  <a:pt x="6312" y="12074"/>
                </a:lnTo>
                <a:lnTo>
                  <a:pt x="6264" y="11574"/>
                </a:lnTo>
                <a:lnTo>
                  <a:pt x="6359" y="11241"/>
                </a:lnTo>
                <a:lnTo>
                  <a:pt x="6478" y="11217"/>
                </a:lnTo>
                <a:lnTo>
                  <a:pt x="6716" y="11241"/>
                </a:lnTo>
                <a:lnTo>
                  <a:pt x="6931" y="11074"/>
                </a:lnTo>
                <a:lnTo>
                  <a:pt x="7002" y="10955"/>
                </a:lnTo>
                <a:lnTo>
                  <a:pt x="7050" y="10812"/>
                </a:lnTo>
                <a:lnTo>
                  <a:pt x="6835" y="10621"/>
                </a:lnTo>
                <a:lnTo>
                  <a:pt x="6597" y="10502"/>
                </a:lnTo>
                <a:lnTo>
                  <a:pt x="6478" y="10431"/>
                </a:lnTo>
                <a:lnTo>
                  <a:pt x="6431" y="10193"/>
                </a:lnTo>
                <a:lnTo>
                  <a:pt x="6574" y="9978"/>
                </a:lnTo>
                <a:lnTo>
                  <a:pt x="6835" y="9835"/>
                </a:lnTo>
                <a:lnTo>
                  <a:pt x="7312" y="9835"/>
                </a:lnTo>
                <a:lnTo>
                  <a:pt x="7717" y="9764"/>
                </a:lnTo>
                <a:lnTo>
                  <a:pt x="7836" y="9573"/>
                </a:lnTo>
                <a:lnTo>
                  <a:pt x="7955" y="9312"/>
                </a:lnTo>
                <a:lnTo>
                  <a:pt x="7931" y="8907"/>
                </a:lnTo>
                <a:lnTo>
                  <a:pt x="7812" y="8811"/>
                </a:lnTo>
                <a:lnTo>
                  <a:pt x="7740" y="8835"/>
                </a:lnTo>
                <a:lnTo>
                  <a:pt x="7550" y="9026"/>
                </a:lnTo>
                <a:lnTo>
                  <a:pt x="7359" y="9335"/>
                </a:lnTo>
                <a:lnTo>
                  <a:pt x="7169" y="9359"/>
                </a:lnTo>
                <a:lnTo>
                  <a:pt x="7050" y="9264"/>
                </a:lnTo>
                <a:lnTo>
                  <a:pt x="6955" y="9121"/>
                </a:lnTo>
                <a:lnTo>
                  <a:pt x="6978" y="8859"/>
                </a:lnTo>
                <a:lnTo>
                  <a:pt x="7288" y="8502"/>
                </a:lnTo>
                <a:lnTo>
                  <a:pt x="7550" y="8335"/>
                </a:lnTo>
                <a:lnTo>
                  <a:pt x="7669" y="8240"/>
                </a:lnTo>
                <a:lnTo>
                  <a:pt x="7764" y="8049"/>
                </a:lnTo>
                <a:lnTo>
                  <a:pt x="7764" y="7835"/>
                </a:lnTo>
                <a:lnTo>
                  <a:pt x="7669" y="7668"/>
                </a:lnTo>
                <a:lnTo>
                  <a:pt x="7574" y="7597"/>
                </a:lnTo>
                <a:lnTo>
                  <a:pt x="7383" y="7549"/>
                </a:lnTo>
                <a:lnTo>
                  <a:pt x="7145" y="7764"/>
                </a:lnTo>
                <a:lnTo>
                  <a:pt x="7050" y="7954"/>
                </a:lnTo>
                <a:lnTo>
                  <a:pt x="6907" y="8192"/>
                </a:lnTo>
                <a:lnTo>
                  <a:pt x="6550" y="8597"/>
                </a:lnTo>
                <a:lnTo>
                  <a:pt x="6383" y="8669"/>
                </a:lnTo>
                <a:lnTo>
                  <a:pt x="6335" y="8573"/>
                </a:lnTo>
                <a:lnTo>
                  <a:pt x="6312" y="8288"/>
                </a:lnTo>
                <a:lnTo>
                  <a:pt x="6335" y="7621"/>
                </a:lnTo>
                <a:lnTo>
                  <a:pt x="6216" y="7406"/>
                </a:lnTo>
                <a:lnTo>
                  <a:pt x="6145" y="7335"/>
                </a:lnTo>
                <a:lnTo>
                  <a:pt x="5907" y="7264"/>
                </a:lnTo>
                <a:lnTo>
                  <a:pt x="5645" y="7287"/>
                </a:lnTo>
                <a:lnTo>
                  <a:pt x="5454" y="7430"/>
                </a:lnTo>
                <a:lnTo>
                  <a:pt x="5454" y="7549"/>
                </a:lnTo>
                <a:lnTo>
                  <a:pt x="5478" y="7811"/>
                </a:lnTo>
                <a:lnTo>
                  <a:pt x="5692" y="8311"/>
                </a:lnTo>
                <a:lnTo>
                  <a:pt x="5835" y="8502"/>
                </a:lnTo>
                <a:lnTo>
                  <a:pt x="5954" y="8692"/>
                </a:lnTo>
                <a:lnTo>
                  <a:pt x="6097" y="9050"/>
                </a:lnTo>
                <a:lnTo>
                  <a:pt x="6073" y="9264"/>
                </a:lnTo>
                <a:lnTo>
                  <a:pt x="6002" y="9335"/>
                </a:lnTo>
                <a:lnTo>
                  <a:pt x="5764" y="9478"/>
                </a:lnTo>
                <a:lnTo>
                  <a:pt x="5335" y="9526"/>
                </a:lnTo>
                <a:lnTo>
                  <a:pt x="5097" y="9335"/>
                </a:lnTo>
                <a:lnTo>
                  <a:pt x="5026" y="9169"/>
                </a:lnTo>
                <a:lnTo>
                  <a:pt x="4930" y="8716"/>
                </a:lnTo>
                <a:lnTo>
                  <a:pt x="4859" y="7716"/>
                </a:lnTo>
                <a:lnTo>
                  <a:pt x="4930" y="7478"/>
                </a:lnTo>
                <a:lnTo>
                  <a:pt x="5049" y="7240"/>
                </a:lnTo>
                <a:lnTo>
                  <a:pt x="5240" y="6692"/>
                </a:lnTo>
                <a:lnTo>
                  <a:pt x="5264" y="6406"/>
                </a:lnTo>
                <a:lnTo>
                  <a:pt x="5216" y="6335"/>
                </a:lnTo>
                <a:lnTo>
                  <a:pt x="5026" y="6311"/>
                </a:lnTo>
                <a:lnTo>
                  <a:pt x="4621" y="6525"/>
                </a:lnTo>
                <a:lnTo>
                  <a:pt x="4454" y="6787"/>
                </a:lnTo>
                <a:lnTo>
                  <a:pt x="4430" y="6954"/>
                </a:lnTo>
                <a:lnTo>
                  <a:pt x="4406" y="7121"/>
                </a:lnTo>
                <a:lnTo>
                  <a:pt x="4311" y="7240"/>
                </a:lnTo>
                <a:lnTo>
                  <a:pt x="4073" y="7168"/>
                </a:lnTo>
                <a:lnTo>
                  <a:pt x="3882" y="6954"/>
                </a:lnTo>
                <a:lnTo>
                  <a:pt x="3621" y="6716"/>
                </a:lnTo>
                <a:lnTo>
                  <a:pt x="3073" y="6549"/>
                </a:lnTo>
                <a:lnTo>
                  <a:pt x="2787" y="6668"/>
                </a:lnTo>
                <a:lnTo>
                  <a:pt x="2692" y="6835"/>
                </a:lnTo>
                <a:lnTo>
                  <a:pt x="2644" y="7025"/>
                </a:lnTo>
                <a:lnTo>
                  <a:pt x="2668" y="7359"/>
                </a:lnTo>
                <a:lnTo>
                  <a:pt x="2930" y="7764"/>
                </a:lnTo>
                <a:lnTo>
                  <a:pt x="3168" y="7930"/>
                </a:lnTo>
                <a:lnTo>
                  <a:pt x="3287" y="8002"/>
                </a:lnTo>
                <a:lnTo>
                  <a:pt x="3382" y="8192"/>
                </a:lnTo>
                <a:lnTo>
                  <a:pt x="3406" y="8407"/>
                </a:lnTo>
                <a:lnTo>
                  <a:pt x="3311" y="8549"/>
                </a:lnTo>
                <a:lnTo>
                  <a:pt x="3239" y="8573"/>
                </a:lnTo>
                <a:lnTo>
                  <a:pt x="3073" y="8597"/>
                </a:lnTo>
                <a:lnTo>
                  <a:pt x="2787" y="8740"/>
                </a:lnTo>
                <a:lnTo>
                  <a:pt x="2739" y="8931"/>
                </a:lnTo>
                <a:lnTo>
                  <a:pt x="2739" y="9050"/>
                </a:lnTo>
                <a:lnTo>
                  <a:pt x="2858" y="9216"/>
                </a:lnTo>
                <a:lnTo>
                  <a:pt x="3192" y="9335"/>
                </a:lnTo>
                <a:lnTo>
                  <a:pt x="3525" y="9335"/>
                </a:lnTo>
                <a:lnTo>
                  <a:pt x="3859" y="9312"/>
                </a:lnTo>
                <a:lnTo>
                  <a:pt x="4335" y="9407"/>
                </a:lnTo>
                <a:lnTo>
                  <a:pt x="4454" y="9597"/>
                </a:lnTo>
                <a:lnTo>
                  <a:pt x="4406" y="9740"/>
                </a:lnTo>
                <a:lnTo>
                  <a:pt x="4240" y="10002"/>
                </a:lnTo>
                <a:lnTo>
                  <a:pt x="3668" y="10288"/>
                </a:lnTo>
                <a:lnTo>
                  <a:pt x="3359" y="10359"/>
                </a:lnTo>
                <a:lnTo>
                  <a:pt x="3239" y="10407"/>
                </a:lnTo>
                <a:lnTo>
                  <a:pt x="3097" y="10645"/>
                </a:lnTo>
                <a:lnTo>
                  <a:pt x="3120" y="10931"/>
                </a:lnTo>
                <a:lnTo>
                  <a:pt x="3287" y="11121"/>
                </a:lnTo>
                <a:lnTo>
                  <a:pt x="3430" y="11121"/>
                </a:lnTo>
                <a:lnTo>
                  <a:pt x="3716" y="11050"/>
                </a:lnTo>
                <a:lnTo>
                  <a:pt x="4264" y="10836"/>
                </a:lnTo>
                <a:lnTo>
                  <a:pt x="4573" y="10788"/>
                </a:lnTo>
                <a:lnTo>
                  <a:pt x="4692" y="10836"/>
                </a:lnTo>
                <a:lnTo>
                  <a:pt x="4907" y="10955"/>
                </a:lnTo>
                <a:lnTo>
                  <a:pt x="5168" y="11098"/>
                </a:lnTo>
                <a:lnTo>
                  <a:pt x="5216" y="11241"/>
                </a:lnTo>
                <a:lnTo>
                  <a:pt x="5168" y="11360"/>
                </a:lnTo>
                <a:lnTo>
                  <a:pt x="5026" y="11574"/>
                </a:lnTo>
                <a:lnTo>
                  <a:pt x="4645" y="11788"/>
                </a:lnTo>
                <a:lnTo>
                  <a:pt x="4525" y="12003"/>
                </a:lnTo>
                <a:lnTo>
                  <a:pt x="4502" y="12217"/>
                </a:lnTo>
                <a:lnTo>
                  <a:pt x="4668" y="12384"/>
                </a:lnTo>
                <a:lnTo>
                  <a:pt x="4907" y="12360"/>
                </a:lnTo>
                <a:lnTo>
                  <a:pt x="5049" y="12288"/>
                </a:lnTo>
                <a:lnTo>
                  <a:pt x="5359" y="12145"/>
                </a:lnTo>
                <a:lnTo>
                  <a:pt x="5740" y="12241"/>
                </a:lnTo>
                <a:lnTo>
                  <a:pt x="5931" y="12455"/>
                </a:lnTo>
                <a:lnTo>
                  <a:pt x="6121" y="12741"/>
                </a:lnTo>
                <a:lnTo>
                  <a:pt x="6288" y="13289"/>
                </a:lnTo>
                <a:lnTo>
                  <a:pt x="6288" y="13574"/>
                </a:lnTo>
                <a:lnTo>
                  <a:pt x="6240" y="13646"/>
                </a:lnTo>
                <a:lnTo>
                  <a:pt x="6121" y="13812"/>
                </a:lnTo>
                <a:lnTo>
                  <a:pt x="5883" y="14003"/>
                </a:lnTo>
                <a:lnTo>
                  <a:pt x="5692" y="13979"/>
                </a:lnTo>
                <a:lnTo>
                  <a:pt x="5597" y="13836"/>
                </a:lnTo>
                <a:lnTo>
                  <a:pt x="5359" y="13503"/>
                </a:lnTo>
                <a:lnTo>
                  <a:pt x="5049" y="13074"/>
                </a:lnTo>
                <a:lnTo>
                  <a:pt x="4835" y="13027"/>
                </a:lnTo>
                <a:lnTo>
                  <a:pt x="4740" y="13122"/>
                </a:lnTo>
                <a:lnTo>
                  <a:pt x="4621" y="13241"/>
                </a:lnTo>
                <a:lnTo>
                  <a:pt x="4383" y="13312"/>
                </a:lnTo>
                <a:lnTo>
                  <a:pt x="4025" y="13241"/>
                </a:lnTo>
                <a:lnTo>
                  <a:pt x="3811" y="13146"/>
                </a:lnTo>
                <a:lnTo>
                  <a:pt x="3716" y="13074"/>
                </a:lnTo>
                <a:lnTo>
                  <a:pt x="3621" y="12836"/>
                </a:lnTo>
                <a:lnTo>
                  <a:pt x="3573" y="12384"/>
                </a:lnTo>
                <a:lnTo>
                  <a:pt x="3454" y="12074"/>
                </a:lnTo>
                <a:lnTo>
                  <a:pt x="3239" y="11764"/>
                </a:lnTo>
                <a:lnTo>
                  <a:pt x="2811" y="11360"/>
                </a:lnTo>
                <a:lnTo>
                  <a:pt x="2477" y="11217"/>
                </a:lnTo>
                <a:lnTo>
                  <a:pt x="2287" y="11193"/>
                </a:lnTo>
                <a:lnTo>
                  <a:pt x="1930" y="11169"/>
                </a:lnTo>
                <a:lnTo>
                  <a:pt x="1501" y="11193"/>
                </a:lnTo>
                <a:lnTo>
                  <a:pt x="1382" y="11312"/>
                </a:lnTo>
                <a:lnTo>
                  <a:pt x="1406" y="11407"/>
                </a:lnTo>
                <a:lnTo>
                  <a:pt x="1501" y="11645"/>
                </a:lnTo>
                <a:lnTo>
                  <a:pt x="1882" y="11931"/>
                </a:lnTo>
                <a:lnTo>
                  <a:pt x="2096" y="12026"/>
                </a:lnTo>
                <a:lnTo>
                  <a:pt x="2192" y="12098"/>
                </a:lnTo>
                <a:lnTo>
                  <a:pt x="2287" y="12336"/>
                </a:lnTo>
                <a:lnTo>
                  <a:pt x="2263" y="12574"/>
                </a:lnTo>
                <a:lnTo>
                  <a:pt x="2144" y="12741"/>
                </a:lnTo>
                <a:lnTo>
                  <a:pt x="2025" y="12741"/>
                </a:lnTo>
                <a:lnTo>
                  <a:pt x="1715" y="12765"/>
                </a:lnTo>
                <a:lnTo>
                  <a:pt x="1001" y="13027"/>
                </a:lnTo>
                <a:lnTo>
                  <a:pt x="668" y="13312"/>
                </a:lnTo>
                <a:lnTo>
                  <a:pt x="596" y="13479"/>
                </a:lnTo>
                <a:lnTo>
                  <a:pt x="453" y="13860"/>
                </a:lnTo>
                <a:lnTo>
                  <a:pt x="191" y="14432"/>
                </a:lnTo>
                <a:lnTo>
                  <a:pt x="191" y="14741"/>
                </a:lnTo>
                <a:lnTo>
                  <a:pt x="334" y="14836"/>
                </a:lnTo>
                <a:lnTo>
                  <a:pt x="406" y="14860"/>
                </a:lnTo>
                <a:lnTo>
                  <a:pt x="477" y="14717"/>
                </a:lnTo>
                <a:lnTo>
                  <a:pt x="572" y="14479"/>
                </a:lnTo>
                <a:lnTo>
                  <a:pt x="787" y="14217"/>
                </a:lnTo>
                <a:lnTo>
                  <a:pt x="953" y="14122"/>
                </a:lnTo>
                <a:lnTo>
                  <a:pt x="1144" y="14074"/>
                </a:lnTo>
                <a:lnTo>
                  <a:pt x="1453" y="14146"/>
                </a:lnTo>
                <a:lnTo>
                  <a:pt x="1668" y="14360"/>
                </a:lnTo>
                <a:lnTo>
                  <a:pt x="1715" y="14598"/>
                </a:lnTo>
                <a:lnTo>
                  <a:pt x="1692" y="14694"/>
                </a:lnTo>
                <a:lnTo>
                  <a:pt x="1501" y="14908"/>
                </a:lnTo>
                <a:lnTo>
                  <a:pt x="1168" y="15265"/>
                </a:lnTo>
                <a:lnTo>
                  <a:pt x="1120" y="15479"/>
                </a:lnTo>
                <a:lnTo>
                  <a:pt x="1215" y="15575"/>
                </a:lnTo>
                <a:lnTo>
                  <a:pt x="1525" y="15765"/>
                </a:lnTo>
                <a:lnTo>
                  <a:pt x="1977" y="15837"/>
                </a:lnTo>
                <a:lnTo>
                  <a:pt x="2120" y="15670"/>
                </a:lnTo>
                <a:lnTo>
                  <a:pt x="2120" y="15503"/>
                </a:lnTo>
                <a:lnTo>
                  <a:pt x="2025" y="15122"/>
                </a:lnTo>
                <a:lnTo>
                  <a:pt x="1977" y="14622"/>
                </a:lnTo>
                <a:lnTo>
                  <a:pt x="2120" y="14432"/>
                </a:lnTo>
                <a:lnTo>
                  <a:pt x="2311" y="14432"/>
                </a:lnTo>
                <a:lnTo>
                  <a:pt x="2525" y="14455"/>
                </a:lnTo>
                <a:lnTo>
                  <a:pt x="2763" y="14575"/>
                </a:lnTo>
                <a:lnTo>
                  <a:pt x="2906" y="14860"/>
                </a:lnTo>
                <a:lnTo>
                  <a:pt x="2930" y="15098"/>
                </a:lnTo>
                <a:lnTo>
                  <a:pt x="2882" y="15313"/>
                </a:lnTo>
                <a:lnTo>
                  <a:pt x="2644" y="15741"/>
                </a:lnTo>
                <a:lnTo>
                  <a:pt x="2644" y="15980"/>
                </a:lnTo>
                <a:lnTo>
                  <a:pt x="2668" y="16122"/>
                </a:lnTo>
                <a:lnTo>
                  <a:pt x="2811" y="16289"/>
                </a:lnTo>
                <a:lnTo>
                  <a:pt x="3001" y="16384"/>
                </a:lnTo>
                <a:lnTo>
                  <a:pt x="3192" y="16289"/>
                </a:lnTo>
                <a:lnTo>
                  <a:pt x="3263" y="16194"/>
                </a:lnTo>
                <a:lnTo>
                  <a:pt x="3382" y="15813"/>
                </a:lnTo>
                <a:lnTo>
                  <a:pt x="3478" y="14908"/>
                </a:lnTo>
                <a:lnTo>
                  <a:pt x="3573" y="14503"/>
                </a:lnTo>
                <a:lnTo>
                  <a:pt x="3668" y="14455"/>
                </a:lnTo>
                <a:lnTo>
                  <a:pt x="3763" y="14455"/>
                </a:lnTo>
                <a:lnTo>
                  <a:pt x="3930" y="14575"/>
                </a:lnTo>
                <a:lnTo>
                  <a:pt x="4049" y="14908"/>
                </a:lnTo>
                <a:lnTo>
                  <a:pt x="3978" y="15289"/>
                </a:lnTo>
                <a:lnTo>
                  <a:pt x="3930" y="15479"/>
                </a:lnTo>
                <a:lnTo>
                  <a:pt x="3978" y="15789"/>
                </a:lnTo>
                <a:lnTo>
                  <a:pt x="4097" y="16003"/>
                </a:lnTo>
                <a:lnTo>
                  <a:pt x="4287" y="16099"/>
                </a:lnTo>
                <a:lnTo>
                  <a:pt x="4383" y="16099"/>
                </a:lnTo>
                <a:lnTo>
                  <a:pt x="4478" y="16027"/>
                </a:lnTo>
                <a:lnTo>
                  <a:pt x="4597" y="15741"/>
                </a:lnTo>
                <a:lnTo>
                  <a:pt x="4740" y="15122"/>
                </a:lnTo>
                <a:lnTo>
                  <a:pt x="4883" y="14836"/>
                </a:lnTo>
                <a:lnTo>
                  <a:pt x="5073" y="14622"/>
                </a:lnTo>
                <a:lnTo>
                  <a:pt x="5383" y="14503"/>
                </a:lnTo>
                <a:lnTo>
                  <a:pt x="5502" y="14622"/>
                </a:lnTo>
                <a:lnTo>
                  <a:pt x="5526" y="14765"/>
                </a:lnTo>
                <a:lnTo>
                  <a:pt x="5454" y="15051"/>
                </a:lnTo>
                <a:lnTo>
                  <a:pt x="5216" y="15384"/>
                </a:lnTo>
                <a:lnTo>
                  <a:pt x="5192" y="15575"/>
                </a:lnTo>
                <a:lnTo>
                  <a:pt x="5264" y="15694"/>
                </a:lnTo>
                <a:lnTo>
                  <a:pt x="5383" y="15765"/>
                </a:lnTo>
                <a:lnTo>
                  <a:pt x="5573" y="15646"/>
                </a:lnTo>
                <a:lnTo>
                  <a:pt x="5788" y="15384"/>
                </a:lnTo>
                <a:lnTo>
                  <a:pt x="6097" y="15146"/>
                </a:lnTo>
                <a:lnTo>
                  <a:pt x="6288" y="15122"/>
                </a:lnTo>
                <a:lnTo>
                  <a:pt x="6502" y="15146"/>
                </a:lnTo>
                <a:lnTo>
                  <a:pt x="6812" y="15241"/>
                </a:lnTo>
                <a:lnTo>
                  <a:pt x="7121" y="15503"/>
                </a:lnTo>
                <a:lnTo>
                  <a:pt x="7240" y="15694"/>
                </a:lnTo>
                <a:lnTo>
                  <a:pt x="7288" y="15789"/>
                </a:lnTo>
                <a:lnTo>
                  <a:pt x="7264" y="16027"/>
                </a:lnTo>
                <a:lnTo>
                  <a:pt x="7121" y="16242"/>
                </a:lnTo>
                <a:lnTo>
                  <a:pt x="6883" y="16337"/>
                </a:lnTo>
                <a:lnTo>
                  <a:pt x="6740" y="16337"/>
                </a:lnTo>
                <a:lnTo>
                  <a:pt x="6597" y="16313"/>
                </a:lnTo>
                <a:lnTo>
                  <a:pt x="6359" y="16408"/>
                </a:lnTo>
                <a:lnTo>
                  <a:pt x="6192" y="16623"/>
                </a:lnTo>
                <a:lnTo>
                  <a:pt x="6145" y="16861"/>
                </a:lnTo>
                <a:lnTo>
                  <a:pt x="6169" y="16980"/>
                </a:lnTo>
                <a:lnTo>
                  <a:pt x="6216" y="17075"/>
                </a:lnTo>
                <a:lnTo>
                  <a:pt x="6431" y="17218"/>
                </a:lnTo>
                <a:lnTo>
                  <a:pt x="6788" y="17242"/>
                </a:lnTo>
                <a:lnTo>
                  <a:pt x="7002" y="17123"/>
                </a:lnTo>
                <a:lnTo>
                  <a:pt x="7193" y="16956"/>
                </a:lnTo>
                <a:lnTo>
                  <a:pt x="7717" y="16765"/>
                </a:lnTo>
                <a:lnTo>
                  <a:pt x="7979" y="16861"/>
                </a:lnTo>
                <a:lnTo>
                  <a:pt x="8241" y="17027"/>
                </a:lnTo>
                <a:lnTo>
                  <a:pt x="8526" y="17432"/>
                </a:lnTo>
                <a:lnTo>
                  <a:pt x="8479" y="17623"/>
                </a:lnTo>
                <a:lnTo>
                  <a:pt x="8360" y="17670"/>
                </a:lnTo>
                <a:lnTo>
                  <a:pt x="7979" y="17718"/>
                </a:lnTo>
                <a:lnTo>
                  <a:pt x="7050" y="17766"/>
                </a:lnTo>
                <a:lnTo>
                  <a:pt x="6764" y="17885"/>
                </a:lnTo>
                <a:lnTo>
                  <a:pt x="6669" y="17980"/>
                </a:lnTo>
                <a:lnTo>
                  <a:pt x="6502" y="18242"/>
                </a:lnTo>
                <a:lnTo>
                  <a:pt x="6454" y="18528"/>
                </a:lnTo>
                <a:lnTo>
                  <a:pt x="6645" y="18694"/>
                </a:lnTo>
                <a:lnTo>
                  <a:pt x="6859" y="18694"/>
                </a:lnTo>
                <a:lnTo>
                  <a:pt x="7336" y="18575"/>
                </a:lnTo>
                <a:lnTo>
                  <a:pt x="7931" y="18361"/>
                </a:lnTo>
                <a:lnTo>
                  <a:pt x="8264" y="18313"/>
                </a:lnTo>
                <a:lnTo>
                  <a:pt x="8383" y="18361"/>
                </a:lnTo>
                <a:lnTo>
                  <a:pt x="8669" y="18528"/>
                </a:lnTo>
                <a:lnTo>
                  <a:pt x="9050" y="18885"/>
                </a:lnTo>
                <a:lnTo>
                  <a:pt x="9169" y="19099"/>
                </a:lnTo>
                <a:lnTo>
                  <a:pt x="9145" y="19194"/>
                </a:lnTo>
                <a:lnTo>
                  <a:pt x="9074" y="19361"/>
                </a:lnTo>
                <a:lnTo>
                  <a:pt x="8979" y="19790"/>
                </a:lnTo>
                <a:lnTo>
                  <a:pt x="9074" y="20028"/>
                </a:lnTo>
                <a:lnTo>
                  <a:pt x="9193" y="20290"/>
                </a:lnTo>
                <a:lnTo>
                  <a:pt x="9169" y="20671"/>
                </a:lnTo>
                <a:lnTo>
                  <a:pt x="9003" y="20695"/>
                </a:lnTo>
                <a:lnTo>
                  <a:pt x="8884" y="20576"/>
                </a:lnTo>
                <a:lnTo>
                  <a:pt x="8598" y="20290"/>
                </a:lnTo>
                <a:lnTo>
                  <a:pt x="8145" y="19980"/>
                </a:lnTo>
                <a:lnTo>
                  <a:pt x="7931" y="19861"/>
                </a:lnTo>
                <a:lnTo>
                  <a:pt x="7621" y="19790"/>
                </a:lnTo>
                <a:lnTo>
                  <a:pt x="6955" y="19695"/>
                </a:lnTo>
                <a:lnTo>
                  <a:pt x="6645" y="19576"/>
                </a:lnTo>
                <a:lnTo>
                  <a:pt x="6574" y="19456"/>
                </a:lnTo>
                <a:lnTo>
                  <a:pt x="6454" y="19218"/>
                </a:lnTo>
                <a:lnTo>
                  <a:pt x="6026" y="18623"/>
                </a:lnTo>
                <a:lnTo>
                  <a:pt x="5907" y="18266"/>
                </a:lnTo>
                <a:lnTo>
                  <a:pt x="5835" y="17885"/>
                </a:lnTo>
                <a:lnTo>
                  <a:pt x="5597" y="17599"/>
                </a:lnTo>
                <a:lnTo>
                  <a:pt x="5454" y="17623"/>
                </a:lnTo>
                <a:lnTo>
                  <a:pt x="5407" y="17742"/>
                </a:lnTo>
                <a:lnTo>
                  <a:pt x="5311" y="18004"/>
                </a:lnTo>
                <a:lnTo>
                  <a:pt x="5288" y="18575"/>
                </a:lnTo>
                <a:lnTo>
                  <a:pt x="5288" y="18861"/>
                </a:lnTo>
                <a:lnTo>
                  <a:pt x="5288" y="19171"/>
                </a:lnTo>
                <a:lnTo>
                  <a:pt x="5073" y="19433"/>
                </a:lnTo>
                <a:lnTo>
                  <a:pt x="4907" y="19409"/>
                </a:lnTo>
                <a:lnTo>
                  <a:pt x="4811" y="19290"/>
                </a:lnTo>
                <a:lnTo>
                  <a:pt x="4645" y="18933"/>
                </a:lnTo>
                <a:lnTo>
                  <a:pt x="4454" y="18099"/>
                </a:lnTo>
                <a:lnTo>
                  <a:pt x="4525" y="17837"/>
                </a:lnTo>
                <a:lnTo>
                  <a:pt x="4668" y="17647"/>
                </a:lnTo>
                <a:lnTo>
                  <a:pt x="4835" y="17266"/>
                </a:lnTo>
                <a:lnTo>
                  <a:pt x="4764" y="17027"/>
                </a:lnTo>
                <a:lnTo>
                  <a:pt x="4645" y="16908"/>
                </a:lnTo>
                <a:lnTo>
                  <a:pt x="4478" y="16813"/>
                </a:lnTo>
                <a:lnTo>
                  <a:pt x="4192" y="16813"/>
                </a:lnTo>
                <a:lnTo>
                  <a:pt x="3954" y="16908"/>
                </a:lnTo>
                <a:lnTo>
                  <a:pt x="3811" y="17051"/>
                </a:lnTo>
                <a:lnTo>
                  <a:pt x="3811" y="17146"/>
                </a:lnTo>
                <a:lnTo>
                  <a:pt x="3859" y="17361"/>
                </a:lnTo>
                <a:lnTo>
                  <a:pt x="3906" y="17742"/>
                </a:lnTo>
                <a:lnTo>
                  <a:pt x="3859" y="17932"/>
                </a:lnTo>
                <a:lnTo>
                  <a:pt x="3763" y="17980"/>
                </a:lnTo>
                <a:lnTo>
                  <a:pt x="3525" y="18028"/>
                </a:lnTo>
                <a:lnTo>
                  <a:pt x="3216" y="17885"/>
                </a:lnTo>
                <a:lnTo>
                  <a:pt x="3097" y="17670"/>
                </a:lnTo>
                <a:lnTo>
                  <a:pt x="3097" y="17504"/>
                </a:lnTo>
                <a:lnTo>
                  <a:pt x="3073" y="17337"/>
                </a:lnTo>
                <a:lnTo>
                  <a:pt x="2882" y="16956"/>
                </a:lnTo>
                <a:lnTo>
                  <a:pt x="2620" y="16646"/>
                </a:lnTo>
                <a:lnTo>
                  <a:pt x="2287" y="16503"/>
                </a:lnTo>
                <a:lnTo>
                  <a:pt x="2120" y="16551"/>
                </a:lnTo>
                <a:lnTo>
                  <a:pt x="2049" y="16623"/>
                </a:lnTo>
                <a:lnTo>
                  <a:pt x="2025" y="16813"/>
                </a:lnTo>
                <a:lnTo>
                  <a:pt x="2168" y="17242"/>
                </a:lnTo>
                <a:lnTo>
                  <a:pt x="2263" y="17551"/>
                </a:lnTo>
                <a:lnTo>
                  <a:pt x="2263" y="17694"/>
                </a:lnTo>
                <a:lnTo>
                  <a:pt x="2073" y="17909"/>
                </a:lnTo>
                <a:lnTo>
                  <a:pt x="1763" y="17980"/>
                </a:lnTo>
                <a:lnTo>
                  <a:pt x="1453" y="17885"/>
                </a:lnTo>
                <a:lnTo>
                  <a:pt x="1334" y="17742"/>
                </a:lnTo>
                <a:lnTo>
                  <a:pt x="1215" y="17575"/>
                </a:lnTo>
                <a:lnTo>
                  <a:pt x="858" y="17289"/>
                </a:lnTo>
                <a:lnTo>
                  <a:pt x="453" y="17123"/>
                </a:lnTo>
                <a:lnTo>
                  <a:pt x="144" y="17123"/>
                </a:lnTo>
                <a:lnTo>
                  <a:pt x="72" y="17242"/>
                </a:lnTo>
                <a:lnTo>
                  <a:pt x="1" y="17361"/>
                </a:lnTo>
                <a:lnTo>
                  <a:pt x="25" y="17718"/>
                </a:lnTo>
                <a:lnTo>
                  <a:pt x="167" y="18051"/>
                </a:lnTo>
                <a:lnTo>
                  <a:pt x="453" y="18266"/>
                </a:lnTo>
                <a:lnTo>
                  <a:pt x="668" y="18290"/>
                </a:lnTo>
                <a:lnTo>
                  <a:pt x="1072" y="18290"/>
                </a:lnTo>
                <a:lnTo>
                  <a:pt x="1453" y="18385"/>
                </a:lnTo>
                <a:lnTo>
                  <a:pt x="1525" y="18504"/>
                </a:lnTo>
                <a:lnTo>
                  <a:pt x="1453" y="18599"/>
                </a:lnTo>
                <a:lnTo>
                  <a:pt x="1263" y="18742"/>
                </a:lnTo>
                <a:lnTo>
                  <a:pt x="691" y="18980"/>
                </a:lnTo>
                <a:lnTo>
                  <a:pt x="572" y="19099"/>
                </a:lnTo>
                <a:lnTo>
                  <a:pt x="548" y="19242"/>
                </a:lnTo>
                <a:lnTo>
                  <a:pt x="644" y="19528"/>
                </a:lnTo>
                <a:lnTo>
                  <a:pt x="834" y="19718"/>
                </a:lnTo>
                <a:lnTo>
                  <a:pt x="1072" y="19718"/>
                </a:lnTo>
                <a:lnTo>
                  <a:pt x="1215" y="19576"/>
                </a:lnTo>
                <a:lnTo>
                  <a:pt x="1430" y="19242"/>
                </a:lnTo>
                <a:lnTo>
                  <a:pt x="1668" y="18813"/>
                </a:lnTo>
                <a:lnTo>
                  <a:pt x="1906" y="18742"/>
                </a:lnTo>
                <a:lnTo>
                  <a:pt x="2096" y="18837"/>
                </a:lnTo>
                <a:lnTo>
                  <a:pt x="2477" y="19004"/>
                </a:lnTo>
                <a:lnTo>
                  <a:pt x="2811" y="19171"/>
                </a:lnTo>
                <a:lnTo>
                  <a:pt x="2906" y="19361"/>
                </a:lnTo>
                <a:lnTo>
                  <a:pt x="2906" y="19528"/>
                </a:lnTo>
                <a:lnTo>
                  <a:pt x="2906" y="19718"/>
                </a:lnTo>
                <a:lnTo>
                  <a:pt x="3073" y="20052"/>
                </a:lnTo>
                <a:lnTo>
                  <a:pt x="3382" y="20266"/>
                </a:lnTo>
                <a:lnTo>
                  <a:pt x="3692" y="20314"/>
                </a:lnTo>
                <a:lnTo>
                  <a:pt x="3835" y="20242"/>
                </a:lnTo>
                <a:lnTo>
                  <a:pt x="4073" y="20004"/>
                </a:lnTo>
                <a:lnTo>
                  <a:pt x="4335" y="19766"/>
                </a:lnTo>
                <a:lnTo>
                  <a:pt x="4525" y="19790"/>
                </a:lnTo>
                <a:lnTo>
                  <a:pt x="4645" y="19933"/>
                </a:lnTo>
                <a:lnTo>
                  <a:pt x="4859" y="20171"/>
                </a:lnTo>
                <a:lnTo>
                  <a:pt x="5335" y="20314"/>
                </a:lnTo>
                <a:lnTo>
                  <a:pt x="5621" y="20290"/>
                </a:lnTo>
                <a:lnTo>
                  <a:pt x="5907" y="20314"/>
                </a:lnTo>
                <a:lnTo>
                  <a:pt x="6121" y="20504"/>
                </a:lnTo>
                <a:lnTo>
                  <a:pt x="6121" y="20695"/>
                </a:lnTo>
                <a:lnTo>
                  <a:pt x="6073" y="20790"/>
                </a:lnTo>
                <a:lnTo>
                  <a:pt x="5788" y="21290"/>
                </a:lnTo>
                <a:lnTo>
                  <a:pt x="5645" y="21528"/>
                </a:lnTo>
                <a:lnTo>
                  <a:pt x="26078" y="20480"/>
                </a:lnTo>
                <a:lnTo>
                  <a:pt x="26316" y="20338"/>
                </a:lnTo>
                <a:lnTo>
                  <a:pt x="26911" y="19933"/>
                </a:lnTo>
                <a:lnTo>
                  <a:pt x="27173" y="19695"/>
                </a:lnTo>
                <a:lnTo>
                  <a:pt x="27506" y="19361"/>
                </a:lnTo>
                <a:lnTo>
                  <a:pt x="27768" y="19242"/>
                </a:lnTo>
                <a:lnTo>
                  <a:pt x="28245" y="19242"/>
                </a:lnTo>
                <a:lnTo>
                  <a:pt x="28602" y="19361"/>
                </a:lnTo>
                <a:lnTo>
                  <a:pt x="28864" y="19480"/>
                </a:lnTo>
                <a:lnTo>
                  <a:pt x="29031" y="19552"/>
                </a:lnTo>
                <a:lnTo>
                  <a:pt x="29316" y="19385"/>
                </a:lnTo>
                <a:lnTo>
                  <a:pt x="29483" y="19052"/>
                </a:lnTo>
                <a:lnTo>
                  <a:pt x="29507" y="18766"/>
                </a:lnTo>
                <a:lnTo>
                  <a:pt x="29412" y="18694"/>
                </a:lnTo>
                <a:lnTo>
                  <a:pt x="28959" y="18599"/>
                </a:lnTo>
                <a:lnTo>
                  <a:pt x="28673" y="18623"/>
                </a:lnTo>
                <a:lnTo>
                  <a:pt x="28578" y="18599"/>
                </a:lnTo>
                <a:lnTo>
                  <a:pt x="28530" y="18361"/>
                </a:lnTo>
                <a:lnTo>
                  <a:pt x="28507" y="18170"/>
                </a:lnTo>
                <a:lnTo>
                  <a:pt x="28626" y="17718"/>
                </a:lnTo>
                <a:lnTo>
                  <a:pt x="28840" y="17289"/>
                </a:lnTo>
                <a:lnTo>
                  <a:pt x="28912" y="17123"/>
                </a:lnTo>
                <a:lnTo>
                  <a:pt x="29007" y="16765"/>
                </a:lnTo>
                <a:lnTo>
                  <a:pt x="28959" y="16551"/>
                </a:lnTo>
                <a:lnTo>
                  <a:pt x="28912" y="16503"/>
                </a:lnTo>
                <a:lnTo>
                  <a:pt x="28745" y="16384"/>
                </a:lnTo>
                <a:lnTo>
                  <a:pt x="28530" y="16313"/>
                </a:lnTo>
                <a:lnTo>
                  <a:pt x="28459" y="16408"/>
                </a:lnTo>
                <a:lnTo>
                  <a:pt x="28435" y="16527"/>
                </a:lnTo>
                <a:lnTo>
                  <a:pt x="28292" y="17194"/>
                </a:lnTo>
                <a:lnTo>
                  <a:pt x="28149" y="17670"/>
                </a:lnTo>
                <a:lnTo>
                  <a:pt x="28102" y="17885"/>
                </a:lnTo>
                <a:lnTo>
                  <a:pt x="27768" y="18290"/>
                </a:lnTo>
                <a:lnTo>
                  <a:pt x="27697" y="18480"/>
                </a:lnTo>
                <a:lnTo>
                  <a:pt x="27697" y="18575"/>
                </a:lnTo>
                <a:lnTo>
                  <a:pt x="27530" y="18766"/>
                </a:lnTo>
                <a:lnTo>
                  <a:pt x="27316" y="18885"/>
                </a:lnTo>
                <a:lnTo>
                  <a:pt x="27125" y="18813"/>
                </a:lnTo>
                <a:lnTo>
                  <a:pt x="27054" y="18671"/>
                </a:lnTo>
                <a:lnTo>
                  <a:pt x="27006" y="18337"/>
                </a:lnTo>
                <a:lnTo>
                  <a:pt x="27102" y="17647"/>
                </a:lnTo>
                <a:lnTo>
                  <a:pt x="27149" y="17337"/>
                </a:lnTo>
                <a:lnTo>
                  <a:pt x="27149" y="17194"/>
                </a:lnTo>
                <a:lnTo>
                  <a:pt x="27078" y="17051"/>
                </a:lnTo>
                <a:lnTo>
                  <a:pt x="26887" y="16956"/>
                </a:lnTo>
                <a:lnTo>
                  <a:pt x="26768" y="16956"/>
                </a:lnTo>
                <a:lnTo>
                  <a:pt x="26625" y="17004"/>
                </a:lnTo>
                <a:lnTo>
                  <a:pt x="26387" y="17194"/>
                </a:lnTo>
                <a:lnTo>
                  <a:pt x="26316" y="17408"/>
                </a:lnTo>
                <a:lnTo>
                  <a:pt x="26363" y="17527"/>
                </a:lnTo>
                <a:lnTo>
                  <a:pt x="26530" y="18170"/>
                </a:lnTo>
                <a:lnTo>
                  <a:pt x="26554" y="18599"/>
                </a:lnTo>
                <a:lnTo>
                  <a:pt x="26482" y="18909"/>
                </a:lnTo>
                <a:lnTo>
                  <a:pt x="26316" y="19218"/>
                </a:lnTo>
                <a:lnTo>
                  <a:pt x="26173" y="19337"/>
                </a:lnTo>
                <a:lnTo>
                  <a:pt x="25554" y="19480"/>
                </a:lnTo>
                <a:lnTo>
                  <a:pt x="25316" y="19456"/>
                </a:lnTo>
                <a:lnTo>
                  <a:pt x="25149" y="19433"/>
                </a:lnTo>
                <a:lnTo>
                  <a:pt x="24958" y="19385"/>
                </a:lnTo>
                <a:lnTo>
                  <a:pt x="24934" y="19290"/>
                </a:lnTo>
                <a:lnTo>
                  <a:pt x="24958" y="19218"/>
                </a:lnTo>
                <a:lnTo>
                  <a:pt x="25149" y="18790"/>
                </a:lnTo>
                <a:lnTo>
                  <a:pt x="25363" y="18361"/>
                </a:lnTo>
                <a:lnTo>
                  <a:pt x="25482" y="18147"/>
                </a:lnTo>
                <a:lnTo>
                  <a:pt x="25673" y="17575"/>
                </a:lnTo>
                <a:lnTo>
                  <a:pt x="25673" y="17337"/>
                </a:lnTo>
                <a:lnTo>
                  <a:pt x="25649" y="17075"/>
                </a:lnTo>
                <a:lnTo>
                  <a:pt x="25649" y="16623"/>
                </a:lnTo>
                <a:lnTo>
                  <a:pt x="25554" y="16480"/>
                </a:lnTo>
                <a:lnTo>
                  <a:pt x="25411" y="16384"/>
                </a:lnTo>
                <a:lnTo>
                  <a:pt x="25173" y="16456"/>
                </a:lnTo>
                <a:lnTo>
                  <a:pt x="25101" y="16503"/>
                </a:lnTo>
                <a:lnTo>
                  <a:pt x="25101" y="16599"/>
                </a:lnTo>
                <a:lnTo>
                  <a:pt x="25196" y="17004"/>
                </a:lnTo>
                <a:lnTo>
                  <a:pt x="25173" y="17337"/>
                </a:lnTo>
                <a:lnTo>
                  <a:pt x="25101" y="17504"/>
                </a:lnTo>
                <a:lnTo>
                  <a:pt x="24815" y="17837"/>
                </a:lnTo>
                <a:lnTo>
                  <a:pt x="24315" y="18361"/>
                </a:lnTo>
                <a:lnTo>
                  <a:pt x="24125" y="18671"/>
                </a:lnTo>
                <a:lnTo>
                  <a:pt x="24125" y="18813"/>
                </a:lnTo>
                <a:lnTo>
                  <a:pt x="24125" y="19099"/>
                </a:lnTo>
                <a:lnTo>
                  <a:pt x="24006" y="19504"/>
                </a:lnTo>
                <a:lnTo>
                  <a:pt x="23934" y="19647"/>
                </a:lnTo>
                <a:lnTo>
                  <a:pt x="23791" y="19790"/>
                </a:lnTo>
                <a:lnTo>
                  <a:pt x="23220" y="19980"/>
                </a:lnTo>
                <a:lnTo>
                  <a:pt x="22958" y="20004"/>
                </a:lnTo>
                <a:lnTo>
                  <a:pt x="22863" y="20004"/>
                </a:lnTo>
                <a:lnTo>
                  <a:pt x="22744" y="19885"/>
                </a:lnTo>
                <a:lnTo>
                  <a:pt x="22672" y="19576"/>
                </a:lnTo>
                <a:lnTo>
                  <a:pt x="22672" y="19361"/>
                </a:lnTo>
                <a:lnTo>
                  <a:pt x="22696" y="19147"/>
                </a:lnTo>
                <a:lnTo>
                  <a:pt x="22982" y="18790"/>
                </a:lnTo>
                <a:lnTo>
                  <a:pt x="23172" y="18575"/>
                </a:lnTo>
                <a:lnTo>
                  <a:pt x="23458" y="18170"/>
                </a:lnTo>
                <a:lnTo>
                  <a:pt x="23601" y="17909"/>
                </a:lnTo>
                <a:lnTo>
                  <a:pt x="23672" y="17742"/>
                </a:lnTo>
                <a:lnTo>
                  <a:pt x="23672" y="17432"/>
                </a:lnTo>
                <a:lnTo>
                  <a:pt x="23577" y="17337"/>
                </a:lnTo>
                <a:lnTo>
                  <a:pt x="23458" y="17361"/>
                </a:lnTo>
                <a:lnTo>
                  <a:pt x="23244" y="17408"/>
                </a:lnTo>
                <a:lnTo>
                  <a:pt x="23006" y="17623"/>
                </a:lnTo>
                <a:lnTo>
                  <a:pt x="22934" y="17789"/>
                </a:lnTo>
                <a:lnTo>
                  <a:pt x="22815" y="18075"/>
                </a:lnTo>
                <a:lnTo>
                  <a:pt x="22696" y="18528"/>
                </a:lnTo>
                <a:lnTo>
                  <a:pt x="22577" y="18671"/>
                </a:lnTo>
                <a:lnTo>
                  <a:pt x="22505" y="18599"/>
                </a:lnTo>
                <a:lnTo>
                  <a:pt x="22363" y="18409"/>
                </a:lnTo>
                <a:lnTo>
                  <a:pt x="22196" y="18075"/>
                </a:lnTo>
                <a:lnTo>
                  <a:pt x="22220" y="17837"/>
                </a:lnTo>
                <a:lnTo>
                  <a:pt x="22291" y="17718"/>
                </a:lnTo>
                <a:lnTo>
                  <a:pt x="22577" y="17361"/>
                </a:lnTo>
                <a:lnTo>
                  <a:pt x="22744" y="17027"/>
                </a:lnTo>
                <a:lnTo>
                  <a:pt x="22839" y="16837"/>
                </a:lnTo>
                <a:lnTo>
                  <a:pt x="22720" y="16551"/>
                </a:lnTo>
                <a:lnTo>
                  <a:pt x="22482" y="16551"/>
                </a:lnTo>
                <a:lnTo>
                  <a:pt x="22267" y="16599"/>
                </a:lnTo>
                <a:lnTo>
                  <a:pt x="22005" y="16861"/>
                </a:lnTo>
                <a:lnTo>
                  <a:pt x="21958" y="16980"/>
                </a:lnTo>
                <a:lnTo>
                  <a:pt x="21934" y="17099"/>
                </a:lnTo>
                <a:lnTo>
                  <a:pt x="21958" y="17456"/>
                </a:lnTo>
                <a:lnTo>
                  <a:pt x="21910" y="17599"/>
                </a:lnTo>
                <a:lnTo>
                  <a:pt x="21815" y="17980"/>
                </a:lnTo>
                <a:lnTo>
                  <a:pt x="21815" y="18147"/>
                </a:lnTo>
                <a:lnTo>
                  <a:pt x="21577" y="18170"/>
                </a:lnTo>
                <a:lnTo>
                  <a:pt x="21148" y="18194"/>
                </a:lnTo>
                <a:lnTo>
                  <a:pt x="21053" y="18242"/>
                </a:lnTo>
                <a:lnTo>
                  <a:pt x="21053" y="18528"/>
                </a:lnTo>
                <a:lnTo>
                  <a:pt x="21172" y="18671"/>
                </a:lnTo>
                <a:lnTo>
                  <a:pt x="21315" y="18694"/>
                </a:lnTo>
                <a:lnTo>
                  <a:pt x="21481" y="18552"/>
                </a:lnTo>
                <a:lnTo>
                  <a:pt x="21624" y="18552"/>
                </a:lnTo>
                <a:lnTo>
                  <a:pt x="21720" y="18647"/>
                </a:lnTo>
                <a:lnTo>
                  <a:pt x="22053" y="19028"/>
                </a:lnTo>
                <a:lnTo>
                  <a:pt x="22220" y="19290"/>
                </a:lnTo>
                <a:lnTo>
                  <a:pt x="22243" y="19480"/>
                </a:lnTo>
                <a:lnTo>
                  <a:pt x="21934" y="20076"/>
                </a:lnTo>
                <a:lnTo>
                  <a:pt x="21767" y="20219"/>
                </a:lnTo>
                <a:lnTo>
                  <a:pt x="21529" y="20266"/>
                </a:lnTo>
                <a:lnTo>
                  <a:pt x="20791" y="20266"/>
                </a:lnTo>
                <a:lnTo>
                  <a:pt x="20553" y="20147"/>
                </a:lnTo>
                <a:lnTo>
                  <a:pt x="20410" y="19980"/>
                </a:lnTo>
                <a:lnTo>
                  <a:pt x="20267" y="19528"/>
                </a:lnTo>
                <a:lnTo>
                  <a:pt x="20267" y="19147"/>
                </a:lnTo>
                <a:lnTo>
                  <a:pt x="20314" y="18956"/>
                </a:lnTo>
                <a:lnTo>
                  <a:pt x="20576" y="18313"/>
                </a:lnTo>
                <a:lnTo>
                  <a:pt x="20743" y="17956"/>
                </a:lnTo>
                <a:lnTo>
                  <a:pt x="21053" y="17575"/>
                </a:lnTo>
                <a:lnTo>
                  <a:pt x="21410" y="17194"/>
                </a:lnTo>
                <a:lnTo>
                  <a:pt x="21624" y="16861"/>
                </a:lnTo>
                <a:lnTo>
                  <a:pt x="21767" y="16575"/>
                </a:lnTo>
                <a:lnTo>
                  <a:pt x="22148" y="16361"/>
                </a:lnTo>
                <a:lnTo>
                  <a:pt x="22863" y="16146"/>
                </a:lnTo>
                <a:lnTo>
                  <a:pt x="23006" y="16075"/>
                </a:lnTo>
                <a:lnTo>
                  <a:pt x="23220" y="15860"/>
                </a:lnTo>
                <a:lnTo>
                  <a:pt x="23315" y="15599"/>
                </a:lnTo>
                <a:lnTo>
                  <a:pt x="23291" y="15384"/>
                </a:lnTo>
                <a:lnTo>
                  <a:pt x="23244" y="15313"/>
                </a:lnTo>
                <a:lnTo>
                  <a:pt x="23053" y="15146"/>
                </a:lnTo>
                <a:lnTo>
                  <a:pt x="22672" y="14956"/>
                </a:lnTo>
                <a:lnTo>
                  <a:pt x="22482" y="15027"/>
                </a:lnTo>
                <a:lnTo>
                  <a:pt x="22410" y="15170"/>
                </a:lnTo>
                <a:lnTo>
                  <a:pt x="22339" y="15337"/>
                </a:lnTo>
                <a:lnTo>
                  <a:pt x="22077" y="15670"/>
                </a:lnTo>
                <a:lnTo>
                  <a:pt x="21529" y="16027"/>
                </a:lnTo>
                <a:lnTo>
                  <a:pt x="21315" y="16051"/>
                </a:lnTo>
                <a:lnTo>
                  <a:pt x="21219" y="15956"/>
                </a:lnTo>
                <a:lnTo>
                  <a:pt x="21100" y="15694"/>
                </a:lnTo>
                <a:lnTo>
                  <a:pt x="20862" y="15575"/>
                </a:lnTo>
                <a:lnTo>
                  <a:pt x="20648" y="15503"/>
                </a:lnTo>
                <a:lnTo>
                  <a:pt x="20505" y="15670"/>
                </a:lnTo>
                <a:lnTo>
                  <a:pt x="20529" y="15837"/>
                </a:lnTo>
                <a:lnTo>
                  <a:pt x="20600" y="16003"/>
                </a:lnTo>
                <a:lnTo>
                  <a:pt x="20862" y="16265"/>
                </a:lnTo>
                <a:lnTo>
                  <a:pt x="20910" y="16456"/>
                </a:lnTo>
                <a:lnTo>
                  <a:pt x="20838" y="16575"/>
                </a:lnTo>
                <a:lnTo>
                  <a:pt x="20362" y="17004"/>
                </a:lnTo>
                <a:lnTo>
                  <a:pt x="20124" y="17146"/>
                </a:lnTo>
                <a:lnTo>
                  <a:pt x="20100" y="17099"/>
                </a:lnTo>
                <a:lnTo>
                  <a:pt x="19886" y="16718"/>
                </a:lnTo>
                <a:lnTo>
                  <a:pt x="19671" y="16599"/>
                </a:lnTo>
                <a:lnTo>
                  <a:pt x="19576" y="16599"/>
                </a:lnTo>
                <a:lnTo>
                  <a:pt x="19410" y="16646"/>
                </a:lnTo>
                <a:lnTo>
                  <a:pt x="19338" y="16813"/>
                </a:lnTo>
                <a:lnTo>
                  <a:pt x="19362" y="16980"/>
                </a:lnTo>
                <a:lnTo>
                  <a:pt x="19433" y="17075"/>
                </a:lnTo>
                <a:lnTo>
                  <a:pt x="19576" y="17266"/>
                </a:lnTo>
                <a:lnTo>
                  <a:pt x="19671" y="17789"/>
                </a:lnTo>
                <a:lnTo>
                  <a:pt x="19695" y="17956"/>
                </a:lnTo>
                <a:lnTo>
                  <a:pt x="19552" y="18432"/>
                </a:lnTo>
                <a:lnTo>
                  <a:pt x="19267" y="19028"/>
                </a:lnTo>
                <a:lnTo>
                  <a:pt x="19124" y="19314"/>
                </a:lnTo>
                <a:lnTo>
                  <a:pt x="18790" y="20099"/>
                </a:lnTo>
                <a:lnTo>
                  <a:pt x="18576" y="20266"/>
                </a:lnTo>
                <a:lnTo>
                  <a:pt x="18147" y="20361"/>
                </a:lnTo>
                <a:lnTo>
                  <a:pt x="17766" y="20385"/>
                </a:lnTo>
                <a:lnTo>
                  <a:pt x="17528" y="20409"/>
                </a:lnTo>
                <a:lnTo>
                  <a:pt x="17195" y="20314"/>
                </a:lnTo>
                <a:lnTo>
                  <a:pt x="17123" y="20123"/>
                </a:lnTo>
                <a:lnTo>
                  <a:pt x="17195" y="19957"/>
                </a:lnTo>
                <a:lnTo>
                  <a:pt x="17385" y="19528"/>
                </a:lnTo>
                <a:lnTo>
                  <a:pt x="17647" y="18790"/>
                </a:lnTo>
                <a:lnTo>
                  <a:pt x="17885" y="18432"/>
                </a:lnTo>
                <a:lnTo>
                  <a:pt x="18004" y="18337"/>
                </a:lnTo>
                <a:lnTo>
                  <a:pt x="18243" y="18194"/>
                </a:lnTo>
                <a:lnTo>
                  <a:pt x="18481" y="17909"/>
                </a:lnTo>
                <a:lnTo>
                  <a:pt x="18576" y="17742"/>
                </a:lnTo>
                <a:lnTo>
                  <a:pt x="18600" y="17599"/>
                </a:lnTo>
                <a:lnTo>
                  <a:pt x="18409" y="17408"/>
                </a:lnTo>
                <a:lnTo>
                  <a:pt x="18266" y="17337"/>
                </a:lnTo>
                <a:lnTo>
                  <a:pt x="18100" y="17361"/>
                </a:lnTo>
                <a:lnTo>
                  <a:pt x="17790" y="17766"/>
                </a:lnTo>
                <a:lnTo>
                  <a:pt x="17600" y="17909"/>
                </a:lnTo>
                <a:lnTo>
                  <a:pt x="17552" y="17885"/>
                </a:lnTo>
                <a:lnTo>
                  <a:pt x="17457" y="17718"/>
                </a:lnTo>
                <a:lnTo>
                  <a:pt x="17576" y="17194"/>
                </a:lnTo>
                <a:lnTo>
                  <a:pt x="17766" y="16885"/>
                </a:lnTo>
                <a:lnTo>
                  <a:pt x="17885" y="16765"/>
                </a:lnTo>
                <a:lnTo>
                  <a:pt x="18171" y="16527"/>
                </a:lnTo>
                <a:lnTo>
                  <a:pt x="18600" y="15837"/>
                </a:lnTo>
                <a:lnTo>
                  <a:pt x="18743" y="15599"/>
                </a:lnTo>
                <a:lnTo>
                  <a:pt x="18862" y="15432"/>
                </a:lnTo>
                <a:lnTo>
                  <a:pt x="19338" y="15241"/>
                </a:lnTo>
                <a:lnTo>
                  <a:pt x="19552" y="15265"/>
                </a:lnTo>
                <a:lnTo>
                  <a:pt x="19814" y="15289"/>
                </a:lnTo>
                <a:lnTo>
                  <a:pt x="20314" y="15265"/>
                </a:lnTo>
                <a:lnTo>
                  <a:pt x="20529" y="15170"/>
                </a:lnTo>
                <a:lnTo>
                  <a:pt x="20576" y="15075"/>
                </a:lnTo>
                <a:lnTo>
                  <a:pt x="20553" y="14884"/>
                </a:lnTo>
                <a:lnTo>
                  <a:pt x="20338" y="14670"/>
                </a:lnTo>
                <a:lnTo>
                  <a:pt x="20172" y="14598"/>
                </a:lnTo>
                <a:lnTo>
                  <a:pt x="20100" y="14551"/>
                </a:lnTo>
                <a:lnTo>
                  <a:pt x="20076" y="14432"/>
                </a:lnTo>
                <a:lnTo>
                  <a:pt x="20243" y="14265"/>
                </a:lnTo>
                <a:lnTo>
                  <a:pt x="20434" y="14146"/>
                </a:lnTo>
                <a:lnTo>
                  <a:pt x="20648" y="14027"/>
                </a:lnTo>
                <a:lnTo>
                  <a:pt x="21005" y="13884"/>
                </a:lnTo>
                <a:lnTo>
                  <a:pt x="21243" y="13884"/>
                </a:lnTo>
                <a:lnTo>
                  <a:pt x="21315" y="13955"/>
                </a:lnTo>
                <a:lnTo>
                  <a:pt x="21529" y="14098"/>
                </a:lnTo>
                <a:lnTo>
                  <a:pt x="22101" y="14289"/>
                </a:lnTo>
                <a:lnTo>
                  <a:pt x="22339" y="14336"/>
                </a:lnTo>
                <a:lnTo>
                  <a:pt x="22601" y="14360"/>
                </a:lnTo>
                <a:lnTo>
                  <a:pt x="23267" y="14384"/>
                </a:lnTo>
                <a:lnTo>
                  <a:pt x="23482" y="14289"/>
                </a:lnTo>
                <a:lnTo>
                  <a:pt x="23672" y="14146"/>
                </a:lnTo>
                <a:lnTo>
                  <a:pt x="23768" y="13884"/>
                </a:lnTo>
                <a:lnTo>
                  <a:pt x="23649" y="13765"/>
                </a:lnTo>
                <a:lnTo>
                  <a:pt x="23482" y="13741"/>
                </a:lnTo>
                <a:lnTo>
                  <a:pt x="23125" y="13765"/>
                </a:lnTo>
                <a:lnTo>
                  <a:pt x="22863" y="13717"/>
                </a:lnTo>
                <a:lnTo>
                  <a:pt x="22815" y="13646"/>
                </a:lnTo>
                <a:lnTo>
                  <a:pt x="22839" y="13574"/>
                </a:lnTo>
                <a:lnTo>
                  <a:pt x="22910" y="13360"/>
                </a:lnTo>
                <a:lnTo>
                  <a:pt x="23077" y="13027"/>
                </a:lnTo>
                <a:lnTo>
                  <a:pt x="23267" y="12955"/>
                </a:lnTo>
                <a:lnTo>
                  <a:pt x="23410" y="13027"/>
                </a:lnTo>
                <a:lnTo>
                  <a:pt x="23744" y="13217"/>
                </a:lnTo>
                <a:lnTo>
                  <a:pt x="24411" y="13503"/>
                </a:lnTo>
                <a:lnTo>
                  <a:pt x="24649" y="13765"/>
                </a:lnTo>
                <a:lnTo>
                  <a:pt x="24649" y="13932"/>
                </a:lnTo>
                <a:lnTo>
                  <a:pt x="24577" y="14289"/>
                </a:lnTo>
                <a:lnTo>
                  <a:pt x="24720" y="14765"/>
                </a:lnTo>
                <a:lnTo>
                  <a:pt x="24815" y="14908"/>
                </a:lnTo>
                <a:lnTo>
                  <a:pt x="24934" y="15051"/>
                </a:lnTo>
                <a:lnTo>
                  <a:pt x="25173" y="15051"/>
                </a:lnTo>
                <a:lnTo>
                  <a:pt x="25316" y="14908"/>
                </a:lnTo>
                <a:lnTo>
                  <a:pt x="25363" y="14765"/>
                </a:lnTo>
                <a:lnTo>
                  <a:pt x="25458" y="14503"/>
                </a:lnTo>
                <a:lnTo>
                  <a:pt x="25554" y="14146"/>
                </a:lnTo>
                <a:lnTo>
                  <a:pt x="25506" y="13932"/>
                </a:lnTo>
                <a:lnTo>
                  <a:pt x="25435" y="13836"/>
                </a:lnTo>
                <a:lnTo>
                  <a:pt x="25220" y="13622"/>
                </a:lnTo>
                <a:lnTo>
                  <a:pt x="25030" y="13289"/>
                </a:lnTo>
                <a:lnTo>
                  <a:pt x="25125" y="13098"/>
                </a:lnTo>
                <a:lnTo>
                  <a:pt x="25268" y="12908"/>
                </a:lnTo>
                <a:lnTo>
                  <a:pt x="25554" y="12836"/>
                </a:lnTo>
                <a:lnTo>
                  <a:pt x="25744" y="12955"/>
                </a:lnTo>
                <a:lnTo>
                  <a:pt x="25816" y="13122"/>
                </a:lnTo>
                <a:lnTo>
                  <a:pt x="25887" y="13455"/>
                </a:lnTo>
                <a:lnTo>
                  <a:pt x="25959" y="13908"/>
                </a:lnTo>
                <a:lnTo>
                  <a:pt x="26125" y="14051"/>
                </a:lnTo>
                <a:lnTo>
                  <a:pt x="26292" y="14027"/>
                </a:lnTo>
                <a:lnTo>
                  <a:pt x="26625" y="13979"/>
                </a:lnTo>
                <a:lnTo>
                  <a:pt x="26935" y="13789"/>
                </a:lnTo>
                <a:lnTo>
                  <a:pt x="27006" y="13622"/>
                </a:lnTo>
                <a:lnTo>
                  <a:pt x="27006" y="13527"/>
                </a:lnTo>
                <a:lnTo>
                  <a:pt x="26887" y="13265"/>
                </a:lnTo>
                <a:lnTo>
                  <a:pt x="26506" y="12979"/>
                </a:lnTo>
                <a:lnTo>
                  <a:pt x="26363" y="12788"/>
                </a:lnTo>
                <a:lnTo>
                  <a:pt x="26220" y="12598"/>
                </a:lnTo>
                <a:lnTo>
                  <a:pt x="25863" y="12360"/>
                </a:lnTo>
                <a:lnTo>
                  <a:pt x="25649" y="12241"/>
                </a:lnTo>
                <a:lnTo>
                  <a:pt x="25411" y="12122"/>
                </a:lnTo>
                <a:lnTo>
                  <a:pt x="25149" y="11907"/>
                </a:lnTo>
                <a:lnTo>
                  <a:pt x="25196" y="11741"/>
                </a:lnTo>
                <a:lnTo>
                  <a:pt x="25316" y="11645"/>
                </a:lnTo>
                <a:lnTo>
                  <a:pt x="25649" y="11407"/>
                </a:lnTo>
                <a:lnTo>
                  <a:pt x="26054" y="10955"/>
                </a:lnTo>
                <a:lnTo>
                  <a:pt x="26173" y="10621"/>
                </a:lnTo>
                <a:lnTo>
                  <a:pt x="26149" y="10478"/>
                </a:lnTo>
                <a:lnTo>
                  <a:pt x="26101" y="10169"/>
                </a:lnTo>
                <a:lnTo>
                  <a:pt x="26054" y="9645"/>
                </a:lnTo>
                <a:lnTo>
                  <a:pt x="25935" y="9383"/>
                </a:lnTo>
                <a:lnTo>
                  <a:pt x="25816" y="9312"/>
                </a:lnTo>
                <a:lnTo>
                  <a:pt x="25554" y="9264"/>
                </a:lnTo>
                <a:lnTo>
                  <a:pt x="25268" y="9407"/>
                </a:lnTo>
                <a:lnTo>
                  <a:pt x="25196" y="9573"/>
                </a:lnTo>
                <a:lnTo>
                  <a:pt x="25220" y="9645"/>
                </a:lnTo>
                <a:lnTo>
                  <a:pt x="25196" y="10121"/>
                </a:lnTo>
                <a:lnTo>
                  <a:pt x="25054" y="10383"/>
                </a:lnTo>
                <a:lnTo>
                  <a:pt x="24958" y="10431"/>
                </a:lnTo>
                <a:lnTo>
                  <a:pt x="24577" y="10431"/>
                </a:lnTo>
                <a:lnTo>
                  <a:pt x="24411" y="10240"/>
                </a:lnTo>
                <a:lnTo>
                  <a:pt x="24411" y="10050"/>
                </a:lnTo>
                <a:lnTo>
                  <a:pt x="24411" y="9859"/>
                </a:lnTo>
                <a:lnTo>
                  <a:pt x="24315" y="9693"/>
                </a:lnTo>
                <a:lnTo>
                  <a:pt x="24053" y="9716"/>
                </a:lnTo>
                <a:lnTo>
                  <a:pt x="23910" y="9835"/>
                </a:lnTo>
                <a:lnTo>
                  <a:pt x="23815" y="9931"/>
                </a:lnTo>
                <a:lnTo>
                  <a:pt x="23720" y="10216"/>
                </a:lnTo>
                <a:lnTo>
                  <a:pt x="23720" y="10550"/>
                </a:lnTo>
                <a:lnTo>
                  <a:pt x="23839" y="10812"/>
                </a:lnTo>
                <a:lnTo>
                  <a:pt x="23910" y="10859"/>
                </a:lnTo>
                <a:lnTo>
                  <a:pt x="24077" y="10979"/>
                </a:lnTo>
                <a:lnTo>
                  <a:pt x="24172" y="11383"/>
                </a:lnTo>
                <a:lnTo>
                  <a:pt x="24196" y="11479"/>
                </a:lnTo>
                <a:lnTo>
                  <a:pt x="24149" y="11574"/>
                </a:lnTo>
                <a:lnTo>
                  <a:pt x="23744" y="11812"/>
                </a:lnTo>
                <a:lnTo>
                  <a:pt x="23577" y="11764"/>
                </a:lnTo>
                <a:lnTo>
                  <a:pt x="23482" y="11717"/>
                </a:lnTo>
                <a:lnTo>
                  <a:pt x="23267" y="11764"/>
                </a:lnTo>
                <a:lnTo>
                  <a:pt x="23006" y="11955"/>
                </a:lnTo>
                <a:lnTo>
                  <a:pt x="22934" y="12145"/>
                </a:lnTo>
                <a:lnTo>
                  <a:pt x="22910" y="12384"/>
                </a:lnTo>
                <a:lnTo>
                  <a:pt x="22601" y="12765"/>
                </a:lnTo>
                <a:lnTo>
                  <a:pt x="22315" y="12908"/>
                </a:lnTo>
                <a:lnTo>
                  <a:pt x="22148" y="12908"/>
                </a:lnTo>
                <a:lnTo>
                  <a:pt x="21458" y="12717"/>
                </a:lnTo>
                <a:lnTo>
                  <a:pt x="21053" y="12526"/>
                </a:lnTo>
                <a:lnTo>
                  <a:pt x="20934" y="12431"/>
                </a:lnTo>
                <a:lnTo>
                  <a:pt x="20815" y="12026"/>
                </a:lnTo>
                <a:lnTo>
                  <a:pt x="20910" y="11693"/>
                </a:lnTo>
                <a:lnTo>
                  <a:pt x="21053" y="11312"/>
                </a:lnTo>
                <a:lnTo>
                  <a:pt x="21291" y="10859"/>
                </a:lnTo>
                <a:lnTo>
                  <a:pt x="21529" y="10669"/>
                </a:lnTo>
                <a:lnTo>
                  <a:pt x="21672" y="10621"/>
                </a:lnTo>
                <a:lnTo>
                  <a:pt x="21934" y="10574"/>
                </a:lnTo>
                <a:lnTo>
                  <a:pt x="22363" y="10383"/>
                </a:lnTo>
                <a:lnTo>
                  <a:pt x="22601" y="10216"/>
                </a:lnTo>
                <a:lnTo>
                  <a:pt x="22839" y="10026"/>
                </a:lnTo>
                <a:lnTo>
                  <a:pt x="22886" y="9669"/>
                </a:lnTo>
                <a:lnTo>
                  <a:pt x="22744" y="9573"/>
                </a:lnTo>
                <a:lnTo>
                  <a:pt x="22601" y="9573"/>
                </a:lnTo>
                <a:lnTo>
                  <a:pt x="22101" y="9764"/>
                </a:lnTo>
                <a:lnTo>
                  <a:pt x="21886" y="9764"/>
                </a:lnTo>
                <a:lnTo>
                  <a:pt x="21767" y="9693"/>
                </a:lnTo>
                <a:lnTo>
                  <a:pt x="21672" y="9335"/>
                </a:lnTo>
                <a:lnTo>
                  <a:pt x="21648" y="9073"/>
                </a:lnTo>
                <a:lnTo>
                  <a:pt x="21672" y="8859"/>
                </a:lnTo>
                <a:lnTo>
                  <a:pt x="21910" y="8597"/>
                </a:lnTo>
                <a:lnTo>
                  <a:pt x="22077" y="8549"/>
                </a:lnTo>
                <a:lnTo>
                  <a:pt x="22291" y="8526"/>
                </a:lnTo>
                <a:lnTo>
                  <a:pt x="22815" y="8573"/>
                </a:lnTo>
                <a:lnTo>
                  <a:pt x="23101" y="8526"/>
                </a:lnTo>
                <a:lnTo>
                  <a:pt x="23220" y="8430"/>
                </a:lnTo>
                <a:lnTo>
                  <a:pt x="23434" y="8168"/>
                </a:lnTo>
                <a:lnTo>
                  <a:pt x="23815" y="7716"/>
                </a:lnTo>
                <a:lnTo>
                  <a:pt x="23910" y="7454"/>
                </a:lnTo>
                <a:lnTo>
                  <a:pt x="23863" y="7383"/>
                </a:lnTo>
                <a:lnTo>
                  <a:pt x="23791" y="7311"/>
                </a:lnTo>
                <a:lnTo>
                  <a:pt x="23577" y="7311"/>
                </a:lnTo>
                <a:lnTo>
                  <a:pt x="23172" y="7502"/>
                </a:lnTo>
                <a:lnTo>
                  <a:pt x="22934" y="7645"/>
                </a:lnTo>
                <a:lnTo>
                  <a:pt x="22720" y="7787"/>
                </a:lnTo>
                <a:lnTo>
                  <a:pt x="22363" y="7835"/>
                </a:lnTo>
                <a:lnTo>
                  <a:pt x="22243" y="7740"/>
                </a:lnTo>
                <a:lnTo>
                  <a:pt x="22267" y="7621"/>
                </a:lnTo>
                <a:lnTo>
                  <a:pt x="22267" y="7359"/>
                </a:lnTo>
                <a:lnTo>
                  <a:pt x="22315" y="7025"/>
                </a:lnTo>
                <a:lnTo>
                  <a:pt x="22434" y="6859"/>
                </a:lnTo>
                <a:lnTo>
                  <a:pt x="22553" y="6787"/>
                </a:lnTo>
                <a:lnTo>
                  <a:pt x="22815" y="6668"/>
                </a:lnTo>
                <a:lnTo>
                  <a:pt x="23339" y="6430"/>
                </a:lnTo>
                <a:lnTo>
                  <a:pt x="23625" y="6478"/>
                </a:lnTo>
                <a:lnTo>
                  <a:pt x="23910" y="6573"/>
                </a:lnTo>
                <a:lnTo>
                  <a:pt x="24363" y="6549"/>
                </a:lnTo>
                <a:lnTo>
                  <a:pt x="24553" y="6382"/>
                </a:lnTo>
                <a:lnTo>
                  <a:pt x="24720" y="6168"/>
                </a:lnTo>
                <a:lnTo>
                  <a:pt x="24768" y="5954"/>
                </a:lnTo>
                <a:lnTo>
                  <a:pt x="24696" y="5835"/>
                </a:lnTo>
                <a:lnTo>
                  <a:pt x="24577" y="5787"/>
                </a:lnTo>
                <a:lnTo>
                  <a:pt x="24339" y="5739"/>
                </a:lnTo>
                <a:lnTo>
                  <a:pt x="23768" y="5811"/>
                </a:lnTo>
                <a:lnTo>
                  <a:pt x="23387" y="5858"/>
                </a:lnTo>
                <a:lnTo>
                  <a:pt x="23006" y="5930"/>
                </a:lnTo>
                <a:lnTo>
                  <a:pt x="22434" y="6287"/>
                </a:lnTo>
                <a:lnTo>
                  <a:pt x="22243" y="6287"/>
                </a:lnTo>
                <a:lnTo>
                  <a:pt x="22148" y="6239"/>
                </a:lnTo>
                <a:lnTo>
                  <a:pt x="22148" y="6073"/>
                </a:lnTo>
                <a:lnTo>
                  <a:pt x="22363" y="5739"/>
                </a:lnTo>
                <a:lnTo>
                  <a:pt x="22601" y="5501"/>
                </a:lnTo>
                <a:lnTo>
                  <a:pt x="22839" y="5215"/>
                </a:lnTo>
                <a:lnTo>
                  <a:pt x="23148" y="4501"/>
                </a:lnTo>
                <a:lnTo>
                  <a:pt x="23172" y="4191"/>
                </a:lnTo>
                <a:lnTo>
                  <a:pt x="23172" y="3882"/>
                </a:lnTo>
                <a:lnTo>
                  <a:pt x="23125" y="3477"/>
                </a:lnTo>
                <a:lnTo>
                  <a:pt x="22934" y="3310"/>
                </a:lnTo>
                <a:lnTo>
                  <a:pt x="22577" y="3310"/>
                </a:lnTo>
                <a:lnTo>
                  <a:pt x="22267" y="3429"/>
                </a:lnTo>
                <a:lnTo>
                  <a:pt x="22077" y="3596"/>
                </a:lnTo>
                <a:lnTo>
                  <a:pt x="22005" y="3834"/>
                </a:lnTo>
                <a:lnTo>
                  <a:pt x="22053" y="3953"/>
                </a:lnTo>
                <a:lnTo>
                  <a:pt x="22101" y="4096"/>
                </a:lnTo>
                <a:lnTo>
                  <a:pt x="22029" y="4453"/>
                </a:lnTo>
                <a:lnTo>
                  <a:pt x="21815" y="5049"/>
                </a:lnTo>
                <a:lnTo>
                  <a:pt x="21720" y="5311"/>
                </a:lnTo>
                <a:lnTo>
                  <a:pt x="21624" y="5573"/>
                </a:lnTo>
                <a:lnTo>
                  <a:pt x="21338" y="6073"/>
                </a:lnTo>
                <a:lnTo>
                  <a:pt x="21148" y="6263"/>
                </a:lnTo>
                <a:lnTo>
                  <a:pt x="21053" y="6239"/>
                </a:lnTo>
                <a:lnTo>
                  <a:pt x="20696" y="5906"/>
                </a:lnTo>
                <a:lnTo>
                  <a:pt x="20291" y="5287"/>
                </a:lnTo>
                <a:lnTo>
                  <a:pt x="20100" y="5025"/>
                </a:lnTo>
                <a:lnTo>
                  <a:pt x="19695" y="4882"/>
                </a:lnTo>
                <a:lnTo>
                  <a:pt x="19481" y="4882"/>
                </a:lnTo>
                <a:lnTo>
                  <a:pt x="19362" y="4906"/>
                </a:lnTo>
                <a:lnTo>
                  <a:pt x="19195" y="5073"/>
                </a:lnTo>
                <a:lnTo>
                  <a:pt x="19124" y="5287"/>
                </a:lnTo>
                <a:lnTo>
                  <a:pt x="19148" y="5501"/>
                </a:lnTo>
                <a:lnTo>
                  <a:pt x="19243" y="5549"/>
                </a:lnTo>
                <a:lnTo>
                  <a:pt x="19457" y="5668"/>
                </a:lnTo>
                <a:lnTo>
                  <a:pt x="19862" y="5930"/>
                </a:lnTo>
                <a:lnTo>
                  <a:pt x="20029" y="6144"/>
                </a:lnTo>
                <a:lnTo>
                  <a:pt x="20053" y="6263"/>
                </a:lnTo>
                <a:lnTo>
                  <a:pt x="20100" y="6549"/>
                </a:lnTo>
                <a:lnTo>
                  <a:pt x="20243" y="6954"/>
                </a:lnTo>
                <a:lnTo>
                  <a:pt x="20195" y="7144"/>
                </a:lnTo>
                <a:lnTo>
                  <a:pt x="20100" y="7168"/>
                </a:lnTo>
                <a:lnTo>
                  <a:pt x="19862" y="7168"/>
                </a:lnTo>
                <a:lnTo>
                  <a:pt x="19410" y="6906"/>
                </a:lnTo>
                <a:lnTo>
                  <a:pt x="19195" y="6692"/>
                </a:lnTo>
                <a:lnTo>
                  <a:pt x="18981" y="6478"/>
                </a:lnTo>
                <a:lnTo>
                  <a:pt x="18576" y="6287"/>
                </a:lnTo>
                <a:lnTo>
                  <a:pt x="18362" y="6335"/>
                </a:lnTo>
                <a:lnTo>
                  <a:pt x="18290" y="6454"/>
                </a:lnTo>
                <a:lnTo>
                  <a:pt x="18219" y="6573"/>
                </a:lnTo>
                <a:lnTo>
                  <a:pt x="18195" y="6859"/>
                </a:lnTo>
                <a:lnTo>
                  <a:pt x="18290" y="7121"/>
                </a:lnTo>
                <a:lnTo>
                  <a:pt x="18505" y="7311"/>
                </a:lnTo>
                <a:lnTo>
                  <a:pt x="18671" y="7383"/>
                </a:lnTo>
                <a:lnTo>
                  <a:pt x="19362" y="7621"/>
                </a:lnTo>
                <a:lnTo>
                  <a:pt x="19838" y="7859"/>
                </a:lnTo>
                <a:lnTo>
                  <a:pt x="19981" y="7978"/>
                </a:lnTo>
                <a:lnTo>
                  <a:pt x="20148" y="8454"/>
                </a:lnTo>
                <a:lnTo>
                  <a:pt x="20076" y="8597"/>
                </a:lnTo>
                <a:lnTo>
                  <a:pt x="19957" y="8692"/>
                </a:lnTo>
                <a:lnTo>
                  <a:pt x="19600" y="8788"/>
                </a:lnTo>
                <a:lnTo>
                  <a:pt x="19314" y="8740"/>
                </a:lnTo>
                <a:lnTo>
                  <a:pt x="19171" y="8645"/>
                </a:lnTo>
                <a:lnTo>
                  <a:pt x="18886" y="8430"/>
                </a:lnTo>
                <a:lnTo>
                  <a:pt x="18505" y="8359"/>
                </a:lnTo>
                <a:lnTo>
                  <a:pt x="18362" y="8478"/>
                </a:lnTo>
                <a:lnTo>
                  <a:pt x="18386" y="8597"/>
                </a:lnTo>
                <a:lnTo>
                  <a:pt x="18505" y="8859"/>
                </a:lnTo>
                <a:lnTo>
                  <a:pt x="19005" y="9240"/>
                </a:lnTo>
                <a:lnTo>
                  <a:pt x="19290" y="9359"/>
                </a:lnTo>
                <a:lnTo>
                  <a:pt x="19505" y="9502"/>
                </a:lnTo>
                <a:lnTo>
                  <a:pt x="19600" y="9931"/>
                </a:lnTo>
                <a:lnTo>
                  <a:pt x="19505" y="10240"/>
                </a:lnTo>
                <a:lnTo>
                  <a:pt x="19457" y="10621"/>
                </a:lnTo>
                <a:lnTo>
                  <a:pt x="19552" y="11193"/>
                </a:lnTo>
                <a:lnTo>
                  <a:pt x="19505" y="11431"/>
                </a:lnTo>
                <a:lnTo>
                  <a:pt x="19386" y="11431"/>
                </a:lnTo>
                <a:lnTo>
                  <a:pt x="19243" y="11407"/>
                </a:lnTo>
                <a:lnTo>
                  <a:pt x="19028" y="11193"/>
                </a:lnTo>
                <a:lnTo>
                  <a:pt x="18838" y="10907"/>
                </a:lnTo>
                <a:lnTo>
                  <a:pt x="18624" y="10669"/>
                </a:lnTo>
                <a:lnTo>
                  <a:pt x="18505" y="10621"/>
                </a:lnTo>
                <a:lnTo>
                  <a:pt x="18219" y="10574"/>
                </a:lnTo>
                <a:lnTo>
                  <a:pt x="17790" y="10550"/>
                </a:lnTo>
                <a:lnTo>
                  <a:pt x="17576" y="10645"/>
                </a:lnTo>
                <a:lnTo>
                  <a:pt x="17504" y="10740"/>
                </a:lnTo>
                <a:lnTo>
                  <a:pt x="17457" y="10859"/>
                </a:lnTo>
                <a:lnTo>
                  <a:pt x="17504" y="11050"/>
                </a:lnTo>
                <a:lnTo>
                  <a:pt x="17719" y="11241"/>
                </a:lnTo>
                <a:lnTo>
                  <a:pt x="17933" y="11360"/>
                </a:lnTo>
                <a:lnTo>
                  <a:pt x="18243" y="11502"/>
                </a:lnTo>
                <a:lnTo>
                  <a:pt x="18838" y="11788"/>
                </a:lnTo>
                <a:lnTo>
                  <a:pt x="19124" y="12026"/>
                </a:lnTo>
                <a:lnTo>
                  <a:pt x="19171" y="12145"/>
                </a:lnTo>
                <a:lnTo>
                  <a:pt x="19219" y="12479"/>
                </a:lnTo>
                <a:lnTo>
                  <a:pt x="19100" y="13122"/>
                </a:lnTo>
                <a:lnTo>
                  <a:pt x="18909" y="13431"/>
                </a:lnTo>
                <a:lnTo>
                  <a:pt x="18767" y="13503"/>
                </a:lnTo>
                <a:lnTo>
                  <a:pt x="18600" y="13550"/>
                </a:lnTo>
                <a:lnTo>
                  <a:pt x="18386" y="13550"/>
                </a:lnTo>
                <a:lnTo>
                  <a:pt x="18124" y="13360"/>
                </a:lnTo>
                <a:lnTo>
                  <a:pt x="17933" y="13050"/>
                </a:lnTo>
                <a:lnTo>
                  <a:pt x="17743" y="12741"/>
                </a:lnTo>
                <a:lnTo>
                  <a:pt x="17528" y="12384"/>
                </a:lnTo>
                <a:lnTo>
                  <a:pt x="17361" y="12265"/>
                </a:lnTo>
                <a:lnTo>
                  <a:pt x="17147" y="12265"/>
                </a:lnTo>
                <a:lnTo>
                  <a:pt x="16980" y="12384"/>
                </a:lnTo>
                <a:lnTo>
                  <a:pt x="16909" y="12693"/>
                </a:lnTo>
                <a:lnTo>
                  <a:pt x="16980" y="12884"/>
                </a:lnTo>
                <a:lnTo>
                  <a:pt x="17504" y="13408"/>
                </a:lnTo>
                <a:lnTo>
                  <a:pt x="18028" y="13955"/>
                </a:lnTo>
                <a:lnTo>
                  <a:pt x="18124" y="14193"/>
                </a:lnTo>
                <a:lnTo>
                  <a:pt x="18052" y="14646"/>
                </a:lnTo>
                <a:lnTo>
                  <a:pt x="17933" y="14836"/>
                </a:lnTo>
                <a:lnTo>
                  <a:pt x="17862" y="14860"/>
                </a:lnTo>
                <a:lnTo>
                  <a:pt x="17433" y="14765"/>
                </a:lnTo>
                <a:lnTo>
                  <a:pt x="16957" y="14503"/>
                </a:lnTo>
                <a:lnTo>
                  <a:pt x="16742" y="14408"/>
                </a:lnTo>
                <a:lnTo>
                  <a:pt x="16385" y="14289"/>
                </a:lnTo>
                <a:lnTo>
                  <a:pt x="16218" y="14336"/>
                </a:lnTo>
                <a:lnTo>
                  <a:pt x="16147" y="14432"/>
                </a:lnTo>
                <a:lnTo>
                  <a:pt x="16099" y="14694"/>
                </a:lnTo>
                <a:lnTo>
                  <a:pt x="16242" y="15194"/>
                </a:lnTo>
                <a:lnTo>
                  <a:pt x="16457" y="15479"/>
                </a:lnTo>
                <a:lnTo>
                  <a:pt x="16599" y="15551"/>
                </a:lnTo>
                <a:lnTo>
                  <a:pt x="16742" y="15646"/>
                </a:lnTo>
                <a:lnTo>
                  <a:pt x="16957" y="15884"/>
                </a:lnTo>
                <a:lnTo>
                  <a:pt x="17076" y="16289"/>
                </a:lnTo>
                <a:lnTo>
                  <a:pt x="17076" y="16503"/>
                </a:lnTo>
                <a:lnTo>
                  <a:pt x="16814" y="17146"/>
                </a:lnTo>
                <a:lnTo>
                  <a:pt x="16552" y="17551"/>
                </a:lnTo>
                <a:lnTo>
                  <a:pt x="16504" y="17527"/>
                </a:lnTo>
                <a:lnTo>
                  <a:pt x="16171" y="17170"/>
                </a:lnTo>
                <a:lnTo>
                  <a:pt x="16075" y="16789"/>
                </a:lnTo>
                <a:lnTo>
                  <a:pt x="16028" y="16599"/>
                </a:lnTo>
                <a:lnTo>
                  <a:pt x="15814" y="16408"/>
                </a:lnTo>
                <a:lnTo>
                  <a:pt x="15575" y="16408"/>
                </a:lnTo>
                <a:lnTo>
                  <a:pt x="15385" y="16551"/>
                </a:lnTo>
                <a:lnTo>
                  <a:pt x="15337" y="16646"/>
                </a:lnTo>
                <a:lnTo>
                  <a:pt x="15266" y="16908"/>
                </a:lnTo>
                <a:lnTo>
                  <a:pt x="15171" y="17408"/>
                </a:lnTo>
                <a:lnTo>
                  <a:pt x="15266" y="17623"/>
                </a:lnTo>
                <a:lnTo>
                  <a:pt x="15385" y="17670"/>
                </a:lnTo>
                <a:lnTo>
                  <a:pt x="15528" y="17718"/>
                </a:lnTo>
                <a:lnTo>
                  <a:pt x="15766" y="17885"/>
                </a:lnTo>
                <a:lnTo>
                  <a:pt x="16028" y="18266"/>
                </a:lnTo>
                <a:lnTo>
                  <a:pt x="16099" y="18504"/>
                </a:lnTo>
                <a:lnTo>
                  <a:pt x="16099" y="19004"/>
                </a:lnTo>
                <a:lnTo>
                  <a:pt x="16004" y="19480"/>
                </a:lnTo>
                <a:lnTo>
                  <a:pt x="15933" y="19671"/>
                </a:lnTo>
                <a:lnTo>
                  <a:pt x="15671" y="20123"/>
                </a:lnTo>
                <a:lnTo>
                  <a:pt x="15456" y="20338"/>
                </a:lnTo>
                <a:lnTo>
                  <a:pt x="15337" y="20385"/>
                </a:lnTo>
                <a:lnTo>
                  <a:pt x="15028" y="20457"/>
                </a:lnTo>
                <a:lnTo>
                  <a:pt x="14289" y="20576"/>
                </a:lnTo>
                <a:lnTo>
                  <a:pt x="14051" y="20528"/>
                </a:lnTo>
                <a:lnTo>
                  <a:pt x="13908" y="20385"/>
                </a:lnTo>
                <a:lnTo>
                  <a:pt x="13718" y="19814"/>
                </a:lnTo>
                <a:lnTo>
                  <a:pt x="13789" y="19528"/>
                </a:lnTo>
                <a:lnTo>
                  <a:pt x="13932" y="19266"/>
                </a:lnTo>
                <a:lnTo>
                  <a:pt x="14289" y="18647"/>
                </a:lnTo>
                <a:lnTo>
                  <a:pt x="14528" y="18504"/>
                </a:lnTo>
                <a:lnTo>
                  <a:pt x="14766" y="18385"/>
                </a:lnTo>
                <a:lnTo>
                  <a:pt x="14980" y="18099"/>
                </a:lnTo>
                <a:lnTo>
                  <a:pt x="14956" y="17932"/>
                </a:lnTo>
                <a:lnTo>
                  <a:pt x="14837" y="17885"/>
                </a:lnTo>
                <a:lnTo>
                  <a:pt x="14551" y="17861"/>
                </a:lnTo>
                <a:lnTo>
                  <a:pt x="14218" y="17956"/>
                </a:lnTo>
                <a:lnTo>
                  <a:pt x="14051" y="17909"/>
                </a:lnTo>
                <a:lnTo>
                  <a:pt x="13980" y="17813"/>
                </a:lnTo>
                <a:lnTo>
                  <a:pt x="13908" y="17504"/>
                </a:lnTo>
                <a:lnTo>
                  <a:pt x="14123" y="16885"/>
                </a:lnTo>
                <a:lnTo>
                  <a:pt x="14218" y="16670"/>
                </a:lnTo>
                <a:lnTo>
                  <a:pt x="14313" y="16503"/>
                </a:lnTo>
                <a:lnTo>
                  <a:pt x="14694" y="16122"/>
                </a:lnTo>
                <a:lnTo>
                  <a:pt x="14932" y="16075"/>
                </a:lnTo>
                <a:lnTo>
                  <a:pt x="15218" y="16003"/>
                </a:lnTo>
                <a:lnTo>
                  <a:pt x="15575" y="15741"/>
                </a:lnTo>
                <a:lnTo>
                  <a:pt x="15647" y="15527"/>
                </a:lnTo>
                <a:lnTo>
                  <a:pt x="15623" y="15456"/>
                </a:lnTo>
                <a:lnTo>
                  <a:pt x="15552" y="15384"/>
                </a:lnTo>
                <a:lnTo>
                  <a:pt x="15361" y="15313"/>
                </a:lnTo>
                <a:lnTo>
                  <a:pt x="14932" y="15360"/>
                </a:lnTo>
                <a:lnTo>
                  <a:pt x="14623" y="15456"/>
                </a:lnTo>
                <a:lnTo>
                  <a:pt x="14266" y="15527"/>
                </a:lnTo>
                <a:lnTo>
                  <a:pt x="13861" y="15479"/>
                </a:lnTo>
                <a:lnTo>
                  <a:pt x="13813" y="15289"/>
                </a:lnTo>
                <a:lnTo>
                  <a:pt x="13861" y="15098"/>
                </a:lnTo>
                <a:lnTo>
                  <a:pt x="14051" y="14741"/>
                </a:lnTo>
                <a:lnTo>
                  <a:pt x="14408" y="14313"/>
                </a:lnTo>
                <a:lnTo>
                  <a:pt x="14694" y="14146"/>
                </a:lnTo>
                <a:lnTo>
                  <a:pt x="14861" y="14122"/>
                </a:lnTo>
                <a:lnTo>
                  <a:pt x="15266" y="14122"/>
                </a:lnTo>
                <a:lnTo>
                  <a:pt x="15909" y="14074"/>
                </a:lnTo>
                <a:lnTo>
                  <a:pt x="16218" y="13932"/>
                </a:lnTo>
                <a:lnTo>
                  <a:pt x="16266" y="13789"/>
                </a:lnTo>
                <a:lnTo>
                  <a:pt x="16314" y="13646"/>
                </a:lnTo>
                <a:lnTo>
                  <a:pt x="16242" y="13336"/>
                </a:lnTo>
                <a:lnTo>
                  <a:pt x="16052" y="13098"/>
                </a:lnTo>
                <a:lnTo>
                  <a:pt x="15814" y="13003"/>
                </a:lnTo>
                <a:lnTo>
                  <a:pt x="15694" y="13050"/>
                </a:lnTo>
                <a:lnTo>
                  <a:pt x="15409" y="13146"/>
                </a:lnTo>
                <a:lnTo>
                  <a:pt x="15099" y="13193"/>
                </a:lnTo>
                <a:lnTo>
                  <a:pt x="14980" y="13098"/>
                </a:lnTo>
                <a:lnTo>
                  <a:pt x="14980" y="13003"/>
                </a:lnTo>
                <a:lnTo>
                  <a:pt x="15004" y="12717"/>
                </a:lnTo>
                <a:lnTo>
                  <a:pt x="15123" y="12169"/>
                </a:lnTo>
                <a:lnTo>
                  <a:pt x="15313" y="11883"/>
                </a:lnTo>
                <a:lnTo>
                  <a:pt x="15480" y="11812"/>
                </a:lnTo>
                <a:lnTo>
                  <a:pt x="16171" y="11622"/>
                </a:lnTo>
                <a:lnTo>
                  <a:pt x="16695" y="11598"/>
                </a:lnTo>
                <a:lnTo>
                  <a:pt x="16933" y="11550"/>
                </a:lnTo>
                <a:lnTo>
                  <a:pt x="17147" y="11312"/>
                </a:lnTo>
                <a:lnTo>
                  <a:pt x="17100" y="11121"/>
                </a:lnTo>
                <a:lnTo>
                  <a:pt x="16957" y="11050"/>
                </a:lnTo>
                <a:lnTo>
                  <a:pt x="16599" y="10955"/>
                </a:lnTo>
                <a:lnTo>
                  <a:pt x="16052" y="11026"/>
                </a:lnTo>
                <a:lnTo>
                  <a:pt x="15742" y="10979"/>
                </a:lnTo>
                <a:lnTo>
                  <a:pt x="15647" y="10907"/>
                </a:lnTo>
                <a:lnTo>
                  <a:pt x="15575" y="10788"/>
                </a:lnTo>
                <a:lnTo>
                  <a:pt x="15647" y="10550"/>
                </a:lnTo>
                <a:lnTo>
                  <a:pt x="16028" y="10193"/>
                </a:lnTo>
                <a:lnTo>
                  <a:pt x="16290" y="10026"/>
                </a:lnTo>
                <a:lnTo>
                  <a:pt x="16552" y="9883"/>
                </a:lnTo>
                <a:lnTo>
                  <a:pt x="17195" y="9788"/>
                </a:lnTo>
                <a:lnTo>
                  <a:pt x="17528" y="9764"/>
                </a:lnTo>
                <a:lnTo>
                  <a:pt x="17671" y="9740"/>
                </a:lnTo>
                <a:lnTo>
                  <a:pt x="17957" y="9621"/>
                </a:lnTo>
                <a:lnTo>
                  <a:pt x="18124" y="9431"/>
                </a:lnTo>
                <a:lnTo>
                  <a:pt x="18052" y="9240"/>
                </a:lnTo>
                <a:lnTo>
                  <a:pt x="17909" y="9145"/>
                </a:lnTo>
                <a:lnTo>
                  <a:pt x="17743" y="9073"/>
                </a:lnTo>
                <a:lnTo>
                  <a:pt x="17600" y="8883"/>
                </a:lnTo>
                <a:lnTo>
                  <a:pt x="17647" y="8549"/>
                </a:lnTo>
                <a:lnTo>
                  <a:pt x="17766" y="8311"/>
                </a:lnTo>
                <a:lnTo>
                  <a:pt x="17909" y="8049"/>
                </a:lnTo>
                <a:lnTo>
                  <a:pt x="18052" y="7597"/>
                </a:lnTo>
                <a:lnTo>
                  <a:pt x="18004" y="7383"/>
                </a:lnTo>
                <a:lnTo>
                  <a:pt x="17766" y="7383"/>
                </a:lnTo>
                <a:lnTo>
                  <a:pt x="17623" y="7478"/>
                </a:lnTo>
                <a:lnTo>
                  <a:pt x="17481" y="7716"/>
                </a:lnTo>
                <a:lnTo>
                  <a:pt x="17266" y="7835"/>
                </a:lnTo>
                <a:lnTo>
                  <a:pt x="17028" y="7906"/>
                </a:lnTo>
                <a:lnTo>
                  <a:pt x="16695" y="7859"/>
                </a:lnTo>
                <a:lnTo>
                  <a:pt x="16504" y="7764"/>
                </a:lnTo>
                <a:lnTo>
                  <a:pt x="16409" y="7716"/>
                </a:lnTo>
                <a:lnTo>
                  <a:pt x="16195" y="7764"/>
                </a:lnTo>
                <a:lnTo>
                  <a:pt x="16075" y="7906"/>
                </a:lnTo>
                <a:lnTo>
                  <a:pt x="16052" y="8097"/>
                </a:lnTo>
                <a:lnTo>
                  <a:pt x="16099" y="8192"/>
                </a:lnTo>
                <a:lnTo>
                  <a:pt x="16290" y="8597"/>
                </a:lnTo>
                <a:lnTo>
                  <a:pt x="16290" y="8883"/>
                </a:lnTo>
                <a:lnTo>
                  <a:pt x="16242" y="8954"/>
                </a:lnTo>
                <a:lnTo>
                  <a:pt x="15933" y="8978"/>
                </a:lnTo>
                <a:lnTo>
                  <a:pt x="15718" y="8883"/>
                </a:lnTo>
                <a:lnTo>
                  <a:pt x="15647" y="8788"/>
                </a:lnTo>
                <a:lnTo>
                  <a:pt x="15552" y="8549"/>
                </a:lnTo>
                <a:lnTo>
                  <a:pt x="15433" y="8216"/>
                </a:lnTo>
                <a:lnTo>
                  <a:pt x="15313" y="8097"/>
                </a:lnTo>
                <a:lnTo>
                  <a:pt x="15218" y="8073"/>
                </a:lnTo>
                <a:lnTo>
                  <a:pt x="14956" y="8097"/>
                </a:lnTo>
                <a:lnTo>
                  <a:pt x="14575" y="8359"/>
                </a:lnTo>
                <a:lnTo>
                  <a:pt x="14551" y="8621"/>
                </a:lnTo>
                <a:lnTo>
                  <a:pt x="14694" y="8740"/>
                </a:lnTo>
                <a:lnTo>
                  <a:pt x="15028" y="8978"/>
                </a:lnTo>
                <a:lnTo>
                  <a:pt x="15385" y="9240"/>
                </a:lnTo>
                <a:lnTo>
                  <a:pt x="15480" y="9454"/>
                </a:lnTo>
                <a:lnTo>
                  <a:pt x="15456" y="9597"/>
                </a:lnTo>
                <a:lnTo>
                  <a:pt x="15385" y="9907"/>
                </a:lnTo>
                <a:lnTo>
                  <a:pt x="15313" y="10264"/>
                </a:lnTo>
                <a:lnTo>
                  <a:pt x="15218" y="10383"/>
                </a:lnTo>
                <a:lnTo>
                  <a:pt x="15123" y="10359"/>
                </a:lnTo>
                <a:lnTo>
                  <a:pt x="14980" y="10240"/>
                </a:lnTo>
                <a:lnTo>
                  <a:pt x="14790" y="9693"/>
                </a:lnTo>
                <a:lnTo>
                  <a:pt x="14575" y="9478"/>
                </a:lnTo>
                <a:lnTo>
                  <a:pt x="14432" y="9431"/>
                </a:lnTo>
                <a:lnTo>
                  <a:pt x="14194" y="9502"/>
                </a:lnTo>
                <a:lnTo>
                  <a:pt x="14051" y="9716"/>
                </a:lnTo>
                <a:lnTo>
                  <a:pt x="14027" y="9978"/>
                </a:lnTo>
                <a:lnTo>
                  <a:pt x="14123" y="10074"/>
                </a:lnTo>
                <a:lnTo>
                  <a:pt x="14361" y="10264"/>
                </a:lnTo>
                <a:lnTo>
                  <a:pt x="14718" y="10598"/>
                </a:lnTo>
                <a:lnTo>
                  <a:pt x="14837" y="10812"/>
                </a:lnTo>
                <a:lnTo>
                  <a:pt x="14790" y="10907"/>
                </a:lnTo>
                <a:lnTo>
                  <a:pt x="14766" y="11121"/>
                </a:lnTo>
                <a:lnTo>
                  <a:pt x="14837" y="11526"/>
                </a:lnTo>
                <a:lnTo>
                  <a:pt x="14790" y="11764"/>
                </a:lnTo>
                <a:lnTo>
                  <a:pt x="14694" y="11860"/>
                </a:lnTo>
                <a:lnTo>
                  <a:pt x="14528" y="11955"/>
                </a:lnTo>
                <a:lnTo>
                  <a:pt x="14266" y="12050"/>
                </a:lnTo>
                <a:lnTo>
                  <a:pt x="14075" y="12026"/>
                </a:lnTo>
                <a:lnTo>
                  <a:pt x="13932" y="11836"/>
                </a:lnTo>
                <a:lnTo>
                  <a:pt x="13885" y="11693"/>
                </a:lnTo>
                <a:lnTo>
                  <a:pt x="13837" y="11622"/>
                </a:lnTo>
                <a:lnTo>
                  <a:pt x="13623" y="11717"/>
                </a:lnTo>
                <a:lnTo>
                  <a:pt x="13456" y="12003"/>
                </a:lnTo>
                <a:lnTo>
                  <a:pt x="13456" y="12312"/>
                </a:lnTo>
                <a:lnTo>
                  <a:pt x="13575" y="12455"/>
                </a:lnTo>
                <a:lnTo>
                  <a:pt x="13885" y="12646"/>
                </a:lnTo>
                <a:lnTo>
                  <a:pt x="14123" y="13122"/>
                </a:lnTo>
                <a:lnTo>
                  <a:pt x="14051" y="13431"/>
                </a:lnTo>
                <a:lnTo>
                  <a:pt x="14004" y="13574"/>
                </a:lnTo>
                <a:lnTo>
                  <a:pt x="13765" y="13741"/>
                </a:lnTo>
                <a:lnTo>
                  <a:pt x="13551" y="13765"/>
                </a:lnTo>
                <a:lnTo>
                  <a:pt x="13408" y="13622"/>
                </a:lnTo>
                <a:lnTo>
                  <a:pt x="13408" y="13527"/>
                </a:lnTo>
                <a:lnTo>
                  <a:pt x="13432" y="13217"/>
                </a:lnTo>
                <a:lnTo>
                  <a:pt x="13289" y="12145"/>
                </a:lnTo>
                <a:lnTo>
                  <a:pt x="13313" y="11622"/>
                </a:lnTo>
                <a:lnTo>
                  <a:pt x="13337" y="11193"/>
                </a:lnTo>
                <a:lnTo>
                  <a:pt x="13456" y="10764"/>
                </a:lnTo>
                <a:lnTo>
                  <a:pt x="13575" y="10550"/>
                </a:lnTo>
                <a:lnTo>
                  <a:pt x="13623" y="10431"/>
                </a:lnTo>
                <a:lnTo>
                  <a:pt x="13599" y="10216"/>
                </a:lnTo>
                <a:lnTo>
                  <a:pt x="13480" y="10026"/>
                </a:lnTo>
                <a:lnTo>
                  <a:pt x="13289" y="9955"/>
                </a:lnTo>
                <a:lnTo>
                  <a:pt x="13194" y="9955"/>
                </a:lnTo>
                <a:lnTo>
                  <a:pt x="13099" y="9978"/>
                </a:lnTo>
                <a:lnTo>
                  <a:pt x="13027" y="9835"/>
                </a:lnTo>
                <a:lnTo>
                  <a:pt x="13075" y="9431"/>
                </a:lnTo>
                <a:lnTo>
                  <a:pt x="13146" y="9216"/>
                </a:lnTo>
                <a:lnTo>
                  <a:pt x="13218" y="9073"/>
                </a:lnTo>
                <a:lnTo>
                  <a:pt x="13504" y="8811"/>
                </a:lnTo>
                <a:lnTo>
                  <a:pt x="13718" y="8692"/>
                </a:lnTo>
                <a:lnTo>
                  <a:pt x="13885" y="8526"/>
                </a:lnTo>
                <a:lnTo>
                  <a:pt x="13861" y="8240"/>
                </a:lnTo>
                <a:lnTo>
                  <a:pt x="13742" y="8073"/>
                </a:lnTo>
                <a:lnTo>
                  <a:pt x="13694" y="8002"/>
                </a:lnTo>
                <a:lnTo>
                  <a:pt x="13504" y="8002"/>
                </a:lnTo>
                <a:lnTo>
                  <a:pt x="13218" y="8121"/>
                </a:lnTo>
                <a:lnTo>
                  <a:pt x="13123" y="8192"/>
                </a:lnTo>
                <a:lnTo>
                  <a:pt x="13099" y="8097"/>
                </a:lnTo>
                <a:lnTo>
                  <a:pt x="13313" y="7525"/>
                </a:lnTo>
                <a:lnTo>
                  <a:pt x="13646" y="7264"/>
                </a:lnTo>
                <a:lnTo>
                  <a:pt x="13861" y="7240"/>
                </a:lnTo>
                <a:lnTo>
                  <a:pt x="14313" y="7240"/>
                </a:lnTo>
                <a:lnTo>
                  <a:pt x="15123" y="7049"/>
                </a:lnTo>
                <a:lnTo>
                  <a:pt x="15504" y="7049"/>
                </a:lnTo>
                <a:lnTo>
                  <a:pt x="15647" y="7073"/>
                </a:lnTo>
                <a:lnTo>
                  <a:pt x="15718" y="7192"/>
                </a:lnTo>
                <a:lnTo>
                  <a:pt x="15647" y="7359"/>
                </a:lnTo>
                <a:lnTo>
                  <a:pt x="15647" y="7525"/>
                </a:lnTo>
                <a:lnTo>
                  <a:pt x="15718" y="7621"/>
                </a:lnTo>
                <a:lnTo>
                  <a:pt x="15837" y="7692"/>
                </a:lnTo>
                <a:lnTo>
                  <a:pt x="16075" y="7716"/>
                </a:lnTo>
                <a:lnTo>
                  <a:pt x="16290" y="7573"/>
                </a:lnTo>
                <a:lnTo>
                  <a:pt x="16385" y="7311"/>
                </a:lnTo>
                <a:lnTo>
                  <a:pt x="16385" y="7144"/>
                </a:lnTo>
                <a:lnTo>
                  <a:pt x="16385" y="6787"/>
                </a:lnTo>
                <a:lnTo>
                  <a:pt x="16504" y="6359"/>
                </a:lnTo>
                <a:lnTo>
                  <a:pt x="16718" y="6287"/>
                </a:lnTo>
                <a:lnTo>
                  <a:pt x="16885" y="6359"/>
                </a:lnTo>
                <a:lnTo>
                  <a:pt x="17219" y="6525"/>
                </a:lnTo>
                <a:lnTo>
                  <a:pt x="17623" y="6478"/>
                </a:lnTo>
                <a:lnTo>
                  <a:pt x="17743" y="6406"/>
                </a:lnTo>
                <a:lnTo>
                  <a:pt x="17862" y="6287"/>
                </a:lnTo>
                <a:lnTo>
                  <a:pt x="18028" y="5930"/>
                </a:lnTo>
                <a:lnTo>
                  <a:pt x="17957" y="5763"/>
                </a:lnTo>
                <a:lnTo>
                  <a:pt x="17838" y="5716"/>
                </a:lnTo>
                <a:lnTo>
                  <a:pt x="17457" y="5644"/>
                </a:lnTo>
                <a:lnTo>
                  <a:pt x="17219" y="5668"/>
                </a:lnTo>
                <a:lnTo>
                  <a:pt x="17028" y="5692"/>
                </a:lnTo>
                <a:lnTo>
                  <a:pt x="16671" y="5787"/>
                </a:lnTo>
                <a:lnTo>
                  <a:pt x="16457" y="5692"/>
                </a:lnTo>
                <a:lnTo>
                  <a:pt x="16290" y="5573"/>
                </a:lnTo>
                <a:lnTo>
                  <a:pt x="16266" y="5358"/>
                </a:lnTo>
                <a:lnTo>
                  <a:pt x="16361" y="5192"/>
                </a:lnTo>
                <a:lnTo>
                  <a:pt x="16480" y="5001"/>
                </a:lnTo>
                <a:lnTo>
                  <a:pt x="16814" y="4787"/>
                </a:lnTo>
                <a:lnTo>
                  <a:pt x="17052" y="4739"/>
                </a:lnTo>
                <a:lnTo>
                  <a:pt x="17171" y="4787"/>
                </a:lnTo>
                <a:lnTo>
                  <a:pt x="17528" y="4906"/>
                </a:lnTo>
                <a:lnTo>
                  <a:pt x="17909" y="4882"/>
                </a:lnTo>
                <a:lnTo>
                  <a:pt x="18004" y="4882"/>
                </a:lnTo>
                <a:lnTo>
                  <a:pt x="18171" y="4739"/>
                </a:lnTo>
                <a:lnTo>
                  <a:pt x="18243" y="4525"/>
                </a:lnTo>
                <a:lnTo>
                  <a:pt x="18219" y="4334"/>
                </a:lnTo>
                <a:lnTo>
                  <a:pt x="18171" y="4239"/>
                </a:lnTo>
                <a:lnTo>
                  <a:pt x="17981" y="4120"/>
                </a:lnTo>
                <a:lnTo>
                  <a:pt x="17481" y="4072"/>
                </a:lnTo>
                <a:lnTo>
                  <a:pt x="17219" y="4072"/>
                </a:lnTo>
                <a:lnTo>
                  <a:pt x="17147" y="3929"/>
                </a:lnTo>
                <a:lnTo>
                  <a:pt x="17147" y="3739"/>
                </a:lnTo>
                <a:lnTo>
                  <a:pt x="17242" y="3596"/>
                </a:lnTo>
                <a:lnTo>
                  <a:pt x="17338" y="3572"/>
                </a:lnTo>
                <a:lnTo>
                  <a:pt x="17528" y="3596"/>
                </a:lnTo>
                <a:lnTo>
                  <a:pt x="17981" y="3668"/>
                </a:lnTo>
                <a:lnTo>
                  <a:pt x="18195" y="3525"/>
                </a:lnTo>
                <a:lnTo>
                  <a:pt x="18409" y="3287"/>
                </a:lnTo>
                <a:lnTo>
                  <a:pt x="18624" y="2786"/>
                </a:lnTo>
                <a:lnTo>
                  <a:pt x="18576" y="2596"/>
                </a:lnTo>
                <a:lnTo>
                  <a:pt x="18433" y="2572"/>
                </a:lnTo>
                <a:lnTo>
                  <a:pt x="18124" y="2667"/>
                </a:lnTo>
                <a:lnTo>
                  <a:pt x="17719" y="2953"/>
                </a:lnTo>
                <a:lnTo>
                  <a:pt x="17481" y="3048"/>
                </a:lnTo>
                <a:lnTo>
                  <a:pt x="17409" y="3001"/>
                </a:lnTo>
                <a:lnTo>
                  <a:pt x="17361" y="2882"/>
                </a:lnTo>
                <a:lnTo>
                  <a:pt x="17600" y="2453"/>
                </a:lnTo>
                <a:lnTo>
                  <a:pt x="18052" y="2001"/>
                </a:lnTo>
                <a:lnTo>
                  <a:pt x="18552" y="1739"/>
                </a:lnTo>
                <a:lnTo>
                  <a:pt x="18790" y="1762"/>
                </a:lnTo>
                <a:lnTo>
                  <a:pt x="18981" y="1810"/>
                </a:lnTo>
                <a:lnTo>
                  <a:pt x="19290" y="1596"/>
                </a:lnTo>
                <a:lnTo>
                  <a:pt x="19338" y="1215"/>
                </a:lnTo>
                <a:lnTo>
                  <a:pt x="19052" y="977"/>
                </a:lnTo>
                <a:lnTo>
                  <a:pt x="18695" y="977"/>
                </a:lnTo>
                <a:lnTo>
                  <a:pt x="18362" y="1048"/>
                </a:lnTo>
                <a:lnTo>
                  <a:pt x="18100" y="1238"/>
                </a:lnTo>
                <a:lnTo>
                  <a:pt x="18052" y="1405"/>
                </a:lnTo>
                <a:lnTo>
                  <a:pt x="17957" y="1453"/>
                </a:lnTo>
                <a:lnTo>
                  <a:pt x="17814" y="1405"/>
                </a:lnTo>
                <a:lnTo>
                  <a:pt x="17647" y="1310"/>
                </a:lnTo>
                <a:lnTo>
                  <a:pt x="17457" y="1143"/>
                </a:lnTo>
                <a:lnTo>
                  <a:pt x="17385" y="834"/>
                </a:lnTo>
                <a:lnTo>
                  <a:pt x="17242" y="548"/>
                </a:lnTo>
                <a:lnTo>
                  <a:pt x="17076" y="262"/>
                </a:lnTo>
                <a:lnTo>
                  <a:pt x="16814" y="0"/>
                </a:lnTo>
                <a:close/>
              </a:path>
            </a:pathLst>
          </a:custGeom>
          <a:solidFill>
            <a:srgbClr val="5194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TextBox 29">
            <a:extLst>
              <a:ext uri="{FF2B5EF4-FFF2-40B4-BE49-F238E27FC236}">
                <a16:creationId xmlns:a16="http://schemas.microsoft.com/office/drawing/2014/main" xmlns="" id="{D9D5B730-0C8A-4ABC-9326-5467B73DFE24}"/>
              </a:ext>
            </a:extLst>
          </p:cNvPr>
          <p:cNvSpPr txBox="1"/>
          <p:nvPr/>
        </p:nvSpPr>
        <p:spPr>
          <a:xfrm>
            <a:off x="33840" y="76200"/>
            <a:ext cx="14478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215B6F"/>
                </a:solidFill>
                <a:effectLst/>
                <a:uLnTx/>
                <a:uFillTx/>
                <a:latin typeface="Arial" panose="020B0604020202020204" pitchFamily="34" charset="0"/>
                <a:ea typeface="+mn-ea"/>
                <a:cs typeface="+mn-cs"/>
              </a:rPr>
              <a:t>Bài 2</a:t>
            </a:r>
            <a:r>
              <a:rPr kumimoji="0" lang="en-US" sz="4000" b="0" i="0" u="none" strike="noStrike" kern="1200" cap="none" spc="0" normalizeH="0" baseline="0" noProof="0">
                <a:ln>
                  <a:noFill/>
                </a:ln>
                <a:solidFill>
                  <a:srgbClr val="215B6F"/>
                </a:solidFill>
                <a:effectLst/>
                <a:uLnTx/>
                <a:uFillTx/>
                <a:latin typeface="Arial" panose="020B0604020202020204" pitchFamily="34" charset="0"/>
                <a:ea typeface="+mn-ea"/>
                <a:cs typeface="+mn-cs"/>
              </a:rPr>
              <a:t>b</a:t>
            </a:r>
            <a:r>
              <a:rPr kumimoji="0" lang="vi-VN" sz="4000" b="0" i="0" u="none" strike="noStrike" kern="1200" cap="none" spc="0" normalizeH="0" baseline="0" noProof="0">
                <a:ln>
                  <a:noFill/>
                </a:ln>
                <a:solidFill>
                  <a:srgbClr val="215B6F"/>
                </a:solidFill>
                <a:effectLst/>
                <a:uLnTx/>
                <a:uFillTx/>
                <a:latin typeface="Arial" panose="020B0604020202020204" pitchFamily="34" charset="0"/>
                <a:ea typeface="+mn-ea"/>
                <a:cs typeface="+mn-cs"/>
              </a:rPr>
              <a:t> </a:t>
            </a:r>
            <a:endParaRPr kumimoji="0" lang="en-US" sz="4000" b="0" i="0" u="none" strike="noStrike" kern="1200" cap="none" spc="0" normalizeH="0" baseline="0" noProof="0">
              <a:ln>
                <a:noFill/>
              </a:ln>
              <a:solidFill>
                <a:srgbClr val="215B6F"/>
              </a:solidFill>
              <a:effectLst/>
              <a:uLnTx/>
              <a:uFillTx/>
              <a:latin typeface="Arial"/>
              <a:ea typeface="+mn-ea"/>
              <a:cs typeface="+mn-cs"/>
            </a:endParaRPr>
          </a:p>
        </p:txBody>
      </p:sp>
      <p:sp>
        <p:nvSpPr>
          <p:cNvPr id="33" name="矩形 11">
            <a:extLst>
              <a:ext uri="{FF2B5EF4-FFF2-40B4-BE49-F238E27FC236}">
                <a16:creationId xmlns:a16="http://schemas.microsoft.com/office/drawing/2014/main" xmlns="" id="{28062056-8FA5-4517-BC18-94776237147A}"/>
              </a:ext>
            </a:extLst>
          </p:cNvPr>
          <p:cNvSpPr/>
          <p:nvPr/>
        </p:nvSpPr>
        <p:spPr>
          <a:xfrm>
            <a:off x="1663161" y="146129"/>
            <a:ext cx="10287000" cy="1451159"/>
          </a:xfrm>
          <a:prstGeom prst="roundRect">
            <a:avLst>
              <a:gd name="adj" fmla="val 23626"/>
            </a:avLst>
          </a:prstGeom>
          <a:solidFill>
            <a:srgbClr val="519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000">
                <a:solidFill>
                  <a:srgbClr val="FFFFFF"/>
                </a:solidFill>
              </a:rPr>
              <a:t>Tìm những tiếng bắt vần với nhau trong câu thơ.</a:t>
            </a:r>
            <a:endParaRPr lang="zh-CN" altLang="en-US" sz="4000">
              <a:solidFill>
                <a:srgbClr val="FFFFFF"/>
              </a:solidFill>
            </a:endParaRPr>
          </a:p>
        </p:txBody>
      </p:sp>
      <p:grpSp>
        <p:nvGrpSpPr>
          <p:cNvPr id="22" name="Group 21">
            <a:extLst>
              <a:ext uri="{FF2B5EF4-FFF2-40B4-BE49-F238E27FC236}">
                <a16:creationId xmlns:a16="http://schemas.microsoft.com/office/drawing/2014/main" xmlns="" id="{2535428A-7A6D-43AB-B3F2-02D527D47D61}"/>
              </a:ext>
            </a:extLst>
          </p:cNvPr>
          <p:cNvGrpSpPr/>
          <p:nvPr/>
        </p:nvGrpSpPr>
        <p:grpSpPr>
          <a:xfrm>
            <a:off x="-313942" y="1845278"/>
            <a:ext cx="10600942" cy="3412521"/>
            <a:chOff x="151918" y="3402387"/>
            <a:chExt cx="10363200" cy="2630081"/>
          </a:xfrm>
        </p:grpSpPr>
        <p:pic>
          <p:nvPicPr>
            <p:cNvPr id="21" name="Picture 20">
              <a:extLst>
                <a:ext uri="{FF2B5EF4-FFF2-40B4-BE49-F238E27FC236}">
                  <a16:creationId xmlns:a16="http://schemas.microsoft.com/office/drawing/2014/main" xmlns="" id="{A9F09C56-5F23-4505-8052-D09874D9B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109" y="3402387"/>
              <a:ext cx="9972436" cy="2630081"/>
            </a:xfrm>
            <a:prstGeom prst="rect">
              <a:avLst/>
            </a:prstGeom>
          </p:spPr>
        </p:pic>
        <p:sp>
          <p:nvSpPr>
            <p:cNvPr id="28" name="TextBox 27">
              <a:extLst>
                <a:ext uri="{FF2B5EF4-FFF2-40B4-BE49-F238E27FC236}">
                  <a16:creationId xmlns:a16="http://schemas.microsoft.com/office/drawing/2014/main" xmlns="" id="{3BE19969-1257-488A-8C90-FD337EC2F627}"/>
                </a:ext>
              </a:extLst>
            </p:cNvPr>
            <p:cNvSpPr txBox="1"/>
            <p:nvPr/>
          </p:nvSpPr>
          <p:spPr>
            <a:xfrm>
              <a:off x="151918" y="3683330"/>
              <a:ext cx="10363200" cy="211812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a:ea typeface="+mn-ea"/>
                  <a:cs typeface="+mn-cs"/>
                </a:rPr>
                <a:t>C</a:t>
              </a:r>
              <a:r>
                <a:rPr kumimoji="0" lang="vi-VN"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on</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ra </a:t>
              </a:r>
              <a:r>
                <a:rPr kumimoji="0" lang="vi-VN"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tiền</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tuyến</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xa xôi</a:t>
              </a:r>
              <a:br>
                <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en-US" sz="4000" b="1" i="0" u="none" strike="noStrike" kern="1200" cap="none" spc="0" normalizeH="0" baseline="0" noProof="0" dirty="0">
                  <a:ln>
                    <a:noFill/>
                  </a:ln>
                  <a:solidFill>
                    <a:srgbClr val="002060"/>
                  </a:solidFill>
                  <a:effectLst/>
                  <a:uLnTx/>
                  <a:uFillTx/>
                  <a:latin typeface="Arial"/>
                  <a:ea typeface="+mn-ea"/>
                  <a:cs typeface="+mn-cs"/>
                </a:rPr>
                <a:t>Y</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êu </a:t>
              </a:r>
              <a:r>
                <a:rPr kumimoji="0" lang="vi-VN"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bầm</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yêu </a:t>
              </a:r>
              <a:r>
                <a:rPr kumimoji="0" lang="vi-VN"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nước</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cả</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đôi </a:t>
              </a:r>
              <a:r>
                <a:rPr kumimoji="0" lang="vi-VN"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mẹ</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mn-cs"/>
                </a:rPr>
                <a:t>hiền</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i="1" dirty="0">
                  <a:solidFill>
                    <a:srgbClr val="519438"/>
                  </a:solidFill>
                </a:rPr>
                <a:t>                                    </a:t>
              </a:r>
              <a:r>
                <a:rPr lang="en-US" sz="3600" i="1" dirty="0" err="1">
                  <a:solidFill>
                    <a:srgbClr val="002060"/>
                  </a:solidFill>
                </a:rPr>
                <a:t>Tố</a:t>
              </a:r>
              <a:r>
                <a:rPr lang="en-US" sz="3600" i="1" dirty="0">
                  <a:solidFill>
                    <a:srgbClr val="002060"/>
                  </a:solidFill>
                </a:rPr>
                <a:t> </a:t>
              </a:r>
              <a:r>
                <a:rPr lang="en-US" sz="3600" i="1" dirty="0" err="1">
                  <a:solidFill>
                    <a:srgbClr val="002060"/>
                  </a:solidFill>
                </a:rPr>
                <a:t>Hữu</a:t>
              </a:r>
              <a:endParaRPr kumimoji="0" lang="en-US" sz="4000" i="0" u="none" strike="noStrike" kern="1200" cap="none" spc="0" normalizeH="0" baseline="0" noProof="0" dirty="0">
                <a:ln>
                  <a:noFill/>
                </a:ln>
                <a:solidFill>
                  <a:srgbClr val="002060"/>
                </a:solidFill>
                <a:effectLst/>
                <a:uLnTx/>
                <a:uFillTx/>
                <a:latin typeface="Arial"/>
                <a:ea typeface="+mn-ea"/>
                <a:cs typeface="+mn-cs"/>
              </a:endParaRPr>
            </a:p>
          </p:txBody>
        </p:sp>
      </p:grpSp>
      <p:pic>
        <p:nvPicPr>
          <p:cNvPr id="26" name="Picture 25">
            <a:extLst>
              <a:ext uri="{FF2B5EF4-FFF2-40B4-BE49-F238E27FC236}">
                <a16:creationId xmlns:a16="http://schemas.microsoft.com/office/drawing/2014/main" xmlns="" id="{3906AF2E-AAD3-434D-B94E-E5BCCE26B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1019" y="2483474"/>
            <a:ext cx="4443512" cy="4622516"/>
          </a:xfrm>
          <a:prstGeom prst="rect">
            <a:avLst/>
          </a:prstGeom>
          <a:effectLst>
            <a:outerShdw blurRad="76200" dir="18900000" sy="23000" kx="-1200000" algn="bl" rotWithShape="0">
              <a:prstClr val="black">
                <a:alpha val="20000"/>
              </a:prstClr>
            </a:outerShdw>
          </a:effectLst>
        </p:spPr>
      </p:pic>
      <p:sp>
        <p:nvSpPr>
          <p:cNvPr id="2" name="Rectangle 1">
            <a:extLst>
              <a:ext uri="{FF2B5EF4-FFF2-40B4-BE49-F238E27FC236}">
                <a16:creationId xmlns:a16="http://schemas.microsoft.com/office/drawing/2014/main" xmlns="" id="{3F270FA5-C752-4BB6-A230-68FAE4555ADD}"/>
              </a:ext>
            </a:extLst>
          </p:cNvPr>
          <p:cNvSpPr/>
          <p:nvPr/>
        </p:nvSpPr>
        <p:spPr>
          <a:xfrm>
            <a:off x="7010400" y="2407274"/>
            <a:ext cx="1066800" cy="716926"/>
          </a:xfrm>
          <a:prstGeom prst="rect">
            <a:avLst/>
          </a:prstGeom>
          <a:solidFill>
            <a:srgbClr val="FFFF00">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B68CEC8-94AB-4A9F-BCEE-1EBD2F40A1F4}"/>
              </a:ext>
            </a:extLst>
          </p:cNvPr>
          <p:cNvSpPr/>
          <p:nvPr/>
        </p:nvSpPr>
        <p:spPr>
          <a:xfrm>
            <a:off x="6248400" y="3341995"/>
            <a:ext cx="882062" cy="620405"/>
          </a:xfrm>
          <a:prstGeom prst="rect">
            <a:avLst/>
          </a:prstGeom>
          <a:solidFill>
            <a:srgbClr val="FFFF00">
              <a:alpha val="2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30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500" fill="hold"/>
                                        <p:tgtEl>
                                          <p:spTgt spid="33"/>
                                        </p:tgtEl>
                                        <p:attrNameLst>
                                          <p:attrName>ppt_w</p:attrName>
                                        </p:attrNameLst>
                                      </p:cBhvr>
                                      <p:tavLst>
                                        <p:tav tm="0">
                                          <p:val>
                                            <p:strVal val="#ppt_w+.3"/>
                                          </p:val>
                                        </p:tav>
                                        <p:tav tm="100000">
                                          <p:val>
                                            <p:strVal val="#ppt_w"/>
                                          </p:val>
                                        </p:tav>
                                      </p:tavLst>
                                    </p:anim>
                                    <p:anim calcmode="lin" valueType="num">
                                      <p:cBhvr>
                                        <p:cTn id="11" dur="500" fill="hold"/>
                                        <p:tgtEl>
                                          <p:spTgt spid="33"/>
                                        </p:tgtEl>
                                        <p:attrNameLst>
                                          <p:attrName>ppt_h</p:attrName>
                                        </p:attrNameLst>
                                      </p:cBhvr>
                                      <p:tavLst>
                                        <p:tav tm="0">
                                          <p:val>
                                            <p:strVal val="#ppt_h"/>
                                          </p:val>
                                        </p:tav>
                                        <p:tav tm="100000">
                                          <p:val>
                                            <p:strVal val="#ppt_h"/>
                                          </p:val>
                                        </p:tav>
                                      </p:tavLst>
                                    </p:anim>
                                    <p:animEffect transition="in" filter="fade">
                                      <p:cBhvr>
                                        <p:cTn id="12" dur="500"/>
                                        <p:tgtEl>
                                          <p:spTgt spid="3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animBg="1"/>
      <p:bldP spid="2"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2"/>
          <p:cNvSpPr txBox="1">
            <a:spLocks noGrp="1"/>
          </p:cNvSpPr>
          <p:nvPr>
            <p:ph type="title"/>
          </p:nvPr>
        </p:nvSpPr>
        <p:spPr>
          <a:xfrm>
            <a:off x="2514600" y="1302794"/>
            <a:ext cx="7502800" cy="3072644"/>
          </a:xfrm>
          <a:prstGeom prst="rect">
            <a:avLst/>
          </a:prstGeom>
        </p:spPr>
        <p:txBody>
          <a:bodyPr spcFirstLastPara="1" wrap="square" lIns="121900" tIns="121900" rIns="121900" bIns="121900" anchor="b" anchorCtr="0">
            <a:noAutofit/>
          </a:bodyPr>
          <a:lstStyle/>
          <a:p>
            <a:r>
              <a:rPr lang="en-GB" sz="5500">
                <a:solidFill>
                  <a:srgbClr val="0070C0"/>
                </a:solidFill>
                <a:latin typeface="+mj-lt"/>
              </a:rPr>
              <a:t>Trong thơ lục bát, những tiếng nào sẽ bắt vần với nhau ?</a:t>
            </a:r>
            <a:endParaRPr sz="5500">
              <a:solidFill>
                <a:srgbClr val="0070C0"/>
              </a:solidFill>
              <a:latin typeface="+mj-lt"/>
            </a:endParaRPr>
          </a:p>
        </p:txBody>
      </p:sp>
      <p:sp>
        <p:nvSpPr>
          <p:cNvPr id="518" name="Google Shape;518;p42"/>
          <p:cNvSpPr/>
          <p:nvPr/>
        </p:nvSpPr>
        <p:spPr>
          <a:xfrm rot="-6270197">
            <a:off x="10113751" y="-990932"/>
            <a:ext cx="2983055" cy="3368435"/>
          </a:xfrm>
          <a:custGeom>
            <a:avLst/>
            <a:gdLst/>
            <a:ahLst/>
            <a:cxnLst/>
            <a:rect l="l" t="t" r="r" b="b"/>
            <a:pathLst>
              <a:path w="57656" h="53012" extrusionOk="0">
                <a:moveTo>
                  <a:pt x="26211" y="0"/>
                </a:moveTo>
                <a:lnTo>
                  <a:pt x="25845" y="102"/>
                </a:lnTo>
                <a:lnTo>
                  <a:pt x="25498" y="286"/>
                </a:lnTo>
                <a:lnTo>
                  <a:pt x="25091" y="693"/>
                </a:lnTo>
                <a:lnTo>
                  <a:pt x="24867" y="1243"/>
                </a:lnTo>
                <a:lnTo>
                  <a:pt x="24826" y="1650"/>
                </a:lnTo>
                <a:lnTo>
                  <a:pt x="24867" y="1854"/>
                </a:lnTo>
                <a:lnTo>
                  <a:pt x="25010" y="2526"/>
                </a:lnTo>
                <a:lnTo>
                  <a:pt x="25478" y="3829"/>
                </a:lnTo>
                <a:lnTo>
                  <a:pt x="26048" y="5112"/>
                </a:lnTo>
                <a:lnTo>
                  <a:pt x="26557" y="6395"/>
                </a:lnTo>
                <a:lnTo>
                  <a:pt x="26741" y="7088"/>
                </a:lnTo>
                <a:lnTo>
                  <a:pt x="26904" y="7821"/>
                </a:lnTo>
                <a:lnTo>
                  <a:pt x="27005" y="9267"/>
                </a:lnTo>
                <a:lnTo>
                  <a:pt x="26924" y="11426"/>
                </a:lnTo>
                <a:lnTo>
                  <a:pt x="26843" y="12912"/>
                </a:lnTo>
                <a:lnTo>
                  <a:pt x="26822" y="13462"/>
                </a:lnTo>
                <a:lnTo>
                  <a:pt x="26904" y="14603"/>
                </a:lnTo>
                <a:lnTo>
                  <a:pt x="27087" y="15723"/>
                </a:lnTo>
                <a:lnTo>
                  <a:pt x="27392" y="16822"/>
                </a:lnTo>
                <a:lnTo>
                  <a:pt x="27840" y="17841"/>
                </a:lnTo>
                <a:lnTo>
                  <a:pt x="28411" y="18757"/>
                </a:lnTo>
                <a:lnTo>
                  <a:pt x="29124" y="19572"/>
                </a:lnTo>
                <a:lnTo>
                  <a:pt x="29979" y="20203"/>
                </a:lnTo>
                <a:lnTo>
                  <a:pt x="30468" y="20447"/>
                </a:lnTo>
                <a:lnTo>
                  <a:pt x="30264" y="21405"/>
                </a:lnTo>
                <a:lnTo>
                  <a:pt x="29959" y="22749"/>
                </a:lnTo>
                <a:lnTo>
                  <a:pt x="29653" y="23665"/>
                </a:lnTo>
                <a:lnTo>
                  <a:pt x="29429" y="24134"/>
                </a:lnTo>
                <a:lnTo>
                  <a:pt x="28350" y="26374"/>
                </a:lnTo>
                <a:lnTo>
                  <a:pt x="26293" y="30895"/>
                </a:lnTo>
                <a:lnTo>
                  <a:pt x="25397" y="33217"/>
                </a:lnTo>
                <a:lnTo>
                  <a:pt x="24725" y="35192"/>
                </a:lnTo>
                <a:lnTo>
                  <a:pt x="23604" y="39204"/>
                </a:lnTo>
                <a:lnTo>
                  <a:pt x="23156" y="41241"/>
                </a:lnTo>
                <a:lnTo>
                  <a:pt x="22871" y="40100"/>
                </a:lnTo>
                <a:lnTo>
                  <a:pt x="22444" y="37819"/>
                </a:lnTo>
                <a:lnTo>
                  <a:pt x="22260" y="35498"/>
                </a:lnTo>
                <a:lnTo>
                  <a:pt x="22301" y="33176"/>
                </a:lnTo>
                <a:lnTo>
                  <a:pt x="22423" y="31995"/>
                </a:lnTo>
                <a:lnTo>
                  <a:pt x="22545" y="31099"/>
                </a:lnTo>
                <a:lnTo>
                  <a:pt x="22912" y="29347"/>
                </a:lnTo>
                <a:lnTo>
                  <a:pt x="23625" y="26720"/>
                </a:lnTo>
                <a:lnTo>
                  <a:pt x="24215" y="24113"/>
                </a:lnTo>
                <a:lnTo>
                  <a:pt x="24399" y="22382"/>
                </a:lnTo>
                <a:lnTo>
                  <a:pt x="24317" y="20631"/>
                </a:lnTo>
                <a:lnTo>
                  <a:pt x="24012" y="19307"/>
                </a:lnTo>
                <a:lnTo>
                  <a:pt x="23686" y="18411"/>
                </a:lnTo>
                <a:lnTo>
                  <a:pt x="23482" y="17963"/>
                </a:lnTo>
                <a:lnTo>
                  <a:pt x="23258" y="17515"/>
                </a:lnTo>
                <a:lnTo>
                  <a:pt x="22993" y="17087"/>
                </a:lnTo>
                <a:lnTo>
                  <a:pt x="23380" y="16211"/>
                </a:lnTo>
                <a:lnTo>
                  <a:pt x="23930" y="14399"/>
                </a:lnTo>
                <a:lnTo>
                  <a:pt x="24154" y="12525"/>
                </a:lnTo>
                <a:lnTo>
                  <a:pt x="24093" y="10631"/>
                </a:lnTo>
                <a:lnTo>
                  <a:pt x="23930" y="9674"/>
                </a:lnTo>
                <a:lnTo>
                  <a:pt x="23808" y="9083"/>
                </a:lnTo>
                <a:lnTo>
                  <a:pt x="23462" y="7862"/>
                </a:lnTo>
                <a:lnTo>
                  <a:pt x="22973" y="6640"/>
                </a:lnTo>
                <a:lnTo>
                  <a:pt x="22362" y="5438"/>
                </a:lnTo>
                <a:lnTo>
                  <a:pt x="21649" y="4298"/>
                </a:lnTo>
                <a:lnTo>
                  <a:pt x="20814" y="3259"/>
                </a:lnTo>
                <a:lnTo>
                  <a:pt x="19898" y="2342"/>
                </a:lnTo>
                <a:lnTo>
                  <a:pt x="18859" y="1609"/>
                </a:lnTo>
                <a:lnTo>
                  <a:pt x="18309" y="1324"/>
                </a:lnTo>
                <a:lnTo>
                  <a:pt x="18065" y="1222"/>
                </a:lnTo>
                <a:lnTo>
                  <a:pt x="17597" y="1141"/>
                </a:lnTo>
                <a:lnTo>
                  <a:pt x="17169" y="1202"/>
                </a:lnTo>
                <a:lnTo>
                  <a:pt x="16782" y="1365"/>
                </a:lnTo>
                <a:lnTo>
                  <a:pt x="16476" y="1650"/>
                </a:lnTo>
                <a:lnTo>
                  <a:pt x="16273" y="1996"/>
                </a:lnTo>
                <a:lnTo>
                  <a:pt x="16171" y="2424"/>
                </a:lnTo>
                <a:lnTo>
                  <a:pt x="16212" y="2892"/>
                </a:lnTo>
                <a:lnTo>
                  <a:pt x="16293" y="3137"/>
                </a:lnTo>
                <a:lnTo>
                  <a:pt x="16680" y="4012"/>
                </a:lnTo>
                <a:lnTo>
                  <a:pt x="17597" y="5703"/>
                </a:lnTo>
                <a:lnTo>
                  <a:pt x="18533" y="7352"/>
                </a:lnTo>
                <a:lnTo>
                  <a:pt x="19104" y="8656"/>
                </a:lnTo>
                <a:lnTo>
                  <a:pt x="19389" y="9572"/>
                </a:lnTo>
                <a:lnTo>
                  <a:pt x="19491" y="10061"/>
                </a:lnTo>
                <a:lnTo>
                  <a:pt x="19613" y="10896"/>
                </a:lnTo>
                <a:lnTo>
                  <a:pt x="19552" y="12525"/>
                </a:lnTo>
                <a:lnTo>
                  <a:pt x="19368" y="13299"/>
                </a:lnTo>
                <a:lnTo>
                  <a:pt x="17108" y="11650"/>
                </a:lnTo>
                <a:lnTo>
                  <a:pt x="14338" y="9532"/>
                </a:lnTo>
                <a:lnTo>
                  <a:pt x="13320" y="8595"/>
                </a:lnTo>
                <a:lnTo>
                  <a:pt x="12403" y="7576"/>
                </a:lnTo>
                <a:lnTo>
                  <a:pt x="11609" y="6416"/>
                </a:lnTo>
                <a:lnTo>
                  <a:pt x="11263" y="5784"/>
                </a:lnTo>
                <a:lnTo>
                  <a:pt x="11120" y="5520"/>
                </a:lnTo>
                <a:lnTo>
                  <a:pt x="10733" y="5173"/>
                </a:lnTo>
                <a:lnTo>
                  <a:pt x="10265" y="4970"/>
                </a:lnTo>
                <a:lnTo>
                  <a:pt x="9776" y="4929"/>
                </a:lnTo>
                <a:lnTo>
                  <a:pt x="9308" y="5051"/>
                </a:lnTo>
                <a:lnTo>
                  <a:pt x="8880" y="5295"/>
                </a:lnTo>
                <a:lnTo>
                  <a:pt x="8514" y="5662"/>
                </a:lnTo>
                <a:lnTo>
                  <a:pt x="8310" y="6130"/>
                </a:lnTo>
                <a:lnTo>
                  <a:pt x="8249" y="6416"/>
                </a:lnTo>
                <a:lnTo>
                  <a:pt x="8228" y="6864"/>
                </a:lnTo>
                <a:lnTo>
                  <a:pt x="8249" y="7719"/>
                </a:lnTo>
                <a:lnTo>
                  <a:pt x="8452" y="8921"/>
                </a:lnTo>
                <a:lnTo>
                  <a:pt x="9063" y="10387"/>
                </a:lnTo>
                <a:lnTo>
                  <a:pt x="9939" y="11731"/>
                </a:lnTo>
                <a:lnTo>
                  <a:pt x="11039" y="12973"/>
                </a:lnTo>
                <a:lnTo>
                  <a:pt x="12261" y="14134"/>
                </a:lnTo>
                <a:lnTo>
                  <a:pt x="14196" y="15723"/>
                </a:lnTo>
                <a:lnTo>
                  <a:pt x="15438" y="16721"/>
                </a:lnTo>
                <a:lnTo>
                  <a:pt x="15967" y="17169"/>
                </a:lnTo>
                <a:lnTo>
                  <a:pt x="17087" y="18187"/>
                </a:lnTo>
                <a:lnTo>
                  <a:pt x="18065" y="19348"/>
                </a:lnTo>
                <a:lnTo>
                  <a:pt x="18594" y="20305"/>
                </a:lnTo>
                <a:lnTo>
                  <a:pt x="18819" y="20997"/>
                </a:lnTo>
                <a:lnTo>
                  <a:pt x="18859" y="21364"/>
                </a:lnTo>
                <a:lnTo>
                  <a:pt x="18920" y="22077"/>
                </a:lnTo>
                <a:lnTo>
                  <a:pt x="18717" y="23523"/>
                </a:lnTo>
                <a:lnTo>
                  <a:pt x="18533" y="24256"/>
                </a:lnTo>
                <a:lnTo>
                  <a:pt x="18391" y="23971"/>
                </a:lnTo>
                <a:lnTo>
                  <a:pt x="18269" y="23686"/>
                </a:lnTo>
                <a:lnTo>
                  <a:pt x="17800" y="22851"/>
                </a:lnTo>
                <a:lnTo>
                  <a:pt x="16700" y="21384"/>
                </a:lnTo>
                <a:lnTo>
                  <a:pt x="15397" y="20081"/>
                </a:lnTo>
                <a:lnTo>
                  <a:pt x="13951" y="18900"/>
                </a:lnTo>
                <a:lnTo>
                  <a:pt x="13218" y="18329"/>
                </a:lnTo>
                <a:lnTo>
                  <a:pt x="11487" y="17128"/>
                </a:lnTo>
                <a:lnTo>
                  <a:pt x="8839" y="15193"/>
                </a:lnTo>
                <a:lnTo>
                  <a:pt x="7699" y="14093"/>
                </a:lnTo>
                <a:lnTo>
                  <a:pt x="7027" y="13279"/>
                </a:lnTo>
                <a:lnTo>
                  <a:pt x="6742" y="12831"/>
                </a:lnTo>
                <a:lnTo>
                  <a:pt x="6640" y="12688"/>
                </a:lnTo>
                <a:lnTo>
                  <a:pt x="6355" y="12566"/>
                </a:lnTo>
                <a:lnTo>
                  <a:pt x="6070" y="12627"/>
                </a:lnTo>
                <a:lnTo>
                  <a:pt x="5846" y="12851"/>
                </a:lnTo>
                <a:lnTo>
                  <a:pt x="5825" y="13014"/>
                </a:lnTo>
                <a:lnTo>
                  <a:pt x="5785" y="13523"/>
                </a:lnTo>
                <a:lnTo>
                  <a:pt x="5825" y="14501"/>
                </a:lnTo>
                <a:lnTo>
                  <a:pt x="5968" y="15417"/>
                </a:lnTo>
                <a:lnTo>
                  <a:pt x="6233" y="16313"/>
                </a:lnTo>
                <a:lnTo>
                  <a:pt x="6782" y="17576"/>
                </a:lnTo>
                <a:lnTo>
                  <a:pt x="7862" y="19124"/>
                </a:lnTo>
                <a:lnTo>
                  <a:pt x="8534" y="19877"/>
                </a:lnTo>
                <a:lnTo>
                  <a:pt x="9797" y="21099"/>
                </a:lnTo>
                <a:lnTo>
                  <a:pt x="11141" y="22280"/>
                </a:lnTo>
                <a:lnTo>
                  <a:pt x="10509" y="22260"/>
                </a:lnTo>
                <a:lnTo>
                  <a:pt x="9287" y="21975"/>
                </a:lnTo>
                <a:lnTo>
                  <a:pt x="8086" y="21486"/>
                </a:lnTo>
                <a:lnTo>
                  <a:pt x="6966" y="20855"/>
                </a:lnTo>
                <a:lnTo>
                  <a:pt x="6436" y="20488"/>
                </a:lnTo>
                <a:lnTo>
                  <a:pt x="5703" y="19836"/>
                </a:lnTo>
                <a:lnTo>
                  <a:pt x="3891" y="18431"/>
                </a:lnTo>
                <a:lnTo>
                  <a:pt x="3178" y="18044"/>
                </a:lnTo>
                <a:lnTo>
                  <a:pt x="2546" y="17861"/>
                </a:lnTo>
                <a:lnTo>
                  <a:pt x="2180" y="17922"/>
                </a:lnTo>
                <a:lnTo>
                  <a:pt x="1997" y="18085"/>
                </a:lnTo>
                <a:lnTo>
                  <a:pt x="1915" y="18207"/>
                </a:lnTo>
                <a:lnTo>
                  <a:pt x="1813" y="18431"/>
                </a:lnTo>
                <a:lnTo>
                  <a:pt x="1691" y="18879"/>
                </a:lnTo>
                <a:lnTo>
                  <a:pt x="1691" y="19612"/>
                </a:lnTo>
                <a:lnTo>
                  <a:pt x="1976" y="20610"/>
                </a:lnTo>
                <a:lnTo>
                  <a:pt x="2526" y="21629"/>
                </a:lnTo>
                <a:lnTo>
                  <a:pt x="3239" y="22606"/>
                </a:lnTo>
                <a:lnTo>
                  <a:pt x="4074" y="23523"/>
                </a:lnTo>
                <a:lnTo>
                  <a:pt x="5316" y="24663"/>
                </a:lnTo>
                <a:lnTo>
                  <a:pt x="6029" y="25152"/>
                </a:lnTo>
                <a:lnTo>
                  <a:pt x="6477" y="25457"/>
                </a:lnTo>
                <a:lnTo>
                  <a:pt x="7434" y="25926"/>
                </a:lnTo>
                <a:lnTo>
                  <a:pt x="8412" y="26313"/>
                </a:lnTo>
                <a:lnTo>
                  <a:pt x="9410" y="26577"/>
                </a:lnTo>
                <a:lnTo>
                  <a:pt x="10448" y="26720"/>
                </a:lnTo>
                <a:lnTo>
                  <a:pt x="11467" y="26781"/>
                </a:lnTo>
                <a:lnTo>
                  <a:pt x="12505" y="26720"/>
                </a:lnTo>
                <a:lnTo>
                  <a:pt x="13544" y="26577"/>
                </a:lnTo>
                <a:lnTo>
                  <a:pt x="14073" y="26455"/>
                </a:lnTo>
                <a:lnTo>
                  <a:pt x="14582" y="27962"/>
                </a:lnTo>
                <a:lnTo>
                  <a:pt x="15377" y="31078"/>
                </a:lnTo>
                <a:lnTo>
                  <a:pt x="15804" y="32606"/>
                </a:lnTo>
                <a:lnTo>
                  <a:pt x="16151" y="33828"/>
                </a:lnTo>
                <a:lnTo>
                  <a:pt x="16497" y="35111"/>
                </a:lnTo>
                <a:lnTo>
                  <a:pt x="16090" y="35212"/>
                </a:lnTo>
                <a:lnTo>
                  <a:pt x="15255" y="35274"/>
                </a:lnTo>
                <a:lnTo>
                  <a:pt x="14806" y="35192"/>
                </a:lnTo>
                <a:lnTo>
                  <a:pt x="14481" y="35111"/>
                </a:lnTo>
                <a:lnTo>
                  <a:pt x="13931" y="34826"/>
                </a:lnTo>
                <a:lnTo>
                  <a:pt x="13218" y="34255"/>
                </a:lnTo>
                <a:lnTo>
                  <a:pt x="12139" y="32728"/>
                </a:lnTo>
                <a:lnTo>
                  <a:pt x="11446" y="31689"/>
                </a:lnTo>
                <a:lnTo>
                  <a:pt x="10998" y="31139"/>
                </a:lnTo>
                <a:lnTo>
                  <a:pt x="10041" y="30284"/>
                </a:lnTo>
                <a:lnTo>
                  <a:pt x="8941" y="29632"/>
                </a:lnTo>
                <a:lnTo>
                  <a:pt x="7740" y="29144"/>
                </a:lnTo>
                <a:lnTo>
                  <a:pt x="7068" y="28960"/>
                </a:lnTo>
                <a:lnTo>
                  <a:pt x="6395" y="28736"/>
                </a:lnTo>
                <a:lnTo>
                  <a:pt x="5235" y="28064"/>
                </a:lnTo>
                <a:lnTo>
                  <a:pt x="4176" y="27290"/>
                </a:lnTo>
                <a:lnTo>
                  <a:pt x="3076" y="26516"/>
                </a:lnTo>
                <a:lnTo>
                  <a:pt x="2465" y="26191"/>
                </a:lnTo>
                <a:lnTo>
                  <a:pt x="2261" y="26109"/>
                </a:lnTo>
                <a:lnTo>
                  <a:pt x="1813" y="26028"/>
                </a:lnTo>
                <a:lnTo>
                  <a:pt x="1345" y="26048"/>
                </a:lnTo>
                <a:lnTo>
                  <a:pt x="917" y="26170"/>
                </a:lnTo>
                <a:lnTo>
                  <a:pt x="510" y="26394"/>
                </a:lnTo>
                <a:lnTo>
                  <a:pt x="204" y="26700"/>
                </a:lnTo>
                <a:lnTo>
                  <a:pt x="41" y="27087"/>
                </a:lnTo>
                <a:lnTo>
                  <a:pt x="1" y="27575"/>
                </a:lnTo>
                <a:lnTo>
                  <a:pt x="82" y="27840"/>
                </a:lnTo>
                <a:lnTo>
                  <a:pt x="367" y="28675"/>
                </a:lnTo>
                <a:lnTo>
                  <a:pt x="1182" y="30243"/>
                </a:lnTo>
                <a:lnTo>
                  <a:pt x="1997" y="31302"/>
                </a:lnTo>
                <a:lnTo>
                  <a:pt x="2607" y="31934"/>
                </a:lnTo>
                <a:lnTo>
                  <a:pt x="3300" y="32483"/>
                </a:lnTo>
                <a:lnTo>
                  <a:pt x="4074" y="32932"/>
                </a:lnTo>
                <a:lnTo>
                  <a:pt x="4481" y="33115"/>
                </a:lnTo>
                <a:lnTo>
                  <a:pt x="5214" y="33380"/>
                </a:lnTo>
                <a:lnTo>
                  <a:pt x="6355" y="33726"/>
                </a:lnTo>
                <a:lnTo>
                  <a:pt x="7027" y="34092"/>
                </a:lnTo>
                <a:lnTo>
                  <a:pt x="7292" y="34377"/>
                </a:lnTo>
                <a:lnTo>
                  <a:pt x="7577" y="34724"/>
                </a:lnTo>
                <a:lnTo>
                  <a:pt x="8065" y="35477"/>
                </a:lnTo>
                <a:lnTo>
                  <a:pt x="8738" y="36658"/>
                </a:lnTo>
                <a:lnTo>
                  <a:pt x="9247" y="37392"/>
                </a:lnTo>
                <a:lnTo>
                  <a:pt x="9756" y="37962"/>
                </a:lnTo>
                <a:lnTo>
                  <a:pt x="10326" y="38471"/>
                </a:lnTo>
                <a:lnTo>
                  <a:pt x="9980" y="38756"/>
                </a:lnTo>
                <a:lnTo>
                  <a:pt x="9247" y="39143"/>
                </a:lnTo>
                <a:lnTo>
                  <a:pt x="8412" y="39367"/>
                </a:lnTo>
                <a:lnTo>
                  <a:pt x="7556" y="39408"/>
                </a:lnTo>
                <a:lnTo>
                  <a:pt x="6660" y="39306"/>
                </a:lnTo>
                <a:lnTo>
                  <a:pt x="5785" y="39062"/>
                </a:lnTo>
                <a:lnTo>
                  <a:pt x="4950" y="38695"/>
                </a:lnTo>
                <a:lnTo>
                  <a:pt x="4196" y="38206"/>
                </a:lnTo>
                <a:lnTo>
                  <a:pt x="3870" y="37921"/>
                </a:lnTo>
                <a:lnTo>
                  <a:pt x="3707" y="37779"/>
                </a:lnTo>
                <a:lnTo>
                  <a:pt x="3341" y="37616"/>
                </a:lnTo>
                <a:lnTo>
                  <a:pt x="2974" y="37554"/>
                </a:lnTo>
                <a:lnTo>
                  <a:pt x="2607" y="37616"/>
                </a:lnTo>
                <a:lnTo>
                  <a:pt x="2302" y="37779"/>
                </a:lnTo>
                <a:lnTo>
                  <a:pt x="2037" y="38023"/>
                </a:lnTo>
                <a:lnTo>
                  <a:pt x="1874" y="38349"/>
                </a:lnTo>
                <a:lnTo>
                  <a:pt x="1813" y="38736"/>
                </a:lnTo>
                <a:lnTo>
                  <a:pt x="1834" y="38960"/>
                </a:lnTo>
                <a:lnTo>
                  <a:pt x="1935" y="39591"/>
                </a:lnTo>
                <a:lnTo>
                  <a:pt x="2261" y="40691"/>
                </a:lnTo>
                <a:lnTo>
                  <a:pt x="2791" y="41668"/>
                </a:lnTo>
                <a:lnTo>
                  <a:pt x="3544" y="42564"/>
                </a:lnTo>
                <a:lnTo>
                  <a:pt x="4033" y="42972"/>
                </a:lnTo>
                <a:lnTo>
                  <a:pt x="4522" y="43359"/>
                </a:lnTo>
                <a:lnTo>
                  <a:pt x="5560" y="43970"/>
                </a:lnTo>
                <a:lnTo>
                  <a:pt x="6681" y="44377"/>
                </a:lnTo>
                <a:lnTo>
                  <a:pt x="7862" y="44581"/>
                </a:lnTo>
                <a:lnTo>
                  <a:pt x="8473" y="44581"/>
                </a:lnTo>
                <a:lnTo>
                  <a:pt x="9023" y="44540"/>
                </a:lnTo>
                <a:lnTo>
                  <a:pt x="10102" y="44357"/>
                </a:lnTo>
                <a:lnTo>
                  <a:pt x="11120" y="44051"/>
                </a:lnTo>
                <a:lnTo>
                  <a:pt x="12077" y="43623"/>
                </a:lnTo>
                <a:lnTo>
                  <a:pt x="12953" y="43074"/>
                </a:lnTo>
                <a:lnTo>
                  <a:pt x="13768" y="42422"/>
                </a:lnTo>
                <a:lnTo>
                  <a:pt x="14501" y="41668"/>
                </a:lnTo>
                <a:lnTo>
                  <a:pt x="15132" y="40813"/>
                </a:lnTo>
                <a:lnTo>
                  <a:pt x="15397" y="40365"/>
                </a:lnTo>
                <a:lnTo>
                  <a:pt x="16314" y="40365"/>
                </a:lnTo>
                <a:lnTo>
                  <a:pt x="17210" y="40243"/>
                </a:lnTo>
                <a:lnTo>
                  <a:pt x="17413" y="41159"/>
                </a:lnTo>
                <a:lnTo>
                  <a:pt x="17882" y="42951"/>
                </a:lnTo>
                <a:lnTo>
                  <a:pt x="18472" y="44723"/>
                </a:lnTo>
                <a:lnTo>
                  <a:pt x="19185" y="46454"/>
                </a:lnTo>
                <a:lnTo>
                  <a:pt x="19592" y="47289"/>
                </a:lnTo>
                <a:lnTo>
                  <a:pt x="19389" y="47676"/>
                </a:lnTo>
                <a:lnTo>
                  <a:pt x="19124" y="48491"/>
                </a:lnTo>
                <a:lnTo>
                  <a:pt x="19043" y="49366"/>
                </a:lnTo>
                <a:lnTo>
                  <a:pt x="19165" y="50222"/>
                </a:lnTo>
                <a:lnTo>
                  <a:pt x="19307" y="50650"/>
                </a:lnTo>
                <a:lnTo>
                  <a:pt x="19511" y="51077"/>
                </a:lnTo>
                <a:lnTo>
                  <a:pt x="20020" y="51810"/>
                </a:lnTo>
                <a:lnTo>
                  <a:pt x="20692" y="52360"/>
                </a:lnTo>
                <a:lnTo>
                  <a:pt x="21446" y="52768"/>
                </a:lnTo>
                <a:lnTo>
                  <a:pt x="22281" y="52992"/>
                </a:lnTo>
                <a:lnTo>
                  <a:pt x="23156" y="53012"/>
                </a:lnTo>
                <a:lnTo>
                  <a:pt x="24012" y="52849"/>
                </a:lnTo>
                <a:lnTo>
                  <a:pt x="24826" y="52482"/>
                </a:lnTo>
                <a:lnTo>
                  <a:pt x="25213" y="52197"/>
                </a:lnTo>
                <a:lnTo>
                  <a:pt x="25336" y="52116"/>
                </a:lnTo>
                <a:lnTo>
                  <a:pt x="25437" y="52014"/>
                </a:lnTo>
                <a:lnTo>
                  <a:pt x="25824" y="52075"/>
                </a:lnTo>
                <a:lnTo>
                  <a:pt x="26578" y="51912"/>
                </a:lnTo>
                <a:lnTo>
                  <a:pt x="27209" y="51485"/>
                </a:lnTo>
                <a:lnTo>
                  <a:pt x="27616" y="50853"/>
                </a:lnTo>
                <a:lnTo>
                  <a:pt x="27698" y="50466"/>
                </a:lnTo>
                <a:lnTo>
                  <a:pt x="27718" y="50385"/>
                </a:lnTo>
                <a:lnTo>
                  <a:pt x="27739" y="50303"/>
                </a:lnTo>
                <a:lnTo>
                  <a:pt x="28044" y="49000"/>
                </a:lnTo>
                <a:lnTo>
                  <a:pt x="28492" y="47147"/>
                </a:lnTo>
                <a:lnTo>
                  <a:pt x="28899" y="45925"/>
                </a:lnTo>
                <a:lnTo>
                  <a:pt x="29164" y="45314"/>
                </a:lnTo>
                <a:lnTo>
                  <a:pt x="29959" y="45456"/>
                </a:lnTo>
                <a:lnTo>
                  <a:pt x="31527" y="45680"/>
                </a:lnTo>
                <a:lnTo>
                  <a:pt x="33095" y="45762"/>
                </a:lnTo>
                <a:lnTo>
                  <a:pt x="34663" y="45762"/>
                </a:lnTo>
                <a:lnTo>
                  <a:pt x="37005" y="45558"/>
                </a:lnTo>
                <a:lnTo>
                  <a:pt x="40080" y="44988"/>
                </a:lnTo>
                <a:lnTo>
                  <a:pt x="41608" y="44560"/>
                </a:lnTo>
                <a:lnTo>
                  <a:pt x="41648" y="44601"/>
                </a:lnTo>
                <a:lnTo>
                  <a:pt x="41669" y="44621"/>
                </a:lnTo>
                <a:lnTo>
                  <a:pt x="41995" y="44988"/>
                </a:lnTo>
                <a:lnTo>
                  <a:pt x="42728" y="45619"/>
                </a:lnTo>
                <a:lnTo>
                  <a:pt x="43502" y="46149"/>
                </a:lnTo>
                <a:lnTo>
                  <a:pt x="44357" y="46617"/>
                </a:lnTo>
                <a:lnTo>
                  <a:pt x="45253" y="46984"/>
                </a:lnTo>
                <a:lnTo>
                  <a:pt x="46190" y="47269"/>
                </a:lnTo>
                <a:lnTo>
                  <a:pt x="47147" y="47472"/>
                </a:lnTo>
                <a:lnTo>
                  <a:pt x="48104" y="47554"/>
                </a:lnTo>
                <a:lnTo>
                  <a:pt x="48573" y="47574"/>
                </a:lnTo>
                <a:lnTo>
                  <a:pt x="49469" y="47534"/>
                </a:lnTo>
                <a:lnTo>
                  <a:pt x="51404" y="47187"/>
                </a:lnTo>
                <a:lnTo>
                  <a:pt x="52829" y="46678"/>
                </a:lnTo>
                <a:lnTo>
                  <a:pt x="53705" y="46230"/>
                </a:lnTo>
                <a:lnTo>
                  <a:pt x="54479" y="45680"/>
                </a:lnTo>
                <a:lnTo>
                  <a:pt x="55130" y="45008"/>
                </a:lnTo>
                <a:lnTo>
                  <a:pt x="55395" y="44621"/>
                </a:lnTo>
                <a:lnTo>
                  <a:pt x="55497" y="44438"/>
                </a:lnTo>
                <a:lnTo>
                  <a:pt x="55640" y="44010"/>
                </a:lnTo>
                <a:lnTo>
                  <a:pt x="55660" y="43562"/>
                </a:lnTo>
                <a:lnTo>
                  <a:pt x="55578" y="43135"/>
                </a:lnTo>
                <a:lnTo>
                  <a:pt x="55477" y="42931"/>
                </a:lnTo>
                <a:lnTo>
                  <a:pt x="55253" y="42625"/>
                </a:lnTo>
                <a:lnTo>
                  <a:pt x="54967" y="42361"/>
                </a:lnTo>
                <a:lnTo>
                  <a:pt x="54662" y="42137"/>
                </a:lnTo>
                <a:lnTo>
                  <a:pt x="54010" y="41994"/>
                </a:lnTo>
                <a:lnTo>
                  <a:pt x="53012" y="42239"/>
                </a:lnTo>
                <a:lnTo>
                  <a:pt x="52401" y="42544"/>
                </a:lnTo>
                <a:lnTo>
                  <a:pt x="51750" y="42850"/>
                </a:lnTo>
                <a:lnTo>
                  <a:pt x="50406" y="43257"/>
                </a:lnTo>
                <a:lnTo>
                  <a:pt x="49693" y="43338"/>
                </a:lnTo>
                <a:lnTo>
                  <a:pt x="49245" y="43359"/>
                </a:lnTo>
                <a:lnTo>
                  <a:pt x="48410" y="43318"/>
                </a:lnTo>
                <a:lnTo>
                  <a:pt x="47229" y="43094"/>
                </a:lnTo>
                <a:lnTo>
                  <a:pt x="46495" y="42829"/>
                </a:lnTo>
                <a:lnTo>
                  <a:pt x="47840" y="42218"/>
                </a:lnTo>
                <a:lnTo>
                  <a:pt x="50426" y="40854"/>
                </a:lnTo>
                <a:lnTo>
                  <a:pt x="51689" y="40100"/>
                </a:lnTo>
                <a:lnTo>
                  <a:pt x="52503" y="39591"/>
                </a:lnTo>
                <a:lnTo>
                  <a:pt x="54377" y="38430"/>
                </a:lnTo>
                <a:lnTo>
                  <a:pt x="55701" y="37392"/>
                </a:lnTo>
                <a:lnTo>
                  <a:pt x="56454" y="36618"/>
                </a:lnTo>
                <a:lnTo>
                  <a:pt x="57024" y="35762"/>
                </a:lnTo>
                <a:lnTo>
                  <a:pt x="57411" y="34846"/>
                </a:lnTo>
                <a:lnTo>
                  <a:pt x="57472" y="34357"/>
                </a:lnTo>
                <a:lnTo>
                  <a:pt x="57493" y="33950"/>
                </a:lnTo>
                <a:lnTo>
                  <a:pt x="57208" y="33196"/>
                </a:lnTo>
                <a:lnTo>
                  <a:pt x="56658" y="32585"/>
                </a:lnTo>
                <a:lnTo>
                  <a:pt x="55945" y="32219"/>
                </a:lnTo>
                <a:lnTo>
                  <a:pt x="55538" y="32178"/>
                </a:lnTo>
                <a:lnTo>
                  <a:pt x="55110" y="32178"/>
                </a:lnTo>
                <a:lnTo>
                  <a:pt x="54234" y="32382"/>
                </a:lnTo>
                <a:lnTo>
                  <a:pt x="53399" y="32748"/>
                </a:lnTo>
                <a:lnTo>
                  <a:pt x="52585" y="33237"/>
                </a:lnTo>
                <a:lnTo>
                  <a:pt x="51424" y="34133"/>
                </a:lnTo>
                <a:lnTo>
                  <a:pt x="49917" y="35335"/>
                </a:lnTo>
                <a:lnTo>
                  <a:pt x="49184" y="35844"/>
                </a:lnTo>
                <a:lnTo>
                  <a:pt x="47636" y="36781"/>
                </a:lnTo>
                <a:lnTo>
                  <a:pt x="44377" y="38410"/>
                </a:lnTo>
                <a:lnTo>
                  <a:pt x="42707" y="39102"/>
                </a:lnTo>
                <a:lnTo>
                  <a:pt x="41343" y="39611"/>
                </a:lnTo>
                <a:lnTo>
                  <a:pt x="38553" y="40467"/>
                </a:lnTo>
                <a:lnTo>
                  <a:pt x="34296" y="41465"/>
                </a:lnTo>
                <a:lnTo>
                  <a:pt x="31425" y="42015"/>
                </a:lnTo>
                <a:lnTo>
                  <a:pt x="32484" y="40833"/>
                </a:lnTo>
                <a:lnTo>
                  <a:pt x="33604" y="39713"/>
                </a:lnTo>
                <a:lnTo>
                  <a:pt x="37086" y="36455"/>
                </a:lnTo>
                <a:lnTo>
                  <a:pt x="40467" y="33115"/>
                </a:lnTo>
                <a:lnTo>
                  <a:pt x="41119" y="33054"/>
                </a:lnTo>
                <a:lnTo>
                  <a:pt x="41791" y="33033"/>
                </a:lnTo>
                <a:lnTo>
                  <a:pt x="42768" y="33054"/>
                </a:lnTo>
                <a:lnTo>
                  <a:pt x="44703" y="33013"/>
                </a:lnTo>
                <a:lnTo>
                  <a:pt x="45681" y="32870"/>
                </a:lnTo>
                <a:lnTo>
                  <a:pt x="46658" y="32667"/>
                </a:lnTo>
                <a:lnTo>
                  <a:pt x="48552" y="32035"/>
                </a:lnTo>
                <a:lnTo>
                  <a:pt x="50385" y="31180"/>
                </a:lnTo>
                <a:lnTo>
                  <a:pt x="52096" y="30121"/>
                </a:lnTo>
                <a:lnTo>
                  <a:pt x="52890" y="29530"/>
                </a:lnTo>
                <a:lnTo>
                  <a:pt x="53623" y="28960"/>
                </a:lnTo>
                <a:lnTo>
                  <a:pt x="54988" y="27616"/>
                </a:lnTo>
                <a:lnTo>
                  <a:pt x="56169" y="26068"/>
                </a:lnTo>
                <a:lnTo>
                  <a:pt x="57065" y="24378"/>
                </a:lnTo>
                <a:lnTo>
                  <a:pt x="57350" y="23502"/>
                </a:lnTo>
                <a:lnTo>
                  <a:pt x="57472" y="23075"/>
                </a:lnTo>
                <a:lnTo>
                  <a:pt x="57615" y="22179"/>
                </a:lnTo>
                <a:lnTo>
                  <a:pt x="57656" y="21262"/>
                </a:lnTo>
                <a:lnTo>
                  <a:pt x="57615" y="20346"/>
                </a:lnTo>
                <a:lnTo>
                  <a:pt x="57534" y="19918"/>
                </a:lnTo>
                <a:lnTo>
                  <a:pt x="57452" y="19470"/>
                </a:lnTo>
                <a:lnTo>
                  <a:pt x="57126" y="18716"/>
                </a:lnTo>
                <a:lnTo>
                  <a:pt x="56454" y="17780"/>
                </a:lnTo>
                <a:lnTo>
                  <a:pt x="55986" y="17067"/>
                </a:lnTo>
                <a:lnTo>
                  <a:pt x="55884" y="16924"/>
                </a:lnTo>
                <a:lnTo>
                  <a:pt x="55640" y="16721"/>
                </a:lnTo>
                <a:lnTo>
                  <a:pt x="55171" y="16558"/>
                </a:lnTo>
                <a:lnTo>
                  <a:pt x="54703" y="16598"/>
                </a:lnTo>
                <a:lnTo>
                  <a:pt x="54438" y="16741"/>
                </a:lnTo>
                <a:lnTo>
                  <a:pt x="54234" y="16945"/>
                </a:lnTo>
                <a:lnTo>
                  <a:pt x="54112" y="17270"/>
                </a:lnTo>
                <a:lnTo>
                  <a:pt x="54112" y="17454"/>
                </a:lnTo>
                <a:lnTo>
                  <a:pt x="54092" y="17759"/>
                </a:lnTo>
                <a:lnTo>
                  <a:pt x="53908" y="18452"/>
                </a:lnTo>
                <a:lnTo>
                  <a:pt x="53481" y="19511"/>
                </a:lnTo>
                <a:lnTo>
                  <a:pt x="53236" y="20122"/>
                </a:lnTo>
                <a:lnTo>
                  <a:pt x="52809" y="21262"/>
                </a:lnTo>
                <a:lnTo>
                  <a:pt x="52279" y="22362"/>
                </a:lnTo>
                <a:lnTo>
                  <a:pt x="51892" y="23034"/>
                </a:lnTo>
                <a:lnTo>
                  <a:pt x="50935" y="24235"/>
                </a:lnTo>
                <a:lnTo>
                  <a:pt x="49815" y="25233"/>
                </a:lnTo>
                <a:lnTo>
                  <a:pt x="48552" y="26089"/>
                </a:lnTo>
                <a:lnTo>
                  <a:pt x="47860" y="26455"/>
                </a:lnTo>
                <a:lnTo>
                  <a:pt x="47167" y="26822"/>
                </a:lnTo>
                <a:lnTo>
                  <a:pt x="45803" y="27351"/>
                </a:lnTo>
                <a:lnTo>
                  <a:pt x="45111" y="27555"/>
                </a:lnTo>
                <a:lnTo>
                  <a:pt x="45111" y="27555"/>
                </a:lnTo>
                <a:lnTo>
                  <a:pt x="45783" y="26537"/>
                </a:lnTo>
                <a:lnTo>
                  <a:pt x="47005" y="24459"/>
                </a:lnTo>
                <a:lnTo>
                  <a:pt x="48023" y="22260"/>
                </a:lnTo>
                <a:lnTo>
                  <a:pt x="48797" y="19979"/>
                </a:lnTo>
                <a:lnTo>
                  <a:pt x="49061" y="18818"/>
                </a:lnTo>
                <a:lnTo>
                  <a:pt x="49347" y="17352"/>
                </a:lnTo>
                <a:lnTo>
                  <a:pt x="49571" y="15132"/>
                </a:lnTo>
                <a:lnTo>
                  <a:pt x="49550" y="13645"/>
                </a:lnTo>
                <a:lnTo>
                  <a:pt x="49489" y="12912"/>
                </a:lnTo>
                <a:lnTo>
                  <a:pt x="49367" y="12138"/>
                </a:lnTo>
                <a:lnTo>
                  <a:pt x="48960" y="10672"/>
                </a:lnTo>
                <a:lnTo>
                  <a:pt x="48634" y="9959"/>
                </a:lnTo>
                <a:lnTo>
                  <a:pt x="48226" y="9287"/>
                </a:lnTo>
                <a:lnTo>
                  <a:pt x="47290" y="8106"/>
                </a:lnTo>
                <a:lnTo>
                  <a:pt x="46882" y="7454"/>
                </a:lnTo>
                <a:lnTo>
                  <a:pt x="46801" y="7312"/>
                </a:lnTo>
                <a:lnTo>
                  <a:pt x="46536" y="7108"/>
                </a:lnTo>
                <a:lnTo>
                  <a:pt x="46251" y="7006"/>
                </a:lnTo>
                <a:lnTo>
                  <a:pt x="45946" y="7006"/>
                </a:lnTo>
                <a:lnTo>
                  <a:pt x="45660" y="7108"/>
                </a:lnTo>
                <a:lnTo>
                  <a:pt x="45416" y="7291"/>
                </a:lnTo>
                <a:lnTo>
                  <a:pt x="45253" y="7536"/>
                </a:lnTo>
                <a:lnTo>
                  <a:pt x="45192" y="7862"/>
                </a:lnTo>
                <a:lnTo>
                  <a:pt x="45212" y="8045"/>
                </a:lnTo>
                <a:lnTo>
                  <a:pt x="45273" y="8411"/>
                </a:lnTo>
                <a:lnTo>
                  <a:pt x="45253" y="9226"/>
                </a:lnTo>
                <a:lnTo>
                  <a:pt x="45029" y="10468"/>
                </a:lnTo>
                <a:lnTo>
                  <a:pt x="44907" y="11222"/>
                </a:lnTo>
                <a:lnTo>
                  <a:pt x="44785" y="12505"/>
                </a:lnTo>
                <a:lnTo>
                  <a:pt x="44703" y="13768"/>
                </a:lnTo>
                <a:lnTo>
                  <a:pt x="44540" y="15173"/>
                </a:lnTo>
                <a:lnTo>
                  <a:pt x="43970" y="17861"/>
                </a:lnTo>
                <a:lnTo>
                  <a:pt x="43542" y="19205"/>
                </a:lnTo>
                <a:lnTo>
                  <a:pt x="43278" y="19959"/>
                </a:lnTo>
                <a:lnTo>
                  <a:pt x="42667" y="21384"/>
                </a:lnTo>
                <a:lnTo>
                  <a:pt x="41567" y="23462"/>
                </a:lnTo>
                <a:lnTo>
                  <a:pt x="39815" y="26028"/>
                </a:lnTo>
                <a:lnTo>
                  <a:pt x="37820" y="28431"/>
                </a:lnTo>
                <a:lnTo>
                  <a:pt x="36740" y="29571"/>
                </a:lnTo>
                <a:lnTo>
                  <a:pt x="35172" y="31099"/>
                </a:lnTo>
                <a:lnTo>
                  <a:pt x="31934" y="34031"/>
                </a:lnTo>
                <a:lnTo>
                  <a:pt x="30345" y="35518"/>
                </a:lnTo>
                <a:lnTo>
                  <a:pt x="30488" y="35070"/>
                </a:lnTo>
                <a:lnTo>
                  <a:pt x="30631" y="34601"/>
                </a:lnTo>
                <a:lnTo>
                  <a:pt x="31262" y="32728"/>
                </a:lnTo>
                <a:lnTo>
                  <a:pt x="32688" y="29021"/>
                </a:lnTo>
                <a:lnTo>
                  <a:pt x="33482" y="27188"/>
                </a:lnTo>
                <a:lnTo>
                  <a:pt x="33828" y="26415"/>
                </a:lnTo>
                <a:lnTo>
                  <a:pt x="34520" y="24765"/>
                </a:lnTo>
                <a:lnTo>
                  <a:pt x="35009" y="23075"/>
                </a:lnTo>
                <a:lnTo>
                  <a:pt x="35192" y="21771"/>
                </a:lnTo>
                <a:lnTo>
                  <a:pt x="35172" y="20895"/>
                </a:lnTo>
                <a:lnTo>
                  <a:pt x="35111" y="20468"/>
                </a:lnTo>
                <a:lnTo>
                  <a:pt x="35600" y="20244"/>
                </a:lnTo>
                <a:lnTo>
                  <a:pt x="36516" y="19694"/>
                </a:lnTo>
                <a:lnTo>
                  <a:pt x="37351" y="19022"/>
                </a:lnTo>
                <a:lnTo>
                  <a:pt x="38125" y="18248"/>
                </a:lnTo>
                <a:lnTo>
                  <a:pt x="38797" y="17372"/>
                </a:lnTo>
                <a:lnTo>
                  <a:pt x="39408" y="16456"/>
                </a:lnTo>
                <a:lnTo>
                  <a:pt x="39897" y="15478"/>
                </a:lnTo>
                <a:lnTo>
                  <a:pt x="40304" y="14501"/>
                </a:lnTo>
                <a:lnTo>
                  <a:pt x="40447" y="14012"/>
                </a:lnTo>
                <a:lnTo>
                  <a:pt x="40650" y="13279"/>
                </a:lnTo>
                <a:lnTo>
                  <a:pt x="40936" y="11772"/>
                </a:lnTo>
                <a:lnTo>
                  <a:pt x="41058" y="10244"/>
                </a:lnTo>
                <a:lnTo>
                  <a:pt x="41058" y="8676"/>
                </a:lnTo>
                <a:lnTo>
                  <a:pt x="40874" y="6334"/>
                </a:lnTo>
                <a:lnTo>
                  <a:pt x="40325" y="3259"/>
                </a:lnTo>
                <a:lnTo>
                  <a:pt x="39958" y="1793"/>
                </a:lnTo>
                <a:lnTo>
                  <a:pt x="39815" y="1365"/>
                </a:lnTo>
                <a:lnTo>
                  <a:pt x="39306" y="693"/>
                </a:lnTo>
                <a:lnTo>
                  <a:pt x="38594" y="245"/>
                </a:lnTo>
                <a:lnTo>
                  <a:pt x="37779" y="21"/>
                </a:lnTo>
                <a:lnTo>
                  <a:pt x="36944" y="62"/>
                </a:lnTo>
                <a:lnTo>
                  <a:pt x="36211" y="326"/>
                </a:lnTo>
                <a:lnTo>
                  <a:pt x="35641" y="856"/>
                </a:lnTo>
                <a:lnTo>
                  <a:pt x="35396" y="1426"/>
                </a:lnTo>
                <a:lnTo>
                  <a:pt x="35335" y="1874"/>
                </a:lnTo>
                <a:lnTo>
                  <a:pt x="35335" y="2139"/>
                </a:lnTo>
                <a:lnTo>
                  <a:pt x="35559" y="4420"/>
                </a:lnTo>
                <a:lnTo>
                  <a:pt x="35987" y="7862"/>
                </a:lnTo>
                <a:lnTo>
                  <a:pt x="36048" y="9593"/>
                </a:lnTo>
                <a:lnTo>
                  <a:pt x="36007" y="10753"/>
                </a:lnTo>
                <a:lnTo>
                  <a:pt x="35926" y="11324"/>
                </a:lnTo>
                <a:lnTo>
                  <a:pt x="35824" y="11853"/>
                </a:lnTo>
                <a:lnTo>
                  <a:pt x="35111" y="13625"/>
                </a:lnTo>
                <a:lnTo>
                  <a:pt x="34337" y="14989"/>
                </a:lnTo>
                <a:lnTo>
                  <a:pt x="33747" y="15662"/>
                </a:lnTo>
                <a:lnTo>
                  <a:pt x="33278" y="15926"/>
                </a:lnTo>
                <a:lnTo>
                  <a:pt x="32973" y="15987"/>
                </a:lnTo>
                <a:lnTo>
                  <a:pt x="32667" y="15926"/>
                </a:lnTo>
                <a:lnTo>
                  <a:pt x="32362" y="15723"/>
                </a:lnTo>
                <a:lnTo>
                  <a:pt x="32199" y="15560"/>
                </a:lnTo>
                <a:lnTo>
                  <a:pt x="32077" y="15376"/>
                </a:lnTo>
                <a:lnTo>
                  <a:pt x="31873" y="14969"/>
                </a:lnTo>
                <a:lnTo>
                  <a:pt x="31730" y="14236"/>
                </a:lnTo>
                <a:lnTo>
                  <a:pt x="31812" y="12647"/>
                </a:lnTo>
                <a:lnTo>
                  <a:pt x="31914" y="11731"/>
                </a:lnTo>
                <a:lnTo>
                  <a:pt x="31995" y="10591"/>
                </a:lnTo>
                <a:lnTo>
                  <a:pt x="31954" y="8880"/>
                </a:lnTo>
                <a:lnTo>
                  <a:pt x="31812" y="7760"/>
                </a:lnTo>
                <a:lnTo>
                  <a:pt x="31710" y="7189"/>
                </a:lnTo>
                <a:lnTo>
                  <a:pt x="31466" y="6130"/>
                </a:lnTo>
                <a:lnTo>
                  <a:pt x="30895" y="4501"/>
                </a:lnTo>
                <a:lnTo>
                  <a:pt x="30407" y="3463"/>
                </a:lnTo>
                <a:lnTo>
                  <a:pt x="29816" y="2485"/>
                </a:lnTo>
                <a:lnTo>
                  <a:pt x="29124" y="1609"/>
                </a:lnTo>
                <a:lnTo>
                  <a:pt x="28309" y="876"/>
                </a:lnTo>
                <a:lnTo>
                  <a:pt x="27352" y="286"/>
                </a:lnTo>
                <a:lnTo>
                  <a:pt x="26822" y="82"/>
                </a:lnTo>
                <a:lnTo>
                  <a:pt x="26619" y="21"/>
                </a:lnTo>
                <a:lnTo>
                  <a:pt x="26211"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42"/>
          <p:cNvSpPr/>
          <p:nvPr/>
        </p:nvSpPr>
        <p:spPr>
          <a:xfrm>
            <a:off x="-216069" y="4375438"/>
            <a:ext cx="3127232" cy="3072644"/>
          </a:xfrm>
          <a:custGeom>
            <a:avLst/>
            <a:gdLst/>
            <a:ahLst/>
            <a:cxnLst/>
            <a:rect l="l" t="t" r="r" b="b"/>
            <a:pathLst>
              <a:path w="20998" h="20631" extrusionOk="0">
                <a:moveTo>
                  <a:pt x="15295" y="1"/>
                </a:moveTo>
                <a:lnTo>
                  <a:pt x="14725" y="163"/>
                </a:lnTo>
                <a:lnTo>
                  <a:pt x="14439" y="469"/>
                </a:lnTo>
                <a:lnTo>
                  <a:pt x="14338" y="734"/>
                </a:lnTo>
                <a:lnTo>
                  <a:pt x="14338" y="856"/>
                </a:lnTo>
                <a:lnTo>
                  <a:pt x="14439" y="2546"/>
                </a:lnTo>
                <a:lnTo>
                  <a:pt x="14439" y="3503"/>
                </a:lnTo>
                <a:lnTo>
                  <a:pt x="12423" y="5112"/>
                </a:lnTo>
                <a:lnTo>
                  <a:pt x="12179" y="3992"/>
                </a:lnTo>
                <a:lnTo>
                  <a:pt x="11649" y="2017"/>
                </a:lnTo>
                <a:lnTo>
                  <a:pt x="11385" y="1243"/>
                </a:lnTo>
                <a:lnTo>
                  <a:pt x="11324" y="1121"/>
                </a:lnTo>
                <a:lnTo>
                  <a:pt x="11140" y="917"/>
                </a:lnTo>
                <a:lnTo>
                  <a:pt x="10774" y="774"/>
                </a:lnTo>
                <a:lnTo>
                  <a:pt x="10244" y="897"/>
                </a:lnTo>
                <a:lnTo>
                  <a:pt x="9959" y="1141"/>
                </a:lnTo>
                <a:lnTo>
                  <a:pt x="9857" y="1365"/>
                </a:lnTo>
                <a:lnTo>
                  <a:pt x="9837" y="1508"/>
                </a:lnTo>
                <a:lnTo>
                  <a:pt x="9878" y="2506"/>
                </a:lnTo>
                <a:lnTo>
                  <a:pt x="10183" y="5051"/>
                </a:lnTo>
                <a:lnTo>
                  <a:pt x="10407" y="6436"/>
                </a:lnTo>
                <a:lnTo>
                  <a:pt x="8370" y="6375"/>
                </a:lnTo>
                <a:lnTo>
                  <a:pt x="8004" y="5683"/>
                </a:lnTo>
                <a:lnTo>
                  <a:pt x="7250" y="4501"/>
                </a:lnTo>
                <a:lnTo>
                  <a:pt x="7169" y="4400"/>
                </a:lnTo>
                <a:lnTo>
                  <a:pt x="6965" y="4298"/>
                </a:lnTo>
                <a:lnTo>
                  <a:pt x="6558" y="4257"/>
                </a:lnTo>
                <a:lnTo>
                  <a:pt x="6008" y="4461"/>
                </a:lnTo>
                <a:lnTo>
                  <a:pt x="5601" y="4848"/>
                </a:lnTo>
                <a:lnTo>
                  <a:pt x="5540" y="5092"/>
                </a:lnTo>
                <a:lnTo>
                  <a:pt x="5560" y="5397"/>
                </a:lnTo>
                <a:lnTo>
                  <a:pt x="5886" y="6232"/>
                </a:lnTo>
                <a:lnTo>
                  <a:pt x="6578" y="7536"/>
                </a:lnTo>
                <a:lnTo>
                  <a:pt x="6741" y="7780"/>
                </a:lnTo>
                <a:lnTo>
                  <a:pt x="10753" y="8595"/>
                </a:lnTo>
                <a:lnTo>
                  <a:pt x="10916" y="9593"/>
                </a:lnTo>
                <a:lnTo>
                  <a:pt x="11038" y="10448"/>
                </a:lnTo>
                <a:lnTo>
                  <a:pt x="7943" y="9572"/>
                </a:lnTo>
                <a:lnTo>
                  <a:pt x="5703" y="8941"/>
                </a:lnTo>
                <a:lnTo>
                  <a:pt x="5601" y="8921"/>
                </a:lnTo>
                <a:lnTo>
                  <a:pt x="5377" y="9002"/>
                </a:lnTo>
                <a:lnTo>
                  <a:pt x="5071" y="9328"/>
                </a:lnTo>
                <a:lnTo>
                  <a:pt x="4847" y="9980"/>
                </a:lnTo>
                <a:lnTo>
                  <a:pt x="4827" y="10611"/>
                </a:lnTo>
                <a:lnTo>
                  <a:pt x="4949" y="10815"/>
                </a:lnTo>
                <a:lnTo>
                  <a:pt x="5193" y="10998"/>
                </a:lnTo>
                <a:lnTo>
                  <a:pt x="6599" y="11548"/>
                </a:lnTo>
                <a:lnTo>
                  <a:pt x="9572" y="12505"/>
                </a:lnTo>
                <a:lnTo>
                  <a:pt x="11059" y="12953"/>
                </a:lnTo>
                <a:lnTo>
                  <a:pt x="10753" y="14216"/>
                </a:lnTo>
                <a:lnTo>
                  <a:pt x="10285" y="15825"/>
                </a:lnTo>
                <a:lnTo>
                  <a:pt x="7719" y="14786"/>
                </a:lnTo>
                <a:lnTo>
                  <a:pt x="7821" y="14643"/>
                </a:lnTo>
                <a:lnTo>
                  <a:pt x="8187" y="13931"/>
                </a:lnTo>
                <a:lnTo>
                  <a:pt x="8289" y="13503"/>
                </a:lnTo>
                <a:lnTo>
                  <a:pt x="8208" y="13381"/>
                </a:lnTo>
                <a:lnTo>
                  <a:pt x="7922" y="13157"/>
                </a:lnTo>
                <a:lnTo>
                  <a:pt x="7189" y="12831"/>
                </a:lnTo>
                <a:lnTo>
                  <a:pt x="6762" y="12749"/>
                </a:lnTo>
                <a:lnTo>
                  <a:pt x="6619" y="12790"/>
                </a:lnTo>
                <a:lnTo>
                  <a:pt x="6476" y="12872"/>
                </a:lnTo>
                <a:lnTo>
                  <a:pt x="6252" y="13279"/>
                </a:lnTo>
                <a:lnTo>
                  <a:pt x="6008" y="13971"/>
                </a:lnTo>
                <a:lnTo>
                  <a:pt x="5967" y="14114"/>
                </a:lnTo>
                <a:lnTo>
                  <a:pt x="2546" y="12098"/>
                </a:lnTo>
                <a:lnTo>
                  <a:pt x="2668" y="11548"/>
                </a:lnTo>
                <a:lnTo>
                  <a:pt x="3198" y="9022"/>
                </a:lnTo>
                <a:lnTo>
                  <a:pt x="3401" y="7638"/>
                </a:lnTo>
                <a:lnTo>
                  <a:pt x="3361" y="7353"/>
                </a:lnTo>
                <a:lnTo>
                  <a:pt x="3238" y="7210"/>
                </a:lnTo>
                <a:lnTo>
                  <a:pt x="2709" y="7006"/>
                </a:lnTo>
                <a:lnTo>
                  <a:pt x="2078" y="6966"/>
                </a:lnTo>
                <a:lnTo>
                  <a:pt x="1528" y="7088"/>
                </a:lnTo>
                <a:lnTo>
                  <a:pt x="1405" y="7230"/>
                </a:lnTo>
                <a:lnTo>
                  <a:pt x="1080" y="8106"/>
                </a:lnTo>
                <a:lnTo>
                  <a:pt x="306" y="11100"/>
                </a:lnTo>
                <a:lnTo>
                  <a:pt x="0" y="12627"/>
                </a:lnTo>
                <a:lnTo>
                  <a:pt x="0" y="12872"/>
                </a:lnTo>
                <a:lnTo>
                  <a:pt x="326" y="13177"/>
                </a:lnTo>
                <a:lnTo>
                  <a:pt x="1752" y="14175"/>
                </a:lnTo>
                <a:lnTo>
                  <a:pt x="1976" y="14318"/>
                </a:lnTo>
                <a:lnTo>
                  <a:pt x="1833" y="14419"/>
                </a:lnTo>
                <a:lnTo>
                  <a:pt x="1161" y="14949"/>
                </a:lnTo>
                <a:lnTo>
                  <a:pt x="835" y="15315"/>
                </a:lnTo>
                <a:lnTo>
                  <a:pt x="794" y="15478"/>
                </a:lnTo>
                <a:lnTo>
                  <a:pt x="815" y="15641"/>
                </a:lnTo>
                <a:lnTo>
                  <a:pt x="998" y="16110"/>
                </a:lnTo>
                <a:lnTo>
                  <a:pt x="1344" y="16558"/>
                </a:lnTo>
                <a:lnTo>
                  <a:pt x="1772" y="16863"/>
                </a:lnTo>
                <a:lnTo>
                  <a:pt x="2016" y="16884"/>
                </a:lnTo>
                <a:lnTo>
                  <a:pt x="2281" y="16843"/>
                </a:lnTo>
                <a:lnTo>
                  <a:pt x="2933" y="16537"/>
                </a:lnTo>
                <a:lnTo>
                  <a:pt x="3849" y="15967"/>
                </a:lnTo>
                <a:lnTo>
                  <a:pt x="4012" y="15845"/>
                </a:lnTo>
                <a:lnTo>
                  <a:pt x="9694" y="17902"/>
                </a:lnTo>
                <a:lnTo>
                  <a:pt x="9043" y="20000"/>
                </a:lnTo>
                <a:lnTo>
                  <a:pt x="8859" y="20631"/>
                </a:lnTo>
                <a:lnTo>
                  <a:pt x="12158" y="20631"/>
                </a:lnTo>
                <a:lnTo>
                  <a:pt x="12545" y="18472"/>
                </a:lnTo>
                <a:lnTo>
                  <a:pt x="13319" y="13727"/>
                </a:lnTo>
                <a:lnTo>
                  <a:pt x="17006" y="11039"/>
                </a:lnTo>
                <a:lnTo>
                  <a:pt x="17148" y="11202"/>
                </a:lnTo>
                <a:lnTo>
                  <a:pt x="17820" y="11996"/>
                </a:lnTo>
                <a:lnTo>
                  <a:pt x="18309" y="12403"/>
                </a:lnTo>
                <a:lnTo>
                  <a:pt x="18492" y="12485"/>
                </a:lnTo>
                <a:lnTo>
                  <a:pt x="18696" y="12464"/>
                </a:lnTo>
                <a:lnTo>
                  <a:pt x="19225" y="12118"/>
                </a:lnTo>
                <a:lnTo>
                  <a:pt x="19755" y="11589"/>
                </a:lnTo>
                <a:lnTo>
                  <a:pt x="20101" y="11079"/>
                </a:lnTo>
                <a:lnTo>
                  <a:pt x="20121" y="10916"/>
                </a:lnTo>
                <a:lnTo>
                  <a:pt x="20060" y="10774"/>
                </a:lnTo>
                <a:lnTo>
                  <a:pt x="19714" y="10428"/>
                </a:lnTo>
                <a:lnTo>
                  <a:pt x="19022" y="9939"/>
                </a:lnTo>
                <a:lnTo>
                  <a:pt x="18879" y="9837"/>
                </a:lnTo>
                <a:lnTo>
                  <a:pt x="19103" y="9674"/>
                </a:lnTo>
                <a:lnTo>
                  <a:pt x="20508" y="8452"/>
                </a:lnTo>
                <a:lnTo>
                  <a:pt x="20834" y="8045"/>
                </a:lnTo>
                <a:lnTo>
                  <a:pt x="20895" y="7801"/>
                </a:lnTo>
                <a:lnTo>
                  <a:pt x="20997" y="6680"/>
                </a:lnTo>
                <a:lnTo>
                  <a:pt x="20997" y="5255"/>
                </a:lnTo>
                <a:lnTo>
                  <a:pt x="20936" y="4094"/>
                </a:lnTo>
                <a:lnTo>
                  <a:pt x="20834" y="3850"/>
                </a:lnTo>
                <a:lnTo>
                  <a:pt x="20712" y="3707"/>
                </a:lnTo>
                <a:lnTo>
                  <a:pt x="20284" y="3503"/>
                </a:lnTo>
                <a:lnTo>
                  <a:pt x="19775" y="3422"/>
                </a:lnTo>
                <a:lnTo>
                  <a:pt x="19307" y="3503"/>
                </a:lnTo>
                <a:lnTo>
                  <a:pt x="19124" y="3585"/>
                </a:lnTo>
                <a:lnTo>
                  <a:pt x="19062" y="3666"/>
                </a:lnTo>
                <a:lnTo>
                  <a:pt x="19001" y="4013"/>
                </a:lnTo>
                <a:lnTo>
                  <a:pt x="18981" y="4766"/>
                </a:lnTo>
                <a:lnTo>
                  <a:pt x="19022" y="5968"/>
                </a:lnTo>
                <a:lnTo>
                  <a:pt x="19001" y="6904"/>
                </a:lnTo>
                <a:lnTo>
                  <a:pt x="18920" y="7047"/>
                </a:lnTo>
                <a:lnTo>
                  <a:pt x="16659" y="8513"/>
                </a:lnTo>
                <a:lnTo>
                  <a:pt x="13401" y="10652"/>
                </a:lnTo>
                <a:lnTo>
                  <a:pt x="13238" y="9532"/>
                </a:lnTo>
                <a:lnTo>
                  <a:pt x="12993" y="8106"/>
                </a:lnTo>
                <a:lnTo>
                  <a:pt x="13890" y="7210"/>
                </a:lnTo>
                <a:lnTo>
                  <a:pt x="15621" y="5397"/>
                </a:lnTo>
                <a:lnTo>
                  <a:pt x="16415" y="4481"/>
                </a:lnTo>
                <a:lnTo>
                  <a:pt x="16517" y="4277"/>
                </a:lnTo>
                <a:lnTo>
                  <a:pt x="16557" y="4033"/>
                </a:lnTo>
                <a:lnTo>
                  <a:pt x="16496" y="3116"/>
                </a:lnTo>
                <a:lnTo>
                  <a:pt x="16333" y="1935"/>
                </a:lnTo>
                <a:lnTo>
                  <a:pt x="16089" y="856"/>
                </a:lnTo>
                <a:lnTo>
                  <a:pt x="15967" y="469"/>
                </a:lnTo>
                <a:lnTo>
                  <a:pt x="15906" y="326"/>
                </a:lnTo>
                <a:lnTo>
                  <a:pt x="15682" y="102"/>
                </a:lnTo>
                <a:lnTo>
                  <a:pt x="1529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42"/>
          <p:cNvSpPr/>
          <p:nvPr/>
        </p:nvSpPr>
        <p:spPr>
          <a:xfrm rot="1590543" flipH="1">
            <a:off x="5965710" y="5404074"/>
            <a:ext cx="3646332" cy="3494776"/>
          </a:xfrm>
          <a:custGeom>
            <a:avLst/>
            <a:gdLst/>
            <a:ahLst/>
            <a:cxnLst/>
            <a:rect l="l" t="t" r="r" b="b"/>
            <a:pathLst>
              <a:path w="25435" h="27268" extrusionOk="0">
                <a:moveTo>
                  <a:pt x="21910" y="0"/>
                </a:moveTo>
                <a:lnTo>
                  <a:pt x="21791" y="95"/>
                </a:lnTo>
                <a:lnTo>
                  <a:pt x="21672" y="238"/>
                </a:lnTo>
                <a:lnTo>
                  <a:pt x="21696" y="619"/>
                </a:lnTo>
                <a:lnTo>
                  <a:pt x="21981" y="1262"/>
                </a:lnTo>
                <a:lnTo>
                  <a:pt x="22220" y="1738"/>
                </a:lnTo>
                <a:lnTo>
                  <a:pt x="22458" y="2239"/>
                </a:lnTo>
                <a:lnTo>
                  <a:pt x="22672" y="3001"/>
                </a:lnTo>
                <a:lnTo>
                  <a:pt x="22529" y="3310"/>
                </a:lnTo>
                <a:lnTo>
                  <a:pt x="22339" y="3310"/>
                </a:lnTo>
                <a:lnTo>
                  <a:pt x="21791" y="3167"/>
                </a:lnTo>
                <a:lnTo>
                  <a:pt x="20910" y="2762"/>
                </a:lnTo>
                <a:lnTo>
                  <a:pt x="20600" y="2762"/>
                </a:lnTo>
                <a:lnTo>
                  <a:pt x="20481" y="2929"/>
                </a:lnTo>
                <a:lnTo>
                  <a:pt x="20457" y="3072"/>
                </a:lnTo>
                <a:lnTo>
                  <a:pt x="20457" y="3286"/>
                </a:lnTo>
                <a:lnTo>
                  <a:pt x="20576" y="3620"/>
                </a:lnTo>
                <a:lnTo>
                  <a:pt x="20934" y="4001"/>
                </a:lnTo>
                <a:lnTo>
                  <a:pt x="21291" y="4287"/>
                </a:lnTo>
                <a:lnTo>
                  <a:pt x="21481" y="4453"/>
                </a:lnTo>
                <a:lnTo>
                  <a:pt x="21719" y="4953"/>
                </a:lnTo>
                <a:lnTo>
                  <a:pt x="21791" y="5525"/>
                </a:lnTo>
                <a:lnTo>
                  <a:pt x="21672" y="6049"/>
                </a:lnTo>
                <a:lnTo>
                  <a:pt x="21505" y="6239"/>
                </a:lnTo>
                <a:lnTo>
                  <a:pt x="20600" y="7263"/>
                </a:lnTo>
                <a:lnTo>
                  <a:pt x="19910" y="8097"/>
                </a:lnTo>
                <a:lnTo>
                  <a:pt x="19814" y="8168"/>
                </a:lnTo>
                <a:lnTo>
                  <a:pt x="19600" y="8049"/>
                </a:lnTo>
                <a:lnTo>
                  <a:pt x="19290" y="7382"/>
                </a:lnTo>
                <a:lnTo>
                  <a:pt x="19028" y="6692"/>
                </a:lnTo>
                <a:lnTo>
                  <a:pt x="18933" y="6358"/>
                </a:lnTo>
                <a:lnTo>
                  <a:pt x="18933" y="5811"/>
                </a:lnTo>
                <a:lnTo>
                  <a:pt x="18981" y="5334"/>
                </a:lnTo>
                <a:lnTo>
                  <a:pt x="18981" y="4977"/>
                </a:lnTo>
                <a:lnTo>
                  <a:pt x="18885" y="4811"/>
                </a:lnTo>
                <a:lnTo>
                  <a:pt x="18743" y="4691"/>
                </a:lnTo>
                <a:lnTo>
                  <a:pt x="18290" y="4644"/>
                </a:lnTo>
                <a:lnTo>
                  <a:pt x="17838" y="4787"/>
                </a:lnTo>
                <a:lnTo>
                  <a:pt x="17695" y="5025"/>
                </a:lnTo>
                <a:lnTo>
                  <a:pt x="17742" y="5192"/>
                </a:lnTo>
                <a:lnTo>
                  <a:pt x="17814" y="5311"/>
                </a:lnTo>
                <a:lnTo>
                  <a:pt x="18004" y="5501"/>
                </a:lnTo>
                <a:lnTo>
                  <a:pt x="18171" y="5811"/>
                </a:lnTo>
                <a:lnTo>
                  <a:pt x="18171" y="6073"/>
                </a:lnTo>
                <a:lnTo>
                  <a:pt x="18052" y="6239"/>
                </a:lnTo>
                <a:lnTo>
                  <a:pt x="17957" y="6287"/>
                </a:lnTo>
                <a:lnTo>
                  <a:pt x="17861" y="6287"/>
                </a:lnTo>
                <a:lnTo>
                  <a:pt x="17671" y="6144"/>
                </a:lnTo>
                <a:lnTo>
                  <a:pt x="17457" y="5930"/>
                </a:lnTo>
                <a:lnTo>
                  <a:pt x="17171" y="5787"/>
                </a:lnTo>
                <a:lnTo>
                  <a:pt x="16980" y="5811"/>
                </a:lnTo>
                <a:lnTo>
                  <a:pt x="16766" y="5882"/>
                </a:lnTo>
                <a:lnTo>
                  <a:pt x="16504" y="6144"/>
                </a:lnTo>
                <a:lnTo>
                  <a:pt x="16480" y="6454"/>
                </a:lnTo>
                <a:lnTo>
                  <a:pt x="16647" y="6716"/>
                </a:lnTo>
                <a:lnTo>
                  <a:pt x="16837" y="6763"/>
                </a:lnTo>
                <a:lnTo>
                  <a:pt x="17218" y="6882"/>
                </a:lnTo>
                <a:lnTo>
                  <a:pt x="17790" y="7240"/>
                </a:lnTo>
                <a:lnTo>
                  <a:pt x="18100" y="7502"/>
                </a:lnTo>
                <a:lnTo>
                  <a:pt x="18362" y="7787"/>
                </a:lnTo>
                <a:lnTo>
                  <a:pt x="18719" y="8454"/>
                </a:lnTo>
                <a:lnTo>
                  <a:pt x="18838" y="8788"/>
                </a:lnTo>
                <a:lnTo>
                  <a:pt x="18862" y="8978"/>
                </a:lnTo>
                <a:lnTo>
                  <a:pt x="18743" y="9597"/>
                </a:lnTo>
                <a:lnTo>
                  <a:pt x="18457" y="10359"/>
                </a:lnTo>
                <a:lnTo>
                  <a:pt x="17981" y="11002"/>
                </a:lnTo>
                <a:lnTo>
                  <a:pt x="17695" y="11193"/>
                </a:lnTo>
                <a:lnTo>
                  <a:pt x="17409" y="11312"/>
                </a:lnTo>
                <a:lnTo>
                  <a:pt x="16933" y="11336"/>
                </a:lnTo>
                <a:lnTo>
                  <a:pt x="16575" y="11098"/>
                </a:lnTo>
                <a:lnTo>
                  <a:pt x="16433" y="10645"/>
                </a:lnTo>
                <a:lnTo>
                  <a:pt x="16480" y="10335"/>
                </a:lnTo>
                <a:lnTo>
                  <a:pt x="16528" y="10050"/>
                </a:lnTo>
                <a:lnTo>
                  <a:pt x="16409" y="9621"/>
                </a:lnTo>
                <a:lnTo>
                  <a:pt x="16171" y="9383"/>
                </a:lnTo>
                <a:lnTo>
                  <a:pt x="15909" y="9311"/>
                </a:lnTo>
                <a:lnTo>
                  <a:pt x="15813" y="9335"/>
                </a:lnTo>
                <a:lnTo>
                  <a:pt x="15599" y="9454"/>
                </a:lnTo>
                <a:lnTo>
                  <a:pt x="15313" y="9835"/>
                </a:lnTo>
                <a:lnTo>
                  <a:pt x="15170" y="10312"/>
                </a:lnTo>
                <a:lnTo>
                  <a:pt x="15218" y="10788"/>
                </a:lnTo>
                <a:lnTo>
                  <a:pt x="15289" y="10978"/>
                </a:lnTo>
                <a:lnTo>
                  <a:pt x="15623" y="11645"/>
                </a:lnTo>
                <a:lnTo>
                  <a:pt x="15837" y="12241"/>
                </a:lnTo>
                <a:lnTo>
                  <a:pt x="15861" y="12407"/>
                </a:lnTo>
                <a:lnTo>
                  <a:pt x="15766" y="12765"/>
                </a:lnTo>
                <a:lnTo>
                  <a:pt x="15480" y="13241"/>
                </a:lnTo>
                <a:lnTo>
                  <a:pt x="15337" y="13408"/>
                </a:lnTo>
                <a:lnTo>
                  <a:pt x="15170" y="13360"/>
                </a:lnTo>
                <a:lnTo>
                  <a:pt x="14670" y="12812"/>
                </a:lnTo>
                <a:lnTo>
                  <a:pt x="14242" y="12550"/>
                </a:lnTo>
                <a:lnTo>
                  <a:pt x="14027" y="12550"/>
                </a:lnTo>
                <a:lnTo>
                  <a:pt x="13884" y="12598"/>
                </a:lnTo>
                <a:lnTo>
                  <a:pt x="13742" y="12717"/>
                </a:lnTo>
                <a:lnTo>
                  <a:pt x="13765" y="13026"/>
                </a:lnTo>
                <a:lnTo>
                  <a:pt x="13980" y="13265"/>
                </a:lnTo>
                <a:lnTo>
                  <a:pt x="14289" y="13503"/>
                </a:lnTo>
                <a:lnTo>
                  <a:pt x="14789" y="13931"/>
                </a:lnTo>
                <a:lnTo>
                  <a:pt x="14980" y="14312"/>
                </a:lnTo>
                <a:lnTo>
                  <a:pt x="14980" y="14551"/>
                </a:lnTo>
                <a:lnTo>
                  <a:pt x="14837" y="15813"/>
                </a:lnTo>
                <a:lnTo>
                  <a:pt x="14623" y="16980"/>
                </a:lnTo>
                <a:lnTo>
                  <a:pt x="14599" y="17527"/>
                </a:lnTo>
                <a:lnTo>
                  <a:pt x="14670" y="18670"/>
                </a:lnTo>
                <a:lnTo>
                  <a:pt x="14599" y="19361"/>
                </a:lnTo>
                <a:lnTo>
                  <a:pt x="14456" y="19599"/>
                </a:lnTo>
                <a:lnTo>
                  <a:pt x="13527" y="20790"/>
                </a:lnTo>
                <a:lnTo>
                  <a:pt x="12598" y="21909"/>
                </a:lnTo>
                <a:lnTo>
                  <a:pt x="12503" y="21981"/>
                </a:lnTo>
                <a:lnTo>
                  <a:pt x="12289" y="22004"/>
                </a:lnTo>
                <a:lnTo>
                  <a:pt x="11932" y="21766"/>
                </a:lnTo>
                <a:lnTo>
                  <a:pt x="11503" y="21076"/>
                </a:lnTo>
                <a:lnTo>
                  <a:pt x="11289" y="20290"/>
                </a:lnTo>
                <a:lnTo>
                  <a:pt x="11336" y="19933"/>
                </a:lnTo>
                <a:lnTo>
                  <a:pt x="11455" y="19647"/>
                </a:lnTo>
                <a:lnTo>
                  <a:pt x="11860" y="19218"/>
                </a:lnTo>
                <a:lnTo>
                  <a:pt x="12622" y="18813"/>
                </a:lnTo>
                <a:lnTo>
                  <a:pt x="13051" y="18551"/>
                </a:lnTo>
                <a:lnTo>
                  <a:pt x="13218" y="18409"/>
                </a:lnTo>
                <a:lnTo>
                  <a:pt x="13456" y="18004"/>
                </a:lnTo>
                <a:lnTo>
                  <a:pt x="13527" y="17623"/>
                </a:lnTo>
                <a:lnTo>
                  <a:pt x="13289" y="17337"/>
                </a:lnTo>
                <a:lnTo>
                  <a:pt x="13027" y="17265"/>
                </a:lnTo>
                <a:lnTo>
                  <a:pt x="12741" y="17265"/>
                </a:lnTo>
                <a:lnTo>
                  <a:pt x="12336" y="17527"/>
                </a:lnTo>
                <a:lnTo>
                  <a:pt x="12122" y="17646"/>
                </a:lnTo>
                <a:lnTo>
                  <a:pt x="12027" y="17646"/>
                </a:lnTo>
                <a:lnTo>
                  <a:pt x="11789" y="17480"/>
                </a:lnTo>
                <a:lnTo>
                  <a:pt x="11694" y="17123"/>
                </a:lnTo>
                <a:lnTo>
                  <a:pt x="11860" y="16622"/>
                </a:lnTo>
                <a:lnTo>
                  <a:pt x="12098" y="16360"/>
                </a:lnTo>
                <a:lnTo>
                  <a:pt x="12432" y="15932"/>
                </a:lnTo>
                <a:lnTo>
                  <a:pt x="13051" y="14860"/>
                </a:lnTo>
                <a:lnTo>
                  <a:pt x="13384" y="14479"/>
                </a:lnTo>
                <a:lnTo>
                  <a:pt x="13527" y="14336"/>
                </a:lnTo>
                <a:lnTo>
                  <a:pt x="13694" y="14074"/>
                </a:lnTo>
                <a:lnTo>
                  <a:pt x="13718" y="13693"/>
                </a:lnTo>
                <a:lnTo>
                  <a:pt x="13480" y="13288"/>
                </a:lnTo>
                <a:lnTo>
                  <a:pt x="13099" y="13122"/>
                </a:lnTo>
                <a:lnTo>
                  <a:pt x="12932" y="13217"/>
                </a:lnTo>
                <a:lnTo>
                  <a:pt x="12813" y="13360"/>
                </a:lnTo>
                <a:lnTo>
                  <a:pt x="12718" y="13669"/>
                </a:lnTo>
                <a:lnTo>
                  <a:pt x="12694" y="13955"/>
                </a:lnTo>
                <a:lnTo>
                  <a:pt x="12575" y="14146"/>
                </a:lnTo>
                <a:lnTo>
                  <a:pt x="12432" y="14193"/>
                </a:lnTo>
                <a:lnTo>
                  <a:pt x="12360" y="14170"/>
                </a:lnTo>
                <a:lnTo>
                  <a:pt x="12241" y="14074"/>
                </a:lnTo>
                <a:lnTo>
                  <a:pt x="12170" y="13765"/>
                </a:lnTo>
                <a:lnTo>
                  <a:pt x="12122" y="13217"/>
                </a:lnTo>
                <a:lnTo>
                  <a:pt x="12051" y="12693"/>
                </a:lnTo>
                <a:lnTo>
                  <a:pt x="11932" y="12550"/>
                </a:lnTo>
                <a:lnTo>
                  <a:pt x="11789" y="12455"/>
                </a:lnTo>
                <a:lnTo>
                  <a:pt x="11551" y="12360"/>
                </a:lnTo>
                <a:lnTo>
                  <a:pt x="11241" y="12503"/>
                </a:lnTo>
                <a:lnTo>
                  <a:pt x="11098" y="12765"/>
                </a:lnTo>
                <a:lnTo>
                  <a:pt x="11051" y="12955"/>
                </a:lnTo>
                <a:lnTo>
                  <a:pt x="11146" y="13336"/>
                </a:lnTo>
                <a:lnTo>
                  <a:pt x="11503" y="13908"/>
                </a:lnTo>
                <a:lnTo>
                  <a:pt x="11574" y="14289"/>
                </a:lnTo>
                <a:lnTo>
                  <a:pt x="11551" y="14955"/>
                </a:lnTo>
                <a:lnTo>
                  <a:pt x="11432" y="15622"/>
                </a:lnTo>
                <a:lnTo>
                  <a:pt x="11360" y="15813"/>
                </a:lnTo>
                <a:lnTo>
                  <a:pt x="11074" y="16122"/>
                </a:lnTo>
                <a:lnTo>
                  <a:pt x="10693" y="16337"/>
                </a:lnTo>
                <a:lnTo>
                  <a:pt x="10360" y="16408"/>
                </a:lnTo>
                <a:lnTo>
                  <a:pt x="10265" y="16384"/>
                </a:lnTo>
                <a:lnTo>
                  <a:pt x="10169" y="16313"/>
                </a:lnTo>
                <a:lnTo>
                  <a:pt x="9931" y="15884"/>
                </a:lnTo>
                <a:lnTo>
                  <a:pt x="9717" y="15241"/>
                </a:lnTo>
                <a:lnTo>
                  <a:pt x="9598" y="14455"/>
                </a:lnTo>
                <a:lnTo>
                  <a:pt x="9598" y="14027"/>
                </a:lnTo>
                <a:lnTo>
                  <a:pt x="9598" y="13217"/>
                </a:lnTo>
                <a:lnTo>
                  <a:pt x="9526" y="12288"/>
                </a:lnTo>
                <a:lnTo>
                  <a:pt x="9693" y="11812"/>
                </a:lnTo>
                <a:lnTo>
                  <a:pt x="9884" y="11645"/>
                </a:lnTo>
                <a:lnTo>
                  <a:pt x="10455" y="11264"/>
                </a:lnTo>
                <a:lnTo>
                  <a:pt x="11455" y="10597"/>
                </a:lnTo>
                <a:lnTo>
                  <a:pt x="11979" y="10169"/>
                </a:lnTo>
                <a:lnTo>
                  <a:pt x="12146" y="9931"/>
                </a:lnTo>
                <a:lnTo>
                  <a:pt x="12384" y="9550"/>
                </a:lnTo>
                <a:lnTo>
                  <a:pt x="12479" y="9049"/>
                </a:lnTo>
                <a:lnTo>
                  <a:pt x="12408" y="8811"/>
                </a:lnTo>
                <a:lnTo>
                  <a:pt x="12313" y="8716"/>
                </a:lnTo>
                <a:lnTo>
                  <a:pt x="12146" y="8668"/>
                </a:lnTo>
                <a:lnTo>
                  <a:pt x="11908" y="8716"/>
                </a:lnTo>
                <a:lnTo>
                  <a:pt x="11598" y="9026"/>
                </a:lnTo>
                <a:lnTo>
                  <a:pt x="11455" y="9240"/>
                </a:lnTo>
                <a:lnTo>
                  <a:pt x="11217" y="9526"/>
                </a:lnTo>
                <a:lnTo>
                  <a:pt x="10717" y="10073"/>
                </a:lnTo>
                <a:lnTo>
                  <a:pt x="10479" y="10026"/>
                </a:lnTo>
                <a:lnTo>
                  <a:pt x="10479" y="9764"/>
                </a:lnTo>
                <a:lnTo>
                  <a:pt x="10503" y="9383"/>
                </a:lnTo>
                <a:lnTo>
                  <a:pt x="10741" y="8454"/>
                </a:lnTo>
                <a:lnTo>
                  <a:pt x="11170" y="7525"/>
                </a:lnTo>
                <a:lnTo>
                  <a:pt x="11694" y="6763"/>
                </a:lnTo>
                <a:lnTo>
                  <a:pt x="11979" y="6573"/>
                </a:lnTo>
                <a:lnTo>
                  <a:pt x="12265" y="6406"/>
                </a:lnTo>
                <a:lnTo>
                  <a:pt x="12646" y="5977"/>
                </a:lnTo>
                <a:lnTo>
                  <a:pt x="12813" y="5501"/>
                </a:lnTo>
                <a:lnTo>
                  <a:pt x="12813" y="5049"/>
                </a:lnTo>
                <a:lnTo>
                  <a:pt x="12741" y="4882"/>
                </a:lnTo>
                <a:lnTo>
                  <a:pt x="12646" y="4715"/>
                </a:lnTo>
                <a:lnTo>
                  <a:pt x="12384" y="4549"/>
                </a:lnTo>
                <a:lnTo>
                  <a:pt x="12098" y="4501"/>
                </a:lnTo>
                <a:lnTo>
                  <a:pt x="11836" y="4596"/>
                </a:lnTo>
                <a:lnTo>
                  <a:pt x="11765" y="4715"/>
                </a:lnTo>
                <a:lnTo>
                  <a:pt x="11574" y="5168"/>
                </a:lnTo>
                <a:lnTo>
                  <a:pt x="11408" y="5811"/>
                </a:lnTo>
                <a:lnTo>
                  <a:pt x="11241" y="6049"/>
                </a:lnTo>
                <a:lnTo>
                  <a:pt x="11146" y="6049"/>
                </a:lnTo>
                <a:lnTo>
                  <a:pt x="11027" y="6001"/>
                </a:lnTo>
                <a:lnTo>
                  <a:pt x="10836" y="5573"/>
                </a:lnTo>
                <a:lnTo>
                  <a:pt x="10598" y="4596"/>
                </a:lnTo>
                <a:lnTo>
                  <a:pt x="10527" y="4096"/>
                </a:lnTo>
                <a:lnTo>
                  <a:pt x="10479" y="3906"/>
                </a:lnTo>
                <a:lnTo>
                  <a:pt x="10360" y="3596"/>
                </a:lnTo>
                <a:lnTo>
                  <a:pt x="10146" y="3382"/>
                </a:lnTo>
                <a:lnTo>
                  <a:pt x="9836" y="3358"/>
                </a:lnTo>
                <a:lnTo>
                  <a:pt x="9645" y="3405"/>
                </a:lnTo>
                <a:lnTo>
                  <a:pt x="9431" y="3525"/>
                </a:lnTo>
                <a:lnTo>
                  <a:pt x="9122" y="3858"/>
                </a:lnTo>
                <a:lnTo>
                  <a:pt x="8979" y="4263"/>
                </a:lnTo>
                <a:lnTo>
                  <a:pt x="9098" y="4620"/>
                </a:lnTo>
                <a:lnTo>
                  <a:pt x="9264" y="4763"/>
                </a:lnTo>
                <a:lnTo>
                  <a:pt x="9479" y="4882"/>
                </a:lnTo>
                <a:lnTo>
                  <a:pt x="9836" y="5287"/>
                </a:lnTo>
                <a:lnTo>
                  <a:pt x="10217" y="6001"/>
                </a:lnTo>
                <a:lnTo>
                  <a:pt x="10312" y="6406"/>
                </a:lnTo>
                <a:lnTo>
                  <a:pt x="10336" y="6644"/>
                </a:lnTo>
                <a:lnTo>
                  <a:pt x="10265" y="7121"/>
                </a:lnTo>
                <a:lnTo>
                  <a:pt x="10003" y="7787"/>
                </a:lnTo>
                <a:lnTo>
                  <a:pt x="9884" y="8216"/>
                </a:lnTo>
                <a:lnTo>
                  <a:pt x="9836" y="8383"/>
                </a:lnTo>
                <a:lnTo>
                  <a:pt x="9645" y="8335"/>
                </a:lnTo>
                <a:lnTo>
                  <a:pt x="9360" y="8049"/>
                </a:lnTo>
                <a:lnTo>
                  <a:pt x="8979" y="7811"/>
                </a:lnTo>
                <a:lnTo>
                  <a:pt x="8741" y="7811"/>
                </a:lnTo>
                <a:lnTo>
                  <a:pt x="8526" y="7835"/>
                </a:lnTo>
                <a:lnTo>
                  <a:pt x="8288" y="8025"/>
                </a:lnTo>
                <a:lnTo>
                  <a:pt x="8240" y="8311"/>
                </a:lnTo>
                <a:lnTo>
                  <a:pt x="8336" y="8621"/>
                </a:lnTo>
                <a:lnTo>
                  <a:pt x="8431" y="8764"/>
                </a:lnTo>
                <a:lnTo>
                  <a:pt x="8693" y="8978"/>
                </a:lnTo>
                <a:lnTo>
                  <a:pt x="9122" y="9216"/>
                </a:lnTo>
                <a:lnTo>
                  <a:pt x="9264" y="9502"/>
                </a:lnTo>
                <a:lnTo>
                  <a:pt x="9217" y="9740"/>
                </a:lnTo>
                <a:lnTo>
                  <a:pt x="9074" y="10169"/>
                </a:lnTo>
                <a:lnTo>
                  <a:pt x="8764" y="10859"/>
                </a:lnTo>
                <a:lnTo>
                  <a:pt x="8645" y="11359"/>
                </a:lnTo>
                <a:lnTo>
                  <a:pt x="8574" y="11907"/>
                </a:lnTo>
                <a:lnTo>
                  <a:pt x="8574" y="12788"/>
                </a:lnTo>
                <a:lnTo>
                  <a:pt x="8526" y="13169"/>
                </a:lnTo>
                <a:lnTo>
                  <a:pt x="8502" y="13598"/>
                </a:lnTo>
                <a:lnTo>
                  <a:pt x="8407" y="14170"/>
                </a:lnTo>
                <a:lnTo>
                  <a:pt x="8169" y="14289"/>
                </a:lnTo>
                <a:lnTo>
                  <a:pt x="7907" y="14170"/>
                </a:lnTo>
                <a:lnTo>
                  <a:pt x="7645" y="14003"/>
                </a:lnTo>
                <a:lnTo>
                  <a:pt x="7216" y="13527"/>
                </a:lnTo>
                <a:lnTo>
                  <a:pt x="6716" y="12550"/>
                </a:lnTo>
                <a:lnTo>
                  <a:pt x="6478" y="11860"/>
                </a:lnTo>
                <a:lnTo>
                  <a:pt x="6169" y="11074"/>
                </a:lnTo>
                <a:lnTo>
                  <a:pt x="5668" y="9764"/>
                </a:lnTo>
                <a:lnTo>
                  <a:pt x="5597" y="9216"/>
                </a:lnTo>
                <a:lnTo>
                  <a:pt x="5668" y="8930"/>
                </a:lnTo>
                <a:lnTo>
                  <a:pt x="5740" y="8811"/>
                </a:lnTo>
                <a:lnTo>
                  <a:pt x="6121" y="8359"/>
                </a:lnTo>
                <a:lnTo>
                  <a:pt x="6573" y="7668"/>
                </a:lnTo>
                <a:lnTo>
                  <a:pt x="6573" y="7382"/>
                </a:lnTo>
                <a:lnTo>
                  <a:pt x="6478" y="7216"/>
                </a:lnTo>
                <a:lnTo>
                  <a:pt x="6383" y="7168"/>
                </a:lnTo>
                <a:lnTo>
                  <a:pt x="6121" y="7097"/>
                </a:lnTo>
                <a:lnTo>
                  <a:pt x="5668" y="7192"/>
                </a:lnTo>
                <a:lnTo>
                  <a:pt x="5311" y="7525"/>
                </a:lnTo>
                <a:lnTo>
                  <a:pt x="5097" y="7906"/>
                </a:lnTo>
                <a:lnTo>
                  <a:pt x="5049" y="8073"/>
                </a:lnTo>
                <a:lnTo>
                  <a:pt x="5025" y="8145"/>
                </a:lnTo>
                <a:lnTo>
                  <a:pt x="4954" y="8192"/>
                </a:lnTo>
                <a:lnTo>
                  <a:pt x="4787" y="8049"/>
                </a:lnTo>
                <a:lnTo>
                  <a:pt x="4573" y="7621"/>
                </a:lnTo>
                <a:lnTo>
                  <a:pt x="4502" y="7025"/>
                </a:lnTo>
                <a:lnTo>
                  <a:pt x="4573" y="6716"/>
                </a:lnTo>
                <a:lnTo>
                  <a:pt x="4692" y="6144"/>
                </a:lnTo>
                <a:lnTo>
                  <a:pt x="4763" y="5525"/>
                </a:lnTo>
                <a:lnTo>
                  <a:pt x="4930" y="5239"/>
                </a:lnTo>
                <a:lnTo>
                  <a:pt x="5121" y="5120"/>
                </a:lnTo>
                <a:lnTo>
                  <a:pt x="5692" y="4834"/>
                </a:lnTo>
                <a:lnTo>
                  <a:pt x="6264" y="4406"/>
                </a:lnTo>
                <a:lnTo>
                  <a:pt x="6550" y="4048"/>
                </a:lnTo>
                <a:lnTo>
                  <a:pt x="6669" y="3834"/>
                </a:lnTo>
                <a:lnTo>
                  <a:pt x="6764" y="3596"/>
                </a:lnTo>
                <a:lnTo>
                  <a:pt x="6812" y="3167"/>
                </a:lnTo>
                <a:lnTo>
                  <a:pt x="6692" y="2858"/>
                </a:lnTo>
                <a:lnTo>
                  <a:pt x="6431" y="2739"/>
                </a:lnTo>
                <a:lnTo>
                  <a:pt x="6240" y="2762"/>
                </a:lnTo>
                <a:lnTo>
                  <a:pt x="6097" y="2810"/>
                </a:lnTo>
                <a:lnTo>
                  <a:pt x="5954" y="2953"/>
                </a:lnTo>
                <a:lnTo>
                  <a:pt x="5835" y="3286"/>
                </a:lnTo>
                <a:lnTo>
                  <a:pt x="5502" y="3596"/>
                </a:lnTo>
                <a:lnTo>
                  <a:pt x="5216" y="3787"/>
                </a:lnTo>
                <a:lnTo>
                  <a:pt x="4906" y="3739"/>
                </a:lnTo>
                <a:lnTo>
                  <a:pt x="4740" y="3501"/>
                </a:lnTo>
                <a:lnTo>
                  <a:pt x="4644" y="3286"/>
                </a:lnTo>
                <a:lnTo>
                  <a:pt x="4454" y="2810"/>
                </a:lnTo>
                <a:lnTo>
                  <a:pt x="3930" y="2072"/>
                </a:lnTo>
                <a:lnTo>
                  <a:pt x="3716" y="1834"/>
                </a:lnTo>
                <a:lnTo>
                  <a:pt x="3549" y="1643"/>
                </a:lnTo>
                <a:lnTo>
                  <a:pt x="3168" y="1429"/>
                </a:lnTo>
                <a:lnTo>
                  <a:pt x="2811" y="1357"/>
                </a:lnTo>
                <a:lnTo>
                  <a:pt x="2549" y="1429"/>
                </a:lnTo>
                <a:lnTo>
                  <a:pt x="2477" y="1524"/>
                </a:lnTo>
                <a:lnTo>
                  <a:pt x="2334" y="1786"/>
                </a:lnTo>
                <a:lnTo>
                  <a:pt x="2334" y="2524"/>
                </a:lnTo>
                <a:lnTo>
                  <a:pt x="2573" y="2977"/>
                </a:lnTo>
                <a:lnTo>
                  <a:pt x="2787" y="3144"/>
                </a:lnTo>
                <a:lnTo>
                  <a:pt x="3311" y="3429"/>
                </a:lnTo>
                <a:lnTo>
                  <a:pt x="3930" y="3763"/>
                </a:lnTo>
                <a:lnTo>
                  <a:pt x="4049" y="4096"/>
                </a:lnTo>
                <a:lnTo>
                  <a:pt x="3930" y="4287"/>
                </a:lnTo>
                <a:lnTo>
                  <a:pt x="3668" y="4691"/>
                </a:lnTo>
                <a:lnTo>
                  <a:pt x="3239" y="5263"/>
                </a:lnTo>
                <a:lnTo>
                  <a:pt x="3073" y="5334"/>
                </a:lnTo>
                <a:lnTo>
                  <a:pt x="2858" y="5358"/>
                </a:lnTo>
                <a:lnTo>
                  <a:pt x="2382" y="5144"/>
                </a:lnTo>
                <a:lnTo>
                  <a:pt x="1953" y="4691"/>
                </a:lnTo>
                <a:lnTo>
                  <a:pt x="1691" y="4120"/>
                </a:lnTo>
                <a:lnTo>
                  <a:pt x="1668" y="3787"/>
                </a:lnTo>
                <a:lnTo>
                  <a:pt x="1644" y="3501"/>
                </a:lnTo>
                <a:lnTo>
                  <a:pt x="1453" y="3096"/>
                </a:lnTo>
                <a:lnTo>
                  <a:pt x="1168" y="2953"/>
                </a:lnTo>
                <a:lnTo>
                  <a:pt x="882" y="3096"/>
                </a:lnTo>
                <a:lnTo>
                  <a:pt x="786" y="3263"/>
                </a:lnTo>
                <a:lnTo>
                  <a:pt x="715" y="3501"/>
                </a:lnTo>
                <a:lnTo>
                  <a:pt x="667" y="3953"/>
                </a:lnTo>
                <a:lnTo>
                  <a:pt x="763" y="4406"/>
                </a:lnTo>
                <a:lnTo>
                  <a:pt x="953" y="4811"/>
                </a:lnTo>
                <a:lnTo>
                  <a:pt x="1120" y="4977"/>
                </a:lnTo>
                <a:lnTo>
                  <a:pt x="1287" y="5144"/>
                </a:lnTo>
                <a:lnTo>
                  <a:pt x="1572" y="5573"/>
                </a:lnTo>
                <a:lnTo>
                  <a:pt x="1715" y="6025"/>
                </a:lnTo>
                <a:lnTo>
                  <a:pt x="1596" y="6382"/>
                </a:lnTo>
                <a:lnTo>
                  <a:pt x="1382" y="6454"/>
                </a:lnTo>
                <a:lnTo>
                  <a:pt x="953" y="6573"/>
                </a:lnTo>
                <a:lnTo>
                  <a:pt x="477" y="6739"/>
                </a:lnTo>
                <a:lnTo>
                  <a:pt x="215" y="6954"/>
                </a:lnTo>
                <a:lnTo>
                  <a:pt x="96" y="7121"/>
                </a:lnTo>
                <a:lnTo>
                  <a:pt x="1" y="7335"/>
                </a:lnTo>
                <a:lnTo>
                  <a:pt x="96" y="7740"/>
                </a:lnTo>
                <a:lnTo>
                  <a:pt x="334" y="7883"/>
                </a:lnTo>
                <a:lnTo>
                  <a:pt x="548" y="7859"/>
                </a:lnTo>
                <a:lnTo>
                  <a:pt x="953" y="7716"/>
                </a:lnTo>
                <a:lnTo>
                  <a:pt x="1620" y="7263"/>
                </a:lnTo>
                <a:lnTo>
                  <a:pt x="2001" y="7097"/>
                </a:lnTo>
                <a:lnTo>
                  <a:pt x="2120" y="7073"/>
                </a:lnTo>
                <a:lnTo>
                  <a:pt x="2430" y="7144"/>
                </a:lnTo>
                <a:lnTo>
                  <a:pt x="3001" y="7454"/>
                </a:lnTo>
                <a:lnTo>
                  <a:pt x="3739" y="8121"/>
                </a:lnTo>
                <a:lnTo>
                  <a:pt x="4097" y="8645"/>
                </a:lnTo>
                <a:lnTo>
                  <a:pt x="4168" y="8954"/>
                </a:lnTo>
                <a:lnTo>
                  <a:pt x="4120" y="9049"/>
                </a:lnTo>
                <a:lnTo>
                  <a:pt x="4001" y="9288"/>
                </a:lnTo>
                <a:lnTo>
                  <a:pt x="3620" y="9526"/>
                </a:lnTo>
                <a:lnTo>
                  <a:pt x="3216" y="9550"/>
                </a:lnTo>
                <a:lnTo>
                  <a:pt x="2930" y="9311"/>
                </a:lnTo>
                <a:lnTo>
                  <a:pt x="2858" y="9073"/>
                </a:lnTo>
                <a:lnTo>
                  <a:pt x="2811" y="8835"/>
                </a:lnTo>
                <a:lnTo>
                  <a:pt x="2620" y="8597"/>
                </a:lnTo>
                <a:lnTo>
                  <a:pt x="2239" y="8549"/>
                </a:lnTo>
                <a:lnTo>
                  <a:pt x="2001" y="8668"/>
                </a:lnTo>
                <a:lnTo>
                  <a:pt x="1834" y="8764"/>
                </a:lnTo>
                <a:lnTo>
                  <a:pt x="1691" y="9026"/>
                </a:lnTo>
                <a:lnTo>
                  <a:pt x="1763" y="9431"/>
                </a:lnTo>
                <a:lnTo>
                  <a:pt x="1953" y="9645"/>
                </a:lnTo>
                <a:lnTo>
                  <a:pt x="2263" y="9812"/>
                </a:lnTo>
                <a:lnTo>
                  <a:pt x="2930" y="9931"/>
                </a:lnTo>
                <a:lnTo>
                  <a:pt x="3216" y="10216"/>
                </a:lnTo>
                <a:lnTo>
                  <a:pt x="3216" y="10502"/>
                </a:lnTo>
                <a:lnTo>
                  <a:pt x="3192" y="10764"/>
                </a:lnTo>
                <a:lnTo>
                  <a:pt x="2930" y="10955"/>
                </a:lnTo>
                <a:lnTo>
                  <a:pt x="2334" y="10859"/>
                </a:lnTo>
                <a:lnTo>
                  <a:pt x="1858" y="10883"/>
                </a:lnTo>
                <a:lnTo>
                  <a:pt x="1549" y="11002"/>
                </a:lnTo>
                <a:lnTo>
                  <a:pt x="1239" y="11359"/>
                </a:lnTo>
                <a:lnTo>
                  <a:pt x="1239" y="11740"/>
                </a:lnTo>
                <a:lnTo>
                  <a:pt x="1453" y="11979"/>
                </a:lnTo>
                <a:lnTo>
                  <a:pt x="1620" y="11979"/>
                </a:lnTo>
                <a:lnTo>
                  <a:pt x="2025" y="11812"/>
                </a:lnTo>
                <a:lnTo>
                  <a:pt x="2835" y="11455"/>
                </a:lnTo>
                <a:lnTo>
                  <a:pt x="3382" y="11288"/>
                </a:lnTo>
                <a:lnTo>
                  <a:pt x="3644" y="11312"/>
                </a:lnTo>
                <a:lnTo>
                  <a:pt x="4144" y="11359"/>
                </a:lnTo>
                <a:lnTo>
                  <a:pt x="4811" y="11526"/>
                </a:lnTo>
                <a:lnTo>
                  <a:pt x="5168" y="11740"/>
                </a:lnTo>
                <a:lnTo>
                  <a:pt x="5287" y="11907"/>
                </a:lnTo>
                <a:lnTo>
                  <a:pt x="5621" y="12312"/>
                </a:lnTo>
                <a:lnTo>
                  <a:pt x="6169" y="12693"/>
                </a:lnTo>
                <a:lnTo>
                  <a:pt x="6407" y="12979"/>
                </a:lnTo>
                <a:lnTo>
                  <a:pt x="6431" y="13169"/>
                </a:lnTo>
                <a:lnTo>
                  <a:pt x="6431" y="13384"/>
                </a:lnTo>
                <a:lnTo>
                  <a:pt x="6240" y="13646"/>
                </a:lnTo>
                <a:lnTo>
                  <a:pt x="5788" y="13789"/>
                </a:lnTo>
                <a:lnTo>
                  <a:pt x="5478" y="13765"/>
                </a:lnTo>
                <a:lnTo>
                  <a:pt x="5359" y="13789"/>
                </a:lnTo>
                <a:lnTo>
                  <a:pt x="5121" y="14027"/>
                </a:lnTo>
                <a:lnTo>
                  <a:pt x="5049" y="14408"/>
                </a:lnTo>
                <a:lnTo>
                  <a:pt x="5240" y="14646"/>
                </a:lnTo>
                <a:lnTo>
                  <a:pt x="5478" y="14670"/>
                </a:lnTo>
                <a:lnTo>
                  <a:pt x="5954" y="14622"/>
                </a:lnTo>
                <a:lnTo>
                  <a:pt x="6645" y="14693"/>
                </a:lnTo>
                <a:lnTo>
                  <a:pt x="6978" y="14741"/>
                </a:lnTo>
                <a:lnTo>
                  <a:pt x="7145" y="14789"/>
                </a:lnTo>
                <a:lnTo>
                  <a:pt x="7526" y="14979"/>
                </a:lnTo>
                <a:lnTo>
                  <a:pt x="7859" y="15313"/>
                </a:lnTo>
                <a:lnTo>
                  <a:pt x="8193" y="15765"/>
                </a:lnTo>
                <a:lnTo>
                  <a:pt x="8312" y="16051"/>
                </a:lnTo>
                <a:lnTo>
                  <a:pt x="8479" y="16337"/>
                </a:lnTo>
                <a:lnTo>
                  <a:pt x="8907" y="16837"/>
                </a:lnTo>
                <a:lnTo>
                  <a:pt x="9360" y="17265"/>
                </a:lnTo>
                <a:lnTo>
                  <a:pt x="9741" y="17718"/>
                </a:lnTo>
                <a:lnTo>
                  <a:pt x="9860" y="17956"/>
                </a:lnTo>
                <a:lnTo>
                  <a:pt x="10026" y="18504"/>
                </a:lnTo>
                <a:lnTo>
                  <a:pt x="10098" y="19480"/>
                </a:lnTo>
                <a:lnTo>
                  <a:pt x="9979" y="19909"/>
                </a:lnTo>
                <a:lnTo>
                  <a:pt x="9836" y="19980"/>
                </a:lnTo>
                <a:lnTo>
                  <a:pt x="9645" y="19980"/>
                </a:lnTo>
                <a:lnTo>
                  <a:pt x="9098" y="19718"/>
                </a:lnTo>
                <a:lnTo>
                  <a:pt x="8550" y="19218"/>
                </a:lnTo>
                <a:lnTo>
                  <a:pt x="8121" y="18599"/>
                </a:lnTo>
                <a:lnTo>
                  <a:pt x="8026" y="18289"/>
                </a:lnTo>
                <a:lnTo>
                  <a:pt x="7955" y="17575"/>
                </a:lnTo>
                <a:lnTo>
                  <a:pt x="7883" y="16503"/>
                </a:lnTo>
                <a:lnTo>
                  <a:pt x="7693" y="16146"/>
                </a:lnTo>
                <a:lnTo>
                  <a:pt x="7478" y="16027"/>
                </a:lnTo>
                <a:lnTo>
                  <a:pt x="7335" y="16003"/>
                </a:lnTo>
                <a:lnTo>
                  <a:pt x="7121" y="16003"/>
                </a:lnTo>
                <a:lnTo>
                  <a:pt x="6859" y="16146"/>
                </a:lnTo>
                <a:lnTo>
                  <a:pt x="6788" y="16622"/>
                </a:lnTo>
                <a:lnTo>
                  <a:pt x="6931" y="17051"/>
                </a:lnTo>
                <a:lnTo>
                  <a:pt x="7216" y="17861"/>
                </a:lnTo>
                <a:lnTo>
                  <a:pt x="7359" y="18266"/>
                </a:lnTo>
                <a:lnTo>
                  <a:pt x="7312" y="18289"/>
                </a:lnTo>
                <a:lnTo>
                  <a:pt x="6883" y="18051"/>
                </a:lnTo>
                <a:lnTo>
                  <a:pt x="6502" y="18075"/>
                </a:lnTo>
                <a:lnTo>
                  <a:pt x="6311" y="18242"/>
                </a:lnTo>
                <a:lnTo>
                  <a:pt x="6192" y="18385"/>
                </a:lnTo>
                <a:lnTo>
                  <a:pt x="6145" y="18647"/>
                </a:lnTo>
                <a:lnTo>
                  <a:pt x="6311" y="18861"/>
                </a:lnTo>
                <a:lnTo>
                  <a:pt x="6692" y="19028"/>
                </a:lnTo>
                <a:lnTo>
                  <a:pt x="6954" y="19075"/>
                </a:lnTo>
                <a:lnTo>
                  <a:pt x="7216" y="19194"/>
                </a:lnTo>
                <a:lnTo>
                  <a:pt x="7788" y="19766"/>
                </a:lnTo>
                <a:lnTo>
                  <a:pt x="8359" y="20480"/>
                </a:lnTo>
                <a:lnTo>
                  <a:pt x="8955" y="21076"/>
                </a:lnTo>
                <a:lnTo>
                  <a:pt x="9264" y="21195"/>
                </a:lnTo>
                <a:lnTo>
                  <a:pt x="9622" y="21338"/>
                </a:lnTo>
                <a:lnTo>
                  <a:pt x="10050" y="21814"/>
                </a:lnTo>
                <a:lnTo>
                  <a:pt x="10193" y="22171"/>
                </a:lnTo>
                <a:lnTo>
                  <a:pt x="10360" y="22600"/>
                </a:lnTo>
                <a:lnTo>
                  <a:pt x="10455" y="23410"/>
                </a:lnTo>
                <a:lnTo>
                  <a:pt x="10312" y="23910"/>
                </a:lnTo>
                <a:lnTo>
                  <a:pt x="10122" y="24124"/>
                </a:lnTo>
                <a:lnTo>
                  <a:pt x="9884" y="24291"/>
                </a:lnTo>
                <a:lnTo>
                  <a:pt x="9241" y="24410"/>
                </a:lnTo>
                <a:lnTo>
                  <a:pt x="8550" y="24267"/>
                </a:lnTo>
                <a:lnTo>
                  <a:pt x="8169" y="23957"/>
                </a:lnTo>
                <a:lnTo>
                  <a:pt x="7978" y="23671"/>
                </a:lnTo>
                <a:lnTo>
                  <a:pt x="7955" y="23481"/>
                </a:lnTo>
                <a:lnTo>
                  <a:pt x="7788" y="22862"/>
                </a:lnTo>
                <a:lnTo>
                  <a:pt x="7502" y="22243"/>
                </a:lnTo>
                <a:lnTo>
                  <a:pt x="7431" y="21838"/>
                </a:lnTo>
                <a:lnTo>
                  <a:pt x="7455" y="21600"/>
                </a:lnTo>
                <a:lnTo>
                  <a:pt x="7502" y="21338"/>
                </a:lnTo>
                <a:lnTo>
                  <a:pt x="7478" y="20933"/>
                </a:lnTo>
                <a:lnTo>
                  <a:pt x="7335" y="20671"/>
                </a:lnTo>
                <a:lnTo>
                  <a:pt x="7097" y="20671"/>
                </a:lnTo>
                <a:lnTo>
                  <a:pt x="6954" y="20790"/>
                </a:lnTo>
                <a:lnTo>
                  <a:pt x="6835" y="20933"/>
                </a:lnTo>
                <a:lnTo>
                  <a:pt x="6835" y="21314"/>
                </a:lnTo>
                <a:lnTo>
                  <a:pt x="7002" y="21719"/>
                </a:lnTo>
                <a:lnTo>
                  <a:pt x="7121" y="22171"/>
                </a:lnTo>
                <a:lnTo>
                  <a:pt x="7121" y="22433"/>
                </a:lnTo>
                <a:lnTo>
                  <a:pt x="7050" y="22647"/>
                </a:lnTo>
                <a:lnTo>
                  <a:pt x="6692" y="22838"/>
                </a:lnTo>
                <a:lnTo>
                  <a:pt x="6216" y="22719"/>
                </a:lnTo>
                <a:lnTo>
                  <a:pt x="5835" y="22314"/>
                </a:lnTo>
                <a:lnTo>
                  <a:pt x="5740" y="22004"/>
                </a:lnTo>
                <a:lnTo>
                  <a:pt x="5740" y="21362"/>
                </a:lnTo>
                <a:lnTo>
                  <a:pt x="5883" y="20457"/>
                </a:lnTo>
                <a:lnTo>
                  <a:pt x="5835" y="19933"/>
                </a:lnTo>
                <a:lnTo>
                  <a:pt x="5716" y="19718"/>
                </a:lnTo>
                <a:lnTo>
                  <a:pt x="5335" y="19266"/>
                </a:lnTo>
                <a:lnTo>
                  <a:pt x="4883" y="18528"/>
                </a:lnTo>
                <a:lnTo>
                  <a:pt x="4859" y="18004"/>
                </a:lnTo>
                <a:lnTo>
                  <a:pt x="4978" y="17742"/>
                </a:lnTo>
                <a:lnTo>
                  <a:pt x="5383" y="17289"/>
                </a:lnTo>
                <a:lnTo>
                  <a:pt x="5835" y="16694"/>
                </a:lnTo>
                <a:lnTo>
                  <a:pt x="5811" y="16289"/>
                </a:lnTo>
                <a:lnTo>
                  <a:pt x="5645" y="16027"/>
                </a:lnTo>
                <a:lnTo>
                  <a:pt x="5478" y="15884"/>
                </a:lnTo>
                <a:lnTo>
                  <a:pt x="5168" y="15813"/>
                </a:lnTo>
                <a:lnTo>
                  <a:pt x="4883" y="15932"/>
                </a:lnTo>
                <a:lnTo>
                  <a:pt x="4740" y="16241"/>
                </a:lnTo>
                <a:lnTo>
                  <a:pt x="4740" y="16432"/>
                </a:lnTo>
                <a:lnTo>
                  <a:pt x="4740" y="16622"/>
                </a:lnTo>
                <a:lnTo>
                  <a:pt x="4573" y="16956"/>
                </a:lnTo>
                <a:lnTo>
                  <a:pt x="4311" y="17194"/>
                </a:lnTo>
                <a:lnTo>
                  <a:pt x="4049" y="17170"/>
                </a:lnTo>
                <a:lnTo>
                  <a:pt x="3954" y="17003"/>
                </a:lnTo>
                <a:lnTo>
                  <a:pt x="3811" y="16575"/>
                </a:lnTo>
                <a:lnTo>
                  <a:pt x="3763" y="15527"/>
                </a:lnTo>
                <a:lnTo>
                  <a:pt x="3835" y="15003"/>
                </a:lnTo>
                <a:lnTo>
                  <a:pt x="3882" y="14765"/>
                </a:lnTo>
                <a:lnTo>
                  <a:pt x="3835" y="14170"/>
                </a:lnTo>
                <a:lnTo>
                  <a:pt x="3644" y="13693"/>
                </a:lnTo>
                <a:lnTo>
                  <a:pt x="3430" y="13550"/>
                </a:lnTo>
                <a:lnTo>
                  <a:pt x="3239" y="13574"/>
                </a:lnTo>
                <a:lnTo>
                  <a:pt x="3120" y="13646"/>
                </a:lnTo>
                <a:lnTo>
                  <a:pt x="2930" y="13836"/>
                </a:lnTo>
                <a:lnTo>
                  <a:pt x="2692" y="14312"/>
                </a:lnTo>
                <a:lnTo>
                  <a:pt x="2620" y="15075"/>
                </a:lnTo>
                <a:lnTo>
                  <a:pt x="2644" y="15432"/>
                </a:lnTo>
                <a:lnTo>
                  <a:pt x="2811" y="16170"/>
                </a:lnTo>
                <a:lnTo>
                  <a:pt x="3073" y="16884"/>
                </a:lnTo>
                <a:lnTo>
                  <a:pt x="3358" y="17527"/>
                </a:lnTo>
                <a:lnTo>
                  <a:pt x="3573" y="18313"/>
                </a:lnTo>
                <a:lnTo>
                  <a:pt x="3573" y="18528"/>
                </a:lnTo>
                <a:lnTo>
                  <a:pt x="3382" y="18766"/>
                </a:lnTo>
                <a:lnTo>
                  <a:pt x="3049" y="18837"/>
                </a:lnTo>
                <a:lnTo>
                  <a:pt x="2620" y="18766"/>
                </a:lnTo>
                <a:lnTo>
                  <a:pt x="2382" y="18647"/>
                </a:lnTo>
                <a:lnTo>
                  <a:pt x="2025" y="18385"/>
                </a:lnTo>
                <a:lnTo>
                  <a:pt x="1620" y="18004"/>
                </a:lnTo>
                <a:lnTo>
                  <a:pt x="1310" y="17932"/>
                </a:lnTo>
                <a:lnTo>
                  <a:pt x="1144" y="18027"/>
                </a:lnTo>
                <a:lnTo>
                  <a:pt x="953" y="18147"/>
                </a:lnTo>
                <a:lnTo>
                  <a:pt x="763" y="18456"/>
                </a:lnTo>
                <a:lnTo>
                  <a:pt x="715" y="18813"/>
                </a:lnTo>
                <a:lnTo>
                  <a:pt x="858" y="19147"/>
                </a:lnTo>
                <a:lnTo>
                  <a:pt x="1001" y="19313"/>
                </a:lnTo>
                <a:lnTo>
                  <a:pt x="1144" y="19433"/>
                </a:lnTo>
                <a:lnTo>
                  <a:pt x="1596" y="19647"/>
                </a:lnTo>
                <a:lnTo>
                  <a:pt x="2430" y="19814"/>
                </a:lnTo>
                <a:lnTo>
                  <a:pt x="2906" y="19814"/>
                </a:lnTo>
                <a:lnTo>
                  <a:pt x="3263" y="19766"/>
                </a:lnTo>
                <a:lnTo>
                  <a:pt x="3692" y="19694"/>
                </a:lnTo>
                <a:lnTo>
                  <a:pt x="3906" y="19837"/>
                </a:lnTo>
                <a:lnTo>
                  <a:pt x="3978" y="20004"/>
                </a:lnTo>
                <a:lnTo>
                  <a:pt x="4144" y="20361"/>
                </a:lnTo>
                <a:lnTo>
                  <a:pt x="4597" y="20790"/>
                </a:lnTo>
                <a:lnTo>
                  <a:pt x="4763" y="21123"/>
                </a:lnTo>
                <a:lnTo>
                  <a:pt x="4859" y="21528"/>
                </a:lnTo>
                <a:lnTo>
                  <a:pt x="4835" y="22314"/>
                </a:lnTo>
                <a:lnTo>
                  <a:pt x="4883" y="22576"/>
                </a:lnTo>
                <a:lnTo>
                  <a:pt x="4883" y="22695"/>
                </a:lnTo>
                <a:lnTo>
                  <a:pt x="4763" y="22862"/>
                </a:lnTo>
                <a:lnTo>
                  <a:pt x="4216" y="22957"/>
                </a:lnTo>
                <a:lnTo>
                  <a:pt x="3573" y="22886"/>
                </a:lnTo>
                <a:lnTo>
                  <a:pt x="3239" y="22862"/>
                </a:lnTo>
                <a:lnTo>
                  <a:pt x="2763" y="23005"/>
                </a:lnTo>
                <a:lnTo>
                  <a:pt x="2501" y="23314"/>
                </a:lnTo>
                <a:lnTo>
                  <a:pt x="2406" y="23671"/>
                </a:lnTo>
                <a:lnTo>
                  <a:pt x="2453" y="23814"/>
                </a:lnTo>
                <a:lnTo>
                  <a:pt x="2549" y="23933"/>
                </a:lnTo>
                <a:lnTo>
                  <a:pt x="2858" y="24172"/>
                </a:lnTo>
                <a:lnTo>
                  <a:pt x="3311" y="24291"/>
                </a:lnTo>
                <a:lnTo>
                  <a:pt x="3835" y="24291"/>
                </a:lnTo>
                <a:lnTo>
                  <a:pt x="4097" y="24195"/>
                </a:lnTo>
                <a:lnTo>
                  <a:pt x="4454" y="24076"/>
                </a:lnTo>
                <a:lnTo>
                  <a:pt x="5097" y="23981"/>
                </a:lnTo>
                <a:lnTo>
                  <a:pt x="5907" y="24053"/>
                </a:lnTo>
                <a:lnTo>
                  <a:pt x="7050" y="24648"/>
                </a:lnTo>
                <a:lnTo>
                  <a:pt x="7502" y="24934"/>
                </a:lnTo>
                <a:lnTo>
                  <a:pt x="7716" y="25053"/>
                </a:lnTo>
                <a:lnTo>
                  <a:pt x="8145" y="25624"/>
                </a:lnTo>
                <a:lnTo>
                  <a:pt x="8526" y="26363"/>
                </a:lnTo>
                <a:lnTo>
                  <a:pt x="8764" y="27029"/>
                </a:lnTo>
                <a:lnTo>
                  <a:pt x="8764" y="27220"/>
                </a:lnTo>
                <a:lnTo>
                  <a:pt x="8788" y="27267"/>
                </a:lnTo>
                <a:lnTo>
                  <a:pt x="9050" y="27267"/>
                </a:lnTo>
                <a:lnTo>
                  <a:pt x="9836" y="27101"/>
                </a:lnTo>
                <a:lnTo>
                  <a:pt x="11813" y="26458"/>
                </a:lnTo>
                <a:lnTo>
                  <a:pt x="12265" y="26291"/>
                </a:lnTo>
                <a:lnTo>
                  <a:pt x="12194" y="26124"/>
                </a:lnTo>
                <a:lnTo>
                  <a:pt x="12098" y="25315"/>
                </a:lnTo>
                <a:lnTo>
                  <a:pt x="12313" y="24696"/>
                </a:lnTo>
                <a:lnTo>
                  <a:pt x="12551" y="24434"/>
                </a:lnTo>
                <a:lnTo>
                  <a:pt x="13265" y="23767"/>
                </a:lnTo>
                <a:lnTo>
                  <a:pt x="15051" y="21766"/>
                </a:lnTo>
                <a:lnTo>
                  <a:pt x="15599" y="21100"/>
                </a:lnTo>
                <a:lnTo>
                  <a:pt x="15861" y="20838"/>
                </a:lnTo>
                <a:lnTo>
                  <a:pt x="16718" y="20361"/>
                </a:lnTo>
                <a:lnTo>
                  <a:pt x="17695" y="19885"/>
                </a:lnTo>
                <a:lnTo>
                  <a:pt x="18504" y="19385"/>
                </a:lnTo>
                <a:lnTo>
                  <a:pt x="18743" y="19099"/>
                </a:lnTo>
                <a:lnTo>
                  <a:pt x="18909" y="18813"/>
                </a:lnTo>
                <a:lnTo>
                  <a:pt x="19005" y="18337"/>
                </a:lnTo>
                <a:lnTo>
                  <a:pt x="18885" y="17956"/>
                </a:lnTo>
                <a:lnTo>
                  <a:pt x="18647" y="17742"/>
                </a:lnTo>
                <a:lnTo>
                  <a:pt x="18481" y="17694"/>
                </a:lnTo>
                <a:lnTo>
                  <a:pt x="18266" y="17718"/>
                </a:lnTo>
                <a:lnTo>
                  <a:pt x="17766" y="18099"/>
                </a:lnTo>
                <a:lnTo>
                  <a:pt x="17004" y="18980"/>
                </a:lnTo>
                <a:lnTo>
                  <a:pt x="16504" y="19385"/>
                </a:lnTo>
                <a:lnTo>
                  <a:pt x="16409" y="19433"/>
                </a:lnTo>
                <a:lnTo>
                  <a:pt x="16242" y="19409"/>
                </a:lnTo>
                <a:lnTo>
                  <a:pt x="16123" y="19099"/>
                </a:lnTo>
                <a:lnTo>
                  <a:pt x="16194" y="17980"/>
                </a:lnTo>
                <a:lnTo>
                  <a:pt x="16314" y="17242"/>
                </a:lnTo>
                <a:lnTo>
                  <a:pt x="16385" y="17075"/>
                </a:lnTo>
                <a:lnTo>
                  <a:pt x="16790" y="16765"/>
                </a:lnTo>
                <a:lnTo>
                  <a:pt x="17838" y="16337"/>
                </a:lnTo>
                <a:lnTo>
                  <a:pt x="20576" y="15622"/>
                </a:lnTo>
                <a:lnTo>
                  <a:pt x="21553" y="15360"/>
                </a:lnTo>
                <a:lnTo>
                  <a:pt x="21791" y="15241"/>
                </a:lnTo>
                <a:lnTo>
                  <a:pt x="22148" y="14860"/>
                </a:lnTo>
                <a:lnTo>
                  <a:pt x="22267" y="14479"/>
                </a:lnTo>
                <a:lnTo>
                  <a:pt x="22124" y="14217"/>
                </a:lnTo>
                <a:lnTo>
                  <a:pt x="21910" y="14217"/>
                </a:lnTo>
                <a:lnTo>
                  <a:pt x="21457" y="14336"/>
                </a:lnTo>
                <a:lnTo>
                  <a:pt x="21005" y="14646"/>
                </a:lnTo>
                <a:lnTo>
                  <a:pt x="20695" y="14670"/>
                </a:lnTo>
                <a:lnTo>
                  <a:pt x="20529" y="14527"/>
                </a:lnTo>
                <a:lnTo>
                  <a:pt x="20457" y="14432"/>
                </a:lnTo>
                <a:lnTo>
                  <a:pt x="20505" y="14193"/>
                </a:lnTo>
                <a:lnTo>
                  <a:pt x="20862" y="13812"/>
                </a:lnTo>
                <a:lnTo>
                  <a:pt x="21529" y="13146"/>
                </a:lnTo>
                <a:lnTo>
                  <a:pt x="21886" y="12550"/>
                </a:lnTo>
                <a:lnTo>
                  <a:pt x="21934" y="12145"/>
                </a:lnTo>
                <a:lnTo>
                  <a:pt x="21862" y="11931"/>
                </a:lnTo>
                <a:lnTo>
                  <a:pt x="21696" y="11550"/>
                </a:lnTo>
                <a:lnTo>
                  <a:pt x="21243" y="11121"/>
                </a:lnTo>
                <a:lnTo>
                  <a:pt x="20838" y="10978"/>
                </a:lnTo>
                <a:lnTo>
                  <a:pt x="20672" y="11193"/>
                </a:lnTo>
                <a:lnTo>
                  <a:pt x="20719" y="11431"/>
                </a:lnTo>
                <a:lnTo>
                  <a:pt x="20814" y="11669"/>
                </a:lnTo>
                <a:lnTo>
                  <a:pt x="20814" y="12098"/>
                </a:lnTo>
                <a:lnTo>
                  <a:pt x="20648" y="12455"/>
                </a:lnTo>
                <a:lnTo>
                  <a:pt x="20410" y="12717"/>
                </a:lnTo>
                <a:lnTo>
                  <a:pt x="20243" y="12812"/>
                </a:lnTo>
                <a:lnTo>
                  <a:pt x="20171" y="12836"/>
                </a:lnTo>
                <a:lnTo>
                  <a:pt x="20076" y="12788"/>
                </a:lnTo>
                <a:lnTo>
                  <a:pt x="19981" y="12550"/>
                </a:lnTo>
                <a:lnTo>
                  <a:pt x="19910" y="12098"/>
                </a:lnTo>
                <a:lnTo>
                  <a:pt x="19790" y="11883"/>
                </a:lnTo>
                <a:lnTo>
                  <a:pt x="19600" y="11883"/>
                </a:lnTo>
                <a:lnTo>
                  <a:pt x="19481" y="11931"/>
                </a:lnTo>
                <a:lnTo>
                  <a:pt x="19290" y="12050"/>
                </a:lnTo>
                <a:lnTo>
                  <a:pt x="19267" y="12336"/>
                </a:lnTo>
                <a:lnTo>
                  <a:pt x="19457" y="12693"/>
                </a:lnTo>
                <a:lnTo>
                  <a:pt x="19624" y="13146"/>
                </a:lnTo>
                <a:lnTo>
                  <a:pt x="19600" y="13408"/>
                </a:lnTo>
                <a:lnTo>
                  <a:pt x="19528" y="13693"/>
                </a:lnTo>
                <a:lnTo>
                  <a:pt x="19290" y="14146"/>
                </a:lnTo>
                <a:lnTo>
                  <a:pt x="18719" y="14670"/>
                </a:lnTo>
                <a:lnTo>
                  <a:pt x="18219" y="14955"/>
                </a:lnTo>
                <a:lnTo>
                  <a:pt x="17576" y="15360"/>
                </a:lnTo>
                <a:lnTo>
                  <a:pt x="16433" y="16099"/>
                </a:lnTo>
                <a:lnTo>
                  <a:pt x="16052" y="16170"/>
                </a:lnTo>
                <a:lnTo>
                  <a:pt x="15932" y="16051"/>
                </a:lnTo>
                <a:lnTo>
                  <a:pt x="15909" y="15908"/>
                </a:lnTo>
                <a:lnTo>
                  <a:pt x="15956" y="15598"/>
                </a:lnTo>
                <a:lnTo>
                  <a:pt x="16099" y="15075"/>
                </a:lnTo>
                <a:lnTo>
                  <a:pt x="16552" y="14360"/>
                </a:lnTo>
                <a:lnTo>
                  <a:pt x="17052" y="13765"/>
                </a:lnTo>
                <a:lnTo>
                  <a:pt x="18481" y="12098"/>
                </a:lnTo>
                <a:lnTo>
                  <a:pt x="19719" y="10621"/>
                </a:lnTo>
                <a:lnTo>
                  <a:pt x="20148" y="9954"/>
                </a:lnTo>
                <a:lnTo>
                  <a:pt x="20886" y="8716"/>
                </a:lnTo>
                <a:lnTo>
                  <a:pt x="21338" y="8287"/>
                </a:lnTo>
                <a:lnTo>
                  <a:pt x="21672" y="8121"/>
                </a:lnTo>
                <a:lnTo>
                  <a:pt x="21862" y="8097"/>
                </a:lnTo>
                <a:lnTo>
                  <a:pt x="22220" y="8097"/>
                </a:lnTo>
                <a:lnTo>
                  <a:pt x="22720" y="8216"/>
                </a:lnTo>
                <a:lnTo>
                  <a:pt x="23077" y="8335"/>
                </a:lnTo>
                <a:lnTo>
                  <a:pt x="23363" y="8311"/>
                </a:lnTo>
                <a:lnTo>
                  <a:pt x="23505" y="8168"/>
                </a:lnTo>
                <a:lnTo>
                  <a:pt x="23625" y="7954"/>
                </a:lnTo>
                <a:lnTo>
                  <a:pt x="23648" y="7454"/>
                </a:lnTo>
                <a:lnTo>
                  <a:pt x="23458" y="7001"/>
                </a:lnTo>
                <a:lnTo>
                  <a:pt x="23291" y="6859"/>
                </a:lnTo>
                <a:lnTo>
                  <a:pt x="23148" y="6906"/>
                </a:lnTo>
                <a:lnTo>
                  <a:pt x="23077" y="6978"/>
                </a:lnTo>
                <a:lnTo>
                  <a:pt x="22839" y="7335"/>
                </a:lnTo>
                <a:lnTo>
                  <a:pt x="22505" y="7525"/>
                </a:lnTo>
                <a:lnTo>
                  <a:pt x="22291" y="7406"/>
                </a:lnTo>
                <a:lnTo>
                  <a:pt x="22196" y="7240"/>
                </a:lnTo>
                <a:lnTo>
                  <a:pt x="22124" y="7073"/>
                </a:lnTo>
                <a:lnTo>
                  <a:pt x="22148" y="6668"/>
                </a:lnTo>
                <a:lnTo>
                  <a:pt x="22362" y="5954"/>
                </a:lnTo>
                <a:lnTo>
                  <a:pt x="22982" y="4953"/>
                </a:lnTo>
                <a:lnTo>
                  <a:pt x="23791" y="4072"/>
                </a:lnTo>
                <a:lnTo>
                  <a:pt x="24172" y="3787"/>
                </a:lnTo>
                <a:lnTo>
                  <a:pt x="24863" y="3334"/>
                </a:lnTo>
                <a:lnTo>
                  <a:pt x="25387" y="2810"/>
                </a:lnTo>
                <a:lnTo>
                  <a:pt x="25434" y="2524"/>
                </a:lnTo>
                <a:lnTo>
                  <a:pt x="25315" y="2405"/>
                </a:lnTo>
                <a:lnTo>
                  <a:pt x="25173" y="2310"/>
                </a:lnTo>
                <a:lnTo>
                  <a:pt x="24815" y="2310"/>
                </a:lnTo>
                <a:lnTo>
                  <a:pt x="24244" y="2620"/>
                </a:lnTo>
                <a:lnTo>
                  <a:pt x="23863" y="2929"/>
                </a:lnTo>
                <a:lnTo>
                  <a:pt x="23791" y="3001"/>
                </a:lnTo>
                <a:lnTo>
                  <a:pt x="23625" y="2977"/>
                </a:lnTo>
                <a:lnTo>
                  <a:pt x="23410" y="2739"/>
                </a:lnTo>
                <a:lnTo>
                  <a:pt x="23124" y="1786"/>
                </a:lnTo>
                <a:lnTo>
                  <a:pt x="22934" y="1167"/>
                </a:lnTo>
                <a:lnTo>
                  <a:pt x="22720" y="667"/>
                </a:lnTo>
                <a:lnTo>
                  <a:pt x="22243" y="95"/>
                </a:lnTo>
                <a:lnTo>
                  <a:pt x="2191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42"/>
          <p:cNvSpPr/>
          <p:nvPr/>
        </p:nvSpPr>
        <p:spPr>
          <a:xfrm rot="-771064">
            <a:off x="9442378" y="3942576"/>
            <a:ext cx="3510379" cy="3763269"/>
          </a:xfrm>
          <a:custGeom>
            <a:avLst/>
            <a:gdLst/>
            <a:ahLst/>
            <a:cxnLst/>
            <a:rect l="l" t="t" r="r" b="b"/>
            <a:pathLst>
              <a:path w="25435" h="27268" extrusionOk="0">
                <a:moveTo>
                  <a:pt x="21910" y="0"/>
                </a:moveTo>
                <a:lnTo>
                  <a:pt x="21791" y="95"/>
                </a:lnTo>
                <a:lnTo>
                  <a:pt x="21672" y="238"/>
                </a:lnTo>
                <a:lnTo>
                  <a:pt x="21696" y="619"/>
                </a:lnTo>
                <a:lnTo>
                  <a:pt x="21981" y="1262"/>
                </a:lnTo>
                <a:lnTo>
                  <a:pt x="22220" y="1738"/>
                </a:lnTo>
                <a:lnTo>
                  <a:pt x="22458" y="2239"/>
                </a:lnTo>
                <a:lnTo>
                  <a:pt x="22672" y="3001"/>
                </a:lnTo>
                <a:lnTo>
                  <a:pt x="22529" y="3310"/>
                </a:lnTo>
                <a:lnTo>
                  <a:pt x="22339" y="3310"/>
                </a:lnTo>
                <a:lnTo>
                  <a:pt x="21791" y="3167"/>
                </a:lnTo>
                <a:lnTo>
                  <a:pt x="20910" y="2762"/>
                </a:lnTo>
                <a:lnTo>
                  <a:pt x="20600" y="2762"/>
                </a:lnTo>
                <a:lnTo>
                  <a:pt x="20481" y="2929"/>
                </a:lnTo>
                <a:lnTo>
                  <a:pt x="20457" y="3072"/>
                </a:lnTo>
                <a:lnTo>
                  <a:pt x="20457" y="3286"/>
                </a:lnTo>
                <a:lnTo>
                  <a:pt x="20576" y="3620"/>
                </a:lnTo>
                <a:lnTo>
                  <a:pt x="20934" y="4001"/>
                </a:lnTo>
                <a:lnTo>
                  <a:pt x="21291" y="4287"/>
                </a:lnTo>
                <a:lnTo>
                  <a:pt x="21481" y="4453"/>
                </a:lnTo>
                <a:lnTo>
                  <a:pt x="21719" y="4953"/>
                </a:lnTo>
                <a:lnTo>
                  <a:pt x="21791" y="5525"/>
                </a:lnTo>
                <a:lnTo>
                  <a:pt x="21672" y="6049"/>
                </a:lnTo>
                <a:lnTo>
                  <a:pt x="21505" y="6239"/>
                </a:lnTo>
                <a:lnTo>
                  <a:pt x="20600" y="7263"/>
                </a:lnTo>
                <a:lnTo>
                  <a:pt x="19910" y="8097"/>
                </a:lnTo>
                <a:lnTo>
                  <a:pt x="19814" y="8168"/>
                </a:lnTo>
                <a:lnTo>
                  <a:pt x="19600" y="8049"/>
                </a:lnTo>
                <a:lnTo>
                  <a:pt x="19290" y="7382"/>
                </a:lnTo>
                <a:lnTo>
                  <a:pt x="19028" y="6692"/>
                </a:lnTo>
                <a:lnTo>
                  <a:pt x="18933" y="6358"/>
                </a:lnTo>
                <a:lnTo>
                  <a:pt x="18933" y="5811"/>
                </a:lnTo>
                <a:lnTo>
                  <a:pt x="18981" y="5334"/>
                </a:lnTo>
                <a:lnTo>
                  <a:pt x="18981" y="4977"/>
                </a:lnTo>
                <a:lnTo>
                  <a:pt x="18885" y="4811"/>
                </a:lnTo>
                <a:lnTo>
                  <a:pt x="18743" y="4691"/>
                </a:lnTo>
                <a:lnTo>
                  <a:pt x="18290" y="4644"/>
                </a:lnTo>
                <a:lnTo>
                  <a:pt x="17838" y="4787"/>
                </a:lnTo>
                <a:lnTo>
                  <a:pt x="17695" y="5025"/>
                </a:lnTo>
                <a:lnTo>
                  <a:pt x="17742" y="5192"/>
                </a:lnTo>
                <a:lnTo>
                  <a:pt x="17814" y="5311"/>
                </a:lnTo>
                <a:lnTo>
                  <a:pt x="18004" y="5501"/>
                </a:lnTo>
                <a:lnTo>
                  <a:pt x="18171" y="5811"/>
                </a:lnTo>
                <a:lnTo>
                  <a:pt x="18171" y="6073"/>
                </a:lnTo>
                <a:lnTo>
                  <a:pt x="18052" y="6239"/>
                </a:lnTo>
                <a:lnTo>
                  <a:pt x="17957" y="6287"/>
                </a:lnTo>
                <a:lnTo>
                  <a:pt x="17861" y="6287"/>
                </a:lnTo>
                <a:lnTo>
                  <a:pt x="17671" y="6144"/>
                </a:lnTo>
                <a:lnTo>
                  <a:pt x="17457" y="5930"/>
                </a:lnTo>
                <a:lnTo>
                  <a:pt x="17171" y="5787"/>
                </a:lnTo>
                <a:lnTo>
                  <a:pt x="16980" y="5811"/>
                </a:lnTo>
                <a:lnTo>
                  <a:pt x="16766" y="5882"/>
                </a:lnTo>
                <a:lnTo>
                  <a:pt x="16504" y="6144"/>
                </a:lnTo>
                <a:lnTo>
                  <a:pt x="16480" y="6454"/>
                </a:lnTo>
                <a:lnTo>
                  <a:pt x="16647" y="6716"/>
                </a:lnTo>
                <a:lnTo>
                  <a:pt x="16837" y="6763"/>
                </a:lnTo>
                <a:lnTo>
                  <a:pt x="17218" y="6882"/>
                </a:lnTo>
                <a:lnTo>
                  <a:pt x="17790" y="7240"/>
                </a:lnTo>
                <a:lnTo>
                  <a:pt x="18100" y="7502"/>
                </a:lnTo>
                <a:lnTo>
                  <a:pt x="18362" y="7787"/>
                </a:lnTo>
                <a:lnTo>
                  <a:pt x="18719" y="8454"/>
                </a:lnTo>
                <a:lnTo>
                  <a:pt x="18838" y="8788"/>
                </a:lnTo>
                <a:lnTo>
                  <a:pt x="18862" y="8978"/>
                </a:lnTo>
                <a:lnTo>
                  <a:pt x="18743" y="9597"/>
                </a:lnTo>
                <a:lnTo>
                  <a:pt x="18457" y="10359"/>
                </a:lnTo>
                <a:lnTo>
                  <a:pt x="17981" y="11002"/>
                </a:lnTo>
                <a:lnTo>
                  <a:pt x="17695" y="11193"/>
                </a:lnTo>
                <a:lnTo>
                  <a:pt x="17409" y="11312"/>
                </a:lnTo>
                <a:lnTo>
                  <a:pt x="16933" y="11336"/>
                </a:lnTo>
                <a:lnTo>
                  <a:pt x="16575" y="11098"/>
                </a:lnTo>
                <a:lnTo>
                  <a:pt x="16433" y="10645"/>
                </a:lnTo>
                <a:lnTo>
                  <a:pt x="16480" y="10335"/>
                </a:lnTo>
                <a:lnTo>
                  <a:pt x="16528" y="10050"/>
                </a:lnTo>
                <a:lnTo>
                  <a:pt x="16409" y="9621"/>
                </a:lnTo>
                <a:lnTo>
                  <a:pt x="16171" y="9383"/>
                </a:lnTo>
                <a:lnTo>
                  <a:pt x="15909" y="9311"/>
                </a:lnTo>
                <a:lnTo>
                  <a:pt x="15813" y="9335"/>
                </a:lnTo>
                <a:lnTo>
                  <a:pt x="15599" y="9454"/>
                </a:lnTo>
                <a:lnTo>
                  <a:pt x="15313" y="9835"/>
                </a:lnTo>
                <a:lnTo>
                  <a:pt x="15170" y="10312"/>
                </a:lnTo>
                <a:lnTo>
                  <a:pt x="15218" y="10788"/>
                </a:lnTo>
                <a:lnTo>
                  <a:pt x="15289" y="10978"/>
                </a:lnTo>
                <a:lnTo>
                  <a:pt x="15623" y="11645"/>
                </a:lnTo>
                <a:lnTo>
                  <a:pt x="15837" y="12241"/>
                </a:lnTo>
                <a:lnTo>
                  <a:pt x="15861" y="12407"/>
                </a:lnTo>
                <a:lnTo>
                  <a:pt x="15766" y="12765"/>
                </a:lnTo>
                <a:lnTo>
                  <a:pt x="15480" y="13241"/>
                </a:lnTo>
                <a:lnTo>
                  <a:pt x="15337" y="13408"/>
                </a:lnTo>
                <a:lnTo>
                  <a:pt x="15170" y="13360"/>
                </a:lnTo>
                <a:lnTo>
                  <a:pt x="14670" y="12812"/>
                </a:lnTo>
                <a:lnTo>
                  <a:pt x="14242" y="12550"/>
                </a:lnTo>
                <a:lnTo>
                  <a:pt x="14027" y="12550"/>
                </a:lnTo>
                <a:lnTo>
                  <a:pt x="13884" y="12598"/>
                </a:lnTo>
                <a:lnTo>
                  <a:pt x="13742" y="12717"/>
                </a:lnTo>
                <a:lnTo>
                  <a:pt x="13765" y="13026"/>
                </a:lnTo>
                <a:lnTo>
                  <a:pt x="13980" y="13265"/>
                </a:lnTo>
                <a:lnTo>
                  <a:pt x="14289" y="13503"/>
                </a:lnTo>
                <a:lnTo>
                  <a:pt x="14789" y="13931"/>
                </a:lnTo>
                <a:lnTo>
                  <a:pt x="14980" y="14312"/>
                </a:lnTo>
                <a:lnTo>
                  <a:pt x="14980" y="14551"/>
                </a:lnTo>
                <a:lnTo>
                  <a:pt x="14837" y="15813"/>
                </a:lnTo>
                <a:lnTo>
                  <a:pt x="14623" y="16980"/>
                </a:lnTo>
                <a:lnTo>
                  <a:pt x="14599" y="17527"/>
                </a:lnTo>
                <a:lnTo>
                  <a:pt x="14670" y="18670"/>
                </a:lnTo>
                <a:lnTo>
                  <a:pt x="14599" y="19361"/>
                </a:lnTo>
                <a:lnTo>
                  <a:pt x="14456" y="19599"/>
                </a:lnTo>
                <a:lnTo>
                  <a:pt x="13527" y="20790"/>
                </a:lnTo>
                <a:lnTo>
                  <a:pt x="12598" y="21909"/>
                </a:lnTo>
                <a:lnTo>
                  <a:pt x="12503" y="21981"/>
                </a:lnTo>
                <a:lnTo>
                  <a:pt x="12289" y="22004"/>
                </a:lnTo>
                <a:lnTo>
                  <a:pt x="11932" y="21766"/>
                </a:lnTo>
                <a:lnTo>
                  <a:pt x="11503" y="21076"/>
                </a:lnTo>
                <a:lnTo>
                  <a:pt x="11289" y="20290"/>
                </a:lnTo>
                <a:lnTo>
                  <a:pt x="11336" y="19933"/>
                </a:lnTo>
                <a:lnTo>
                  <a:pt x="11455" y="19647"/>
                </a:lnTo>
                <a:lnTo>
                  <a:pt x="11860" y="19218"/>
                </a:lnTo>
                <a:lnTo>
                  <a:pt x="12622" y="18813"/>
                </a:lnTo>
                <a:lnTo>
                  <a:pt x="13051" y="18551"/>
                </a:lnTo>
                <a:lnTo>
                  <a:pt x="13218" y="18409"/>
                </a:lnTo>
                <a:lnTo>
                  <a:pt x="13456" y="18004"/>
                </a:lnTo>
                <a:lnTo>
                  <a:pt x="13527" y="17623"/>
                </a:lnTo>
                <a:lnTo>
                  <a:pt x="13289" y="17337"/>
                </a:lnTo>
                <a:lnTo>
                  <a:pt x="13027" y="17265"/>
                </a:lnTo>
                <a:lnTo>
                  <a:pt x="12741" y="17265"/>
                </a:lnTo>
                <a:lnTo>
                  <a:pt x="12336" y="17527"/>
                </a:lnTo>
                <a:lnTo>
                  <a:pt x="12122" y="17646"/>
                </a:lnTo>
                <a:lnTo>
                  <a:pt x="12027" y="17646"/>
                </a:lnTo>
                <a:lnTo>
                  <a:pt x="11789" y="17480"/>
                </a:lnTo>
                <a:lnTo>
                  <a:pt x="11694" y="17123"/>
                </a:lnTo>
                <a:lnTo>
                  <a:pt x="11860" y="16622"/>
                </a:lnTo>
                <a:lnTo>
                  <a:pt x="12098" y="16360"/>
                </a:lnTo>
                <a:lnTo>
                  <a:pt x="12432" y="15932"/>
                </a:lnTo>
                <a:lnTo>
                  <a:pt x="13051" y="14860"/>
                </a:lnTo>
                <a:lnTo>
                  <a:pt x="13384" y="14479"/>
                </a:lnTo>
                <a:lnTo>
                  <a:pt x="13527" y="14336"/>
                </a:lnTo>
                <a:lnTo>
                  <a:pt x="13694" y="14074"/>
                </a:lnTo>
                <a:lnTo>
                  <a:pt x="13718" y="13693"/>
                </a:lnTo>
                <a:lnTo>
                  <a:pt x="13480" y="13288"/>
                </a:lnTo>
                <a:lnTo>
                  <a:pt x="13099" y="13122"/>
                </a:lnTo>
                <a:lnTo>
                  <a:pt x="12932" y="13217"/>
                </a:lnTo>
                <a:lnTo>
                  <a:pt x="12813" y="13360"/>
                </a:lnTo>
                <a:lnTo>
                  <a:pt x="12718" y="13669"/>
                </a:lnTo>
                <a:lnTo>
                  <a:pt x="12694" y="13955"/>
                </a:lnTo>
                <a:lnTo>
                  <a:pt x="12575" y="14146"/>
                </a:lnTo>
                <a:lnTo>
                  <a:pt x="12432" y="14193"/>
                </a:lnTo>
                <a:lnTo>
                  <a:pt x="12360" y="14170"/>
                </a:lnTo>
                <a:lnTo>
                  <a:pt x="12241" y="14074"/>
                </a:lnTo>
                <a:lnTo>
                  <a:pt x="12170" y="13765"/>
                </a:lnTo>
                <a:lnTo>
                  <a:pt x="12122" y="13217"/>
                </a:lnTo>
                <a:lnTo>
                  <a:pt x="12051" y="12693"/>
                </a:lnTo>
                <a:lnTo>
                  <a:pt x="11932" y="12550"/>
                </a:lnTo>
                <a:lnTo>
                  <a:pt x="11789" y="12455"/>
                </a:lnTo>
                <a:lnTo>
                  <a:pt x="11551" y="12360"/>
                </a:lnTo>
                <a:lnTo>
                  <a:pt x="11241" y="12503"/>
                </a:lnTo>
                <a:lnTo>
                  <a:pt x="11098" y="12765"/>
                </a:lnTo>
                <a:lnTo>
                  <a:pt x="11051" y="12955"/>
                </a:lnTo>
                <a:lnTo>
                  <a:pt x="11146" y="13336"/>
                </a:lnTo>
                <a:lnTo>
                  <a:pt x="11503" y="13908"/>
                </a:lnTo>
                <a:lnTo>
                  <a:pt x="11574" y="14289"/>
                </a:lnTo>
                <a:lnTo>
                  <a:pt x="11551" y="14955"/>
                </a:lnTo>
                <a:lnTo>
                  <a:pt x="11432" y="15622"/>
                </a:lnTo>
                <a:lnTo>
                  <a:pt x="11360" y="15813"/>
                </a:lnTo>
                <a:lnTo>
                  <a:pt x="11074" y="16122"/>
                </a:lnTo>
                <a:lnTo>
                  <a:pt x="10693" y="16337"/>
                </a:lnTo>
                <a:lnTo>
                  <a:pt x="10360" y="16408"/>
                </a:lnTo>
                <a:lnTo>
                  <a:pt x="10265" y="16384"/>
                </a:lnTo>
                <a:lnTo>
                  <a:pt x="10169" y="16313"/>
                </a:lnTo>
                <a:lnTo>
                  <a:pt x="9931" y="15884"/>
                </a:lnTo>
                <a:lnTo>
                  <a:pt x="9717" y="15241"/>
                </a:lnTo>
                <a:lnTo>
                  <a:pt x="9598" y="14455"/>
                </a:lnTo>
                <a:lnTo>
                  <a:pt x="9598" y="14027"/>
                </a:lnTo>
                <a:lnTo>
                  <a:pt x="9598" y="13217"/>
                </a:lnTo>
                <a:lnTo>
                  <a:pt x="9526" y="12288"/>
                </a:lnTo>
                <a:lnTo>
                  <a:pt x="9693" y="11812"/>
                </a:lnTo>
                <a:lnTo>
                  <a:pt x="9884" y="11645"/>
                </a:lnTo>
                <a:lnTo>
                  <a:pt x="10455" y="11264"/>
                </a:lnTo>
                <a:lnTo>
                  <a:pt x="11455" y="10597"/>
                </a:lnTo>
                <a:lnTo>
                  <a:pt x="11979" y="10169"/>
                </a:lnTo>
                <a:lnTo>
                  <a:pt x="12146" y="9931"/>
                </a:lnTo>
                <a:lnTo>
                  <a:pt x="12384" y="9550"/>
                </a:lnTo>
                <a:lnTo>
                  <a:pt x="12479" y="9049"/>
                </a:lnTo>
                <a:lnTo>
                  <a:pt x="12408" y="8811"/>
                </a:lnTo>
                <a:lnTo>
                  <a:pt x="12313" y="8716"/>
                </a:lnTo>
                <a:lnTo>
                  <a:pt x="12146" y="8668"/>
                </a:lnTo>
                <a:lnTo>
                  <a:pt x="11908" y="8716"/>
                </a:lnTo>
                <a:lnTo>
                  <a:pt x="11598" y="9026"/>
                </a:lnTo>
                <a:lnTo>
                  <a:pt x="11455" y="9240"/>
                </a:lnTo>
                <a:lnTo>
                  <a:pt x="11217" y="9526"/>
                </a:lnTo>
                <a:lnTo>
                  <a:pt x="10717" y="10073"/>
                </a:lnTo>
                <a:lnTo>
                  <a:pt x="10479" y="10026"/>
                </a:lnTo>
                <a:lnTo>
                  <a:pt x="10479" y="9764"/>
                </a:lnTo>
                <a:lnTo>
                  <a:pt x="10503" y="9383"/>
                </a:lnTo>
                <a:lnTo>
                  <a:pt x="10741" y="8454"/>
                </a:lnTo>
                <a:lnTo>
                  <a:pt x="11170" y="7525"/>
                </a:lnTo>
                <a:lnTo>
                  <a:pt x="11694" y="6763"/>
                </a:lnTo>
                <a:lnTo>
                  <a:pt x="11979" y="6573"/>
                </a:lnTo>
                <a:lnTo>
                  <a:pt x="12265" y="6406"/>
                </a:lnTo>
                <a:lnTo>
                  <a:pt x="12646" y="5977"/>
                </a:lnTo>
                <a:lnTo>
                  <a:pt x="12813" y="5501"/>
                </a:lnTo>
                <a:lnTo>
                  <a:pt x="12813" y="5049"/>
                </a:lnTo>
                <a:lnTo>
                  <a:pt x="12741" y="4882"/>
                </a:lnTo>
                <a:lnTo>
                  <a:pt x="12646" y="4715"/>
                </a:lnTo>
                <a:lnTo>
                  <a:pt x="12384" y="4549"/>
                </a:lnTo>
                <a:lnTo>
                  <a:pt x="12098" y="4501"/>
                </a:lnTo>
                <a:lnTo>
                  <a:pt x="11836" y="4596"/>
                </a:lnTo>
                <a:lnTo>
                  <a:pt x="11765" y="4715"/>
                </a:lnTo>
                <a:lnTo>
                  <a:pt x="11574" y="5168"/>
                </a:lnTo>
                <a:lnTo>
                  <a:pt x="11408" y="5811"/>
                </a:lnTo>
                <a:lnTo>
                  <a:pt x="11241" y="6049"/>
                </a:lnTo>
                <a:lnTo>
                  <a:pt x="11146" y="6049"/>
                </a:lnTo>
                <a:lnTo>
                  <a:pt x="11027" y="6001"/>
                </a:lnTo>
                <a:lnTo>
                  <a:pt x="10836" y="5573"/>
                </a:lnTo>
                <a:lnTo>
                  <a:pt x="10598" y="4596"/>
                </a:lnTo>
                <a:lnTo>
                  <a:pt x="10527" y="4096"/>
                </a:lnTo>
                <a:lnTo>
                  <a:pt x="10479" y="3906"/>
                </a:lnTo>
                <a:lnTo>
                  <a:pt x="10360" y="3596"/>
                </a:lnTo>
                <a:lnTo>
                  <a:pt x="10146" y="3382"/>
                </a:lnTo>
                <a:lnTo>
                  <a:pt x="9836" y="3358"/>
                </a:lnTo>
                <a:lnTo>
                  <a:pt x="9645" y="3405"/>
                </a:lnTo>
                <a:lnTo>
                  <a:pt x="9431" y="3525"/>
                </a:lnTo>
                <a:lnTo>
                  <a:pt x="9122" y="3858"/>
                </a:lnTo>
                <a:lnTo>
                  <a:pt x="8979" y="4263"/>
                </a:lnTo>
                <a:lnTo>
                  <a:pt x="9098" y="4620"/>
                </a:lnTo>
                <a:lnTo>
                  <a:pt x="9264" y="4763"/>
                </a:lnTo>
                <a:lnTo>
                  <a:pt x="9479" y="4882"/>
                </a:lnTo>
                <a:lnTo>
                  <a:pt x="9836" y="5287"/>
                </a:lnTo>
                <a:lnTo>
                  <a:pt x="10217" y="6001"/>
                </a:lnTo>
                <a:lnTo>
                  <a:pt x="10312" y="6406"/>
                </a:lnTo>
                <a:lnTo>
                  <a:pt x="10336" y="6644"/>
                </a:lnTo>
                <a:lnTo>
                  <a:pt x="10265" y="7121"/>
                </a:lnTo>
                <a:lnTo>
                  <a:pt x="10003" y="7787"/>
                </a:lnTo>
                <a:lnTo>
                  <a:pt x="9884" y="8216"/>
                </a:lnTo>
                <a:lnTo>
                  <a:pt x="9836" y="8383"/>
                </a:lnTo>
                <a:lnTo>
                  <a:pt x="9645" y="8335"/>
                </a:lnTo>
                <a:lnTo>
                  <a:pt x="9360" y="8049"/>
                </a:lnTo>
                <a:lnTo>
                  <a:pt x="8979" y="7811"/>
                </a:lnTo>
                <a:lnTo>
                  <a:pt x="8741" y="7811"/>
                </a:lnTo>
                <a:lnTo>
                  <a:pt x="8526" y="7835"/>
                </a:lnTo>
                <a:lnTo>
                  <a:pt x="8288" y="8025"/>
                </a:lnTo>
                <a:lnTo>
                  <a:pt x="8240" y="8311"/>
                </a:lnTo>
                <a:lnTo>
                  <a:pt x="8336" y="8621"/>
                </a:lnTo>
                <a:lnTo>
                  <a:pt x="8431" y="8764"/>
                </a:lnTo>
                <a:lnTo>
                  <a:pt x="8693" y="8978"/>
                </a:lnTo>
                <a:lnTo>
                  <a:pt x="9122" y="9216"/>
                </a:lnTo>
                <a:lnTo>
                  <a:pt x="9264" y="9502"/>
                </a:lnTo>
                <a:lnTo>
                  <a:pt x="9217" y="9740"/>
                </a:lnTo>
                <a:lnTo>
                  <a:pt x="9074" y="10169"/>
                </a:lnTo>
                <a:lnTo>
                  <a:pt x="8764" y="10859"/>
                </a:lnTo>
                <a:lnTo>
                  <a:pt x="8645" y="11359"/>
                </a:lnTo>
                <a:lnTo>
                  <a:pt x="8574" y="11907"/>
                </a:lnTo>
                <a:lnTo>
                  <a:pt x="8574" y="12788"/>
                </a:lnTo>
                <a:lnTo>
                  <a:pt x="8526" y="13169"/>
                </a:lnTo>
                <a:lnTo>
                  <a:pt x="8502" y="13598"/>
                </a:lnTo>
                <a:lnTo>
                  <a:pt x="8407" y="14170"/>
                </a:lnTo>
                <a:lnTo>
                  <a:pt x="8169" y="14289"/>
                </a:lnTo>
                <a:lnTo>
                  <a:pt x="7907" y="14170"/>
                </a:lnTo>
                <a:lnTo>
                  <a:pt x="7645" y="14003"/>
                </a:lnTo>
                <a:lnTo>
                  <a:pt x="7216" y="13527"/>
                </a:lnTo>
                <a:lnTo>
                  <a:pt x="6716" y="12550"/>
                </a:lnTo>
                <a:lnTo>
                  <a:pt x="6478" y="11860"/>
                </a:lnTo>
                <a:lnTo>
                  <a:pt x="6169" y="11074"/>
                </a:lnTo>
                <a:lnTo>
                  <a:pt x="5668" y="9764"/>
                </a:lnTo>
                <a:lnTo>
                  <a:pt x="5597" y="9216"/>
                </a:lnTo>
                <a:lnTo>
                  <a:pt x="5668" y="8930"/>
                </a:lnTo>
                <a:lnTo>
                  <a:pt x="5740" y="8811"/>
                </a:lnTo>
                <a:lnTo>
                  <a:pt x="6121" y="8359"/>
                </a:lnTo>
                <a:lnTo>
                  <a:pt x="6573" y="7668"/>
                </a:lnTo>
                <a:lnTo>
                  <a:pt x="6573" y="7382"/>
                </a:lnTo>
                <a:lnTo>
                  <a:pt x="6478" y="7216"/>
                </a:lnTo>
                <a:lnTo>
                  <a:pt x="6383" y="7168"/>
                </a:lnTo>
                <a:lnTo>
                  <a:pt x="6121" y="7097"/>
                </a:lnTo>
                <a:lnTo>
                  <a:pt x="5668" y="7192"/>
                </a:lnTo>
                <a:lnTo>
                  <a:pt x="5311" y="7525"/>
                </a:lnTo>
                <a:lnTo>
                  <a:pt x="5097" y="7906"/>
                </a:lnTo>
                <a:lnTo>
                  <a:pt x="5049" y="8073"/>
                </a:lnTo>
                <a:lnTo>
                  <a:pt x="5025" y="8145"/>
                </a:lnTo>
                <a:lnTo>
                  <a:pt x="4954" y="8192"/>
                </a:lnTo>
                <a:lnTo>
                  <a:pt x="4787" y="8049"/>
                </a:lnTo>
                <a:lnTo>
                  <a:pt x="4573" y="7621"/>
                </a:lnTo>
                <a:lnTo>
                  <a:pt x="4502" y="7025"/>
                </a:lnTo>
                <a:lnTo>
                  <a:pt x="4573" y="6716"/>
                </a:lnTo>
                <a:lnTo>
                  <a:pt x="4692" y="6144"/>
                </a:lnTo>
                <a:lnTo>
                  <a:pt x="4763" y="5525"/>
                </a:lnTo>
                <a:lnTo>
                  <a:pt x="4930" y="5239"/>
                </a:lnTo>
                <a:lnTo>
                  <a:pt x="5121" y="5120"/>
                </a:lnTo>
                <a:lnTo>
                  <a:pt x="5692" y="4834"/>
                </a:lnTo>
                <a:lnTo>
                  <a:pt x="6264" y="4406"/>
                </a:lnTo>
                <a:lnTo>
                  <a:pt x="6550" y="4048"/>
                </a:lnTo>
                <a:lnTo>
                  <a:pt x="6669" y="3834"/>
                </a:lnTo>
                <a:lnTo>
                  <a:pt x="6764" y="3596"/>
                </a:lnTo>
                <a:lnTo>
                  <a:pt x="6812" y="3167"/>
                </a:lnTo>
                <a:lnTo>
                  <a:pt x="6692" y="2858"/>
                </a:lnTo>
                <a:lnTo>
                  <a:pt x="6431" y="2739"/>
                </a:lnTo>
                <a:lnTo>
                  <a:pt x="6240" y="2762"/>
                </a:lnTo>
                <a:lnTo>
                  <a:pt x="6097" y="2810"/>
                </a:lnTo>
                <a:lnTo>
                  <a:pt x="5954" y="2953"/>
                </a:lnTo>
                <a:lnTo>
                  <a:pt x="5835" y="3286"/>
                </a:lnTo>
                <a:lnTo>
                  <a:pt x="5502" y="3596"/>
                </a:lnTo>
                <a:lnTo>
                  <a:pt x="5216" y="3787"/>
                </a:lnTo>
                <a:lnTo>
                  <a:pt x="4906" y="3739"/>
                </a:lnTo>
                <a:lnTo>
                  <a:pt x="4740" y="3501"/>
                </a:lnTo>
                <a:lnTo>
                  <a:pt x="4644" y="3286"/>
                </a:lnTo>
                <a:lnTo>
                  <a:pt x="4454" y="2810"/>
                </a:lnTo>
                <a:lnTo>
                  <a:pt x="3930" y="2072"/>
                </a:lnTo>
                <a:lnTo>
                  <a:pt x="3716" y="1834"/>
                </a:lnTo>
                <a:lnTo>
                  <a:pt x="3549" y="1643"/>
                </a:lnTo>
                <a:lnTo>
                  <a:pt x="3168" y="1429"/>
                </a:lnTo>
                <a:lnTo>
                  <a:pt x="2811" y="1357"/>
                </a:lnTo>
                <a:lnTo>
                  <a:pt x="2549" y="1429"/>
                </a:lnTo>
                <a:lnTo>
                  <a:pt x="2477" y="1524"/>
                </a:lnTo>
                <a:lnTo>
                  <a:pt x="2334" y="1786"/>
                </a:lnTo>
                <a:lnTo>
                  <a:pt x="2334" y="2524"/>
                </a:lnTo>
                <a:lnTo>
                  <a:pt x="2573" y="2977"/>
                </a:lnTo>
                <a:lnTo>
                  <a:pt x="2787" y="3144"/>
                </a:lnTo>
                <a:lnTo>
                  <a:pt x="3311" y="3429"/>
                </a:lnTo>
                <a:lnTo>
                  <a:pt x="3930" y="3763"/>
                </a:lnTo>
                <a:lnTo>
                  <a:pt x="4049" y="4096"/>
                </a:lnTo>
                <a:lnTo>
                  <a:pt x="3930" y="4287"/>
                </a:lnTo>
                <a:lnTo>
                  <a:pt x="3668" y="4691"/>
                </a:lnTo>
                <a:lnTo>
                  <a:pt x="3239" y="5263"/>
                </a:lnTo>
                <a:lnTo>
                  <a:pt x="3073" y="5334"/>
                </a:lnTo>
                <a:lnTo>
                  <a:pt x="2858" y="5358"/>
                </a:lnTo>
                <a:lnTo>
                  <a:pt x="2382" y="5144"/>
                </a:lnTo>
                <a:lnTo>
                  <a:pt x="1953" y="4691"/>
                </a:lnTo>
                <a:lnTo>
                  <a:pt x="1691" y="4120"/>
                </a:lnTo>
                <a:lnTo>
                  <a:pt x="1668" y="3787"/>
                </a:lnTo>
                <a:lnTo>
                  <a:pt x="1644" y="3501"/>
                </a:lnTo>
                <a:lnTo>
                  <a:pt x="1453" y="3096"/>
                </a:lnTo>
                <a:lnTo>
                  <a:pt x="1168" y="2953"/>
                </a:lnTo>
                <a:lnTo>
                  <a:pt x="882" y="3096"/>
                </a:lnTo>
                <a:lnTo>
                  <a:pt x="786" y="3263"/>
                </a:lnTo>
                <a:lnTo>
                  <a:pt x="715" y="3501"/>
                </a:lnTo>
                <a:lnTo>
                  <a:pt x="667" y="3953"/>
                </a:lnTo>
                <a:lnTo>
                  <a:pt x="763" y="4406"/>
                </a:lnTo>
                <a:lnTo>
                  <a:pt x="953" y="4811"/>
                </a:lnTo>
                <a:lnTo>
                  <a:pt x="1120" y="4977"/>
                </a:lnTo>
                <a:lnTo>
                  <a:pt x="1287" y="5144"/>
                </a:lnTo>
                <a:lnTo>
                  <a:pt x="1572" y="5573"/>
                </a:lnTo>
                <a:lnTo>
                  <a:pt x="1715" y="6025"/>
                </a:lnTo>
                <a:lnTo>
                  <a:pt x="1596" y="6382"/>
                </a:lnTo>
                <a:lnTo>
                  <a:pt x="1382" y="6454"/>
                </a:lnTo>
                <a:lnTo>
                  <a:pt x="953" y="6573"/>
                </a:lnTo>
                <a:lnTo>
                  <a:pt x="477" y="6739"/>
                </a:lnTo>
                <a:lnTo>
                  <a:pt x="215" y="6954"/>
                </a:lnTo>
                <a:lnTo>
                  <a:pt x="96" y="7121"/>
                </a:lnTo>
                <a:lnTo>
                  <a:pt x="1" y="7335"/>
                </a:lnTo>
                <a:lnTo>
                  <a:pt x="96" y="7740"/>
                </a:lnTo>
                <a:lnTo>
                  <a:pt x="334" y="7883"/>
                </a:lnTo>
                <a:lnTo>
                  <a:pt x="548" y="7859"/>
                </a:lnTo>
                <a:lnTo>
                  <a:pt x="953" y="7716"/>
                </a:lnTo>
                <a:lnTo>
                  <a:pt x="1620" y="7263"/>
                </a:lnTo>
                <a:lnTo>
                  <a:pt x="2001" y="7097"/>
                </a:lnTo>
                <a:lnTo>
                  <a:pt x="2120" y="7073"/>
                </a:lnTo>
                <a:lnTo>
                  <a:pt x="2430" y="7144"/>
                </a:lnTo>
                <a:lnTo>
                  <a:pt x="3001" y="7454"/>
                </a:lnTo>
                <a:lnTo>
                  <a:pt x="3739" y="8121"/>
                </a:lnTo>
                <a:lnTo>
                  <a:pt x="4097" y="8645"/>
                </a:lnTo>
                <a:lnTo>
                  <a:pt x="4168" y="8954"/>
                </a:lnTo>
                <a:lnTo>
                  <a:pt x="4120" y="9049"/>
                </a:lnTo>
                <a:lnTo>
                  <a:pt x="4001" y="9288"/>
                </a:lnTo>
                <a:lnTo>
                  <a:pt x="3620" y="9526"/>
                </a:lnTo>
                <a:lnTo>
                  <a:pt x="3216" y="9550"/>
                </a:lnTo>
                <a:lnTo>
                  <a:pt x="2930" y="9311"/>
                </a:lnTo>
                <a:lnTo>
                  <a:pt x="2858" y="9073"/>
                </a:lnTo>
                <a:lnTo>
                  <a:pt x="2811" y="8835"/>
                </a:lnTo>
                <a:lnTo>
                  <a:pt x="2620" y="8597"/>
                </a:lnTo>
                <a:lnTo>
                  <a:pt x="2239" y="8549"/>
                </a:lnTo>
                <a:lnTo>
                  <a:pt x="2001" y="8668"/>
                </a:lnTo>
                <a:lnTo>
                  <a:pt x="1834" y="8764"/>
                </a:lnTo>
                <a:lnTo>
                  <a:pt x="1691" y="9026"/>
                </a:lnTo>
                <a:lnTo>
                  <a:pt x="1763" y="9431"/>
                </a:lnTo>
                <a:lnTo>
                  <a:pt x="1953" y="9645"/>
                </a:lnTo>
                <a:lnTo>
                  <a:pt x="2263" y="9812"/>
                </a:lnTo>
                <a:lnTo>
                  <a:pt x="2930" y="9931"/>
                </a:lnTo>
                <a:lnTo>
                  <a:pt x="3216" y="10216"/>
                </a:lnTo>
                <a:lnTo>
                  <a:pt x="3216" y="10502"/>
                </a:lnTo>
                <a:lnTo>
                  <a:pt x="3192" y="10764"/>
                </a:lnTo>
                <a:lnTo>
                  <a:pt x="2930" y="10955"/>
                </a:lnTo>
                <a:lnTo>
                  <a:pt x="2334" y="10859"/>
                </a:lnTo>
                <a:lnTo>
                  <a:pt x="1858" y="10883"/>
                </a:lnTo>
                <a:lnTo>
                  <a:pt x="1549" y="11002"/>
                </a:lnTo>
                <a:lnTo>
                  <a:pt x="1239" y="11359"/>
                </a:lnTo>
                <a:lnTo>
                  <a:pt x="1239" y="11740"/>
                </a:lnTo>
                <a:lnTo>
                  <a:pt x="1453" y="11979"/>
                </a:lnTo>
                <a:lnTo>
                  <a:pt x="1620" y="11979"/>
                </a:lnTo>
                <a:lnTo>
                  <a:pt x="2025" y="11812"/>
                </a:lnTo>
                <a:lnTo>
                  <a:pt x="2835" y="11455"/>
                </a:lnTo>
                <a:lnTo>
                  <a:pt x="3382" y="11288"/>
                </a:lnTo>
                <a:lnTo>
                  <a:pt x="3644" y="11312"/>
                </a:lnTo>
                <a:lnTo>
                  <a:pt x="4144" y="11359"/>
                </a:lnTo>
                <a:lnTo>
                  <a:pt x="4811" y="11526"/>
                </a:lnTo>
                <a:lnTo>
                  <a:pt x="5168" y="11740"/>
                </a:lnTo>
                <a:lnTo>
                  <a:pt x="5287" y="11907"/>
                </a:lnTo>
                <a:lnTo>
                  <a:pt x="5621" y="12312"/>
                </a:lnTo>
                <a:lnTo>
                  <a:pt x="6169" y="12693"/>
                </a:lnTo>
                <a:lnTo>
                  <a:pt x="6407" y="12979"/>
                </a:lnTo>
                <a:lnTo>
                  <a:pt x="6431" y="13169"/>
                </a:lnTo>
                <a:lnTo>
                  <a:pt x="6431" y="13384"/>
                </a:lnTo>
                <a:lnTo>
                  <a:pt x="6240" y="13646"/>
                </a:lnTo>
                <a:lnTo>
                  <a:pt x="5788" y="13789"/>
                </a:lnTo>
                <a:lnTo>
                  <a:pt x="5478" y="13765"/>
                </a:lnTo>
                <a:lnTo>
                  <a:pt x="5359" y="13789"/>
                </a:lnTo>
                <a:lnTo>
                  <a:pt x="5121" y="14027"/>
                </a:lnTo>
                <a:lnTo>
                  <a:pt x="5049" y="14408"/>
                </a:lnTo>
                <a:lnTo>
                  <a:pt x="5240" y="14646"/>
                </a:lnTo>
                <a:lnTo>
                  <a:pt x="5478" y="14670"/>
                </a:lnTo>
                <a:lnTo>
                  <a:pt x="5954" y="14622"/>
                </a:lnTo>
                <a:lnTo>
                  <a:pt x="6645" y="14693"/>
                </a:lnTo>
                <a:lnTo>
                  <a:pt x="6978" y="14741"/>
                </a:lnTo>
                <a:lnTo>
                  <a:pt x="7145" y="14789"/>
                </a:lnTo>
                <a:lnTo>
                  <a:pt x="7526" y="14979"/>
                </a:lnTo>
                <a:lnTo>
                  <a:pt x="7859" y="15313"/>
                </a:lnTo>
                <a:lnTo>
                  <a:pt x="8193" y="15765"/>
                </a:lnTo>
                <a:lnTo>
                  <a:pt x="8312" y="16051"/>
                </a:lnTo>
                <a:lnTo>
                  <a:pt x="8479" y="16337"/>
                </a:lnTo>
                <a:lnTo>
                  <a:pt x="8907" y="16837"/>
                </a:lnTo>
                <a:lnTo>
                  <a:pt x="9360" y="17265"/>
                </a:lnTo>
                <a:lnTo>
                  <a:pt x="9741" y="17718"/>
                </a:lnTo>
                <a:lnTo>
                  <a:pt x="9860" y="17956"/>
                </a:lnTo>
                <a:lnTo>
                  <a:pt x="10026" y="18504"/>
                </a:lnTo>
                <a:lnTo>
                  <a:pt x="10098" y="19480"/>
                </a:lnTo>
                <a:lnTo>
                  <a:pt x="9979" y="19909"/>
                </a:lnTo>
                <a:lnTo>
                  <a:pt x="9836" y="19980"/>
                </a:lnTo>
                <a:lnTo>
                  <a:pt x="9645" y="19980"/>
                </a:lnTo>
                <a:lnTo>
                  <a:pt x="9098" y="19718"/>
                </a:lnTo>
                <a:lnTo>
                  <a:pt x="8550" y="19218"/>
                </a:lnTo>
                <a:lnTo>
                  <a:pt x="8121" y="18599"/>
                </a:lnTo>
                <a:lnTo>
                  <a:pt x="8026" y="18289"/>
                </a:lnTo>
                <a:lnTo>
                  <a:pt x="7955" y="17575"/>
                </a:lnTo>
                <a:lnTo>
                  <a:pt x="7883" y="16503"/>
                </a:lnTo>
                <a:lnTo>
                  <a:pt x="7693" y="16146"/>
                </a:lnTo>
                <a:lnTo>
                  <a:pt x="7478" y="16027"/>
                </a:lnTo>
                <a:lnTo>
                  <a:pt x="7335" y="16003"/>
                </a:lnTo>
                <a:lnTo>
                  <a:pt x="7121" y="16003"/>
                </a:lnTo>
                <a:lnTo>
                  <a:pt x="6859" y="16146"/>
                </a:lnTo>
                <a:lnTo>
                  <a:pt x="6788" y="16622"/>
                </a:lnTo>
                <a:lnTo>
                  <a:pt x="6931" y="17051"/>
                </a:lnTo>
                <a:lnTo>
                  <a:pt x="7216" y="17861"/>
                </a:lnTo>
                <a:lnTo>
                  <a:pt x="7359" y="18266"/>
                </a:lnTo>
                <a:lnTo>
                  <a:pt x="7312" y="18289"/>
                </a:lnTo>
                <a:lnTo>
                  <a:pt x="6883" y="18051"/>
                </a:lnTo>
                <a:lnTo>
                  <a:pt x="6502" y="18075"/>
                </a:lnTo>
                <a:lnTo>
                  <a:pt x="6311" y="18242"/>
                </a:lnTo>
                <a:lnTo>
                  <a:pt x="6192" y="18385"/>
                </a:lnTo>
                <a:lnTo>
                  <a:pt x="6145" y="18647"/>
                </a:lnTo>
                <a:lnTo>
                  <a:pt x="6311" y="18861"/>
                </a:lnTo>
                <a:lnTo>
                  <a:pt x="6692" y="19028"/>
                </a:lnTo>
                <a:lnTo>
                  <a:pt x="6954" y="19075"/>
                </a:lnTo>
                <a:lnTo>
                  <a:pt x="7216" y="19194"/>
                </a:lnTo>
                <a:lnTo>
                  <a:pt x="7788" y="19766"/>
                </a:lnTo>
                <a:lnTo>
                  <a:pt x="8359" y="20480"/>
                </a:lnTo>
                <a:lnTo>
                  <a:pt x="8955" y="21076"/>
                </a:lnTo>
                <a:lnTo>
                  <a:pt x="9264" y="21195"/>
                </a:lnTo>
                <a:lnTo>
                  <a:pt x="9622" y="21338"/>
                </a:lnTo>
                <a:lnTo>
                  <a:pt x="10050" y="21814"/>
                </a:lnTo>
                <a:lnTo>
                  <a:pt x="10193" y="22171"/>
                </a:lnTo>
                <a:lnTo>
                  <a:pt x="10360" y="22600"/>
                </a:lnTo>
                <a:lnTo>
                  <a:pt x="10455" y="23410"/>
                </a:lnTo>
                <a:lnTo>
                  <a:pt x="10312" y="23910"/>
                </a:lnTo>
                <a:lnTo>
                  <a:pt x="10122" y="24124"/>
                </a:lnTo>
                <a:lnTo>
                  <a:pt x="9884" y="24291"/>
                </a:lnTo>
                <a:lnTo>
                  <a:pt x="9241" y="24410"/>
                </a:lnTo>
                <a:lnTo>
                  <a:pt x="8550" y="24267"/>
                </a:lnTo>
                <a:lnTo>
                  <a:pt x="8169" y="23957"/>
                </a:lnTo>
                <a:lnTo>
                  <a:pt x="7978" y="23671"/>
                </a:lnTo>
                <a:lnTo>
                  <a:pt x="7955" y="23481"/>
                </a:lnTo>
                <a:lnTo>
                  <a:pt x="7788" y="22862"/>
                </a:lnTo>
                <a:lnTo>
                  <a:pt x="7502" y="22243"/>
                </a:lnTo>
                <a:lnTo>
                  <a:pt x="7431" y="21838"/>
                </a:lnTo>
                <a:lnTo>
                  <a:pt x="7455" y="21600"/>
                </a:lnTo>
                <a:lnTo>
                  <a:pt x="7502" y="21338"/>
                </a:lnTo>
                <a:lnTo>
                  <a:pt x="7478" y="20933"/>
                </a:lnTo>
                <a:lnTo>
                  <a:pt x="7335" y="20671"/>
                </a:lnTo>
                <a:lnTo>
                  <a:pt x="7097" y="20671"/>
                </a:lnTo>
                <a:lnTo>
                  <a:pt x="6954" y="20790"/>
                </a:lnTo>
                <a:lnTo>
                  <a:pt x="6835" y="20933"/>
                </a:lnTo>
                <a:lnTo>
                  <a:pt x="6835" y="21314"/>
                </a:lnTo>
                <a:lnTo>
                  <a:pt x="7002" y="21719"/>
                </a:lnTo>
                <a:lnTo>
                  <a:pt x="7121" y="22171"/>
                </a:lnTo>
                <a:lnTo>
                  <a:pt x="7121" y="22433"/>
                </a:lnTo>
                <a:lnTo>
                  <a:pt x="7050" y="22647"/>
                </a:lnTo>
                <a:lnTo>
                  <a:pt x="6692" y="22838"/>
                </a:lnTo>
                <a:lnTo>
                  <a:pt x="6216" y="22719"/>
                </a:lnTo>
                <a:lnTo>
                  <a:pt x="5835" y="22314"/>
                </a:lnTo>
                <a:lnTo>
                  <a:pt x="5740" y="22004"/>
                </a:lnTo>
                <a:lnTo>
                  <a:pt x="5740" y="21362"/>
                </a:lnTo>
                <a:lnTo>
                  <a:pt x="5883" y="20457"/>
                </a:lnTo>
                <a:lnTo>
                  <a:pt x="5835" y="19933"/>
                </a:lnTo>
                <a:lnTo>
                  <a:pt x="5716" y="19718"/>
                </a:lnTo>
                <a:lnTo>
                  <a:pt x="5335" y="19266"/>
                </a:lnTo>
                <a:lnTo>
                  <a:pt x="4883" y="18528"/>
                </a:lnTo>
                <a:lnTo>
                  <a:pt x="4859" y="18004"/>
                </a:lnTo>
                <a:lnTo>
                  <a:pt x="4978" y="17742"/>
                </a:lnTo>
                <a:lnTo>
                  <a:pt x="5383" y="17289"/>
                </a:lnTo>
                <a:lnTo>
                  <a:pt x="5835" y="16694"/>
                </a:lnTo>
                <a:lnTo>
                  <a:pt x="5811" y="16289"/>
                </a:lnTo>
                <a:lnTo>
                  <a:pt x="5645" y="16027"/>
                </a:lnTo>
                <a:lnTo>
                  <a:pt x="5478" y="15884"/>
                </a:lnTo>
                <a:lnTo>
                  <a:pt x="5168" y="15813"/>
                </a:lnTo>
                <a:lnTo>
                  <a:pt x="4883" y="15932"/>
                </a:lnTo>
                <a:lnTo>
                  <a:pt x="4740" y="16241"/>
                </a:lnTo>
                <a:lnTo>
                  <a:pt x="4740" y="16432"/>
                </a:lnTo>
                <a:lnTo>
                  <a:pt x="4740" y="16622"/>
                </a:lnTo>
                <a:lnTo>
                  <a:pt x="4573" y="16956"/>
                </a:lnTo>
                <a:lnTo>
                  <a:pt x="4311" y="17194"/>
                </a:lnTo>
                <a:lnTo>
                  <a:pt x="4049" y="17170"/>
                </a:lnTo>
                <a:lnTo>
                  <a:pt x="3954" y="17003"/>
                </a:lnTo>
                <a:lnTo>
                  <a:pt x="3811" y="16575"/>
                </a:lnTo>
                <a:lnTo>
                  <a:pt x="3763" y="15527"/>
                </a:lnTo>
                <a:lnTo>
                  <a:pt x="3835" y="15003"/>
                </a:lnTo>
                <a:lnTo>
                  <a:pt x="3882" y="14765"/>
                </a:lnTo>
                <a:lnTo>
                  <a:pt x="3835" y="14170"/>
                </a:lnTo>
                <a:lnTo>
                  <a:pt x="3644" y="13693"/>
                </a:lnTo>
                <a:lnTo>
                  <a:pt x="3430" y="13550"/>
                </a:lnTo>
                <a:lnTo>
                  <a:pt x="3239" y="13574"/>
                </a:lnTo>
                <a:lnTo>
                  <a:pt x="3120" y="13646"/>
                </a:lnTo>
                <a:lnTo>
                  <a:pt x="2930" y="13836"/>
                </a:lnTo>
                <a:lnTo>
                  <a:pt x="2692" y="14312"/>
                </a:lnTo>
                <a:lnTo>
                  <a:pt x="2620" y="15075"/>
                </a:lnTo>
                <a:lnTo>
                  <a:pt x="2644" y="15432"/>
                </a:lnTo>
                <a:lnTo>
                  <a:pt x="2811" y="16170"/>
                </a:lnTo>
                <a:lnTo>
                  <a:pt x="3073" y="16884"/>
                </a:lnTo>
                <a:lnTo>
                  <a:pt x="3358" y="17527"/>
                </a:lnTo>
                <a:lnTo>
                  <a:pt x="3573" y="18313"/>
                </a:lnTo>
                <a:lnTo>
                  <a:pt x="3573" y="18528"/>
                </a:lnTo>
                <a:lnTo>
                  <a:pt x="3382" y="18766"/>
                </a:lnTo>
                <a:lnTo>
                  <a:pt x="3049" y="18837"/>
                </a:lnTo>
                <a:lnTo>
                  <a:pt x="2620" y="18766"/>
                </a:lnTo>
                <a:lnTo>
                  <a:pt x="2382" y="18647"/>
                </a:lnTo>
                <a:lnTo>
                  <a:pt x="2025" y="18385"/>
                </a:lnTo>
                <a:lnTo>
                  <a:pt x="1620" y="18004"/>
                </a:lnTo>
                <a:lnTo>
                  <a:pt x="1310" y="17932"/>
                </a:lnTo>
                <a:lnTo>
                  <a:pt x="1144" y="18027"/>
                </a:lnTo>
                <a:lnTo>
                  <a:pt x="953" y="18147"/>
                </a:lnTo>
                <a:lnTo>
                  <a:pt x="763" y="18456"/>
                </a:lnTo>
                <a:lnTo>
                  <a:pt x="715" y="18813"/>
                </a:lnTo>
                <a:lnTo>
                  <a:pt x="858" y="19147"/>
                </a:lnTo>
                <a:lnTo>
                  <a:pt x="1001" y="19313"/>
                </a:lnTo>
                <a:lnTo>
                  <a:pt x="1144" y="19433"/>
                </a:lnTo>
                <a:lnTo>
                  <a:pt x="1596" y="19647"/>
                </a:lnTo>
                <a:lnTo>
                  <a:pt x="2430" y="19814"/>
                </a:lnTo>
                <a:lnTo>
                  <a:pt x="2906" y="19814"/>
                </a:lnTo>
                <a:lnTo>
                  <a:pt x="3263" y="19766"/>
                </a:lnTo>
                <a:lnTo>
                  <a:pt x="3692" y="19694"/>
                </a:lnTo>
                <a:lnTo>
                  <a:pt x="3906" y="19837"/>
                </a:lnTo>
                <a:lnTo>
                  <a:pt x="3978" y="20004"/>
                </a:lnTo>
                <a:lnTo>
                  <a:pt x="4144" y="20361"/>
                </a:lnTo>
                <a:lnTo>
                  <a:pt x="4597" y="20790"/>
                </a:lnTo>
                <a:lnTo>
                  <a:pt x="4763" y="21123"/>
                </a:lnTo>
                <a:lnTo>
                  <a:pt x="4859" y="21528"/>
                </a:lnTo>
                <a:lnTo>
                  <a:pt x="4835" y="22314"/>
                </a:lnTo>
                <a:lnTo>
                  <a:pt x="4883" y="22576"/>
                </a:lnTo>
                <a:lnTo>
                  <a:pt x="4883" y="22695"/>
                </a:lnTo>
                <a:lnTo>
                  <a:pt x="4763" y="22862"/>
                </a:lnTo>
                <a:lnTo>
                  <a:pt x="4216" y="22957"/>
                </a:lnTo>
                <a:lnTo>
                  <a:pt x="3573" y="22886"/>
                </a:lnTo>
                <a:lnTo>
                  <a:pt x="3239" y="22862"/>
                </a:lnTo>
                <a:lnTo>
                  <a:pt x="2763" y="23005"/>
                </a:lnTo>
                <a:lnTo>
                  <a:pt x="2501" y="23314"/>
                </a:lnTo>
                <a:lnTo>
                  <a:pt x="2406" y="23671"/>
                </a:lnTo>
                <a:lnTo>
                  <a:pt x="2453" y="23814"/>
                </a:lnTo>
                <a:lnTo>
                  <a:pt x="2549" y="23933"/>
                </a:lnTo>
                <a:lnTo>
                  <a:pt x="2858" y="24172"/>
                </a:lnTo>
                <a:lnTo>
                  <a:pt x="3311" y="24291"/>
                </a:lnTo>
                <a:lnTo>
                  <a:pt x="3835" y="24291"/>
                </a:lnTo>
                <a:lnTo>
                  <a:pt x="4097" y="24195"/>
                </a:lnTo>
                <a:lnTo>
                  <a:pt x="4454" y="24076"/>
                </a:lnTo>
                <a:lnTo>
                  <a:pt x="5097" y="23981"/>
                </a:lnTo>
                <a:lnTo>
                  <a:pt x="5907" y="24053"/>
                </a:lnTo>
                <a:lnTo>
                  <a:pt x="7050" y="24648"/>
                </a:lnTo>
                <a:lnTo>
                  <a:pt x="7502" y="24934"/>
                </a:lnTo>
                <a:lnTo>
                  <a:pt x="7716" y="25053"/>
                </a:lnTo>
                <a:lnTo>
                  <a:pt x="8145" y="25624"/>
                </a:lnTo>
                <a:lnTo>
                  <a:pt x="8526" y="26363"/>
                </a:lnTo>
                <a:lnTo>
                  <a:pt x="8764" y="27029"/>
                </a:lnTo>
                <a:lnTo>
                  <a:pt x="8764" y="27220"/>
                </a:lnTo>
                <a:lnTo>
                  <a:pt x="8788" y="27267"/>
                </a:lnTo>
                <a:lnTo>
                  <a:pt x="9050" y="27267"/>
                </a:lnTo>
                <a:lnTo>
                  <a:pt x="9836" y="27101"/>
                </a:lnTo>
                <a:lnTo>
                  <a:pt x="11813" y="26458"/>
                </a:lnTo>
                <a:lnTo>
                  <a:pt x="12265" y="26291"/>
                </a:lnTo>
                <a:lnTo>
                  <a:pt x="12194" y="26124"/>
                </a:lnTo>
                <a:lnTo>
                  <a:pt x="12098" y="25315"/>
                </a:lnTo>
                <a:lnTo>
                  <a:pt x="12313" y="24696"/>
                </a:lnTo>
                <a:lnTo>
                  <a:pt x="12551" y="24434"/>
                </a:lnTo>
                <a:lnTo>
                  <a:pt x="13265" y="23767"/>
                </a:lnTo>
                <a:lnTo>
                  <a:pt x="15051" y="21766"/>
                </a:lnTo>
                <a:lnTo>
                  <a:pt x="15599" y="21100"/>
                </a:lnTo>
                <a:lnTo>
                  <a:pt x="15861" y="20838"/>
                </a:lnTo>
                <a:lnTo>
                  <a:pt x="16718" y="20361"/>
                </a:lnTo>
                <a:lnTo>
                  <a:pt x="17695" y="19885"/>
                </a:lnTo>
                <a:lnTo>
                  <a:pt x="18504" y="19385"/>
                </a:lnTo>
                <a:lnTo>
                  <a:pt x="18743" y="19099"/>
                </a:lnTo>
                <a:lnTo>
                  <a:pt x="18909" y="18813"/>
                </a:lnTo>
                <a:lnTo>
                  <a:pt x="19005" y="18337"/>
                </a:lnTo>
                <a:lnTo>
                  <a:pt x="18885" y="17956"/>
                </a:lnTo>
                <a:lnTo>
                  <a:pt x="18647" y="17742"/>
                </a:lnTo>
                <a:lnTo>
                  <a:pt x="18481" y="17694"/>
                </a:lnTo>
                <a:lnTo>
                  <a:pt x="18266" y="17718"/>
                </a:lnTo>
                <a:lnTo>
                  <a:pt x="17766" y="18099"/>
                </a:lnTo>
                <a:lnTo>
                  <a:pt x="17004" y="18980"/>
                </a:lnTo>
                <a:lnTo>
                  <a:pt x="16504" y="19385"/>
                </a:lnTo>
                <a:lnTo>
                  <a:pt x="16409" y="19433"/>
                </a:lnTo>
                <a:lnTo>
                  <a:pt x="16242" y="19409"/>
                </a:lnTo>
                <a:lnTo>
                  <a:pt x="16123" y="19099"/>
                </a:lnTo>
                <a:lnTo>
                  <a:pt x="16194" y="17980"/>
                </a:lnTo>
                <a:lnTo>
                  <a:pt x="16314" y="17242"/>
                </a:lnTo>
                <a:lnTo>
                  <a:pt x="16385" y="17075"/>
                </a:lnTo>
                <a:lnTo>
                  <a:pt x="16790" y="16765"/>
                </a:lnTo>
                <a:lnTo>
                  <a:pt x="17838" y="16337"/>
                </a:lnTo>
                <a:lnTo>
                  <a:pt x="20576" y="15622"/>
                </a:lnTo>
                <a:lnTo>
                  <a:pt x="21553" y="15360"/>
                </a:lnTo>
                <a:lnTo>
                  <a:pt x="21791" y="15241"/>
                </a:lnTo>
                <a:lnTo>
                  <a:pt x="22148" y="14860"/>
                </a:lnTo>
                <a:lnTo>
                  <a:pt x="22267" y="14479"/>
                </a:lnTo>
                <a:lnTo>
                  <a:pt x="22124" y="14217"/>
                </a:lnTo>
                <a:lnTo>
                  <a:pt x="21910" y="14217"/>
                </a:lnTo>
                <a:lnTo>
                  <a:pt x="21457" y="14336"/>
                </a:lnTo>
                <a:lnTo>
                  <a:pt x="21005" y="14646"/>
                </a:lnTo>
                <a:lnTo>
                  <a:pt x="20695" y="14670"/>
                </a:lnTo>
                <a:lnTo>
                  <a:pt x="20529" y="14527"/>
                </a:lnTo>
                <a:lnTo>
                  <a:pt x="20457" y="14432"/>
                </a:lnTo>
                <a:lnTo>
                  <a:pt x="20505" y="14193"/>
                </a:lnTo>
                <a:lnTo>
                  <a:pt x="20862" y="13812"/>
                </a:lnTo>
                <a:lnTo>
                  <a:pt x="21529" y="13146"/>
                </a:lnTo>
                <a:lnTo>
                  <a:pt x="21886" y="12550"/>
                </a:lnTo>
                <a:lnTo>
                  <a:pt x="21934" y="12145"/>
                </a:lnTo>
                <a:lnTo>
                  <a:pt x="21862" y="11931"/>
                </a:lnTo>
                <a:lnTo>
                  <a:pt x="21696" y="11550"/>
                </a:lnTo>
                <a:lnTo>
                  <a:pt x="21243" y="11121"/>
                </a:lnTo>
                <a:lnTo>
                  <a:pt x="20838" y="10978"/>
                </a:lnTo>
                <a:lnTo>
                  <a:pt x="20672" y="11193"/>
                </a:lnTo>
                <a:lnTo>
                  <a:pt x="20719" y="11431"/>
                </a:lnTo>
                <a:lnTo>
                  <a:pt x="20814" y="11669"/>
                </a:lnTo>
                <a:lnTo>
                  <a:pt x="20814" y="12098"/>
                </a:lnTo>
                <a:lnTo>
                  <a:pt x="20648" y="12455"/>
                </a:lnTo>
                <a:lnTo>
                  <a:pt x="20410" y="12717"/>
                </a:lnTo>
                <a:lnTo>
                  <a:pt x="20243" y="12812"/>
                </a:lnTo>
                <a:lnTo>
                  <a:pt x="20171" y="12836"/>
                </a:lnTo>
                <a:lnTo>
                  <a:pt x="20076" y="12788"/>
                </a:lnTo>
                <a:lnTo>
                  <a:pt x="19981" y="12550"/>
                </a:lnTo>
                <a:lnTo>
                  <a:pt x="19910" y="12098"/>
                </a:lnTo>
                <a:lnTo>
                  <a:pt x="19790" y="11883"/>
                </a:lnTo>
                <a:lnTo>
                  <a:pt x="19600" y="11883"/>
                </a:lnTo>
                <a:lnTo>
                  <a:pt x="19481" y="11931"/>
                </a:lnTo>
                <a:lnTo>
                  <a:pt x="19290" y="12050"/>
                </a:lnTo>
                <a:lnTo>
                  <a:pt x="19267" y="12336"/>
                </a:lnTo>
                <a:lnTo>
                  <a:pt x="19457" y="12693"/>
                </a:lnTo>
                <a:lnTo>
                  <a:pt x="19624" y="13146"/>
                </a:lnTo>
                <a:lnTo>
                  <a:pt x="19600" y="13408"/>
                </a:lnTo>
                <a:lnTo>
                  <a:pt x="19528" y="13693"/>
                </a:lnTo>
                <a:lnTo>
                  <a:pt x="19290" y="14146"/>
                </a:lnTo>
                <a:lnTo>
                  <a:pt x="18719" y="14670"/>
                </a:lnTo>
                <a:lnTo>
                  <a:pt x="18219" y="14955"/>
                </a:lnTo>
                <a:lnTo>
                  <a:pt x="17576" y="15360"/>
                </a:lnTo>
                <a:lnTo>
                  <a:pt x="16433" y="16099"/>
                </a:lnTo>
                <a:lnTo>
                  <a:pt x="16052" y="16170"/>
                </a:lnTo>
                <a:lnTo>
                  <a:pt x="15932" y="16051"/>
                </a:lnTo>
                <a:lnTo>
                  <a:pt x="15909" y="15908"/>
                </a:lnTo>
                <a:lnTo>
                  <a:pt x="15956" y="15598"/>
                </a:lnTo>
                <a:lnTo>
                  <a:pt x="16099" y="15075"/>
                </a:lnTo>
                <a:lnTo>
                  <a:pt x="16552" y="14360"/>
                </a:lnTo>
                <a:lnTo>
                  <a:pt x="17052" y="13765"/>
                </a:lnTo>
                <a:lnTo>
                  <a:pt x="18481" y="12098"/>
                </a:lnTo>
                <a:lnTo>
                  <a:pt x="19719" y="10621"/>
                </a:lnTo>
                <a:lnTo>
                  <a:pt x="20148" y="9954"/>
                </a:lnTo>
                <a:lnTo>
                  <a:pt x="20886" y="8716"/>
                </a:lnTo>
                <a:lnTo>
                  <a:pt x="21338" y="8287"/>
                </a:lnTo>
                <a:lnTo>
                  <a:pt x="21672" y="8121"/>
                </a:lnTo>
                <a:lnTo>
                  <a:pt x="21862" y="8097"/>
                </a:lnTo>
                <a:lnTo>
                  <a:pt x="22220" y="8097"/>
                </a:lnTo>
                <a:lnTo>
                  <a:pt x="22720" y="8216"/>
                </a:lnTo>
                <a:lnTo>
                  <a:pt x="23077" y="8335"/>
                </a:lnTo>
                <a:lnTo>
                  <a:pt x="23363" y="8311"/>
                </a:lnTo>
                <a:lnTo>
                  <a:pt x="23505" y="8168"/>
                </a:lnTo>
                <a:lnTo>
                  <a:pt x="23625" y="7954"/>
                </a:lnTo>
                <a:lnTo>
                  <a:pt x="23648" y="7454"/>
                </a:lnTo>
                <a:lnTo>
                  <a:pt x="23458" y="7001"/>
                </a:lnTo>
                <a:lnTo>
                  <a:pt x="23291" y="6859"/>
                </a:lnTo>
                <a:lnTo>
                  <a:pt x="23148" y="6906"/>
                </a:lnTo>
                <a:lnTo>
                  <a:pt x="23077" y="6978"/>
                </a:lnTo>
                <a:lnTo>
                  <a:pt x="22839" y="7335"/>
                </a:lnTo>
                <a:lnTo>
                  <a:pt x="22505" y="7525"/>
                </a:lnTo>
                <a:lnTo>
                  <a:pt x="22291" y="7406"/>
                </a:lnTo>
                <a:lnTo>
                  <a:pt x="22196" y="7240"/>
                </a:lnTo>
                <a:lnTo>
                  <a:pt x="22124" y="7073"/>
                </a:lnTo>
                <a:lnTo>
                  <a:pt x="22148" y="6668"/>
                </a:lnTo>
                <a:lnTo>
                  <a:pt x="22362" y="5954"/>
                </a:lnTo>
                <a:lnTo>
                  <a:pt x="22982" y="4953"/>
                </a:lnTo>
                <a:lnTo>
                  <a:pt x="23791" y="4072"/>
                </a:lnTo>
                <a:lnTo>
                  <a:pt x="24172" y="3787"/>
                </a:lnTo>
                <a:lnTo>
                  <a:pt x="24863" y="3334"/>
                </a:lnTo>
                <a:lnTo>
                  <a:pt x="25387" y="2810"/>
                </a:lnTo>
                <a:lnTo>
                  <a:pt x="25434" y="2524"/>
                </a:lnTo>
                <a:lnTo>
                  <a:pt x="25315" y="2405"/>
                </a:lnTo>
                <a:lnTo>
                  <a:pt x="25173" y="2310"/>
                </a:lnTo>
                <a:lnTo>
                  <a:pt x="24815" y="2310"/>
                </a:lnTo>
                <a:lnTo>
                  <a:pt x="24244" y="2620"/>
                </a:lnTo>
                <a:lnTo>
                  <a:pt x="23863" y="2929"/>
                </a:lnTo>
                <a:lnTo>
                  <a:pt x="23791" y="3001"/>
                </a:lnTo>
                <a:lnTo>
                  <a:pt x="23625" y="2977"/>
                </a:lnTo>
                <a:lnTo>
                  <a:pt x="23410" y="2739"/>
                </a:lnTo>
                <a:lnTo>
                  <a:pt x="23124" y="1786"/>
                </a:lnTo>
                <a:lnTo>
                  <a:pt x="22934" y="1167"/>
                </a:lnTo>
                <a:lnTo>
                  <a:pt x="22720" y="667"/>
                </a:lnTo>
                <a:lnTo>
                  <a:pt x="22243" y="95"/>
                </a:lnTo>
                <a:lnTo>
                  <a:pt x="2191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9"/>
                                        </p:tgtEl>
                                        <p:attrNameLst>
                                          <p:attrName>style.visibility</p:attrName>
                                        </p:attrNameLst>
                                      </p:cBhvr>
                                      <p:to>
                                        <p:strVal val="visible"/>
                                      </p:to>
                                    </p:set>
                                    <p:anim calcmode="lin" valueType="num">
                                      <p:cBhvr additive="base">
                                        <p:cTn id="7" dur="500" fill="hold"/>
                                        <p:tgtEl>
                                          <p:spTgt spid="519"/>
                                        </p:tgtEl>
                                        <p:attrNameLst>
                                          <p:attrName>ppt_x</p:attrName>
                                        </p:attrNameLst>
                                      </p:cBhvr>
                                      <p:tavLst>
                                        <p:tav tm="0">
                                          <p:val>
                                            <p:strVal val="#ppt_x"/>
                                          </p:val>
                                        </p:tav>
                                        <p:tav tm="100000">
                                          <p:val>
                                            <p:strVal val="#ppt_x"/>
                                          </p:val>
                                        </p:tav>
                                      </p:tavLst>
                                    </p:anim>
                                    <p:anim calcmode="lin" valueType="num">
                                      <p:cBhvr additive="base">
                                        <p:cTn id="8" dur="500" fill="hold"/>
                                        <p:tgtEl>
                                          <p:spTgt spid="5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8"/>
                                        </p:tgtEl>
                                        <p:attrNameLst>
                                          <p:attrName>style.visibility</p:attrName>
                                        </p:attrNameLst>
                                      </p:cBhvr>
                                      <p:to>
                                        <p:strVal val="visible"/>
                                      </p:to>
                                    </p:set>
                                    <p:anim calcmode="lin" valueType="num">
                                      <p:cBhvr additive="base">
                                        <p:cTn id="11" dur="500" fill="hold"/>
                                        <p:tgtEl>
                                          <p:spTgt spid="518"/>
                                        </p:tgtEl>
                                        <p:attrNameLst>
                                          <p:attrName>ppt_x</p:attrName>
                                        </p:attrNameLst>
                                      </p:cBhvr>
                                      <p:tavLst>
                                        <p:tav tm="0">
                                          <p:val>
                                            <p:strVal val="#ppt_x"/>
                                          </p:val>
                                        </p:tav>
                                        <p:tav tm="100000">
                                          <p:val>
                                            <p:strVal val="#ppt_x"/>
                                          </p:val>
                                        </p:tav>
                                      </p:tavLst>
                                    </p:anim>
                                    <p:anim calcmode="lin" valueType="num">
                                      <p:cBhvr additive="base">
                                        <p:cTn id="12" dur="500" fill="hold"/>
                                        <p:tgtEl>
                                          <p:spTgt spid="5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20"/>
                                        </p:tgtEl>
                                        <p:attrNameLst>
                                          <p:attrName>style.visibility</p:attrName>
                                        </p:attrNameLst>
                                      </p:cBhvr>
                                      <p:to>
                                        <p:strVal val="visible"/>
                                      </p:to>
                                    </p:set>
                                    <p:anim calcmode="lin" valueType="num">
                                      <p:cBhvr additive="base">
                                        <p:cTn id="15" dur="500" fill="hold"/>
                                        <p:tgtEl>
                                          <p:spTgt spid="520"/>
                                        </p:tgtEl>
                                        <p:attrNameLst>
                                          <p:attrName>ppt_x</p:attrName>
                                        </p:attrNameLst>
                                      </p:cBhvr>
                                      <p:tavLst>
                                        <p:tav tm="0">
                                          <p:val>
                                            <p:strVal val="#ppt_x"/>
                                          </p:val>
                                        </p:tav>
                                        <p:tav tm="100000">
                                          <p:val>
                                            <p:strVal val="#ppt_x"/>
                                          </p:val>
                                        </p:tav>
                                      </p:tavLst>
                                    </p:anim>
                                    <p:anim calcmode="lin" valueType="num">
                                      <p:cBhvr additive="base">
                                        <p:cTn id="16" dur="500" fill="hold"/>
                                        <p:tgtEl>
                                          <p:spTgt spid="5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21"/>
                                        </p:tgtEl>
                                        <p:attrNameLst>
                                          <p:attrName>style.visibility</p:attrName>
                                        </p:attrNameLst>
                                      </p:cBhvr>
                                      <p:to>
                                        <p:strVal val="visible"/>
                                      </p:to>
                                    </p:set>
                                    <p:anim calcmode="lin" valueType="num">
                                      <p:cBhvr additive="base">
                                        <p:cTn id="19" dur="500" fill="hold"/>
                                        <p:tgtEl>
                                          <p:spTgt spid="521"/>
                                        </p:tgtEl>
                                        <p:attrNameLst>
                                          <p:attrName>ppt_x</p:attrName>
                                        </p:attrNameLst>
                                      </p:cBhvr>
                                      <p:tavLst>
                                        <p:tav tm="0">
                                          <p:val>
                                            <p:strVal val="#ppt_x"/>
                                          </p:val>
                                        </p:tav>
                                        <p:tav tm="100000">
                                          <p:val>
                                            <p:strVal val="#ppt_x"/>
                                          </p:val>
                                        </p:tav>
                                      </p:tavLst>
                                    </p:anim>
                                    <p:anim calcmode="lin" valueType="num">
                                      <p:cBhvr additive="base">
                                        <p:cTn id="20" dur="500" fill="hold"/>
                                        <p:tgtEl>
                                          <p:spTgt spid="5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16"/>
                                        </p:tgtEl>
                                        <p:attrNameLst>
                                          <p:attrName>style.visibility</p:attrName>
                                        </p:attrNameLst>
                                      </p:cBhvr>
                                      <p:to>
                                        <p:strVal val="visible"/>
                                      </p:to>
                                    </p:set>
                                    <p:anim calcmode="lin" valueType="num">
                                      <p:cBhvr>
                                        <p:cTn id="25" dur="500" fill="hold"/>
                                        <p:tgtEl>
                                          <p:spTgt spid="516"/>
                                        </p:tgtEl>
                                        <p:attrNameLst>
                                          <p:attrName>ppt_w</p:attrName>
                                        </p:attrNameLst>
                                      </p:cBhvr>
                                      <p:tavLst>
                                        <p:tav tm="0">
                                          <p:val>
                                            <p:fltVal val="0"/>
                                          </p:val>
                                        </p:tav>
                                        <p:tav tm="100000">
                                          <p:val>
                                            <p:strVal val="#ppt_w"/>
                                          </p:val>
                                        </p:tav>
                                      </p:tavLst>
                                    </p:anim>
                                    <p:anim calcmode="lin" valueType="num">
                                      <p:cBhvr>
                                        <p:cTn id="26" dur="500" fill="hold"/>
                                        <p:tgtEl>
                                          <p:spTgt spid="516"/>
                                        </p:tgtEl>
                                        <p:attrNameLst>
                                          <p:attrName>ppt_h</p:attrName>
                                        </p:attrNameLst>
                                      </p:cBhvr>
                                      <p:tavLst>
                                        <p:tav tm="0">
                                          <p:val>
                                            <p:fltVal val="0"/>
                                          </p:val>
                                        </p:tav>
                                        <p:tav tm="100000">
                                          <p:val>
                                            <p:strVal val="#ppt_h"/>
                                          </p:val>
                                        </p:tav>
                                      </p:tavLst>
                                    </p:anim>
                                    <p:animEffect transition="in" filter="fade">
                                      <p:cBhvr>
                                        <p:cTn id="27"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p:bldP spid="518" grpId="0" animBg="1"/>
      <p:bldP spid="519" grpId="0" animBg="1"/>
      <p:bldP spid="520" grpId="0" animBg="1"/>
      <p:bldP spid="5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8" name="Google Shape;518;p42"/>
          <p:cNvSpPr/>
          <p:nvPr/>
        </p:nvSpPr>
        <p:spPr>
          <a:xfrm rot="-6270197">
            <a:off x="9823821" y="-1616270"/>
            <a:ext cx="3419579" cy="4169545"/>
          </a:xfrm>
          <a:custGeom>
            <a:avLst/>
            <a:gdLst/>
            <a:ahLst/>
            <a:cxnLst/>
            <a:rect l="l" t="t" r="r" b="b"/>
            <a:pathLst>
              <a:path w="57656" h="53012" extrusionOk="0">
                <a:moveTo>
                  <a:pt x="26211" y="0"/>
                </a:moveTo>
                <a:lnTo>
                  <a:pt x="25845" y="102"/>
                </a:lnTo>
                <a:lnTo>
                  <a:pt x="25498" y="286"/>
                </a:lnTo>
                <a:lnTo>
                  <a:pt x="25091" y="693"/>
                </a:lnTo>
                <a:lnTo>
                  <a:pt x="24867" y="1243"/>
                </a:lnTo>
                <a:lnTo>
                  <a:pt x="24826" y="1650"/>
                </a:lnTo>
                <a:lnTo>
                  <a:pt x="24867" y="1854"/>
                </a:lnTo>
                <a:lnTo>
                  <a:pt x="25010" y="2526"/>
                </a:lnTo>
                <a:lnTo>
                  <a:pt x="25478" y="3829"/>
                </a:lnTo>
                <a:lnTo>
                  <a:pt x="26048" y="5112"/>
                </a:lnTo>
                <a:lnTo>
                  <a:pt x="26557" y="6395"/>
                </a:lnTo>
                <a:lnTo>
                  <a:pt x="26741" y="7088"/>
                </a:lnTo>
                <a:lnTo>
                  <a:pt x="26904" y="7821"/>
                </a:lnTo>
                <a:lnTo>
                  <a:pt x="27005" y="9267"/>
                </a:lnTo>
                <a:lnTo>
                  <a:pt x="26924" y="11426"/>
                </a:lnTo>
                <a:lnTo>
                  <a:pt x="26843" y="12912"/>
                </a:lnTo>
                <a:lnTo>
                  <a:pt x="26822" y="13462"/>
                </a:lnTo>
                <a:lnTo>
                  <a:pt x="26904" y="14603"/>
                </a:lnTo>
                <a:lnTo>
                  <a:pt x="27087" y="15723"/>
                </a:lnTo>
                <a:lnTo>
                  <a:pt x="27392" y="16822"/>
                </a:lnTo>
                <a:lnTo>
                  <a:pt x="27840" y="17841"/>
                </a:lnTo>
                <a:lnTo>
                  <a:pt x="28411" y="18757"/>
                </a:lnTo>
                <a:lnTo>
                  <a:pt x="29124" y="19572"/>
                </a:lnTo>
                <a:lnTo>
                  <a:pt x="29979" y="20203"/>
                </a:lnTo>
                <a:lnTo>
                  <a:pt x="30468" y="20447"/>
                </a:lnTo>
                <a:lnTo>
                  <a:pt x="30264" y="21405"/>
                </a:lnTo>
                <a:lnTo>
                  <a:pt x="29959" y="22749"/>
                </a:lnTo>
                <a:lnTo>
                  <a:pt x="29653" y="23665"/>
                </a:lnTo>
                <a:lnTo>
                  <a:pt x="29429" y="24134"/>
                </a:lnTo>
                <a:lnTo>
                  <a:pt x="28350" y="26374"/>
                </a:lnTo>
                <a:lnTo>
                  <a:pt x="26293" y="30895"/>
                </a:lnTo>
                <a:lnTo>
                  <a:pt x="25397" y="33217"/>
                </a:lnTo>
                <a:lnTo>
                  <a:pt x="24725" y="35192"/>
                </a:lnTo>
                <a:lnTo>
                  <a:pt x="23604" y="39204"/>
                </a:lnTo>
                <a:lnTo>
                  <a:pt x="23156" y="41241"/>
                </a:lnTo>
                <a:lnTo>
                  <a:pt x="22871" y="40100"/>
                </a:lnTo>
                <a:lnTo>
                  <a:pt x="22444" y="37819"/>
                </a:lnTo>
                <a:lnTo>
                  <a:pt x="22260" y="35498"/>
                </a:lnTo>
                <a:lnTo>
                  <a:pt x="22301" y="33176"/>
                </a:lnTo>
                <a:lnTo>
                  <a:pt x="22423" y="31995"/>
                </a:lnTo>
                <a:lnTo>
                  <a:pt x="22545" y="31099"/>
                </a:lnTo>
                <a:lnTo>
                  <a:pt x="22912" y="29347"/>
                </a:lnTo>
                <a:lnTo>
                  <a:pt x="23625" y="26720"/>
                </a:lnTo>
                <a:lnTo>
                  <a:pt x="24215" y="24113"/>
                </a:lnTo>
                <a:lnTo>
                  <a:pt x="24399" y="22382"/>
                </a:lnTo>
                <a:lnTo>
                  <a:pt x="24317" y="20631"/>
                </a:lnTo>
                <a:lnTo>
                  <a:pt x="24012" y="19307"/>
                </a:lnTo>
                <a:lnTo>
                  <a:pt x="23686" y="18411"/>
                </a:lnTo>
                <a:lnTo>
                  <a:pt x="23482" y="17963"/>
                </a:lnTo>
                <a:lnTo>
                  <a:pt x="23258" y="17515"/>
                </a:lnTo>
                <a:lnTo>
                  <a:pt x="22993" y="17087"/>
                </a:lnTo>
                <a:lnTo>
                  <a:pt x="23380" y="16211"/>
                </a:lnTo>
                <a:lnTo>
                  <a:pt x="23930" y="14399"/>
                </a:lnTo>
                <a:lnTo>
                  <a:pt x="24154" y="12525"/>
                </a:lnTo>
                <a:lnTo>
                  <a:pt x="24093" y="10631"/>
                </a:lnTo>
                <a:lnTo>
                  <a:pt x="23930" y="9674"/>
                </a:lnTo>
                <a:lnTo>
                  <a:pt x="23808" y="9083"/>
                </a:lnTo>
                <a:lnTo>
                  <a:pt x="23462" y="7862"/>
                </a:lnTo>
                <a:lnTo>
                  <a:pt x="22973" y="6640"/>
                </a:lnTo>
                <a:lnTo>
                  <a:pt x="22362" y="5438"/>
                </a:lnTo>
                <a:lnTo>
                  <a:pt x="21649" y="4298"/>
                </a:lnTo>
                <a:lnTo>
                  <a:pt x="20814" y="3259"/>
                </a:lnTo>
                <a:lnTo>
                  <a:pt x="19898" y="2342"/>
                </a:lnTo>
                <a:lnTo>
                  <a:pt x="18859" y="1609"/>
                </a:lnTo>
                <a:lnTo>
                  <a:pt x="18309" y="1324"/>
                </a:lnTo>
                <a:lnTo>
                  <a:pt x="18065" y="1222"/>
                </a:lnTo>
                <a:lnTo>
                  <a:pt x="17597" y="1141"/>
                </a:lnTo>
                <a:lnTo>
                  <a:pt x="17169" y="1202"/>
                </a:lnTo>
                <a:lnTo>
                  <a:pt x="16782" y="1365"/>
                </a:lnTo>
                <a:lnTo>
                  <a:pt x="16476" y="1650"/>
                </a:lnTo>
                <a:lnTo>
                  <a:pt x="16273" y="1996"/>
                </a:lnTo>
                <a:lnTo>
                  <a:pt x="16171" y="2424"/>
                </a:lnTo>
                <a:lnTo>
                  <a:pt x="16212" y="2892"/>
                </a:lnTo>
                <a:lnTo>
                  <a:pt x="16293" y="3137"/>
                </a:lnTo>
                <a:lnTo>
                  <a:pt x="16680" y="4012"/>
                </a:lnTo>
                <a:lnTo>
                  <a:pt x="17597" y="5703"/>
                </a:lnTo>
                <a:lnTo>
                  <a:pt x="18533" y="7352"/>
                </a:lnTo>
                <a:lnTo>
                  <a:pt x="19104" y="8656"/>
                </a:lnTo>
                <a:lnTo>
                  <a:pt x="19389" y="9572"/>
                </a:lnTo>
                <a:lnTo>
                  <a:pt x="19491" y="10061"/>
                </a:lnTo>
                <a:lnTo>
                  <a:pt x="19613" y="10896"/>
                </a:lnTo>
                <a:lnTo>
                  <a:pt x="19552" y="12525"/>
                </a:lnTo>
                <a:lnTo>
                  <a:pt x="19368" y="13299"/>
                </a:lnTo>
                <a:lnTo>
                  <a:pt x="17108" y="11650"/>
                </a:lnTo>
                <a:lnTo>
                  <a:pt x="14338" y="9532"/>
                </a:lnTo>
                <a:lnTo>
                  <a:pt x="13320" y="8595"/>
                </a:lnTo>
                <a:lnTo>
                  <a:pt x="12403" y="7576"/>
                </a:lnTo>
                <a:lnTo>
                  <a:pt x="11609" y="6416"/>
                </a:lnTo>
                <a:lnTo>
                  <a:pt x="11263" y="5784"/>
                </a:lnTo>
                <a:lnTo>
                  <a:pt x="11120" y="5520"/>
                </a:lnTo>
                <a:lnTo>
                  <a:pt x="10733" y="5173"/>
                </a:lnTo>
                <a:lnTo>
                  <a:pt x="10265" y="4970"/>
                </a:lnTo>
                <a:lnTo>
                  <a:pt x="9776" y="4929"/>
                </a:lnTo>
                <a:lnTo>
                  <a:pt x="9308" y="5051"/>
                </a:lnTo>
                <a:lnTo>
                  <a:pt x="8880" y="5295"/>
                </a:lnTo>
                <a:lnTo>
                  <a:pt x="8514" y="5662"/>
                </a:lnTo>
                <a:lnTo>
                  <a:pt x="8310" y="6130"/>
                </a:lnTo>
                <a:lnTo>
                  <a:pt x="8249" y="6416"/>
                </a:lnTo>
                <a:lnTo>
                  <a:pt x="8228" y="6864"/>
                </a:lnTo>
                <a:lnTo>
                  <a:pt x="8249" y="7719"/>
                </a:lnTo>
                <a:lnTo>
                  <a:pt x="8452" y="8921"/>
                </a:lnTo>
                <a:lnTo>
                  <a:pt x="9063" y="10387"/>
                </a:lnTo>
                <a:lnTo>
                  <a:pt x="9939" y="11731"/>
                </a:lnTo>
                <a:lnTo>
                  <a:pt x="11039" y="12973"/>
                </a:lnTo>
                <a:lnTo>
                  <a:pt x="12261" y="14134"/>
                </a:lnTo>
                <a:lnTo>
                  <a:pt x="14196" y="15723"/>
                </a:lnTo>
                <a:lnTo>
                  <a:pt x="15438" y="16721"/>
                </a:lnTo>
                <a:lnTo>
                  <a:pt x="15967" y="17169"/>
                </a:lnTo>
                <a:lnTo>
                  <a:pt x="17087" y="18187"/>
                </a:lnTo>
                <a:lnTo>
                  <a:pt x="18065" y="19348"/>
                </a:lnTo>
                <a:lnTo>
                  <a:pt x="18594" y="20305"/>
                </a:lnTo>
                <a:lnTo>
                  <a:pt x="18819" y="20997"/>
                </a:lnTo>
                <a:lnTo>
                  <a:pt x="18859" y="21364"/>
                </a:lnTo>
                <a:lnTo>
                  <a:pt x="18920" y="22077"/>
                </a:lnTo>
                <a:lnTo>
                  <a:pt x="18717" y="23523"/>
                </a:lnTo>
                <a:lnTo>
                  <a:pt x="18533" y="24256"/>
                </a:lnTo>
                <a:lnTo>
                  <a:pt x="18391" y="23971"/>
                </a:lnTo>
                <a:lnTo>
                  <a:pt x="18269" y="23686"/>
                </a:lnTo>
                <a:lnTo>
                  <a:pt x="17800" y="22851"/>
                </a:lnTo>
                <a:lnTo>
                  <a:pt x="16700" y="21384"/>
                </a:lnTo>
                <a:lnTo>
                  <a:pt x="15397" y="20081"/>
                </a:lnTo>
                <a:lnTo>
                  <a:pt x="13951" y="18900"/>
                </a:lnTo>
                <a:lnTo>
                  <a:pt x="13218" y="18329"/>
                </a:lnTo>
                <a:lnTo>
                  <a:pt x="11487" y="17128"/>
                </a:lnTo>
                <a:lnTo>
                  <a:pt x="8839" y="15193"/>
                </a:lnTo>
                <a:lnTo>
                  <a:pt x="7699" y="14093"/>
                </a:lnTo>
                <a:lnTo>
                  <a:pt x="7027" y="13279"/>
                </a:lnTo>
                <a:lnTo>
                  <a:pt x="6742" y="12831"/>
                </a:lnTo>
                <a:lnTo>
                  <a:pt x="6640" y="12688"/>
                </a:lnTo>
                <a:lnTo>
                  <a:pt x="6355" y="12566"/>
                </a:lnTo>
                <a:lnTo>
                  <a:pt x="6070" y="12627"/>
                </a:lnTo>
                <a:lnTo>
                  <a:pt x="5846" y="12851"/>
                </a:lnTo>
                <a:lnTo>
                  <a:pt x="5825" y="13014"/>
                </a:lnTo>
                <a:lnTo>
                  <a:pt x="5785" y="13523"/>
                </a:lnTo>
                <a:lnTo>
                  <a:pt x="5825" y="14501"/>
                </a:lnTo>
                <a:lnTo>
                  <a:pt x="5968" y="15417"/>
                </a:lnTo>
                <a:lnTo>
                  <a:pt x="6233" y="16313"/>
                </a:lnTo>
                <a:lnTo>
                  <a:pt x="6782" y="17576"/>
                </a:lnTo>
                <a:lnTo>
                  <a:pt x="7862" y="19124"/>
                </a:lnTo>
                <a:lnTo>
                  <a:pt x="8534" y="19877"/>
                </a:lnTo>
                <a:lnTo>
                  <a:pt x="9797" y="21099"/>
                </a:lnTo>
                <a:lnTo>
                  <a:pt x="11141" y="22280"/>
                </a:lnTo>
                <a:lnTo>
                  <a:pt x="10509" y="22260"/>
                </a:lnTo>
                <a:lnTo>
                  <a:pt x="9287" y="21975"/>
                </a:lnTo>
                <a:lnTo>
                  <a:pt x="8086" y="21486"/>
                </a:lnTo>
                <a:lnTo>
                  <a:pt x="6966" y="20855"/>
                </a:lnTo>
                <a:lnTo>
                  <a:pt x="6436" y="20488"/>
                </a:lnTo>
                <a:lnTo>
                  <a:pt x="5703" y="19836"/>
                </a:lnTo>
                <a:lnTo>
                  <a:pt x="3891" y="18431"/>
                </a:lnTo>
                <a:lnTo>
                  <a:pt x="3178" y="18044"/>
                </a:lnTo>
                <a:lnTo>
                  <a:pt x="2546" y="17861"/>
                </a:lnTo>
                <a:lnTo>
                  <a:pt x="2180" y="17922"/>
                </a:lnTo>
                <a:lnTo>
                  <a:pt x="1997" y="18085"/>
                </a:lnTo>
                <a:lnTo>
                  <a:pt x="1915" y="18207"/>
                </a:lnTo>
                <a:lnTo>
                  <a:pt x="1813" y="18431"/>
                </a:lnTo>
                <a:lnTo>
                  <a:pt x="1691" y="18879"/>
                </a:lnTo>
                <a:lnTo>
                  <a:pt x="1691" y="19612"/>
                </a:lnTo>
                <a:lnTo>
                  <a:pt x="1976" y="20610"/>
                </a:lnTo>
                <a:lnTo>
                  <a:pt x="2526" y="21629"/>
                </a:lnTo>
                <a:lnTo>
                  <a:pt x="3239" y="22606"/>
                </a:lnTo>
                <a:lnTo>
                  <a:pt x="4074" y="23523"/>
                </a:lnTo>
                <a:lnTo>
                  <a:pt x="5316" y="24663"/>
                </a:lnTo>
                <a:lnTo>
                  <a:pt x="6029" y="25152"/>
                </a:lnTo>
                <a:lnTo>
                  <a:pt x="6477" y="25457"/>
                </a:lnTo>
                <a:lnTo>
                  <a:pt x="7434" y="25926"/>
                </a:lnTo>
                <a:lnTo>
                  <a:pt x="8412" y="26313"/>
                </a:lnTo>
                <a:lnTo>
                  <a:pt x="9410" y="26577"/>
                </a:lnTo>
                <a:lnTo>
                  <a:pt x="10448" y="26720"/>
                </a:lnTo>
                <a:lnTo>
                  <a:pt x="11467" y="26781"/>
                </a:lnTo>
                <a:lnTo>
                  <a:pt x="12505" y="26720"/>
                </a:lnTo>
                <a:lnTo>
                  <a:pt x="13544" y="26577"/>
                </a:lnTo>
                <a:lnTo>
                  <a:pt x="14073" y="26455"/>
                </a:lnTo>
                <a:lnTo>
                  <a:pt x="14582" y="27962"/>
                </a:lnTo>
                <a:lnTo>
                  <a:pt x="15377" y="31078"/>
                </a:lnTo>
                <a:lnTo>
                  <a:pt x="15804" y="32606"/>
                </a:lnTo>
                <a:lnTo>
                  <a:pt x="16151" y="33828"/>
                </a:lnTo>
                <a:lnTo>
                  <a:pt x="16497" y="35111"/>
                </a:lnTo>
                <a:lnTo>
                  <a:pt x="16090" y="35212"/>
                </a:lnTo>
                <a:lnTo>
                  <a:pt x="15255" y="35274"/>
                </a:lnTo>
                <a:lnTo>
                  <a:pt x="14806" y="35192"/>
                </a:lnTo>
                <a:lnTo>
                  <a:pt x="14481" y="35111"/>
                </a:lnTo>
                <a:lnTo>
                  <a:pt x="13931" y="34826"/>
                </a:lnTo>
                <a:lnTo>
                  <a:pt x="13218" y="34255"/>
                </a:lnTo>
                <a:lnTo>
                  <a:pt x="12139" y="32728"/>
                </a:lnTo>
                <a:lnTo>
                  <a:pt x="11446" y="31689"/>
                </a:lnTo>
                <a:lnTo>
                  <a:pt x="10998" y="31139"/>
                </a:lnTo>
                <a:lnTo>
                  <a:pt x="10041" y="30284"/>
                </a:lnTo>
                <a:lnTo>
                  <a:pt x="8941" y="29632"/>
                </a:lnTo>
                <a:lnTo>
                  <a:pt x="7740" y="29144"/>
                </a:lnTo>
                <a:lnTo>
                  <a:pt x="7068" y="28960"/>
                </a:lnTo>
                <a:lnTo>
                  <a:pt x="6395" y="28736"/>
                </a:lnTo>
                <a:lnTo>
                  <a:pt x="5235" y="28064"/>
                </a:lnTo>
                <a:lnTo>
                  <a:pt x="4176" y="27290"/>
                </a:lnTo>
                <a:lnTo>
                  <a:pt x="3076" y="26516"/>
                </a:lnTo>
                <a:lnTo>
                  <a:pt x="2465" y="26191"/>
                </a:lnTo>
                <a:lnTo>
                  <a:pt x="2261" y="26109"/>
                </a:lnTo>
                <a:lnTo>
                  <a:pt x="1813" y="26028"/>
                </a:lnTo>
                <a:lnTo>
                  <a:pt x="1345" y="26048"/>
                </a:lnTo>
                <a:lnTo>
                  <a:pt x="917" y="26170"/>
                </a:lnTo>
                <a:lnTo>
                  <a:pt x="510" y="26394"/>
                </a:lnTo>
                <a:lnTo>
                  <a:pt x="204" y="26700"/>
                </a:lnTo>
                <a:lnTo>
                  <a:pt x="41" y="27087"/>
                </a:lnTo>
                <a:lnTo>
                  <a:pt x="1" y="27575"/>
                </a:lnTo>
                <a:lnTo>
                  <a:pt x="82" y="27840"/>
                </a:lnTo>
                <a:lnTo>
                  <a:pt x="367" y="28675"/>
                </a:lnTo>
                <a:lnTo>
                  <a:pt x="1182" y="30243"/>
                </a:lnTo>
                <a:lnTo>
                  <a:pt x="1997" y="31302"/>
                </a:lnTo>
                <a:lnTo>
                  <a:pt x="2607" y="31934"/>
                </a:lnTo>
                <a:lnTo>
                  <a:pt x="3300" y="32483"/>
                </a:lnTo>
                <a:lnTo>
                  <a:pt x="4074" y="32932"/>
                </a:lnTo>
                <a:lnTo>
                  <a:pt x="4481" y="33115"/>
                </a:lnTo>
                <a:lnTo>
                  <a:pt x="5214" y="33380"/>
                </a:lnTo>
                <a:lnTo>
                  <a:pt x="6355" y="33726"/>
                </a:lnTo>
                <a:lnTo>
                  <a:pt x="7027" y="34092"/>
                </a:lnTo>
                <a:lnTo>
                  <a:pt x="7292" y="34377"/>
                </a:lnTo>
                <a:lnTo>
                  <a:pt x="7577" y="34724"/>
                </a:lnTo>
                <a:lnTo>
                  <a:pt x="8065" y="35477"/>
                </a:lnTo>
                <a:lnTo>
                  <a:pt x="8738" y="36658"/>
                </a:lnTo>
                <a:lnTo>
                  <a:pt x="9247" y="37392"/>
                </a:lnTo>
                <a:lnTo>
                  <a:pt x="9756" y="37962"/>
                </a:lnTo>
                <a:lnTo>
                  <a:pt x="10326" y="38471"/>
                </a:lnTo>
                <a:lnTo>
                  <a:pt x="9980" y="38756"/>
                </a:lnTo>
                <a:lnTo>
                  <a:pt x="9247" y="39143"/>
                </a:lnTo>
                <a:lnTo>
                  <a:pt x="8412" y="39367"/>
                </a:lnTo>
                <a:lnTo>
                  <a:pt x="7556" y="39408"/>
                </a:lnTo>
                <a:lnTo>
                  <a:pt x="6660" y="39306"/>
                </a:lnTo>
                <a:lnTo>
                  <a:pt x="5785" y="39062"/>
                </a:lnTo>
                <a:lnTo>
                  <a:pt x="4950" y="38695"/>
                </a:lnTo>
                <a:lnTo>
                  <a:pt x="4196" y="38206"/>
                </a:lnTo>
                <a:lnTo>
                  <a:pt x="3870" y="37921"/>
                </a:lnTo>
                <a:lnTo>
                  <a:pt x="3707" y="37779"/>
                </a:lnTo>
                <a:lnTo>
                  <a:pt x="3341" y="37616"/>
                </a:lnTo>
                <a:lnTo>
                  <a:pt x="2974" y="37554"/>
                </a:lnTo>
                <a:lnTo>
                  <a:pt x="2607" y="37616"/>
                </a:lnTo>
                <a:lnTo>
                  <a:pt x="2302" y="37779"/>
                </a:lnTo>
                <a:lnTo>
                  <a:pt x="2037" y="38023"/>
                </a:lnTo>
                <a:lnTo>
                  <a:pt x="1874" y="38349"/>
                </a:lnTo>
                <a:lnTo>
                  <a:pt x="1813" y="38736"/>
                </a:lnTo>
                <a:lnTo>
                  <a:pt x="1834" y="38960"/>
                </a:lnTo>
                <a:lnTo>
                  <a:pt x="1935" y="39591"/>
                </a:lnTo>
                <a:lnTo>
                  <a:pt x="2261" y="40691"/>
                </a:lnTo>
                <a:lnTo>
                  <a:pt x="2791" y="41668"/>
                </a:lnTo>
                <a:lnTo>
                  <a:pt x="3544" y="42564"/>
                </a:lnTo>
                <a:lnTo>
                  <a:pt x="4033" y="42972"/>
                </a:lnTo>
                <a:lnTo>
                  <a:pt x="4522" y="43359"/>
                </a:lnTo>
                <a:lnTo>
                  <a:pt x="5560" y="43970"/>
                </a:lnTo>
                <a:lnTo>
                  <a:pt x="6681" y="44377"/>
                </a:lnTo>
                <a:lnTo>
                  <a:pt x="7862" y="44581"/>
                </a:lnTo>
                <a:lnTo>
                  <a:pt x="8473" y="44581"/>
                </a:lnTo>
                <a:lnTo>
                  <a:pt x="9023" y="44540"/>
                </a:lnTo>
                <a:lnTo>
                  <a:pt x="10102" y="44357"/>
                </a:lnTo>
                <a:lnTo>
                  <a:pt x="11120" y="44051"/>
                </a:lnTo>
                <a:lnTo>
                  <a:pt x="12077" y="43623"/>
                </a:lnTo>
                <a:lnTo>
                  <a:pt x="12953" y="43074"/>
                </a:lnTo>
                <a:lnTo>
                  <a:pt x="13768" y="42422"/>
                </a:lnTo>
                <a:lnTo>
                  <a:pt x="14501" y="41668"/>
                </a:lnTo>
                <a:lnTo>
                  <a:pt x="15132" y="40813"/>
                </a:lnTo>
                <a:lnTo>
                  <a:pt x="15397" y="40365"/>
                </a:lnTo>
                <a:lnTo>
                  <a:pt x="16314" y="40365"/>
                </a:lnTo>
                <a:lnTo>
                  <a:pt x="17210" y="40243"/>
                </a:lnTo>
                <a:lnTo>
                  <a:pt x="17413" y="41159"/>
                </a:lnTo>
                <a:lnTo>
                  <a:pt x="17882" y="42951"/>
                </a:lnTo>
                <a:lnTo>
                  <a:pt x="18472" y="44723"/>
                </a:lnTo>
                <a:lnTo>
                  <a:pt x="19185" y="46454"/>
                </a:lnTo>
                <a:lnTo>
                  <a:pt x="19592" y="47289"/>
                </a:lnTo>
                <a:lnTo>
                  <a:pt x="19389" y="47676"/>
                </a:lnTo>
                <a:lnTo>
                  <a:pt x="19124" y="48491"/>
                </a:lnTo>
                <a:lnTo>
                  <a:pt x="19043" y="49366"/>
                </a:lnTo>
                <a:lnTo>
                  <a:pt x="19165" y="50222"/>
                </a:lnTo>
                <a:lnTo>
                  <a:pt x="19307" y="50650"/>
                </a:lnTo>
                <a:lnTo>
                  <a:pt x="19511" y="51077"/>
                </a:lnTo>
                <a:lnTo>
                  <a:pt x="20020" y="51810"/>
                </a:lnTo>
                <a:lnTo>
                  <a:pt x="20692" y="52360"/>
                </a:lnTo>
                <a:lnTo>
                  <a:pt x="21446" y="52768"/>
                </a:lnTo>
                <a:lnTo>
                  <a:pt x="22281" y="52992"/>
                </a:lnTo>
                <a:lnTo>
                  <a:pt x="23156" y="53012"/>
                </a:lnTo>
                <a:lnTo>
                  <a:pt x="24012" y="52849"/>
                </a:lnTo>
                <a:lnTo>
                  <a:pt x="24826" y="52482"/>
                </a:lnTo>
                <a:lnTo>
                  <a:pt x="25213" y="52197"/>
                </a:lnTo>
                <a:lnTo>
                  <a:pt x="25336" y="52116"/>
                </a:lnTo>
                <a:lnTo>
                  <a:pt x="25437" y="52014"/>
                </a:lnTo>
                <a:lnTo>
                  <a:pt x="25824" y="52075"/>
                </a:lnTo>
                <a:lnTo>
                  <a:pt x="26578" y="51912"/>
                </a:lnTo>
                <a:lnTo>
                  <a:pt x="27209" y="51485"/>
                </a:lnTo>
                <a:lnTo>
                  <a:pt x="27616" y="50853"/>
                </a:lnTo>
                <a:lnTo>
                  <a:pt x="27698" y="50466"/>
                </a:lnTo>
                <a:lnTo>
                  <a:pt x="27718" y="50385"/>
                </a:lnTo>
                <a:lnTo>
                  <a:pt x="27739" y="50303"/>
                </a:lnTo>
                <a:lnTo>
                  <a:pt x="28044" y="49000"/>
                </a:lnTo>
                <a:lnTo>
                  <a:pt x="28492" y="47147"/>
                </a:lnTo>
                <a:lnTo>
                  <a:pt x="28899" y="45925"/>
                </a:lnTo>
                <a:lnTo>
                  <a:pt x="29164" y="45314"/>
                </a:lnTo>
                <a:lnTo>
                  <a:pt x="29959" y="45456"/>
                </a:lnTo>
                <a:lnTo>
                  <a:pt x="31527" y="45680"/>
                </a:lnTo>
                <a:lnTo>
                  <a:pt x="33095" y="45762"/>
                </a:lnTo>
                <a:lnTo>
                  <a:pt x="34663" y="45762"/>
                </a:lnTo>
                <a:lnTo>
                  <a:pt x="37005" y="45558"/>
                </a:lnTo>
                <a:lnTo>
                  <a:pt x="40080" y="44988"/>
                </a:lnTo>
                <a:lnTo>
                  <a:pt x="41608" y="44560"/>
                </a:lnTo>
                <a:lnTo>
                  <a:pt x="41648" y="44601"/>
                </a:lnTo>
                <a:lnTo>
                  <a:pt x="41669" y="44621"/>
                </a:lnTo>
                <a:lnTo>
                  <a:pt x="41995" y="44988"/>
                </a:lnTo>
                <a:lnTo>
                  <a:pt x="42728" y="45619"/>
                </a:lnTo>
                <a:lnTo>
                  <a:pt x="43502" y="46149"/>
                </a:lnTo>
                <a:lnTo>
                  <a:pt x="44357" y="46617"/>
                </a:lnTo>
                <a:lnTo>
                  <a:pt x="45253" y="46984"/>
                </a:lnTo>
                <a:lnTo>
                  <a:pt x="46190" y="47269"/>
                </a:lnTo>
                <a:lnTo>
                  <a:pt x="47147" y="47472"/>
                </a:lnTo>
                <a:lnTo>
                  <a:pt x="48104" y="47554"/>
                </a:lnTo>
                <a:lnTo>
                  <a:pt x="48573" y="47574"/>
                </a:lnTo>
                <a:lnTo>
                  <a:pt x="49469" y="47534"/>
                </a:lnTo>
                <a:lnTo>
                  <a:pt x="51404" y="47187"/>
                </a:lnTo>
                <a:lnTo>
                  <a:pt x="52829" y="46678"/>
                </a:lnTo>
                <a:lnTo>
                  <a:pt x="53705" y="46230"/>
                </a:lnTo>
                <a:lnTo>
                  <a:pt x="54479" y="45680"/>
                </a:lnTo>
                <a:lnTo>
                  <a:pt x="55130" y="45008"/>
                </a:lnTo>
                <a:lnTo>
                  <a:pt x="55395" y="44621"/>
                </a:lnTo>
                <a:lnTo>
                  <a:pt x="55497" y="44438"/>
                </a:lnTo>
                <a:lnTo>
                  <a:pt x="55640" y="44010"/>
                </a:lnTo>
                <a:lnTo>
                  <a:pt x="55660" y="43562"/>
                </a:lnTo>
                <a:lnTo>
                  <a:pt x="55578" y="43135"/>
                </a:lnTo>
                <a:lnTo>
                  <a:pt x="55477" y="42931"/>
                </a:lnTo>
                <a:lnTo>
                  <a:pt x="55253" y="42625"/>
                </a:lnTo>
                <a:lnTo>
                  <a:pt x="54967" y="42361"/>
                </a:lnTo>
                <a:lnTo>
                  <a:pt x="54662" y="42137"/>
                </a:lnTo>
                <a:lnTo>
                  <a:pt x="54010" y="41994"/>
                </a:lnTo>
                <a:lnTo>
                  <a:pt x="53012" y="42239"/>
                </a:lnTo>
                <a:lnTo>
                  <a:pt x="52401" y="42544"/>
                </a:lnTo>
                <a:lnTo>
                  <a:pt x="51750" y="42850"/>
                </a:lnTo>
                <a:lnTo>
                  <a:pt x="50406" y="43257"/>
                </a:lnTo>
                <a:lnTo>
                  <a:pt x="49693" y="43338"/>
                </a:lnTo>
                <a:lnTo>
                  <a:pt x="49245" y="43359"/>
                </a:lnTo>
                <a:lnTo>
                  <a:pt x="48410" y="43318"/>
                </a:lnTo>
                <a:lnTo>
                  <a:pt x="47229" y="43094"/>
                </a:lnTo>
                <a:lnTo>
                  <a:pt x="46495" y="42829"/>
                </a:lnTo>
                <a:lnTo>
                  <a:pt x="47840" y="42218"/>
                </a:lnTo>
                <a:lnTo>
                  <a:pt x="50426" y="40854"/>
                </a:lnTo>
                <a:lnTo>
                  <a:pt x="51689" y="40100"/>
                </a:lnTo>
                <a:lnTo>
                  <a:pt x="52503" y="39591"/>
                </a:lnTo>
                <a:lnTo>
                  <a:pt x="54377" y="38430"/>
                </a:lnTo>
                <a:lnTo>
                  <a:pt x="55701" y="37392"/>
                </a:lnTo>
                <a:lnTo>
                  <a:pt x="56454" y="36618"/>
                </a:lnTo>
                <a:lnTo>
                  <a:pt x="57024" y="35762"/>
                </a:lnTo>
                <a:lnTo>
                  <a:pt x="57411" y="34846"/>
                </a:lnTo>
                <a:lnTo>
                  <a:pt x="57472" y="34357"/>
                </a:lnTo>
                <a:lnTo>
                  <a:pt x="57493" y="33950"/>
                </a:lnTo>
                <a:lnTo>
                  <a:pt x="57208" y="33196"/>
                </a:lnTo>
                <a:lnTo>
                  <a:pt x="56658" y="32585"/>
                </a:lnTo>
                <a:lnTo>
                  <a:pt x="55945" y="32219"/>
                </a:lnTo>
                <a:lnTo>
                  <a:pt x="55538" y="32178"/>
                </a:lnTo>
                <a:lnTo>
                  <a:pt x="55110" y="32178"/>
                </a:lnTo>
                <a:lnTo>
                  <a:pt x="54234" y="32382"/>
                </a:lnTo>
                <a:lnTo>
                  <a:pt x="53399" y="32748"/>
                </a:lnTo>
                <a:lnTo>
                  <a:pt x="52585" y="33237"/>
                </a:lnTo>
                <a:lnTo>
                  <a:pt x="51424" y="34133"/>
                </a:lnTo>
                <a:lnTo>
                  <a:pt x="49917" y="35335"/>
                </a:lnTo>
                <a:lnTo>
                  <a:pt x="49184" y="35844"/>
                </a:lnTo>
                <a:lnTo>
                  <a:pt x="47636" y="36781"/>
                </a:lnTo>
                <a:lnTo>
                  <a:pt x="44377" y="38410"/>
                </a:lnTo>
                <a:lnTo>
                  <a:pt x="42707" y="39102"/>
                </a:lnTo>
                <a:lnTo>
                  <a:pt x="41343" y="39611"/>
                </a:lnTo>
                <a:lnTo>
                  <a:pt x="38553" y="40467"/>
                </a:lnTo>
                <a:lnTo>
                  <a:pt x="34296" y="41465"/>
                </a:lnTo>
                <a:lnTo>
                  <a:pt x="31425" y="42015"/>
                </a:lnTo>
                <a:lnTo>
                  <a:pt x="32484" y="40833"/>
                </a:lnTo>
                <a:lnTo>
                  <a:pt x="33604" y="39713"/>
                </a:lnTo>
                <a:lnTo>
                  <a:pt x="37086" y="36455"/>
                </a:lnTo>
                <a:lnTo>
                  <a:pt x="40467" y="33115"/>
                </a:lnTo>
                <a:lnTo>
                  <a:pt x="41119" y="33054"/>
                </a:lnTo>
                <a:lnTo>
                  <a:pt x="41791" y="33033"/>
                </a:lnTo>
                <a:lnTo>
                  <a:pt x="42768" y="33054"/>
                </a:lnTo>
                <a:lnTo>
                  <a:pt x="44703" y="33013"/>
                </a:lnTo>
                <a:lnTo>
                  <a:pt x="45681" y="32870"/>
                </a:lnTo>
                <a:lnTo>
                  <a:pt x="46658" y="32667"/>
                </a:lnTo>
                <a:lnTo>
                  <a:pt x="48552" y="32035"/>
                </a:lnTo>
                <a:lnTo>
                  <a:pt x="50385" y="31180"/>
                </a:lnTo>
                <a:lnTo>
                  <a:pt x="52096" y="30121"/>
                </a:lnTo>
                <a:lnTo>
                  <a:pt x="52890" y="29530"/>
                </a:lnTo>
                <a:lnTo>
                  <a:pt x="53623" y="28960"/>
                </a:lnTo>
                <a:lnTo>
                  <a:pt x="54988" y="27616"/>
                </a:lnTo>
                <a:lnTo>
                  <a:pt x="56169" y="26068"/>
                </a:lnTo>
                <a:lnTo>
                  <a:pt x="57065" y="24378"/>
                </a:lnTo>
                <a:lnTo>
                  <a:pt x="57350" y="23502"/>
                </a:lnTo>
                <a:lnTo>
                  <a:pt x="57472" y="23075"/>
                </a:lnTo>
                <a:lnTo>
                  <a:pt x="57615" y="22179"/>
                </a:lnTo>
                <a:lnTo>
                  <a:pt x="57656" y="21262"/>
                </a:lnTo>
                <a:lnTo>
                  <a:pt x="57615" y="20346"/>
                </a:lnTo>
                <a:lnTo>
                  <a:pt x="57534" y="19918"/>
                </a:lnTo>
                <a:lnTo>
                  <a:pt x="57452" y="19470"/>
                </a:lnTo>
                <a:lnTo>
                  <a:pt x="57126" y="18716"/>
                </a:lnTo>
                <a:lnTo>
                  <a:pt x="56454" y="17780"/>
                </a:lnTo>
                <a:lnTo>
                  <a:pt x="55986" y="17067"/>
                </a:lnTo>
                <a:lnTo>
                  <a:pt x="55884" y="16924"/>
                </a:lnTo>
                <a:lnTo>
                  <a:pt x="55640" y="16721"/>
                </a:lnTo>
                <a:lnTo>
                  <a:pt x="55171" y="16558"/>
                </a:lnTo>
                <a:lnTo>
                  <a:pt x="54703" y="16598"/>
                </a:lnTo>
                <a:lnTo>
                  <a:pt x="54438" y="16741"/>
                </a:lnTo>
                <a:lnTo>
                  <a:pt x="54234" y="16945"/>
                </a:lnTo>
                <a:lnTo>
                  <a:pt x="54112" y="17270"/>
                </a:lnTo>
                <a:lnTo>
                  <a:pt x="54112" y="17454"/>
                </a:lnTo>
                <a:lnTo>
                  <a:pt x="54092" y="17759"/>
                </a:lnTo>
                <a:lnTo>
                  <a:pt x="53908" y="18452"/>
                </a:lnTo>
                <a:lnTo>
                  <a:pt x="53481" y="19511"/>
                </a:lnTo>
                <a:lnTo>
                  <a:pt x="53236" y="20122"/>
                </a:lnTo>
                <a:lnTo>
                  <a:pt x="52809" y="21262"/>
                </a:lnTo>
                <a:lnTo>
                  <a:pt x="52279" y="22362"/>
                </a:lnTo>
                <a:lnTo>
                  <a:pt x="51892" y="23034"/>
                </a:lnTo>
                <a:lnTo>
                  <a:pt x="50935" y="24235"/>
                </a:lnTo>
                <a:lnTo>
                  <a:pt x="49815" y="25233"/>
                </a:lnTo>
                <a:lnTo>
                  <a:pt x="48552" y="26089"/>
                </a:lnTo>
                <a:lnTo>
                  <a:pt x="47860" y="26455"/>
                </a:lnTo>
                <a:lnTo>
                  <a:pt x="47167" y="26822"/>
                </a:lnTo>
                <a:lnTo>
                  <a:pt x="45803" y="27351"/>
                </a:lnTo>
                <a:lnTo>
                  <a:pt x="45111" y="27555"/>
                </a:lnTo>
                <a:lnTo>
                  <a:pt x="45111" y="27555"/>
                </a:lnTo>
                <a:lnTo>
                  <a:pt x="45783" y="26537"/>
                </a:lnTo>
                <a:lnTo>
                  <a:pt x="47005" y="24459"/>
                </a:lnTo>
                <a:lnTo>
                  <a:pt x="48023" y="22260"/>
                </a:lnTo>
                <a:lnTo>
                  <a:pt x="48797" y="19979"/>
                </a:lnTo>
                <a:lnTo>
                  <a:pt x="49061" y="18818"/>
                </a:lnTo>
                <a:lnTo>
                  <a:pt x="49347" y="17352"/>
                </a:lnTo>
                <a:lnTo>
                  <a:pt x="49571" y="15132"/>
                </a:lnTo>
                <a:lnTo>
                  <a:pt x="49550" y="13645"/>
                </a:lnTo>
                <a:lnTo>
                  <a:pt x="49489" y="12912"/>
                </a:lnTo>
                <a:lnTo>
                  <a:pt x="49367" y="12138"/>
                </a:lnTo>
                <a:lnTo>
                  <a:pt x="48960" y="10672"/>
                </a:lnTo>
                <a:lnTo>
                  <a:pt x="48634" y="9959"/>
                </a:lnTo>
                <a:lnTo>
                  <a:pt x="48226" y="9287"/>
                </a:lnTo>
                <a:lnTo>
                  <a:pt x="47290" y="8106"/>
                </a:lnTo>
                <a:lnTo>
                  <a:pt x="46882" y="7454"/>
                </a:lnTo>
                <a:lnTo>
                  <a:pt x="46801" y="7312"/>
                </a:lnTo>
                <a:lnTo>
                  <a:pt x="46536" y="7108"/>
                </a:lnTo>
                <a:lnTo>
                  <a:pt x="46251" y="7006"/>
                </a:lnTo>
                <a:lnTo>
                  <a:pt x="45946" y="7006"/>
                </a:lnTo>
                <a:lnTo>
                  <a:pt x="45660" y="7108"/>
                </a:lnTo>
                <a:lnTo>
                  <a:pt x="45416" y="7291"/>
                </a:lnTo>
                <a:lnTo>
                  <a:pt x="45253" y="7536"/>
                </a:lnTo>
                <a:lnTo>
                  <a:pt x="45192" y="7862"/>
                </a:lnTo>
                <a:lnTo>
                  <a:pt x="45212" y="8045"/>
                </a:lnTo>
                <a:lnTo>
                  <a:pt x="45273" y="8411"/>
                </a:lnTo>
                <a:lnTo>
                  <a:pt x="45253" y="9226"/>
                </a:lnTo>
                <a:lnTo>
                  <a:pt x="45029" y="10468"/>
                </a:lnTo>
                <a:lnTo>
                  <a:pt x="44907" y="11222"/>
                </a:lnTo>
                <a:lnTo>
                  <a:pt x="44785" y="12505"/>
                </a:lnTo>
                <a:lnTo>
                  <a:pt x="44703" y="13768"/>
                </a:lnTo>
                <a:lnTo>
                  <a:pt x="44540" y="15173"/>
                </a:lnTo>
                <a:lnTo>
                  <a:pt x="43970" y="17861"/>
                </a:lnTo>
                <a:lnTo>
                  <a:pt x="43542" y="19205"/>
                </a:lnTo>
                <a:lnTo>
                  <a:pt x="43278" y="19959"/>
                </a:lnTo>
                <a:lnTo>
                  <a:pt x="42667" y="21384"/>
                </a:lnTo>
                <a:lnTo>
                  <a:pt x="41567" y="23462"/>
                </a:lnTo>
                <a:lnTo>
                  <a:pt x="39815" y="26028"/>
                </a:lnTo>
                <a:lnTo>
                  <a:pt x="37820" y="28431"/>
                </a:lnTo>
                <a:lnTo>
                  <a:pt x="36740" y="29571"/>
                </a:lnTo>
                <a:lnTo>
                  <a:pt x="35172" y="31099"/>
                </a:lnTo>
                <a:lnTo>
                  <a:pt x="31934" y="34031"/>
                </a:lnTo>
                <a:lnTo>
                  <a:pt x="30345" y="35518"/>
                </a:lnTo>
                <a:lnTo>
                  <a:pt x="30488" y="35070"/>
                </a:lnTo>
                <a:lnTo>
                  <a:pt x="30631" y="34601"/>
                </a:lnTo>
                <a:lnTo>
                  <a:pt x="31262" y="32728"/>
                </a:lnTo>
                <a:lnTo>
                  <a:pt x="32688" y="29021"/>
                </a:lnTo>
                <a:lnTo>
                  <a:pt x="33482" y="27188"/>
                </a:lnTo>
                <a:lnTo>
                  <a:pt x="33828" y="26415"/>
                </a:lnTo>
                <a:lnTo>
                  <a:pt x="34520" y="24765"/>
                </a:lnTo>
                <a:lnTo>
                  <a:pt x="35009" y="23075"/>
                </a:lnTo>
                <a:lnTo>
                  <a:pt x="35192" y="21771"/>
                </a:lnTo>
                <a:lnTo>
                  <a:pt x="35172" y="20895"/>
                </a:lnTo>
                <a:lnTo>
                  <a:pt x="35111" y="20468"/>
                </a:lnTo>
                <a:lnTo>
                  <a:pt x="35600" y="20244"/>
                </a:lnTo>
                <a:lnTo>
                  <a:pt x="36516" y="19694"/>
                </a:lnTo>
                <a:lnTo>
                  <a:pt x="37351" y="19022"/>
                </a:lnTo>
                <a:lnTo>
                  <a:pt x="38125" y="18248"/>
                </a:lnTo>
                <a:lnTo>
                  <a:pt x="38797" y="17372"/>
                </a:lnTo>
                <a:lnTo>
                  <a:pt x="39408" y="16456"/>
                </a:lnTo>
                <a:lnTo>
                  <a:pt x="39897" y="15478"/>
                </a:lnTo>
                <a:lnTo>
                  <a:pt x="40304" y="14501"/>
                </a:lnTo>
                <a:lnTo>
                  <a:pt x="40447" y="14012"/>
                </a:lnTo>
                <a:lnTo>
                  <a:pt x="40650" y="13279"/>
                </a:lnTo>
                <a:lnTo>
                  <a:pt x="40936" y="11772"/>
                </a:lnTo>
                <a:lnTo>
                  <a:pt x="41058" y="10244"/>
                </a:lnTo>
                <a:lnTo>
                  <a:pt x="41058" y="8676"/>
                </a:lnTo>
                <a:lnTo>
                  <a:pt x="40874" y="6334"/>
                </a:lnTo>
                <a:lnTo>
                  <a:pt x="40325" y="3259"/>
                </a:lnTo>
                <a:lnTo>
                  <a:pt x="39958" y="1793"/>
                </a:lnTo>
                <a:lnTo>
                  <a:pt x="39815" y="1365"/>
                </a:lnTo>
                <a:lnTo>
                  <a:pt x="39306" y="693"/>
                </a:lnTo>
                <a:lnTo>
                  <a:pt x="38594" y="245"/>
                </a:lnTo>
                <a:lnTo>
                  <a:pt x="37779" y="21"/>
                </a:lnTo>
                <a:lnTo>
                  <a:pt x="36944" y="62"/>
                </a:lnTo>
                <a:lnTo>
                  <a:pt x="36211" y="326"/>
                </a:lnTo>
                <a:lnTo>
                  <a:pt x="35641" y="856"/>
                </a:lnTo>
                <a:lnTo>
                  <a:pt x="35396" y="1426"/>
                </a:lnTo>
                <a:lnTo>
                  <a:pt x="35335" y="1874"/>
                </a:lnTo>
                <a:lnTo>
                  <a:pt x="35335" y="2139"/>
                </a:lnTo>
                <a:lnTo>
                  <a:pt x="35559" y="4420"/>
                </a:lnTo>
                <a:lnTo>
                  <a:pt x="35987" y="7862"/>
                </a:lnTo>
                <a:lnTo>
                  <a:pt x="36048" y="9593"/>
                </a:lnTo>
                <a:lnTo>
                  <a:pt x="36007" y="10753"/>
                </a:lnTo>
                <a:lnTo>
                  <a:pt x="35926" y="11324"/>
                </a:lnTo>
                <a:lnTo>
                  <a:pt x="35824" y="11853"/>
                </a:lnTo>
                <a:lnTo>
                  <a:pt x="35111" y="13625"/>
                </a:lnTo>
                <a:lnTo>
                  <a:pt x="34337" y="14989"/>
                </a:lnTo>
                <a:lnTo>
                  <a:pt x="33747" y="15662"/>
                </a:lnTo>
                <a:lnTo>
                  <a:pt x="33278" y="15926"/>
                </a:lnTo>
                <a:lnTo>
                  <a:pt x="32973" y="15987"/>
                </a:lnTo>
                <a:lnTo>
                  <a:pt x="32667" y="15926"/>
                </a:lnTo>
                <a:lnTo>
                  <a:pt x="32362" y="15723"/>
                </a:lnTo>
                <a:lnTo>
                  <a:pt x="32199" y="15560"/>
                </a:lnTo>
                <a:lnTo>
                  <a:pt x="32077" y="15376"/>
                </a:lnTo>
                <a:lnTo>
                  <a:pt x="31873" y="14969"/>
                </a:lnTo>
                <a:lnTo>
                  <a:pt x="31730" y="14236"/>
                </a:lnTo>
                <a:lnTo>
                  <a:pt x="31812" y="12647"/>
                </a:lnTo>
                <a:lnTo>
                  <a:pt x="31914" y="11731"/>
                </a:lnTo>
                <a:lnTo>
                  <a:pt x="31995" y="10591"/>
                </a:lnTo>
                <a:lnTo>
                  <a:pt x="31954" y="8880"/>
                </a:lnTo>
                <a:lnTo>
                  <a:pt x="31812" y="7760"/>
                </a:lnTo>
                <a:lnTo>
                  <a:pt x="31710" y="7189"/>
                </a:lnTo>
                <a:lnTo>
                  <a:pt x="31466" y="6130"/>
                </a:lnTo>
                <a:lnTo>
                  <a:pt x="30895" y="4501"/>
                </a:lnTo>
                <a:lnTo>
                  <a:pt x="30407" y="3463"/>
                </a:lnTo>
                <a:lnTo>
                  <a:pt x="29816" y="2485"/>
                </a:lnTo>
                <a:lnTo>
                  <a:pt x="29124" y="1609"/>
                </a:lnTo>
                <a:lnTo>
                  <a:pt x="28309" y="876"/>
                </a:lnTo>
                <a:lnTo>
                  <a:pt x="27352" y="286"/>
                </a:lnTo>
                <a:lnTo>
                  <a:pt x="26822" y="82"/>
                </a:lnTo>
                <a:lnTo>
                  <a:pt x="26619" y="21"/>
                </a:lnTo>
                <a:lnTo>
                  <a:pt x="26211"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42"/>
          <p:cNvSpPr/>
          <p:nvPr/>
        </p:nvSpPr>
        <p:spPr>
          <a:xfrm>
            <a:off x="-216069" y="4375438"/>
            <a:ext cx="3127232" cy="3072644"/>
          </a:xfrm>
          <a:custGeom>
            <a:avLst/>
            <a:gdLst/>
            <a:ahLst/>
            <a:cxnLst/>
            <a:rect l="l" t="t" r="r" b="b"/>
            <a:pathLst>
              <a:path w="20998" h="20631" extrusionOk="0">
                <a:moveTo>
                  <a:pt x="15295" y="1"/>
                </a:moveTo>
                <a:lnTo>
                  <a:pt x="14725" y="163"/>
                </a:lnTo>
                <a:lnTo>
                  <a:pt x="14439" y="469"/>
                </a:lnTo>
                <a:lnTo>
                  <a:pt x="14338" y="734"/>
                </a:lnTo>
                <a:lnTo>
                  <a:pt x="14338" y="856"/>
                </a:lnTo>
                <a:lnTo>
                  <a:pt x="14439" y="2546"/>
                </a:lnTo>
                <a:lnTo>
                  <a:pt x="14439" y="3503"/>
                </a:lnTo>
                <a:lnTo>
                  <a:pt x="12423" y="5112"/>
                </a:lnTo>
                <a:lnTo>
                  <a:pt x="12179" y="3992"/>
                </a:lnTo>
                <a:lnTo>
                  <a:pt x="11649" y="2017"/>
                </a:lnTo>
                <a:lnTo>
                  <a:pt x="11385" y="1243"/>
                </a:lnTo>
                <a:lnTo>
                  <a:pt x="11324" y="1121"/>
                </a:lnTo>
                <a:lnTo>
                  <a:pt x="11140" y="917"/>
                </a:lnTo>
                <a:lnTo>
                  <a:pt x="10774" y="774"/>
                </a:lnTo>
                <a:lnTo>
                  <a:pt x="10244" y="897"/>
                </a:lnTo>
                <a:lnTo>
                  <a:pt x="9959" y="1141"/>
                </a:lnTo>
                <a:lnTo>
                  <a:pt x="9857" y="1365"/>
                </a:lnTo>
                <a:lnTo>
                  <a:pt x="9837" y="1508"/>
                </a:lnTo>
                <a:lnTo>
                  <a:pt x="9878" y="2506"/>
                </a:lnTo>
                <a:lnTo>
                  <a:pt x="10183" y="5051"/>
                </a:lnTo>
                <a:lnTo>
                  <a:pt x="10407" y="6436"/>
                </a:lnTo>
                <a:lnTo>
                  <a:pt x="8370" y="6375"/>
                </a:lnTo>
                <a:lnTo>
                  <a:pt x="8004" y="5683"/>
                </a:lnTo>
                <a:lnTo>
                  <a:pt x="7250" y="4501"/>
                </a:lnTo>
                <a:lnTo>
                  <a:pt x="7169" y="4400"/>
                </a:lnTo>
                <a:lnTo>
                  <a:pt x="6965" y="4298"/>
                </a:lnTo>
                <a:lnTo>
                  <a:pt x="6558" y="4257"/>
                </a:lnTo>
                <a:lnTo>
                  <a:pt x="6008" y="4461"/>
                </a:lnTo>
                <a:lnTo>
                  <a:pt x="5601" y="4848"/>
                </a:lnTo>
                <a:lnTo>
                  <a:pt x="5540" y="5092"/>
                </a:lnTo>
                <a:lnTo>
                  <a:pt x="5560" y="5397"/>
                </a:lnTo>
                <a:lnTo>
                  <a:pt x="5886" y="6232"/>
                </a:lnTo>
                <a:lnTo>
                  <a:pt x="6578" y="7536"/>
                </a:lnTo>
                <a:lnTo>
                  <a:pt x="6741" y="7780"/>
                </a:lnTo>
                <a:lnTo>
                  <a:pt x="10753" y="8595"/>
                </a:lnTo>
                <a:lnTo>
                  <a:pt x="10916" y="9593"/>
                </a:lnTo>
                <a:lnTo>
                  <a:pt x="11038" y="10448"/>
                </a:lnTo>
                <a:lnTo>
                  <a:pt x="7943" y="9572"/>
                </a:lnTo>
                <a:lnTo>
                  <a:pt x="5703" y="8941"/>
                </a:lnTo>
                <a:lnTo>
                  <a:pt x="5601" y="8921"/>
                </a:lnTo>
                <a:lnTo>
                  <a:pt x="5377" y="9002"/>
                </a:lnTo>
                <a:lnTo>
                  <a:pt x="5071" y="9328"/>
                </a:lnTo>
                <a:lnTo>
                  <a:pt x="4847" y="9980"/>
                </a:lnTo>
                <a:lnTo>
                  <a:pt x="4827" y="10611"/>
                </a:lnTo>
                <a:lnTo>
                  <a:pt x="4949" y="10815"/>
                </a:lnTo>
                <a:lnTo>
                  <a:pt x="5193" y="10998"/>
                </a:lnTo>
                <a:lnTo>
                  <a:pt x="6599" y="11548"/>
                </a:lnTo>
                <a:lnTo>
                  <a:pt x="9572" y="12505"/>
                </a:lnTo>
                <a:lnTo>
                  <a:pt x="11059" y="12953"/>
                </a:lnTo>
                <a:lnTo>
                  <a:pt x="10753" y="14216"/>
                </a:lnTo>
                <a:lnTo>
                  <a:pt x="10285" y="15825"/>
                </a:lnTo>
                <a:lnTo>
                  <a:pt x="7719" y="14786"/>
                </a:lnTo>
                <a:lnTo>
                  <a:pt x="7821" y="14643"/>
                </a:lnTo>
                <a:lnTo>
                  <a:pt x="8187" y="13931"/>
                </a:lnTo>
                <a:lnTo>
                  <a:pt x="8289" y="13503"/>
                </a:lnTo>
                <a:lnTo>
                  <a:pt x="8208" y="13381"/>
                </a:lnTo>
                <a:lnTo>
                  <a:pt x="7922" y="13157"/>
                </a:lnTo>
                <a:lnTo>
                  <a:pt x="7189" y="12831"/>
                </a:lnTo>
                <a:lnTo>
                  <a:pt x="6762" y="12749"/>
                </a:lnTo>
                <a:lnTo>
                  <a:pt x="6619" y="12790"/>
                </a:lnTo>
                <a:lnTo>
                  <a:pt x="6476" y="12872"/>
                </a:lnTo>
                <a:lnTo>
                  <a:pt x="6252" y="13279"/>
                </a:lnTo>
                <a:lnTo>
                  <a:pt x="6008" y="13971"/>
                </a:lnTo>
                <a:lnTo>
                  <a:pt x="5967" y="14114"/>
                </a:lnTo>
                <a:lnTo>
                  <a:pt x="2546" y="12098"/>
                </a:lnTo>
                <a:lnTo>
                  <a:pt x="2668" y="11548"/>
                </a:lnTo>
                <a:lnTo>
                  <a:pt x="3198" y="9022"/>
                </a:lnTo>
                <a:lnTo>
                  <a:pt x="3401" y="7638"/>
                </a:lnTo>
                <a:lnTo>
                  <a:pt x="3361" y="7353"/>
                </a:lnTo>
                <a:lnTo>
                  <a:pt x="3238" y="7210"/>
                </a:lnTo>
                <a:lnTo>
                  <a:pt x="2709" y="7006"/>
                </a:lnTo>
                <a:lnTo>
                  <a:pt x="2078" y="6966"/>
                </a:lnTo>
                <a:lnTo>
                  <a:pt x="1528" y="7088"/>
                </a:lnTo>
                <a:lnTo>
                  <a:pt x="1405" y="7230"/>
                </a:lnTo>
                <a:lnTo>
                  <a:pt x="1080" y="8106"/>
                </a:lnTo>
                <a:lnTo>
                  <a:pt x="306" y="11100"/>
                </a:lnTo>
                <a:lnTo>
                  <a:pt x="0" y="12627"/>
                </a:lnTo>
                <a:lnTo>
                  <a:pt x="0" y="12872"/>
                </a:lnTo>
                <a:lnTo>
                  <a:pt x="326" y="13177"/>
                </a:lnTo>
                <a:lnTo>
                  <a:pt x="1752" y="14175"/>
                </a:lnTo>
                <a:lnTo>
                  <a:pt x="1976" y="14318"/>
                </a:lnTo>
                <a:lnTo>
                  <a:pt x="1833" y="14419"/>
                </a:lnTo>
                <a:lnTo>
                  <a:pt x="1161" y="14949"/>
                </a:lnTo>
                <a:lnTo>
                  <a:pt x="835" y="15315"/>
                </a:lnTo>
                <a:lnTo>
                  <a:pt x="794" y="15478"/>
                </a:lnTo>
                <a:lnTo>
                  <a:pt x="815" y="15641"/>
                </a:lnTo>
                <a:lnTo>
                  <a:pt x="998" y="16110"/>
                </a:lnTo>
                <a:lnTo>
                  <a:pt x="1344" y="16558"/>
                </a:lnTo>
                <a:lnTo>
                  <a:pt x="1772" y="16863"/>
                </a:lnTo>
                <a:lnTo>
                  <a:pt x="2016" y="16884"/>
                </a:lnTo>
                <a:lnTo>
                  <a:pt x="2281" y="16843"/>
                </a:lnTo>
                <a:lnTo>
                  <a:pt x="2933" y="16537"/>
                </a:lnTo>
                <a:lnTo>
                  <a:pt x="3849" y="15967"/>
                </a:lnTo>
                <a:lnTo>
                  <a:pt x="4012" y="15845"/>
                </a:lnTo>
                <a:lnTo>
                  <a:pt x="9694" y="17902"/>
                </a:lnTo>
                <a:lnTo>
                  <a:pt x="9043" y="20000"/>
                </a:lnTo>
                <a:lnTo>
                  <a:pt x="8859" y="20631"/>
                </a:lnTo>
                <a:lnTo>
                  <a:pt x="12158" y="20631"/>
                </a:lnTo>
                <a:lnTo>
                  <a:pt x="12545" y="18472"/>
                </a:lnTo>
                <a:lnTo>
                  <a:pt x="13319" y="13727"/>
                </a:lnTo>
                <a:lnTo>
                  <a:pt x="17006" y="11039"/>
                </a:lnTo>
                <a:lnTo>
                  <a:pt x="17148" y="11202"/>
                </a:lnTo>
                <a:lnTo>
                  <a:pt x="17820" y="11996"/>
                </a:lnTo>
                <a:lnTo>
                  <a:pt x="18309" y="12403"/>
                </a:lnTo>
                <a:lnTo>
                  <a:pt x="18492" y="12485"/>
                </a:lnTo>
                <a:lnTo>
                  <a:pt x="18696" y="12464"/>
                </a:lnTo>
                <a:lnTo>
                  <a:pt x="19225" y="12118"/>
                </a:lnTo>
                <a:lnTo>
                  <a:pt x="19755" y="11589"/>
                </a:lnTo>
                <a:lnTo>
                  <a:pt x="20101" y="11079"/>
                </a:lnTo>
                <a:lnTo>
                  <a:pt x="20121" y="10916"/>
                </a:lnTo>
                <a:lnTo>
                  <a:pt x="20060" y="10774"/>
                </a:lnTo>
                <a:lnTo>
                  <a:pt x="19714" y="10428"/>
                </a:lnTo>
                <a:lnTo>
                  <a:pt x="19022" y="9939"/>
                </a:lnTo>
                <a:lnTo>
                  <a:pt x="18879" y="9837"/>
                </a:lnTo>
                <a:lnTo>
                  <a:pt x="19103" y="9674"/>
                </a:lnTo>
                <a:lnTo>
                  <a:pt x="20508" y="8452"/>
                </a:lnTo>
                <a:lnTo>
                  <a:pt x="20834" y="8045"/>
                </a:lnTo>
                <a:lnTo>
                  <a:pt x="20895" y="7801"/>
                </a:lnTo>
                <a:lnTo>
                  <a:pt x="20997" y="6680"/>
                </a:lnTo>
                <a:lnTo>
                  <a:pt x="20997" y="5255"/>
                </a:lnTo>
                <a:lnTo>
                  <a:pt x="20936" y="4094"/>
                </a:lnTo>
                <a:lnTo>
                  <a:pt x="20834" y="3850"/>
                </a:lnTo>
                <a:lnTo>
                  <a:pt x="20712" y="3707"/>
                </a:lnTo>
                <a:lnTo>
                  <a:pt x="20284" y="3503"/>
                </a:lnTo>
                <a:lnTo>
                  <a:pt x="19775" y="3422"/>
                </a:lnTo>
                <a:lnTo>
                  <a:pt x="19307" y="3503"/>
                </a:lnTo>
                <a:lnTo>
                  <a:pt x="19124" y="3585"/>
                </a:lnTo>
                <a:lnTo>
                  <a:pt x="19062" y="3666"/>
                </a:lnTo>
                <a:lnTo>
                  <a:pt x="19001" y="4013"/>
                </a:lnTo>
                <a:lnTo>
                  <a:pt x="18981" y="4766"/>
                </a:lnTo>
                <a:lnTo>
                  <a:pt x="19022" y="5968"/>
                </a:lnTo>
                <a:lnTo>
                  <a:pt x="19001" y="6904"/>
                </a:lnTo>
                <a:lnTo>
                  <a:pt x="18920" y="7047"/>
                </a:lnTo>
                <a:lnTo>
                  <a:pt x="16659" y="8513"/>
                </a:lnTo>
                <a:lnTo>
                  <a:pt x="13401" y="10652"/>
                </a:lnTo>
                <a:lnTo>
                  <a:pt x="13238" y="9532"/>
                </a:lnTo>
                <a:lnTo>
                  <a:pt x="12993" y="8106"/>
                </a:lnTo>
                <a:lnTo>
                  <a:pt x="13890" y="7210"/>
                </a:lnTo>
                <a:lnTo>
                  <a:pt x="15621" y="5397"/>
                </a:lnTo>
                <a:lnTo>
                  <a:pt x="16415" y="4481"/>
                </a:lnTo>
                <a:lnTo>
                  <a:pt x="16517" y="4277"/>
                </a:lnTo>
                <a:lnTo>
                  <a:pt x="16557" y="4033"/>
                </a:lnTo>
                <a:lnTo>
                  <a:pt x="16496" y="3116"/>
                </a:lnTo>
                <a:lnTo>
                  <a:pt x="16333" y="1935"/>
                </a:lnTo>
                <a:lnTo>
                  <a:pt x="16089" y="856"/>
                </a:lnTo>
                <a:lnTo>
                  <a:pt x="15967" y="469"/>
                </a:lnTo>
                <a:lnTo>
                  <a:pt x="15906" y="326"/>
                </a:lnTo>
                <a:lnTo>
                  <a:pt x="15682" y="102"/>
                </a:lnTo>
                <a:lnTo>
                  <a:pt x="1529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42"/>
          <p:cNvSpPr/>
          <p:nvPr/>
        </p:nvSpPr>
        <p:spPr>
          <a:xfrm rot="1590543" flipH="1">
            <a:off x="6234271" y="5561963"/>
            <a:ext cx="3646332" cy="3494776"/>
          </a:xfrm>
          <a:custGeom>
            <a:avLst/>
            <a:gdLst/>
            <a:ahLst/>
            <a:cxnLst/>
            <a:rect l="l" t="t" r="r" b="b"/>
            <a:pathLst>
              <a:path w="25435" h="27268" extrusionOk="0">
                <a:moveTo>
                  <a:pt x="21910" y="0"/>
                </a:moveTo>
                <a:lnTo>
                  <a:pt x="21791" y="95"/>
                </a:lnTo>
                <a:lnTo>
                  <a:pt x="21672" y="238"/>
                </a:lnTo>
                <a:lnTo>
                  <a:pt x="21696" y="619"/>
                </a:lnTo>
                <a:lnTo>
                  <a:pt x="21981" y="1262"/>
                </a:lnTo>
                <a:lnTo>
                  <a:pt x="22220" y="1738"/>
                </a:lnTo>
                <a:lnTo>
                  <a:pt x="22458" y="2239"/>
                </a:lnTo>
                <a:lnTo>
                  <a:pt x="22672" y="3001"/>
                </a:lnTo>
                <a:lnTo>
                  <a:pt x="22529" y="3310"/>
                </a:lnTo>
                <a:lnTo>
                  <a:pt x="22339" y="3310"/>
                </a:lnTo>
                <a:lnTo>
                  <a:pt x="21791" y="3167"/>
                </a:lnTo>
                <a:lnTo>
                  <a:pt x="20910" y="2762"/>
                </a:lnTo>
                <a:lnTo>
                  <a:pt x="20600" y="2762"/>
                </a:lnTo>
                <a:lnTo>
                  <a:pt x="20481" y="2929"/>
                </a:lnTo>
                <a:lnTo>
                  <a:pt x="20457" y="3072"/>
                </a:lnTo>
                <a:lnTo>
                  <a:pt x="20457" y="3286"/>
                </a:lnTo>
                <a:lnTo>
                  <a:pt x="20576" y="3620"/>
                </a:lnTo>
                <a:lnTo>
                  <a:pt x="20934" y="4001"/>
                </a:lnTo>
                <a:lnTo>
                  <a:pt x="21291" y="4287"/>
                </a:lnTo>
                <a:lnTo>
                  <a:pt x="21481" y="4453"/>
                </a:lnTo>
                <a:lnTo>
                  <a:pt x="21719" y="4953"/>
                </a:lnTo>
                <a:lnTo>
                  <a:pt x="21791" y="5525"/>
                </a:lnTo>
                <a:lnTo>
                  <a:pt x="21672" y="6049"/>
                </a:lnTo>
                <a:lnTo>
                  <a:pt x="21505" y="6239"/>
                </a:lnTo>
                <a:lnTo>
                  <a:pt x="20600" y="7263"/>
                </a:lnTo>
                <a:lnTo>
                  <a:pt x="19910" y="8097"/>
                </a:lnTo>
                <a:lnTo>
                  <a:pt x="19814" y="8168"/>
                </a:lnTo>
                <a:lnTo>
                  <a:pt x="19600" y="8049"/>
                </a:lnTo>
                <a:lnTo>
                  <a:pt x="19290" y="7382"/>
                </a:lnTo>
                <a:lnTo>
                  <a:pt x="19028" y="6692"/>
                </a:lnTo>
                <a:lnTo>
                  <a:pt x="18933" y="6358"/>
                </a:lnTo>
                <a:lnTo>
                  <a:pt x="18933" y="5811"/>
                </a:lnTo>
                <a:lnTo>
                  <a:pt x="18981" y="5334"/>
                </a:lnTo>
                <a:lnTo>
                  <a:pt x="18981" y="4977"/>
                </a:lnTo>
                <a:lnTo>
                  <a:pt x="18885" y="4811"/>
                </a:lnTo>
                <a:lnTo>
                  <a:pt x="18743" y="4691"/>
                </a:lnTo>
                <a:lnTo>
                  <a:pt x="18290" y="4644"/>
                </a:lnTo>
                <a:lnTo>
                  <a:pt x="17838" y="4787"/>
                </a:lnTo>
                <a:lnTo>
                  <a:pt x="17695" y="5025"/>
                </a:lnTo>
                <a:lnTo>
                  <a:pt x="17742" y="5192"/>
                </a:lnTo>
                <a:lnTo>
                  <a:pt x="17814" y="5311"/>
                </a:lnTo>
                <a:lnTo>
                  <a:pt x="18004" y="5501"/>
                </a:lnTo>
                <a:lnTo>
                  <a:pt x="18171" y="5811"/>
                </a:lnTo>
                <a:lnTo>
                  <a:pt x="18171" y="6073"/>
                </a:lnTo>
                <a:lnTo>
                  <a:pt x="18052" y="6239"/>
                </a:lnTo>
                <a:lnTo>
                  <a:pt x="17957" y="6287"/>
                </a:lnTo>
                <a:lnTo>
                  <a:pt x="17861" y="6287"/>
                </a:lnTo>
                <a:lnTo>
                  <a:pt x="17671" y="6144"/>
                </a:lnTo>
                <a:lnTo>
                  <a:pt x="17457" y="5930"/>
                </a:lnTo>
                <a:lnTo>
                  <a:pt x="17171" y="5787"/>
                </a:lnTo>
                <a:lnTo>
                  <a:pt x="16980" y="5811"/>
                </a:lnTo>
                <a:lnTo>
                  <a:pt x="16766" y="5882"/>
                </a:lnTo>
                <a:lnTo>
                  <a:pt x="16504" y="6144"/>
                </a:lnTo>
                <a:lnTo>
                  <a:pt x="16480" y="6454"/>
                </a:lnTo>
                <a:lnTo>
                  <a:pt x="16647" y="6716"/>
                </a:lnTo>
                <a:lnTo>
                  <a:pt x="16837" y="6763"/>
                </a:lnTo>
                <a:lnTo>
                  <a:pt x="17218" y="6882"/>
                </a:lnTo>
                <a:lnTo>
                  <a:pt x="17790" y="7240"/>
                </a:lnTo>
                <a:lnTo>
                  <a:pt x="18100" y="7502"/>
                </a:lnTo>
                <a:lnTo>
                  <a:pt x="18362" y="7787"/>
                </a:lnTo>
                <a:lnTo>
                  <a:pt x="18719" y="8454"/>
                </a:lnTo>
                <a:lnTo>
                  <a:pt x="18838" y="8788"/>
                </a:lnTo>
                <a:lnTo>
                  <a:pt x="18862" y="8978"/>
                </a:lnTo>
                <a:lnTo>
                  <a:pt x="18743" y="9597"/>
                </a:lnTo>
                <a:lnTo>
                  <a:pt x="18457" y="10359"/>
                </a:lnTo>
                <a:lnTo>
                  <a:pt x="17981" y="11002"/>
                </a:lnTo>
                <a:lnTo>
                  <a:pt x="17695" y="11193"/>
                </a:lnTo>
                <a:lnTo>
                  <a:pt x="17409" y="11312"/>
                </a:lnTo>
                <a:lnTo>
                  <a:pt x="16933" y="11336"/>
                </a:lnTo>
                <a:lnTo>
                  <a:pt x="16575" y="11098"/>
                </a:lnTo>
                <a:lnTo>
                  <a:pt x="16433" y="10645"/>
                </a:lnTo>
                <a:lnTo>
                  <a:pt x="16480" y="10335"/>
                </a:lnTo>
                <a:lnTo>
                  <a:pt x="16528" y="10050"/>
                </a:lnTo>
                <a:lnTo>
                  <a:pt x="16409" y="9621"/>
                </a:lnTo>
                <a:lnTo>
                  <a:pt x="16171" y="9383"/>
                </a:lnTo>
                <a:lnTo>
                  <a:pt x="15909" y="9311"/>
                </a:lnTo>
                <a:lnTo>
                  <a:pt x="15813" y="9335"/>
                </a:lnTo>
                <a:lnTo>
                  <a:pt x="15599" y="9454"/>
                </a:lnTo>
                <a:lnTo>
                  <a:pt x="15313" y="9835"/>
                </a:lnTo>
                <a:lnTo>
                  <a:pt x="15170" y="10312"/>
                </a:lnTo>
                <a:lnTo>
                  <a:pt x="15218" y="10788"/>
                </a:lnTo>
                <a:lnTo>
                  <a:pt x="15289" y="10978"/>
                </a:lnTo>
                <a:lnTo>
                  <a:pt x="15623" y="11645"/>
                </a:lnTo>
                <a:lnTo>
                  <a:pt x="15837" y="12241"/>
                </a:lnTo>
                <a:lnTo>
                  <a:pt x="15861" y="12407"/>
                </a:lnTo>
                <a:lnTo>
                  <a:pt x="15766" y="12765"/>
                </a:lnTo>
                <a:lnTo>
                  <a:pt x="15480" y="13241"/>
                </a:lnTo>
                <a:lnTo>
                  <a:pt x="15337" y="13408"/>
                </a:lnTo>
                <a:lnTo>
                  <a:pt x="15170" y="13360"/>
                </a:lnTo>
                <a:lnTo>
                  <a:pt x="14670" y="12812"/>
                </a:lnTo>
                <a:lnTo>
                  <a:pt x="14242" y="12550"/>
                </a:lnTo>
                <a:lnTo>
                  <a:pt x="14027" y="12550"/>
                </a:lnTo>
                <a:lnTo>
                  <a:pt x="13884" y="12598"/>
                </a:lnTo>
                <a:lnTo>
                  <a:pt x="13742" y="12717"/>
                </a:lnTo>
                <a:lnTo>
                  <a:pt x="13765" y="13026"/>
                </a:lnTo>
                <a:lnTo>
                  <a:pt x="13980" y="13265"/>
                </a:lnTo>
                <a:lnTo>
                  <a:pt x="14289" y="13503"/>
                </a:lnTo>
                <a:lnTo>
                  <a:pt x="14789" y="13931"/>
                </a:lnTo>
                <a:lnTo>
                  <a:pt x="14980" y="14312"/>
                </a:lnTo>
                <a:lnTo>
                  <a:pt x="14980" y="14551"/>
                </a:lnTo>
                <a:lnTo>
                  <a:pt x="14837" y="15813"/>
                </a:lnTo>
                <a:lnTo>
                  <a:pt x="14623" y="16980"/>
                </a:lnTo>
                <a:lnTo>
                  <a:pt x="14599" y="17527"/>
                </a:lnTo>
                <a:lnTo>
                  <a:pt x="14670" y="18670"/>
                </a:lnTo>
                <a:lnTo>
                  <a:pt x="14599" y="19361"/>
                </a:lnTo>
                <a:lnTo>
                  <a:pt x="14456" y="19599"/>
                </a:lnTo>
                <a:lnTo>
                  <a:pt x="13527" y="20790"/>
                </a:lnTo>
                <a:lnTo>
                  <a:pt x="12598" y="21909"/>
                </a:lnTo>
                <a:lnTo>
                  <a:pt x="12503" y="21981"/>
                </a:lnTo>
                <a:lnTo>
                  <a:pt x="12289" y="22004"/>
                </a:lnTo>
                <a:lnTo>
                  <a:pt x="11932" y="21766"/>
                </a:lnTo>
                <a:lnTo>
                  <a:pt x="11503" y="21076"/>
                </a:lnTo>
                <a:lnTo>
                  <a:pt x="11289" y="20290"/>
                </a:lnTo>
                <a:lnTo>
                  <a:pt x="11336" y="19933"/>
                </a:lnTo>
                <a:lnTo>
                  <a:pt x="11455" y="19647"/>
                </a:lnTo>
                <a:lnTo>
                  <a:pt x="11860" y="19218"/>
                </a:lnTo>
                <a:lnTo>
                  <a:pt x="12622" y="18813"/>
                </a:lnTo>
                <a:lnTo>
                  <a:pt x="13051" y="18551"/>
                </a:lnTo>
                <a:lnTo>
                  <a:pt x="13218" y="18409"/>
                </a:lnTo>
                <a:lnTo>
                  <a:pt x="13456" y="18004"/>
                </a:lnTo>
                <a:lnTo>
                  <a:pt x="13527" y="17623"/>
                </a:lnTo>
                <a:lnTo>
                  <a:pt x="13289" y="17337"/>
                </a:lnTo>
                <a:lnTo>
                  <a:pt x="13027" y="17265"/>
                </a:lnTo>
                <a:lnTo>
                  <a:pt x="12741" y="17265"/>
                </a:lnTo>
                <a:lnTo>
                  <a:pt x="12336" y="17527"/>
                </a:lnTo>
                <a:lnTo>
                  <a:pt x="12122" y="17646"/>
                </a:lnTo>
                <a:lnTo>
                  <a:pt x="12027" y="17646"/>
                </a:lnTo>
                <a:lnTo>
                  <a:pt x="11789" y="17480"/>
                </a:lnTo>
                <a:lnTo>
                  <a:pt x="11694" y="17123"/>
                </a:lnTo>
                <a:lnTo>
                  <a:pt x="11860" y="16622"/>
                </a:lnTo>
                <a:lnTo>
                  <a:pt x="12098" y="16360"/>
                </a:lnTo>
                <a:lnTo>
                  <a:pt x="12432" y="15932"/>
                </a:lnTo>
                <a:lnTo>
                  <a:pt x="13051" y="14860"/>
                </a:lnTo>
                <a:lnTo>
                  <a:pt x="13384" y="14479"/>
                </a:lnTo>
                <a:lnTo>
                  <a:pt x="13527" y="14336"/>
                </a:lnTo>
                <a:lnTo>
                  <a:pt x="13694" y="14074"/>
                </a:lnTo>
                <a:lnTo>
                  <a:pt x="13718" y="13693"/>
                </a:lnTo>
                <a:lnTo>
                  <a:pt x="13480" y="13288"/>
                </a:lnTo>
                <a:lnTo>
                  <a:pt x="13099" y="13122"/>
                </a:lnTo>
                <a:lnTo>
                  <a:pt x="12932" y="13217"/>
                </a:lnTo>
                <a:lnTo>
                  <a:pt x="12813" y="13360"/>
                </a:lnTo>
                <a:lnTo>
                  <a:pt x="12718" y="13669"/>
                </a:lnTo>
                <a:lnTo>
                  <a:pt x="12694" y="13955"/>
                </a:lnTo>
                <a:lnTo>
                  <a:pt x="12575" y="14146"/>
                </a:lnTo>
                <a:lnTo>
                  <a:pt x="12432" y="14193"/>
                </a:lnTo>
                <a:lnTo>
                  <a:pt x="12360" y="14170"/>
                </a:lnTo>
                <a:lnTo>
                  <a:pt x="12241" y="14074"/>
                </a:lnTo>
                <a:lnTo>
                  <a:pt x="12170" y="13765"/>
                </a:lnTo>
                <a:lnTo>
                  <a:pt x="12122" y="13217"/>
                </a:lnTo>
                <a:lnTo>
                  <a:pt x="12051" y="12693"/>
                </a:lnTo>
                <a:lnTo>
                  <a:pt x="11932" y="12550"/>
                </a:lnTo>
                <a:lnTo>
                  <a:pt x="11789" y="12455"/>
                </a:lnTo>
                <a:lnTo>
                  <a:pt x="11551" y="12360"/>
                </a:lnTo>
                <a:lnTo>
                  <a:pt x="11241" y="12503"/>
                </a:lnTo>
                <a:lnTo>
                  <a:pt x="11098" y="12765"/>
                </a:lnTo>
                <a:lnTo>
                  <a:pt x="11051" y="12955"/>
                </a:lnTo>
                <a:lnTo>
                  <a:pt x="11146" y="13336"/>
                </a:lnTo>
                <a:lnTo>
                  <a:pt x="11503" y="13908"/>
                </a:lnTo>
                <a:lnTo>
                  <a:pt x="11574" y="14289"/>
                </a:lnTo>
                <a:lnTo>
                  <a:pt x="11551" y="14955"/>
                </a:lnTo>
                <a:lnTo>
                  <a:pt x="11432" y="15622"/>
                </a:lnTo>
                <a:lnTo>
                  <a:pt x="11360" y="15813"/>
                </a:lnTo>
                <a:lnTo>
                  <a:pt x="11074" y="16122"/>
                </a:lnTo>
                <a:lnTo>
                  <a:pt x="10693" y="16337"/>
                </a:lnTo>
                <a:lnTo>
                  <a:pt x="10360" y="16408"/>
                </a:lnTo>
                <a:lnTo>
                  <a:pt x="10265" y="16384"/>
                </a:lnTo>
                <a:lnTo>
                  <a:pt x="10169" y="16313"/>
                </a:lnTo>
                <a:lnTo>
                  <a:pt x="9931" y="15884"/>
                </a:lnTo>
                <a:lnTo>
                  <a:pt x="9717" y="15241"/>
                </a:lnTo>
                <a:lnTo>
                  <a:pt x="9598" y="14455"/>
                </a:lnTo>
                <a:lnTo>
                  <a:pt x="9598" y="14027"/>
                </a:lnTo>
                <a:lnTo>
                  <a:pt x="9598" y="13217"/>
                </a:lnTo>
                <a:lnTo>
                  <a:pt x="9526" y="12288"/>
                </a:lnTo>
                <a:lnTo>
                  <a:pt x="9693" y="11812"/>
                </a:lnTo>
                <a:lnTo>
                  <a:pt x="9884" y="11645"/>
                </a:lnTo>
                <a:lnTo>
                  <a:pt x="10455" y="11264"/>
                </a:lnTo>
                <a:lnTo>
                  <a:pt x="11455" y="10597"/>
                </a:lnTo>
                <a:lnTo>
                  <a:pt x="11979" y="10169"/>
                </a:lnTo>
                <a:lnTo>
                  <a:pt x="12146" y="9931"/>
                </a:lnTo>
                <a:lnTo>
                  <a:pt x="12384" y="9550"/>
                </a:lnTo>
                <a:lnTo>
                  <a:pt x="12479" y="9049"/>
                </a:lnTo>
                <a:lnTo>
                  <a:pt x="12408" y="8811"/>
                </a:lnTo>
                <a:lnTo>
                  <a:pt x="12313" y="8716"/>
                </a:lnTo>
                <a:lnTo>
                  <a:pt x="12146" y="8668"/>
                </a:lnTo>
                <a:lnTo>
                  <a:pt x="11908" y="8716"/>
                </a:lnTo>
                <a:lnTo>
                  <a:pt x="11598" y="9026"/>
                </a:lnTo>
                <a:lnTo>
                  <a:pt x="11455" y="9240"/>
                </a:lnTo>
                <a:lnTo>
                  <a:pt x="11217" y="9526"/>
                </a:lnTo>
                <a:lnTo>
                  <a:pt x="10717" y="10073"/>
                </a:lnTo>
                <a:lnTo>
                  <a:pt x="10479" y="10026"/>
                </a:lnTo>
                <a:lnTo>
                  <a:pt x="10479" y="9764"/>
                </a:lnTo>
                <a:lnTo>
                  <a:pt x="10503" y="9383"/>
                </a:lnTo>
                <a:lnTo>
                  <a:pt x="10741" y="8454"/>
                </a:lnTo>
                <a:lnTo>
                  <a:pt x="11170" y="7525"/>
                </a:lnTo>
                <a:lnTo>
                  <a:pt x="11694" y="6763"/>
                </a:lnTo>
                <a:lnTo>
                  <a:pt x="11979" y="6573"/>
                </a:lnTo>
                <a:lnTo>
                  <a:pt x="12265" y="6406"/>
                </a:lnTo>
                <a:lnTo>
                  <a:pt x="12646" y="5977"/>
                </a:lnTo>
                <a:lnTo>
                  <a:pt x="12813" y="5501"/>
                </a:lnTo>
                <a:lnTo>
                  <a:pt x="12813" y="5049"/>
                </a:lnTo>
                <a:lnTo>
                  <a:pt x="12741" y="4882"/>
                </a:lnTo>
                <a:lnTo>
                  <a:pt x="12646" y="4715"/>
                </a:lnTo>
                <a:lnTo>
                  <a:pt x="12384" y="4549"/>
                </a:lnTo>
                <a:lnTo>
                  <a:pt x="12098" y="4501"/>
                </a:lnTo>
                <a:lnTo>
                  <a:pt x="11836" y="4596"/>
                </a:lnTo>
                <a:lnTo>
                  <a:pt x="11765" y="4715"/>
                </a:lnTo>
                <a:lnTo>
                  <a:pt x="11574" y="5168"/>
                </a:lnTo>
                <a:lnTo>
                  <a:pt x="11408" y="5811"/>
                </a:lnTo>
                <a:lnTo>
                  <a:pt x="11241" y="6049"/>
                </a:lnTo>
                <a:lnTo>
                  <a:pt x="11146" y="6049"/>
                </a:lnTo>
                <a:lnTo>
                  <a:pt x="11027" y="6001"/>
                </a:lnTo>
                <a:lnTo>
                  <a:pt x="10836" y="5573"/>
                </a:lnTo>
                <a:lnTo>
                  <a:pt x="10598" y="4596"/>
                </a:lnTo>
                <a:lnTo>
                  <a:pt x="10527" y="4096"/>
                </a:lnTo>
                <a:lnTo>
                  <a:pt x="10479" y="3906"/>
                </a:lnTo>
                <a:lnTo>
                  <a:pt x="10360" y="3596"/>
                </a:lnTo>
                <a:lnTo>
                  <a:pt x="10146" y="3382"/>
                </a:lnTo>
                <a:lnTo>
                  <a:pt x="9836" y="3358"/>
                </a:lnTo>
                <a:lnTo>
                  <a:pt x="9645" y="3405"/>
                </a:lnTo>
                <a:lnTo>
                  <a:pt x="9431" y="3525"/>
                </a:lnTo>
                <a:lnTo>
                  <a:pt x="9122" y="3858"/>
                </a:lnTo>
                <a:lnTo>
                  <a:pt x="8979" y="4263"/>
                </a:lnTo>
                <a:lnTo>
                  <a:pt x="9098" y="4620"/>
                </a:lnTo>
                <a:lnTo>
                  <a:pt x="9264" y="4763"/>
                </a:lnTo>
                <a:lnTo>
                  <a:pt x="9479" y="4882"/>
                </a:lnTo>
                <a:lnTo>
                  <a:pt x="9836" y="5287"/>
                </a:lnTo>
                <a:lnTo>
                  <a:pt x="10217" y="6001"/>
                </a:lnTo>
                <a:lnTo>
                  <a:pt x="10312" y="6406"/>
                </a:lnTo>
                <a:lnTo>
                  <a:pt x="10336" y="6644"/>
                </a:lnTo>
                <a:lnTo>
                  <a:pt x="10265" y="7121"/>
                </a:lnTo>
                <a:lnTo>
                  <a:pt x="10003" y="7787"/>
                </a:lnTo>
                <a:lnTo>
                  <a:pt x="9884" y="8216"/>
                </a:lnTo>
                <a:lnTo>
                  <a:pt x="9836" y="8383"/>
                </a:lnTo>
                <a:lnTo>
                  <a:pt x="9645" y="8335"/>
                </a:lnTo>
                <a:lnTo>
                  <a:pt x="9360" y="8049"/>
                </a:lnTo>
                <a:lnTo>
                  <a:pt x="8979" y="7811"/>
                </a:lnTo>
                <a:lnTo>
                  <a:pt x="8741" y="7811"/>
                </a:lnTo>
                <a:lnTo>
                  <a:pt x="8526" y="7835"/>
                </a:lnTo>
                <a:lnTo>
                  <a:pt x="8288" y="8025"/>
                </a:lnTo>
                <a:lnTo>
                  <a:pt x="8240" y="8311"/>
                </a:lnTo>
                <a:lnTo>
                  <a:pt x="8336" y="8621"/>
                </a:lnTo>
                <a:lnTo>
                  <a:pt x="8431" y="8764"/>
                </a:lnTo>
                <a:lnTo>
                  <a:pt x="8693" y="8978"/>
                </a:lnTo>
                <a:lnTo>
                  <a:pt x="9122" y="9216"/>
                </a:lnTo>
                <a:lnTo>
                  <a:pt x="9264" y="9502"/>
                </a:lnTo>
                <a:lnTo>
                  <a:pt x="9217" y="9740"/>
                </a:lnTo>
                <a:lnTo>
                  <a:pt x="9074" y="10169"/>
                </a:lnTo>
                <a:lnTo>
                  <a:pt x="8764" y="10859"/>
                </a:lnTo>
                <a:lnTo>
                  <a:pt x="8645" y="11359"/>
                </a:lnTo>
                <a:lnTo>
                  <a:pt x="8574" y="11907"/>
                </a:lnTo>
                <a:lnTo>
                  <a:pt x="8574" y="12788"/>
                </a:lnTo>
                <a:lnTo>
                  <a:pt x="8526" y="13169"/>
                </a:lnTo>
                <a:lnTo>
                  <a:pt x="8502" y="13598"/>
                </a:lnTo>
                <a:lnTo>
                  <a:pt x="8407" y="14170"/>
                </a:lnTo>
                <a:lnTo>
                  <a:pt x="8169" y="14289"/>
                </a:lnTo>
                <a:lnTo>
                  <a:pt x="7907" y="14170"/>
                </a:lnTo>
                <a:lnTo>
                  <a:pt x="7645" y="14003"/>
                </a:lnTo>
                <a:lnTo>
                  <a:pt x="7216" y="13527"/>
                </a:lnTo>
                <a:lnTo>
                  <a:pt x="6716" y="12550"/>
                </a:lnTo>
                <a:lnTo>
                  <a:pt x="6478" y="11860"/>
                </a:lnTo>
                <a:lnTo>
                  <a:pt x="6169" y="11074"/>
                </a:lnTo>
                <a:lnTo>
                  <a:pt x="5668" y="9764"/>
                </a:lnTo>
                <a:lnTo>
                  <a:pt x="5597" y="9216"/>
                </a:lnTo>
                <a:lnTo>
                  <a:pt x="5668" y="8930"/>
                </a:lnTo>
                <a:lnTo>
                  <a:pt x="5740" y="8811"/>
                </a:lnTo>
                <a:lnTo>
                  <a:pt x="6121" y="8359"/>
                </a:lnTo>
                <a:lnTo>
                  <a:pt x="6573" y="7668"/>
                </a:lnTo>
                <a:lnTo>
                  <a:pt x="6573" y="7382"/>
                </a:lnTo>
                <a:lnTo>
                  <a:pt x="6478" y="7216"/>
                </a:lnTo>
                <a:lnTo>
                  <a:pt x="6383" y="7168"/>
                </a:lnTo>
                <a:lnTo>
                  <a:pt x="6121" y="7097"/>
                </a:lnTo>
                <a:lnTo>
                  <a:pt x="5668" y="7192"/>
                </a:lnTo>
                <a:lnTo>
                  <a:pt x="5311" y="7525"/>
                </a:lnTo>
                <a:lnTo>
                  <a:pt x="5097" y="7906"/>
                </a:lnTo>
                <a:lnTo>
                  <a:pt x="5049" y="8073"/>
                </a:lnTo>
                <a:lnTo>
                  <a:pt x="5025" y="8145"/>
                </a:lnTo>
                <a:lnTo>
                  <a:pt x="4954" y="8192"/>
                </a:lnTo>
                <a:lnTo>
                  <a:pt x="4787" y="8049"/>
                </a:lnTo>
                <a:lnTo>
                  <a:pt x="4573" y="7621"/>
                </a:lnTo>
                <a:lnTo>
                  <a:pt x="4502" y="7025"/>
                </a:lnTo>
                <a:lnTo>
                  <a:pt x="4573" y="6716"/>
                </a:lnTo>
                <a:lnTo>
                  <a:pt x="4692" y="6144"/>
                </a:lnTo>
                <a:lnTo>
                  <a:pt x="4763" y="5525"/>
                </a:lnTo>
                <a:lnTo>
                  <a:pt x="4930" y="5239"/>
                </a:lnTo>
                <a:lnTo>
                  <a:pt x="5121" y="5120"/>
                </a:lnTo>
                <a:lnTo>
                  <a:pt x="5692" y="4834"/>
                </a:lnTo>
                <a:lnTo>
                  <a:pt x="6264" y="4406"/>
                </a:lnTo>
                <a:lnTo>
                  <a:pt x="6550" y="4048"/>
                </a:lnTo>
                <a:lnTo>
                  <a:pt x="6669" y="3834"/>
                </a:lnTo>
                <a:lnTo>
                  <a:pt x="6764" y="3596"/>
                </a:lnTo>
                <a:lnTo>
                  <a:pt x="6812" y="3167"/>
                </a:lnTo>
                <a:lnTo>
                  <a:pt x="6692" y="2858"/>
                </a:lnTo>
                <a:lnTo>
                  <a:pt x="6431" y="2739"/>
                </a:lnTo>
                <a:lnTo>
                  <a:pt x="6240" y="2762"/>
                </a:lnTo>
                <a:lnTo>
                  <a:pt x="6097" y="2810"/>
                </a:lnTo>
                <a:lnTo>
                  <a:pt x="5954" y="2953"/>
                </a:lnTo>
                <a:lnTo>
                  <a:pt x="5835" y="3286"/>
                </a:lnTo>
                <a:lnTo>
                  <a:pt x="5502" y="3596"/>
                </a:lnTo>
                <a:lnTo>
                  <a:pt x="5216" y="3787"/>
                </a:lnTo>
                <a:lnTo>
                  <a:pt x="4906" y="3739"/>
                </a:lnTo>
                <a:lnTo>
                  <a:pt x="4740" y="3501"/>
                </a:lnTo>
                <a:lnTo>
                  <a:pt x="4644" y="3286"/>
                </a:lnTo>
                <a:lnTo>
                  <a:pt x="4454" y="2810"/>
                </a:lnTo>
                <a:lnTo>
                  <a:pt x="3930" y="2072"/>
                </a:lnTo>
                <a:lnTo>
                  <a:pt x="3716" y="1834"/>
                </a:lnTo>
                <a:lnTo>
                  <a:pt x="3549" y="1643"/>
                </a:lnTo>
                <a:lnTo>
                  <a:pt x="3168" y="1429"/>
                </a:lnTo>
                <a:lnTo>
                  <a:pt x="2811" y="1357"/>
                </a:lnTo>
                <a:lnTo>
                  <a:pt x="2549" y="1429"/>
                </a:lnTo>
                <a:lnTo>
                  <a:pt x="2477" y="1524"/>
                </a:lnTo>
                <a:lnTo>
                  <a:pt x="2334" y="1786"/>
                </a:lnTo>
                <a:lnTo>
                  <a:pt x="2334" y="2524"/>
                </a:lnTo>
                <a:lnTo>
                  <a:pt x="2573" y="2977"/>
                </a:lnTo>
                <a:lnTo>
                  <a:pt x="2787" y="3144"/>
                </a:lnTo>
                <a:lnTo>
                  <a:pt x="3311" y="3429"/>
                </a:lnTo>
                <a:lnTo>
                  <a:pt x="3930" y="3763"/>
                </a:lnTo>
                <a:lnTo>
                  <a:pt x="4049" y="4096"/>
                </a:lnTo>
                <a:lnTo>
                  <a:pt x="3930" y="4287"/>
                </a:lnTo>
                <a:lnTo>
                  <a:pt x="3668" y="4691"/>
                </a:lnTo>
                <a:lnTo>
                  <a:pt x="3239" y="5263"/>
                </a:lnTo>
                <a:lnTo>
                  <a:pt x="3073" y="5334"/>
                </a:lnTo>
                <a:lnTo>
                  <a:pt x="2858" y="5358"/>
                </a:lnTo>
                <a:lnTo>
                  <a:pt x="2382" y="5144"/>
                </a:lnTo>
                <a:lnTo>
                  <a:pt x="1953" y="4691"/>
                </a:lnTo>
                <a:lnTo>
                  <a:pt x="1691" y="4120"/>
                </a:lnTo>
                <a:lnTo>
                  <a:pt x="1668" y="3787"/>
                </a:lnTo>
                <a:lnTo>
                  <a:pt x="1644" y="3501"/>
                </a:lnTo>
                <a:lnTo>
                  <a:pt x="1453" y="3096"/>
                </a:lnTo>
                <a:lnTo>
                  <a:pt x="1168" y="2953"/>
                </a:lnTo>
                <a:lnTo>
                  <a:pt x="882" y="3096"/>
                </a:lnTo>
                <a:lnTo>
                  <a:pt x="786" y="3263"/>
                </a:lnTo>
                <a:lnTo>
                  <a:pt x="715" y="3501"/>
                </a:lnTo>
                <a:lnTo>
                  <a:pt x="667" y="3953"/>
                </a:lnTo>
                <a:lnTo>
                  <a:pt x="763" y="4406"/>
                </a:lnTo>
                <a:lnTo>
                  <a:pt x="953" y="4811"/>
                </a:lnTo>
                <a:lnTo>
                  <a:pt x="1120" y="4977"/>
                </a:lnTo>
                <a:lnTo>
                  <a:pt x="1287" y="5144"/>
                </a:lnTo>
                <a:lnTo>
                  <a:pt x="1572" y="5573"/>
                </a:lnTo>
                <a:lnTo>
                  <a:pt x="1715" y="6025"/>
                </a:lnTo>
                <a:lnTo>
                  <a:pt x="1596" y="6382"/>
                </a:lnTo>
                <a:lnTo>
                  <a:pt x="1382" y="6454"/>
                </a:lnTo>
                <a:lnTo>
                  <a:pt x="953" y="6573"/>
                </a:lnTo>
                <a:lnTo>
                  <a:pt x="477" y="6739"/>
                </a:lnTo>
                <a:lnTo>
                  <a:pt x="215" y="6954"/>
                </a:lnTo>
                <a:lnTo>
                  <a:pt x="96" y="7121"/>
                </a:lnTo>
                <a:lnTo>
                  <a:pt x="1" y="7335"/>
                </a:lnTo>
                <a:lnTo>
                  <a:pt x="96" y="7740"/>
                </a:lnTo>
                <a:lnTo>
                  <a:pt x="334" y="7883"/>
                </a:lnTo>
                <a:lnTo>
                  <a:pt x="548" y="7859"/>
                </a:lnTo>
                <a:lnTo>
                  <a:pt x="953" y="7716"/>
                </a:lnTo>
                <a:lnTo>
                  <a:pt x="1620" y="7263"/>
                </a:lnTo>
                <a:lnTo>
                  <a:pt x="2001" y="7097"/>
                </a:lnTo>
                <a:lnTo>
                  <a:pt x="2120" y="7073"/>
                </a:lnTo>
                <a:lnTo>
                  <a:pt x="2430" y="7144"/>
                </a:lnTo>
                <a:lnTo>
                  <a:pt x="3001" y="7454"/>
                </a:lnTo>
                <a:lnTo>
                  <a:pt x="3739" y="8121"/>
                </a:lnTo>
                <a:lnTo>
                  <a:pt x="4097" y="8645"/>
                </a:lnTo>
                <a:lnTo>
                  <a:pt x="4168" y="8954"/>
                </a:lnTo>
                <a:lnTo>
                  <a:pt x="4120" y="9049"/>
                </a:lnTo>
                <a:lnTo>
                  <a:pt x="4001" y="9288"/>
                </a:lnTo>
                <a:lnTo>
                  <a:pt x="3620" y="9526"/>
                </a:lnTo>
                <a:lnTo>
                  <a:pt x="3216" y="9550"/>
                </a:lnTo>
                <a:lnTo>
                  <a:pt x="2930" y="9311"/>
                </a:lnTo>
                <a:lnTo>
                  <a:pt x="2858" y="9073"/>
                </a:lnTo>
                <a:lnTo>
                  <a:pt x="2811" y="8835"/>
                </a:lnTo>
                <a:lnTo>
                  <a:pt x="2620" y="8597"/>
                </a:lnTo>
                <a:lnTo>
                  <a:pt x="2239" y="8549"/>
                </a:lnTo>
                <a:lnTo>
                  <a:pt x="2001" y="8668"/>
                </a:lnTo>
                <a:lnTo>
                  <a:pt x="1834" y="8764"/>
                </a:lnTo>
                <a:lnTo>
                  <a:pt x="1691" y="9026"/>
                </a:lnTo>
                <a:lnTo>
                  <a:pt x="1763" y="9431"/>
                </a:lnTo>
                <a:lnTo>
                  <a:pt x="1953" y="9645"/>
                </a:lnTo>
                <a:lnTo>
                  <a:pt x="2263" y="9812"/>
                </a:lnTo>
                <a:lnTo>
                  <a:pt x="2930" y="9931"/>
                </a:lnTo>
                <a:lnTo>
                  <a:pt x="3216" y="10216"/>
                </a:lnTo>
                <a:lnTo>
                  <a:pt x="3216" y="10502"/>
                </a:lnTo>
                <a:lnTo>
                  <a:pt x="3192" y="10764"/>
                </a:lnTo>
                <a:lnTo>
                  <a:pt x="2930" y="10955"/>
                </a:lnTo>
                <a:lnTo>
                  <a:pt x="2334" y="10859"/>
                </a:lnTo>
                <a:lnTo>
                  <a:pt x="1858" y="10883"/>
                </a:lnTo>
                <a:lnTo>
                  <a:pt x="1549" y="11002"/>
                </a:lnTo>
                <a:lnTo>
                  <a:pt x="1239" y="11359"/>
                </a:lnTo>
                <a:lnTo>
                  <a:pt x="1239" y="11740"/>
                </a:lnTo>
                <a:lnTo>
                  <a:pt x="1453" y="11979"/>
                </a:lnTo>
                <a:lnTo>
                  <a:pt x="1620" y="11979"/>
                </a:lnTo>
                <a:lnTo>
                  <a:pt x="2025" y="11812"/>
                </a:lnTo>
                <a:lnTo>
                  <a:pt x="2835" y="11455"/>
                </a:lnTo>
                <a:lnTo>
                  <a:pt x="3382" y="11288"/>
                </a:lnTo>
                <a:lnTo>
                  <a:pt x="3644" y="11312"/>
                </a:lnTo>
                <a:lnTo>
                  <a:pt x="4144" y="11359"/>
                </a:lnTo>
                <a:lnTo>
                  <a:pt x="4811" y="11526"/>
                </a:lnTo>
                <a:lnTo>
                  <a:pt x="5168" y="11740"/>
                </a:lnTo>
                <a:lnTo>
                  <a:pt x="5287" y="11907"/>
                </a:lnTo>
                <a:lnTo>
                  <a:pt x="5621" y="12312"/>
                </a:lnTo>
                <a:lnTo>
                  <a:pt x="6169" y="12693"/>
                </a:lnTo>
                <a:lnTo>
                  <a:pt x="6407" y="12979"/>
                </a:lnTo>
                <a:lnTo>
                  <a:pt x="6431" y="13169"/>
                </a:lnTo>
                <a:lnTo>
                  <a:pt x="6431" y="13384"/>
                </a:lnTo>
                <a:lnTo>
                  <a:pt x="6240" y="13646"/>
                </a:lnTo>
                <a:lnTo>
                  <a:pt x="5788" y="13789"/>
                </a:lnTo>
                <a:lnTo>
                  <a:pt x="5478" y="13765"/>
                </a:lnTo>
                <a:lnTo>
                  <a:pt x="5359" y="13789"/>
                </a:lnTo>
                <a:lnTo>
                  <a:pt x="5121" y="14027"/>
                </a:lnTo>
                <a:lnTo>
                  <a:pt x="5049" y="14408"/>
                </a:lnTo>
                <a:lnTo>
                  <a:pt x="5240" y="14646"/>
                </a:lnTo>
                <a:lnTo>
                  <a:pt x="5478" y="14670"/>
                </a:lnTo>
                <a:lnTo>
                  <a:pt x="5954" y="14622"/>
                </a:lnTo>
                <a:lnTo>
                  <a:pt x="6645" y="14693"/>
                </a:lnTo>
                <a:lnTo>
                  <a:pt x="6978" y="14741"/>
                </a:lnTo>
                <a:lnTo>
                  <a:pt x="7145" y="14789"/>
                </a:lnTo>
                <a:lnTo>
                  <a:pt x="7526" y="14979"/>
                </a:lnTo>
                <a:lnTo>
                  <a:pt x="7859" y="15313"/>
                </a:lnTo>
                <a:lnTo>
                  <a:pt x="8193" y="15765"/>
                </a:lnTo>
                <a:lnTo>
                  <a:pt x="8312" y="16051"/>
                </a:lnTo>
                <a:lnTo>
                  <a:pt x="8479" y="16337"/>
                </a:lnTo>
                <a:lnTo>
                  <a:pt x="8907" y="16837"/>
                </a:lnTo>
                <a:lnTo>
                  <a:pt x="9360" y="17265"/>
                </a:lnTo>
                <a:lnTo>
                  <a:pt x="9741" y="17718"/>
                </a:lnTo>
                <a:lnTo>
                  <a:pt x="9860" y="17956"/>
                </a:lnTo>
                <a:lnTo>
                  <a:pt x="10026" y="18504"/>
                </a:lnTo>
                <a:lnTo>
                  <a:pt x="10098" y="19480"/>
                </a:lnTo>
                <a:lnTo>
                  <a:pt x="9979" y="19909"/>
                </a:lnTo>
                <a:lnTo>
                  <a:pt x="9836" y="19980"/>
                </a:lnTo>
                <a:lnTo>
                  <a:pt x="9645" y="19980"/>
                </a:lnTo>
                <a:lnTo>
                  <a:pt x="9098" y="19718"/>
                </a:lnTo>
                <a:lnTo>
                  <a:pt x="8550" y="19218"/>
                </a:lnTo>
                <a:lnTo>
                  <a:pt x="8121" y="18599"/>
                </a:lnTo>
                <a:lnTo>
                  <a:pt x="8026" y="18289"/>
                </a:lnTo>
                <a:lnTo>
                  <a:pt x="7955" y="17575"/>
                </a:lnTo>
                <a:lnTo>
                  <a:pt x="7883" y="16503"/>
                </a:lnTo>
                <a:lnTo>
                  <a:pt x="7693" y="16146"/>
                </a:lnTo>
                <a:lnTo>
                  <a:pt x="7478" y="16027"/>
                </a:lnTo>
                <a:lnTo>
                  <a:pt x="7335" y="16003"/>
                </a:lnTo>
                <a:lnTo>
                  <a:pt x="7121" y="16003"/>
                </a:lnTo>
                <a:lnTo>
                  <a:pt x="6859" y="16146"/>
                </a:lnTo>
                <a:lnTo>
                  <a:pt x="6788" y="16622"/>
                </a:lnTo>
                <a:lnTo>
                  <a:pt x="6931" y="17051"/>
                </a:lnTo>
                <a:lnTo>
                  <a:pt x="7216" y="17861"/>
                </a:lnTo>
                <a:lnTo>
                  <a:pt x="7359" y="18266"/>
                </a:lnTo>
                <a:lnTo>
                  <a:pt x="7312" y="18289"/>
                </a:lnTo>
                <a:lnTo>
                  <a:pt x="6883" y="18051"/>
                </a:lnTo>
                <a:lnTo>
                  <a:pt x="6502" y="18075"/>
                </a:lnTo>
                <a:lnTo>
                  <a:pt x="6311" y="18242"/>
                </a:lnTo>
                <a:lnTo>
                  <a:pt x="6192" y="18385"/>
                </a:lnTo>
                <a:lnTo>
                  <a:pt x="6145" y="18647"/>
                </a:lnTo>
                <a:lnTo>
                  <a:pt x="6311" y="18861"/>
                </a:lnTo>
                <a:lnTo>
                  <a:pt x="6692" y="19028"/>
                </a:lnTo>
                <a:lnTo>
                  <a:pt x="6954" y="19075"/>
                </a:lnTo>
                <a:lnTo>
                  <a:pt x="7216" y="19194"/>
                </a:lnTo>
                <a:lnTo>
                  <a:pt x="7788" y="19766"/>
                </a:lnTo>
                <a:lnTo>
                  <a:pt x="8359" y="20480"/>
                </a:lnTo>
                <a:lnTo>
                  <a:pt x="8955" y="21076"/>
                </a:lnTo>
                <a:lnTo>
                  <a:pt x="9264" y="21195"/>
                </a:lnTo>
                <a:lnTo>
                  <a:pt x="9622" y="21338"/>
                </a:lnTo>
                <a:lnTo>
                  <a:pt x="10050" y="21814"/>
                </a:lnTo>
                <a:lnTo>
                  <a:pt x="10193" y="22171"/>
                </a:lnTo>
                <a:lnTo>
                  <a:pt x="10360" y="22600"/>
                </a:lnTo>
                <a:lnTo>
                  <a:pt x="10455" y="23410"/>
                </a:lnTo>
                <a:lnTo>
                  <a:pt x="10312" y="23910"/>
                </a:lnTo>
                <a:lnTo>
                  <a:pt x="10122" y="24124"/>
                </a:lnTo>
                <a:lnTo>
                  <a:pt x="9884" y="24291"/>
                </a:lnTo>
                <a:lnTo>
                  <a:pt x="9241" y="24410"/>
                </a:lnTo>
                <a:lnTo>
                  <a:pt x="8550" y="24267"/>
                </a:lnTo>
                <a:lnTo>
                  <a:pt x="8169" y="23957"/>
                </a:lnTo>
                <a:lnTo>
                  <a:pt x="7978" y="23671"/>
                </a:lnTo>
                <a:lnTo>
                  <a:pt x="7955" y="23481"/>
                </a:lnTo>
                <a:lnTo>
                  <a:pt x="7788" y="22862"/>
                </a:lnTo>
                <a:lnTo>
                  <a:pt x="7502" y="22243"/>
                </a:lnTo>
                <a:lnTo>
                  <a:pt x="7431" y="21838"/>
                </a:lnTo>
                <a:lnTo>
                  <a:pt x="7455" y="21600"/>
                </a:lnTo>
                <a:lnTo>
                  <a:pt x="7502" y="21338"/>
                </a:lnTo>
                <a:lnTo>
                  <a:pt x="7478" y="20933"/>
                </a:lnTo>
                <a:lnTo>
                  <a:pt x="7335" y="20671"/>
                </a:lnTo>
                <a:lnTo>
                  <a:pt x="7097" y="20671"/>
                </a:lnTo>
                <a:lnTo>
                  <a:pt x="6954" y="20790"/>
                </a:lnTo>
                <a:lnTo>
                  <a:pt x="6835" y="20933"/>
                </a:lnTo>
                <a:lnTo>
                  <a:pt x="6835" y="21314"/>
                </a:lnTo>
                <a:lnTo>
                  <a:pt x="7002" y="21719"/>
                </a:lnTo>
                <a:lnTo>
                  <a:pt x="7121" y="22171"/>
                </a:lnTo>
                <a:lnTo>
                  <a:pt x="7121" y="22433"/>
                </a:lnTo>
                <a:lnTo>
                  <a:pt x="7050" y="22647"/>
                </a:lnTo>
                <a:lnTo>
                  <a:pt x="6692" y="22838"/>
                </a:lnTo>
                <a:lnTo>
                  <a:pt x="6216" y="22719"/>
                </a:lnTo>
                <a:lnTo>
                  <a:pt x="5835" y="22314"/>
                </a:lnTo>
                <a:lnTo>
                  <a:pt x="5740" y="22004"/>
                </a:lnTo>
                <a:lnTo>
                  <a:pt x="5740" y="21362"/>
                </a:lnTo>
                <a:lnTo>
                  <a:pt x="5883" y="20457"/>
                </a:lnTo>
                <a:lnTo>
                  <a:pt x="5835" y="19933"/>
                </a:lnTo>
                <a:lnTo>
                  <a:pt x="5716" y="19718"/>
                </a:lnTo>
                <a:lnTo>
                  <a:pt x="5335" y="19266"/>
                </a:lnTo>
                <a:lnTo>
                  <a:pt x="4883" y="18528"/>
                </a:lnTo>
                <a:lnTo>
                  <a:pt x="4859" y="18004"/>
                </a:lnTo>
                <a:lnTo>
                  <a:pt x="4978" y="17742"/>
                </a:lnTo>
                <a:lnTo>
                  <a:pt x="5383" y="17289"/>
                </a:lnTo>
                <a:lnTo>
                  <a:pt x="5835" y="16694"/>
                </a:lnTo>
                <a:lnTo>
                  <a:pt x="5811" y="16289"/>
                </a:lnTo>
                <a:lnTo>
                  <a:pt x="5645" y="16027"/>
                </a:lnTo>
                <a:lnTo>
                  <a:pt x="5478" y="15884"/>
                </a:lnTo>
                <a:lnTo>
                  <a:pt x="5168" y="15813"/>
                </a:lnTo>
                <a:lnTo>
                  <a:pt x="4883" y="15932"/>
                </a:lnTo>
                <a:lnTo>
                  <a:pt x="4740" y="16241"/>
                </a:lnTo>
                <a:lnTo>
                  <a:pt x="4740" y="16432"/>
                </a:lnTo>
                <a:lnTo>
                  <a:pt x="4740" y="16622"/>
                </a:lnTo>
                <a:lnTo>
                  <a:pt x="4573" y="16956"/>
                </a:lnTo>
                <a:lnTo>
                  <a:pt x="4311" y="17194"/>
                </a:lnTo>
                <a:lnTo>
                  <a:pt x="4049" y="17170"/>
                </a:lnTo>
                <a:lnTo>
                  <a:pt x="3954" y="17003"/>
                </a:lnTo>
                <a:lnTo>
                  <a:pt x="3811" y="16575"/>
                </a:lnTo>
                <a:lnTo>
                  <a:pt x="3763" y="15527"/>
                </a:lnTo>
                <a:lnTo>
                  <a:pt x="3835" y="15003"/>
                </a:lnTo>
                <a:lnTo>
                  <a:pt x="3882" y="14765"/>
                </a:lnTo>
                <a:lnTo>
                  <a:pt x="3835" y="14170"/>
                </a:lnTo>
                <a:lnTo>
                  <a:pt x="3644" y="13693"/>
                </a:lnTo>
                <a:lnTo>
                  <a:pt x="3430" y="13550"/>
                </a:lnTo>
                <a:lnTo>
                  <a:pt x="3239" y="13574"/>
                </a:lnTo>
                <a:lnTo>
                  <a:pt x="3120" y="13646"/>
                </a:lnTo>
                <a:lnTo>
                  <a:pt x="2930" y="13836"/>
                </a:lnTo>
                <a:lnTo>
                  <a:pt x="2692" y="14312"/>
                </a:lnTo>
                <a:lnTo>
                  <a:pt x="2620" y="15075"/>
                </a:lnTo>
                <a:lnTo>
                  <a:pt x="2644" y="15432"/>
                </a:lnTo>
                <a:lnTo>
                  <a:pt x="2811" y="16170"/>
                </a:lnTo>
                <a:lnTo>
                  <a:pt x="3073" y="16884"/>
                </a:lnTo>
                <a:lnTo>
                  <a:pt x="3358" y="17527"/>
                </a:lnTo>
                <a:lnTo>
                  <a:pt x="3573" y="18313"/>
                </a:lnTo>
                <a:lnTo>
                  <a:pt x="3573" y="18528"/>
                </a:lnTo>
                <a:lnTo>
                  <a:pt x="3382" y="18766"/>
                </a:lnTo>
                <a:lnTo>
                  <a:pt x="3049" y="18837"/>
                </a:lnTo>
                <a:lnTo>
                  <a:pt x="2620" y="18766"/>
                </a:lnTo>
                <a:lnTo>
                  <a:pt x="2382" y="18647"/>
                </a:lnTo>
                <a:lnTo>
                  <a:pt x="2025" y="18385"/>
                </a:lnTo>
                <a:lnTo>
                  <a:pt x="1620" y="18004"/>
                </a:lnTo>
                <a:lnTo>
                  <a:pt x="1310" y="17932"/>
                </a:lnTo>
                <a:lnTo>
                  <a:pt x="1144" y="18027"/>
                </a:lnTo>
                <a:lnTo>
                  <a:pt x="953" y="18147"/>
                </a:lnTo>
                <a:lnTo>
                  <a:pt x="763" y="18456"/>
                </a:lnTo>
                <a:lnTo>
                  <a:pt x="715" y="18813"/>
                </a:lnTo>
                <a:lnTo>
                  <a:pt x="858" y="19147"/>
                </a:lnTo>
                <a:lnTo>
                  <a:pt x="1001" y="19313"/>
                </a:lnTo>
                <a:lnTo>
                  <a:pt x="1144" y="19433"/>
                </a:lnTo>
                <a:lnTo>
                  <a:pt x="1596" y="19647"/>
                </a:lnTo>
                <a:lnTo>
                  <a:pt x="2430" y="19814"/>
                </a:lnTo>
                <a:lnTo>
                  <a:pt x="2906" y="19814"/>
                </a:lnTo>
                <a:lnTo>
                  <a:pt x="3263" y="19766"/>
                </a:lnTo>
                <a:lnTo>
                  <a:pt x="3692" y="19694"/>
                </a:lnTo>
                <a:lnTo>
                  <a:pt x="3906" y="19837"/>
                </a:lnTo>
                <a:lnTo>
                  <a:pt x="3978" y="20004"/>
                </a:lnTo>
                <a:lnTo>
                  <a:pt x="4144" y="20361"/>
                </a:lnTo>
                <a:lnTo>
                  <a:pt x="4597" y="20790"/>
                </a:lnTo>
                <a:lnTo>
                  <a:pt x="4763" y="21123"/>
                </a:lnTo>
                <a:lnTo>
                  <a:pt x="4859" y="21528"/>
                </a:lnTo>
                <a:lnTo>
                  <a:pt x="4835" y="22314"/>
                </a:lnTo>
                <a:lnTo>
                  <a:pt x="4883" y="22576"/>
                </a:lnTo>
                <a:lnTo>
                  <a:pt x="4883" y="22695"/>
                </a:lnTo>
                <a:lnTo>
                  <a:pt x="4763" y="22862"/>
                </a:lnTo>
                <a:lnTo>
                  <a:pt x="4216" y="22957"/>
                </a:lnTo>
                <a:lnTo>
                  <a:pt x="3573" y="22886"/>
                </a:lnTo>
                <a:lnTo>
                  <a:pt x="3239" y="22862"/>
                </a:lnTo>
                <a:lnTo>
                  <a:pt x="2763" y="23005"/>
                </a:lnTo>
                <a:lnTo>
                  <a:pt x="2501" y="23314"/>
                </a:lnTo>
                <a:lnTo>
                  <a:pt x="2406" y="23671"/>
                </a:lnTo>
                <a:lnTo>
                  <a:pt x="2453" y="23814"/>
                </a:lnTo>
                <a:lnTo>
                  <a:pt x="2549" y="23933"/>
                </a:lnTo>
                <a:lnTo>
                  <a:pt x="2858" y="24172"/>
                </a:lnTo>
                <a:lnTo>
                  <a:pt x="3311" y="24291"/>
                </a:lnTo>
                <a:lnTo>
                  <a:pt x="3835" y="24291"/>
                </a:lnTo>
                <a:lnTo>
                  <a:pt x="4097" y="24195"/>
                </a:lnTo>
                <a:lnTo>
                  <a:pt x="4454" y="24076"/>
                </a:lnTo>
                <a:lnTo>
                  <a:pt x="5097" y="23981"/>
                </a:lnTo>
                <a:lnTo>
                  <a:pt x="5907" y="24053"/>
                </a:lnTo>
                <a:lnTo>
                  <a:pt x="7050" y="24648"/>
                </a:lnTo>
                <a:lnTo>
                  <a:pt x="7502" y="24934"/>
                </a:lnTo>
                <a:lnTo>
                  <a:pt x="7716" y="25053"/>
                </a:lnTo>
                <a:lnTo>
                  <a:pt x="8145" y="25624"/>
                </a:lnTo>
                <a:lnTo>
                  <a:pt x="8526" y="26363"/>
                </a:lnTo>
                <a:lnTo>
                  <a:pt x="8764" y="27029"/>
                </a:lnTo>
                <a:lnTo>
                  <a:pt x="8764" y="27220"/>
                </a:lnTo>
                <a:lnTo>
                  <a:pt x="8788" y="27267"/>
                </a:lnTo>
                <a:lnTo>
                  <a:pt x="9050" y="27267"/>
                </a:lnTo>
                <a:lnTo>
                  <a:pt x="9836" y="27101"/>
                </a:lnTo>
                <a:lnTo>
                  <a:pt x="11813" y="26458"/>
                </a:lnTo>
                <a:lnTo>
                  <a:pt x="12265" y="26291"/>
                </a:lnTo>
                <a:lnTo>
                  <a:pt x="12194" y="26124"/>
                </a:lnTo>
                <a:lnTo>
                  <a:pt x="12098" y="25315"/>
                </a:lnTo>
                <a:lnTo>
                  <a:pt x="12313" y="24696"/>
                </a:lnTo>
                <a:lnTo>
                  <a:pt x="12551" y="24434"/>
                </a:lnTo>
                <a:lnTo>
                  <a:pt x="13265" y="23767"/>
                </a:lnTo>
                <a:lnTo>
                  <a:pt x="15051" y="21766"/>
                </a:lnTo>
                <a:lnTo>
                  <a:pt x="15599" y="21100"/>
                </a:lnTo>
                <a:lnTo>
                  <a:pt x="15861" y="20838"/>
                </a:lnTo>
                <a:lnTo>
                  <a:pt x="16718" y="20361"/>
                </a:lnTo>
                <a:lnTo>
                  <a:pt x="17695" y="19885"/>
                </a:lnTo>
                <a:lnTo>
                  <a:pt x="18504" y="19385"/>
                </a:lnTo>
                <a:lnTo>
                  <a:pt x="18743" y="19099"/>
                </a:lnTo>
                <a:lnTo>
                  <a:pt x="18909" y="18813"/>
                </a:lnTo>
                <a:lnTo>
                  <a:pt x="19005" y="18337"/>
                </a:lnTo>
                <a:lnTo>
                  <a:pt x="18885" y="17956"/>
                </a:lnTo>
                <a:lnTo>
                  <a:pt x="18647" y="17742"/>
                </a:lnTo>
                <a:lnTo>
                  <a:pt x="18481" y="17694"/>
                </a:lnTo>
                <a:lnTo>
                  <a:pt x="18266" y="17718"/>
                </a:lnTo>
                <a:lnTo>
                  <a:pt x="17766" y="18099"/>
                </a:lnTo>
                <a:lnTo>
                  <a:pt x="17004" y="18980"/>
                </a:lnTo>
                <a:lnTo>
                  <a:pt x="16504" y="19385"/>
                </a:lnTo>
                <a:lnTo>
                  <a:pt x="16409" y="19433"/>
                </a:lnTo>
                <a:lnTo>
                  <a:pt x="16242" y="19409"/>
                </a:lnTo>
                <a:lnTo>
                  <a:pt x="16123" y="19099"/>
                </a:lnTo>
                <a:lnTo>
                  <a:pt x="16194" y="17980"/>
                </a:lnTo>
                <a:lnTo>
                  <a:pt x="16314" y="17242"/>
                </a:lnTo>
                <a:lnTo>
                  <a:pt x="16385" y="17075"/>
                </a:lnTo>
                <a:lnTo>
                  <a:pt x="16790" y="16765"/>
                </a:lnTo>
                <a:lnTo>
                  <a:pt x="17838" y="16337"/>
                </a:lnTo>
                <a:lnTo>
                  <a:pt x="20576" y="15622"/>
                </a:lnTo>
                <a:lnTo>
                  <a:pt x="21553" y="15360"/>
                </a:lnTo>
                <a:lnTo>
                  <a:pt x="21791" y="15241"/>
                </a:lnTo>
                <a:lnTo>
                  <a:pt x="22148" y="14860"/>
                </a:lnTo>
                <a:lnTo>
                  <a:pt x="22267" y="14479"/>
                </a:lnTo>
                <a:lnTo>
                  <a:pt x="22124" y="14217"/>
                </a:lnTo>
                <a:lnTo>
                  <a:pt x="21910" y="14217"/>
                </a:lnTo>
                <a:lnTo>
                  <a:pt x="21457" y="14336"/>
                </a:lnTo>
                <a:lnTo>
                  <a:pt x="21005" y="14646"/>
                </a:lnTo>
                <a:lnTo>
                  <a:pt x="20695" y="14670"/>
                </a:lnTo>
                <a:lnTo>
                  <a:pt x="20529" y="14527"/>
                </a:lnTo>
                <a:lnTo>
                  <a:pt x="20457" y="14432"/>
                </a:lnTo>
                <a:lnTo>
                  <a:pt x="20505" y="14193"/>
                </a:lnTo>
                <a:lnTo>
                  <a:pt x="20862" y="13812"/>
                </a:lnTo>
                <a:lnTo>
                  <a:pt x="21529" y="13146"/>
                </a:lnTo>
                <a:lnTo>
                  <a:pt x="21886" y="12550"/>
                </a:lnTo>
                <a:lnTo>
                  <a:pt x="21934" y="12145"/>
                </a:lnTo>
                <a:lnTo>
                  <a:pt x="21862" y="11931"/>
                </a:lnTo>
                <a:lnTo>
                  <a:pt x="21696" y="11550"/>
                </a:lnTo>
                <a:lnTo>
                  <a:pt x="21243" y="11121"/>
                </a:lnTo>
                <a:lnTo>
                  <a:pt x="20838" y="10978"/>
                </a:lnTo>
                <a:lnTo>
                  <a:pt x="20672" y="11193"/>
                </a:lnTo>
                <a:lnTo>
                  <a:pt x="20719" y="11431"/>
                </a:lnTo>
                <a:lnTo>
                  <a:pt x="20814" y="11669"/>
                </a:lnTo>
                <a:lnTo>
                  <a:pt x="20814" y="12098"/>
                </a:lnTo>
                <a:lnTo>
                  <a:pt x="20648" y="12455"/>
                </a:lnTo>
                <a:lnTo>
                  <a:pt x="20410" y="12717"/>
                </a:lnTo>
                <a:lnTo>
                  <a:pt x="20243" y="12812"/>
                </a:lnTo>
                <a:lnTo>
                  <a:pt x="20171" y="12836"/>
                </a:lnTo>
                <a:lnTo>
                  <a:pt x="20076" y="12788"/>
                </a:lnTo>
                <a:lnTo>
                  <a:pt x="19981" y="12550"/>
                </a:lnTo>
                <a:lnTo>
                  <a:pt x="19910" y="12098"/>
                </a:lnTo>
                <a:lnTo>
                  <a:pt x="19790" y="11883"/>
                </a:lnTo>
                <a:lnTo>
                  <a:pt x="19600" y="11883"/>
                </a:lnTo>
                <a:lnTo>
                  <a:pt x="19481" y="11931"/>
                </a:lnTo>
                <a:lnTo>
                  <a:pt x="19290" y="12050"/>
                </a:lnTo>
                <a:lnTo>
                  <a:pt x="19267" y="12336"/>
                </a:lnTo>
                <a:lnTo>
                  <a:pt x="19457" y="12693"/>
                </a:lnTo>
                <a:lnTo>
                  <a:pt x="19624" y="13146"/>
                </a:lnTo>
                <a:lnTo>
                  <a:pt x="19600" y="13408"/>
                </a:lnTo>
                <a:lnTo>
                  <a:pt x="19528" y="13693"/>
                </a:lnTo>
                <a:lnTo>
                  <a:pt x="19290" y="14146"/>
                </a:lnTo>
                <a:lnTo>
                  <a:pt x="18719" y="14670"/>
                </a:lnTo>
                <a:lnTo>
                  <a:pt x="18219" y="14955"/>
                </a:lnTo>
                <a:lnTo>
                  <a:pt x="17576" y="15360"/>
                </a:lnTo>
                <a:lnTo>
                  <a:pt x="16433" y="16099"/>
                </a:lnTo>
                <a:lnTo>
                  <a:pt x="16052" y="16170"/>
                </a:lnTo>
                <a:lnTo>
                  <a:pt x="15932" y="16051"/>
                </a:lnTo>
                <a:lnTo>
                  <a:pt x="15909" y="15908"/>
                </a:lnTo>
                <a:lnTo>
                  <a:pt x="15956" y="15598"/>
                </a:lnTo>
                <a:lnTo>
                  <a:pt x="16099" y="15075"/>
                </a:lnTo>
                <a:lnTo>
                  <a:pt x="16552" y="14360"/>
                </a:lnTo>
                <a:lnTo>
                  <a:pt x="17052" y="13765"/>
                </a:lnTo>
                <a:lnTo>
                  <a:pt x="18481" y="12098"/>
                </a:lnTo>
                <a:lnTo>
                  <a:pt x="19719" y="10621"/>
                </a:lnTo>
                <a:lnTo>
                  <a:pt x="20148" y="9954"/>
                </a:lnTo>
                <a:lnTo>
                  <a:pt x="20886" y="8716"/>
                </a:lnTo>
                <a:lnTo>
                  <a:pt x="21338" y="8287"/>
                </a:lnTo>
                <a:lnTo>
                  <a:pt x="21672" y="8121"/>
                </a:lnTo>
                <a:lnTo>
                  <a:pt x="21862" y="8097"/>
                </a:lnTo>
                <a:lnTo>
                  <a:pt x="22220" y="8097"/>
                </a:lnTo>
                <a:lnTo>
                  <a:pt x="22720" y="8216"/>
                </a:lnTo>
                <a:lnTo>
                  <a:pt x="23077" y="8335"/>
                </a:lnTo>
                <a:lnTo>
                  <a:pt x="23363" y="8311"/>
                </a:lnTo>
                <a:lnTo>
                  <a:pt x="23505" y="8168"/>
                </a:lnTo>
                <a:lnTo>
                  <a:pt x="23625" y="7954"/>
                </a:lnTo>
                <a:lnTo>
                  <a:pt x="23648" y="7454"/>
                </a:lnTo>
                <a:lnTo>
                  <a:pt x="23458" y="7001"/>
                </a:lnTo>
                <a:lnTo>
                  <a:pt x="23291" y="6859"/>
                </a:lnTo>
                <a:lnTo>
                  <a:pt x="23148" y="6906"/>
                </a:lnTo>
                <a:lnTo>
                  <a:pt x="23077" y="6978"/>
                </a:lnTo>
                <a:lnTo>
                  <a:pt x="22839" y="7335"/>
                </a:lnTo>
                <a:lnTo>
                  <a:pt x="22505" y="7525"/>
                </a:lnTo>
                <a:lnTo>
                  <a:pt x="22291" y="7406"/>
                </a:lnTo>
                <a:lnTo>
                  <a:pt x="22196" y="7240"/>
                </a:lnTo>
                <a:lnTo>
                  <a:pt x="22124" y="7073"/>
                </a:lnTo>
                <a:lnTo>
                  <a:pt x="22148" y="6668"/>
                </a:lnTo>
                <a:lnTo>
                  <a:pt x="22362" y="5954"/>
                </a:lnTo>
                <a:lnTo>
                  <a:pt x="22982" y="4953"/>
                </a:lnTo>
                <a:lnTo>
                  <a:pt x="23791" y="4072"/>
                </a:lnTo>
                <a:lnTo>
                  <a:pt x="24172" y="3787"/>
                </a:lnTo>
                <a:lnTo>
                  <a:pt x="24863" y="3334"/>
                </a:lnTo>
                <a:lnTo>
                  <a:pt x="25387" y="2810"/>
                </a:lnTo>
                <a:lnTo>
                  <a:pt x="25434" y="2524"/>
                </a:lnTo>
                <a:lnTo>
                  <a:pt x="25315" y="2405"/>
                </a:lnTo>
                <a:lnTo>
                  <a:pt x="25173" y="2310"/>
                </a:lnTo>
                <a:lnTo>
                  <a:pt x="24815" y="2310"/>
                </a:lnTo>
                <a:lnTo>
                  <a:pt x="24244" y="2620"/>
                </a:lnTo>
                <a:lnTo>
                  <a:pt x="23863" y="2929"/>
                </a:lnTo>
                <a:lnTo>
                  <a:pt x="23791" y="3001"/>
                </a:lnTo>
                <a:lnTo>
                  <a:pt x="23625" y="2977"/>
                </a:lnTo>
                <a:lnTo>
                  <a:pt x="23410" y="2739"/>
                </a:lnTo>
                <a:lnTo>
                  <a:pt x="23124" y="1786"/>
                </a:lnTo>
                <a:lnTo>
                  <a:pt x="22934" y="1167"/>
                </a:lnTo>
                <a:lnTo>
                  <a:pt x="22720" y="667"/>
                </a:lnTo>
                <a:lnTo>
                  <a:pt x="22243" y="95"/>
                </a:lnTo>
                <a:lnTo>
                  <a:pt x="2191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42"/>
          <p:cNvSpPr/>
          <p:nvPr/>
        </p:nvSpPr>
        <p:spPr>
          <a:xfrm rot="-771064">
            <a:off x="9360668" y="4240225"/>
            <a:ext cx="3510379" cy="3763269"/>
          </a:xfrm>
          <a:custGeom>
            <a:avLst/>
            <a:gdLst/>
            <a:ahLst/>
            <a:cxnLst/>
            <a:rect l="l" t="t" r="r" b="b"/>
            <a:pathLst>
              <a:path w="25435" h="27268" extrusionOk="0">
                <a:moveTo>
                  <a:pt x="21910" y="0"/>
                </a:moveTo>
                <a:lnTo>
                  <a:pt x="21791" y="95"/>
                </a:lnTo>
                <a:lnTo>
                  <a:pt x="21672" y="238"/>
                </a:lnTo>
                <a:lnTo>
                  <a:pt x="21696" y="619"/>
                </a:lnTo>
                <a:lnTo>
                  <a:pt x="21981" y="1262"/>
                </a:lnTo>
                <a:lnTo>
                  <a:pt x="22220" y="1738"/>
                </a:lnTo>
                <a:lnTo>
                  <a:pt x="22458" y="2239"/>
                </a:lnTo>
                <a:lnTo>
                  <a:pt x="22672" y="3001"/>
                </a:lnTo>
                <a:lnTo>
                  <a:pt x="22529" y="3310"/>
                </a:lnTo>
                <a:lnTo>
                  <a:pt x="22339" y="3310"/>
                </a:lnTo>
                <a:lnTo>
                  <a:pt x="21791" y="3167"/>
                </a:lnTo>
                <a:lnTo>
                  <a:pt x="20910" y="2762"/>
                </a:lnTo>
                <a:lnTo>
                  <a:pt x="20600" y="2762"/>
                </a:lnTo>
                <a:lnTo>
                  <a:pt x="20481" y="2929"/>
                </a:lnTo>
                <a:lnTo>
                  <a:pt x="20457" y="3072"/>
                </a:lnTo>
                <a:lnTo>
                  <a:pt x="20457" y="3286"/>
                </a:lnTo>
                <a:lnTo>
                  <a:pt x="20576" y="3620"/>
                </a:lnTo>
                <a:lnTo>
                  <a:pt x="20934" y="4001"/>
                </a:lnTo>
                <a:lnTo>
                  <a:pt x="21291" y="4287"/>
                </a:lnTo>
                <a:lnTo>
                  <a:pt x="21481" y="4453"/>
                </a:lnTo>
                <a:lnTo>
                  <a:pt x="21719" y="4953"/>
                </a:lnTo>
                <a:lnTo>
                  <a:pt x="21791" y="5525"/>
                </a:lnTo>
                <a:lnTo>
                  <a:pt x="21672" y="6049"/>
                </a:lnTo>
                <a:lnTo>
                  <a:pt x="21505" y="6239"/>
                </a:lnTo>
                <a:lnTo>
                  <a:pt x="20600" y="7263"/>
                </a:lnTo>
                <a:lnTo>
                  <a:pt x="19910" y="8097"/>
                </a:lnTo>
                <a:lnTo>
                  <a:pt x="19814" y="8168"/>
                </a:lnTo>
                <a:lnTo>
                  <a:pt x="19600" y="8049"/>
                </a:lnTo>
                <a:lnTo>
                  <a:pt x="19290" y="7382"/>
                </a:lnTo>
                <a:lnTo>
                  <a:pt x="19028" y="6692"/>
                </a:lnTo>
                <a:lnTo>
                  <a:pt x="18933" y="6358"/>
                </a:lnTo>
                <a:lnTo>
                  <a:pt x="18933" y="5811"/>
                </a:lnTo>
                <a:lnTo>
                  <a:pt x="18981" y="5334"/>
                </a:lnTo>
                <a:lnTo>
                  <a:pt x="18981" y="4977"/>
                </a:lnTo>
                <a:lnTo>
                  <a:pt x="18885" y="4811"/>
                </a:lnTo>
                <a:lnTo>
                  <a:pt x="18743" y="4691"/>
                </a:lnTo>
                <a:lnTo>
                  <a:pt x="18290" y="4644"/>
                </a:lnTo>
                <a:lnTo>
                  <a:pt x="17838" y="4787"/>
                </a:lnTo>
                <a:lnTo>
                  <a:pt x="17695" y="5025"/>
                </a:lnTo>
                <a:lnTo>
                  <a:pt x="17742" y="5192"/>
                </a:lnTo>
                <a:lnTo>
                  <a:pt x="17814" y="5311"/>
                </a:lnTo>
                <a:lnTo>
                  <a:pt x="18004" y="5501"/>
                </a:lnTo>
                <a:lnTo>
                  <a:pt x="18171" y="5811"/>
                </a:lnTo>
                <a:lnTo>
                  <a:pt x="18171" y="6073"/>
                </a:lnTo>
                <a:lnTo>
                  <a:pt x="18052" y="6239"/>
                </a:lnTo>
                <a:lnTo>
                  <a:pt x="17957" y="6287"/>
                </a:lnTo>
                <a:lnTo>
                  <a:pt x="17861" y="6287"/>
                </a:lnTo>
                <a:lnTo>
                  <a:pt x="17671" y="6144"/>
                </a:lnTo>
                <a:lnTo>
                  <a:pt x="17457" y="5930"/>
                </a:lnTo>
                <a:lnTo>
                  <a:pt x="17171" y="5787"/>
                </a:lnTo>
                <a:lnTo>
                  <a:pt x="16980" y="5811"/>
                </a:lnTo>
                <a:lnTo>
                  <a:pt x="16766" y="5882"/>
                </a:lnTo>
                <a:lnTo>
                  <a:pt x="16504" y="6144"/>
                </a:lnTo>
                <a:lnTo>
                  <a:pt x="16480" y="6454"/>
                </a:lnTo>
                <a:lnTo>
                  <a:pt x="16647" y="6716"/>
                </a:lnTo>
                <a:lnTo>
                  <a:pt x="16837" y="6763"/>
                </a:lnTo>
                <a:lnTo>
                  <a:pt x="17218" y="6882"/>
                </a:lnTo>
                <a:lnTo>
                  <a:pt x="17790" y="7240"/>
                </a:lnTo>
                <a:lnTo>
                  <a:pt x="18100" y="7502"/>
                </a:lnTo>
                <a:lnTo>
                  <a:pt x="18362" y="7787"/>
                </a:lnTo>
                <a:lnTo>
                  <a:pt x="18719" y="8454"/>
                </a:lnTo>
                <a:lnTo>
                  <a:pt x="18838" y="8788"/>
                </a:lnTo>
                <a:lnTo>
                  <a:pt x="18862" y="8978"/>
                </a:lnTo>
                <a:lnTo>
                  <a:pt x="18743" y="9597"/>
                </a:lnTo>
                <a:lnTo>
                  <a:pt x="18457" y="10359"/>
                </a:lnTo>
                <a:lnTo>
                  <a:pt x="17981" y="11002"/>
                </a:lnTo>
                <a:lnTo>
                  <a:pt x="17695" y="11193"/>
                </a:lnTo>
                <a:lnTo>
                  <a:pt x="17409" y="11312"/>
                </a:lnTo>
                <a:lnTo>
                  <a:pt x="16933" y="11336"/>
                </a:lnTo>
                <a:lnTo>
                  <a:pt x="16575" y="11098"/>
                </a:lnTo>
                <a:lnTo>
                  <a:pt x="16433" y="10645"/>
                </a:lnTo>
                <a:lnTo>
                  <a:pt x="16480" y="10335"/>
                </a:lnTo>
                <a:lnTo>
                  <a:pt x="16528" y="10050"/>
                </a:lnTo>
                <a:lnTo>
                  <a:pt x="16409" y="9621"/>
                </a:lnTo>
                <a:lnTo>
                  <a:pt x="16171" y="9383"/>
                </a:lnTo>
                <a:lnTo>
                  <a:pt x="15909" y="9311"/>
                </a:lnTo>
                <a:lnTo>
                  <a:pt x="15813" y="9335"/>
                </a:lnTo>
                <a:lnTo>
                  <a:pt x="15599" y="9454"/>
                </a:lnTo>
                <a:lnTo>
                  <a:pt x="15313" y="9835"/>
                </a:lnTo>
                <a:lnTo>
                  <a:pt x="15170" y="10312"/>
                </a:lnTo>
                <a:lnTo>
                  <a:pt x="15218" y="10788"/>
                </a:lnTo>
                <a:lnTo>
                  <a:pt x="15289" y="10978"/>
                </a:lnTo>
                <a:lnTo>
                  <a:pt x="15623" y="11645"/>
                </a:lnTo>
                <a:lnTo>
                  <a:pt x="15837" y="12241"/>
                </a:lnTo>
                <a:lnTo>
                  <a:pt x="15861" y="12407"/>
                </a:lnTo>
                <a:lnTo>
                  <a:pt x="15766" y="12765"/>
                </a:lnTo>
                <a:lnTo>
                  <a:pt x="15480" y="13241"/>
                </a:lnTo>
                <a:lnTo>
                  <a:pt x="15337" y="13408"/>
                </a:lnTo>
                <a:lnTo>
                  <a:pt x="15170" y="13360"/>
                </a:lnTo>
                <a:lnTo>
                  <a:pt x="14670" y="12812"/>
                </a:lnTo>
                <a:lnTo>
                  <a:pt x="14242" y="12550"/>
                </a:lnTo>
                <a:lnTo>
                  <a:pt x="14027" y="12550"/>
                </a:lnTo>
                <a:lnTo>
                  <a:pt x="13884" y="12598"/>
                </a:lnTo>
                <a:lnTo>
                  <a:pt x="13742" y="12717"/>
                </a:lnTo>
                <a:lnTo>
                  <a:pt x="13765" y="13026"/>
                </a:lnTo>
                <a:lnTo>
                  <a:pt x="13980" y="13265"/>
                </a:lnTo>
                <a:lnTo>
                  <a:pt x="14289" y="13503"/>
                </a:lnTo>
                <a:lnTo>
                  <a:pt x="14789" y="13931"/>
                </a:lnTo>
                <a:lnTo>
                  <a:pt x="14980" y="14312"/>
                </a:lnTo>
                <a:lnTo>
                  <a:pt x="14980" y="14551"/>
                </a:lnTo>
                <a:lnTo>
                  <a:pt x="14837" y="15813"/>
                </a:lnTo>
                <a:lnTo>
                  <a:pt x="14623" y="16980"/>
                </a:lnTo>
                <a:lnTo>
                  <a:pt x="14599" y="17527"/>
                </a:lnTo>
                <a:lnTo>
                  <a:pt x="14670" y="18670"/>
                </a:lnTo>
                <a:lnTo>
                  <a:pt x="14599" y="19361"/>
                </a:lnTo>
                <a:lnTo>
                  <a:pt x="14456" y="19599"/>
                </a:lnTo>
                <a:lnTo>
                  <a:pt x="13527" y="20790"/>
                </a:lnTo>
                <a:lnTo>
                  <a:pt x="12598" y="21909"/>
                </a:lnTo>
                <a:lnTo>
                  <a:pt x="12503" y="21981"/>
                </a:lnTo>
                <a:lnTo>
                  <a:pt x="12289" y="22004"/>
                </a:lnTo>
                <a:lnTo>
                  <a:pt x="11932" y="21766"/>
                </a:lnTo>
                <a:lnTo>
                  <a:pt x="11503" y="21076"/>
                </a:lnTo>
                <a:lnTo>
                  <a:pt x="11289" y="20290"/>
                </a:lnTo>
                <a:lnTo>
                  <a:pt x="11336" y="19933"/>
                </a:lnTo>
                <a:lnTo>
                  <a:pt x="11455" y="19647"/>
                </a:lnTo>
                <a:lnTo>
                  <a:pt x="11860" y="19218"/>
                </a:lnTo>
                <a:lnTo>
                  <a:pt x="12622" y="18813"/>
                </a:lnTo>
                <a:lnTo>
                  <a:pt x="13051" y="18551"/>
                </a:lnTo>
                <a:lnTo>
                  <a:pt x="13218" y="18409"/>
                </a:lnTo>
                <a:lnTo>
                  <a:pt x="13456" y="18004"/>
                </a:lnTo>
                <a:lnTo>
                  <a:pt x="13527" y="17623"/>
                </a:lnTo>
                <a:lnTo>
                  <a:pt x="13289" y="17337"/>
                </a:lnTo>
                <a:lnTo>
                  <a:pt x="13027" y="17265"/>
                </a:lnTo>
                <a:lnTo>
                  <a:pt x="12741" y="17265"/>
                </a:lnTo>
                <a:lnTo>
                  <a:pt x="12336" y="17527"/>
                </a:lnTo>
                <a:lnTo>
                  <a:pt x="12122" y="17646"/>
                </a:lnTo>
                <a:lnTo>
                  <a:pt x="12027" y="17646"/>
                </a:lnTo>
                <a:lnTo>
                  <a:pt x="11789" y="17480"/>
                </a:lnTo>
                <a:lnTo>
                  <a:pt x="11694" y="17123"/>
                </a:lnTo>
                <a:lnTo>
                  <a:pt x="11860" y="16622"/>
                </a:lnTo>
                <a:lnTo>
                  <a:pt x="12098" y="16360"/>
                </a:lnTo>
                <a:lnTo>
                  <a:pt x="12432" y="15932"/>
                </a:lnTo>
                <a:lnTo>
                  <a:pt x="13051" y="14860"/>
                </a:lnTo>
                <a:lnTo>
                  <a:pt x="13384" y="14479"/>
                </a:lnTo>
                <a:lnTo>
                  <a:pt x="13527" y="14336"/>
                </a:lnTo>
                <a:lnTo>
                  <a:pt x="13694" y="14074"/>
                </a:lnTo>
                <a:lnTo>
                  <a:pt x="13718" y="13693"/>
                </a:lnTo>
                <a:lnTo>
                  <a:pt x="13480" y="13288"/>
                </a:lnTo>
                <a:lnTo>
                  <a:pt x="13099" y="13122"/>
                </a:lnTo>
                <a:lnTo>
                  <a:pt x="12932" y="13217"/>
                </a:lnTo>
                <a:lnTo>
                  <a:pt x="12813" y="13360"/>
                </a:lnTo>
                <a:lnTo>
                  <a:pt x="12718" y="13669"/>
                </a:lnTo>
                <a:lnTo>
                  <a:pt x="12694" y="13955"/>
                </a:lnTo>
                <a:lnTo>
                  <a:pt x="12575" y="14146"/>
                </a:lnTo>
                <a:lnTo>
                  <a:pt x="12432" y="14193"/>
                </a:lnTo>
                <a:lnTo>
                  <a:pt x="12360" y="14170"/>
                </a:lnTo>
                <a:lnTo>
                  <a:pt x="12241" y="14074"/>
                </a:lnTo>
                <a:lnTo>
                  <a:pt x="12170" y="13765"/>
                </a:lnTo>
                <a:lnTo>
                  <a:pt x="12122" y="13217"/>
                </a:lnTo>
                <a:lnTo>
                  <a:pt x="12051" y="12693"/>
                </a:lnTo>
                <a:lnTo>
                  <a:pt x="11932" y="12550"/>
                </a:lnTo>
                <a:lnTo>
                  <a:pt x="11789" y="12455"/>
                </a:lnTo>
                <a:lnTo>
                  <a:pt x="11551" y="12360"/>
                </a:lnTo>
                <a:lnTo>
                  <a:pt x="11241" y="12503"/>
                </a:lnTo>
                <a:lnTo>
                  <a:pt x="11098" y="12765"/>
                </a:lnTo>
                <a:lnTo>
                  <a:pt x="11051" y="12955"/>
                </a:lnTo>
                <a:lnTo>
                  <a:pt x="11146" y="13336"/>
                </a:lnTo>
                <a:lnTo>
                  <a:pt x="11503" y="13908"/>
                </a:lnTo>
                <a:lnTo>
                  <a:pt x="11574" y="14289"/>
                </a:lnTo>
                <a:lnTo>
                  <a:pt x="11551" y="14955"/>
                </a:lnTo>
                <a:lnTo>
                  <a:pt x="11432" y="15622"/>
                </a:lnTo>
                <a:lnTo>
                  <a:pt x="11360" y="15813"/>
                </a:lnTo>
                <a:lnTo>
                  <a:pt x="11074" y="16122"/>
                </a:lnTo>
                <a:lnTo>
                  <a:pt x="10693" y="16337"/>
                </a:lnTo>
                <a:lnTo>
                  <a:pt x="10360" y="16408"/>
                </a:lnTo>
                <a:lnTo>
                  <a:pt x="10265" y="16384"/>
                </a:lnTo>
                <a:lnTo>
                  <a:pt x="10169" y="16313"/>
                </a:lnTo>
                <a:lnTo>
                  <a:pt x="9931" y="15884"/>
                </a:lnTo>
                <a:lnTo>
                  <a:pt x="9717" y="15241"/>
                </a:lnTo>
                <a:lnTo>
                  <a:pt x="9598" y="14455"/>
                </a:lnTo>
                <a:lnTo>
                  <a:pt x="9598" y="14027"/>
                </a:lnTo>
                <a:lnTo>
                  <a:pt x="9598" y="13217"/>
                </a:lnTo>
                <a:lnTo>
                  <a:pt x="9526" y="12288"/>
                </a:lnTo>
                <a:lnTo>
                  <a:pt x="9693" y="11812"/>
                </a:lnTo>
                <a:lnTo>
                  <a:pt x="9884" y="11645"/>
                </a:lnTo>
                <a:lnTo>
                  <a:pt x="10455" y="11264"/>
                </a:lnTo>
                <a:lnTo>
                  <a:pt x="11455" y="10597"/>
                </a:lnTo>
                <a:lnTo>
                  <a:pt x="11979" y="10169"/>
                </a:lnTo>
                <a:lnTo>
                  <a:pt x="12146" y="9931"/>
                </a:lnTo>
                <a:lnTo>
                  <a:pt x="12384" y="9550"/>
                </a:lnTo>
                <a:lnTo>
                  <a:pt x="12479" y="9049"/>
                </a:lnTo>
                <a:lnTo>
                  <a:pt x="12408" y="8811"/>
                </a:lnTo>
                <a:lnTo>
                  <a:pt x="12313" y="8716"/>
                </a:lnTo>
                <a:lnTo>
                  <a:pt x="12146" y="8668"/>
                </a:lnTo>
                <a:lnTo>
                  <a:pt x="11908" y="8716"/>
                </a:lnTo>
                <a:lnTo>
                  <a:pt x="11598" y="9026"/>
                </a:lnTo>
                <a:lnTo>
                  <a:pt x="11455" y="9240"/>
                </a:lnTo>
                <a:lnTo>
                  <a:pt x="11217" y="9526"/>
                </a:lnTo>
                <a:lnTo>
                  <a:pt x="10717" y="10073"/>
                </a:lnTo>
                <a:lnTo>
                  <a:pt x="10479" y="10026"/>
                </a:lnTo>
                <a:lnTo>
                  <a:pt x="10479" y="9764"/>
                </a:lnTo>
                <a:lnTo>
                  <a:pt x="10503" y="9383"/>
                </a:lnTo>
                <a:lnTo>
                  <a:pt x="10741" y="8454"/>
                </a:lnTo>
                <a:lnTo>
                  <a:pt x="11170" y="7525"/>
                </a:lnTo>
                <a:lnTo>
                  <a:pt x="11694" y="6763"/>
                </a:lnTo>
                <a:lnTo>
                  <a:pt x="11979" y="6573"/>
                </a:lnTo>
                <a:lnTo>
                  <a:pt x="12265" y="6406"/>
                </a:lnTo>
                <a:lnTo>
                  <a:pt x="12646" y="5977"/>
                </a:lnTo>
                <a:lnTo>
                  <a:pt x="12813" y="5501"/>
                </a:lnTo>
                <a:lnTo>
                  <a:pt x="12813" y="5049"/>
                </a:lnTo>
                <a:lnTo>
                  <a:pt x="12741" y="4882"/>
                </a:lnTo>
                <a:lnTo>
                  <a:pt x="12646" y="4715"/>
                </a:lnTo>
                <a:lnTo>
                  <a:pt x="12384" y="4549"/>
                </a:lnTo>
                <a:lnTo>
                  <a:pt x="12098" y="4501"/>
                </a:lnTo>
                <a:lnTo>
                  <a:pt x="11836" y="4596"/>
                </a:lnTo>
                <a:lnTo>
                  <a:pt x="11765" y="4715"/>
                </a:lnTo>
                <a:lnTo>
                  <a:pt x="11574" y="5168"/>
                </a:lnTo>
                <a:lnTo>
                  <a:pt x="11408" y="5811"/>
                </a:lnTo>
                <a:lnTo>
                  <a:pt x="11241" y="6049"/>
                </a:lnTo>
                <a:lnTo>
                  <a:pt x="11146" y="6049"/>
                </a:lnTo>
                <a:lnTo>
                  <a:pt x="11027" y="6001"/>
                </a:lnTo>
                <a:lnTo>
                  <a:pt x="10836" y="5573"/>
                </a:lnTo>
                <a:lnTo>
                  <a:pt x="10598" y="4596"/>
                </a:lnTo>
                <a:lnTo>
                  <a:pt x="10527" y="4096"/>
                </a:lnTo>
                <a:lnTo>
                  <a:pt x="10479" y="3906"/>
                </a:lnTo>
                <a:lnTo>
                  <a:pt x="10360" y="3596"/>
                </a:lnTo>
                <a:lnTo>
                  <a:pt x="10146" y="3382"/>
                </a:lnTo>
                <a:lnTo>
                  <a:pt x="9836" y="3358"/>
                </a:lnTo>
                <a:lnTo>
                  <a:pt x="9645" y="3405"/>
                </a:lnTo>
                <a:lnTo>
                  <a:pt x="9431" y="3525"/>
                </a:lnTo>
                <a:lnTo>
                  <a:pt x="9122" y="3858"/>
                </a:lnTo>
                <a:lnTo>
                  <a:pt x="8979" y="4263"/>
                </a:lnTo>
                <a:lnTo>
                  <a:pt x="9098" y="4620"/>
                </a:lnTo>
                <a:lnTo>
                  <a:pt x="9264" y="4763"/>
                </a:lnTo>
                <a:lnTo>
                  <a:pt x="9479" y="4882"/>
                </a:lnTo>
                <a:lnTo>
                  <a:pt x="9836" y="5287"/>
                </a:lnTo>
                <a:lnTo>
                  <a:pt x="10217" y="6001"/>
                </a:lnTo>
                <a:lnTo>
                  <a:pt x="10312" y="6406"/>
                </a:lnTo>
                <a:lnTo>
                  <a:pt x="10336" y="6644"/>
                </a:lnTo>
                <a:lnTo>
                  <a:pt x="10265" y="7121"/>
                </a:lnTo>
                <a:lnTo>
                  <a:pt x="10003" y="7787"/>
                </a:lnTo>
                <a:lnTo>
                  <a:pt x="9884" y="8216"/>
                </a:lnTo>
                <a:lnTo>
                  <a:pt x="9836" y="8383"/>
                </a:lnTo>
                <a:lnTo>
                  <a:pt x="9645" y="8335"/>
                </a:lnTo>
                <a:lnTo>
                  <a:pt x="9360" y="8049"/>
                </a:lnTo>
                <a:lnTo>
                  <a:pt x="8979" y="7811"/>
                </a:lnTo>
                <a:lnTo>
                  <a:pt x="8741" y="7811"/>
                </a:lnTo>
                <a:lnTo>
                  <a:pt x="8526" y="7835"/>
                </a:lnTo>
                <a:lnTo>
                  <a:pt x="8288" y="8025"/>
                </a:lnTo>
                <a:lnTo>
                  <a:pt x="8240" y="8311"/>
                </a:lnTo>
                <a:lnTo>
                  <a:pt x="8336" y="8621"/>
                </a:lnTo>
                <a:lnTo>
                  <a:pt x="8431" y="8764"/>
                </a:lnTo>
                <a:lnTo>
                  <a:pt x="8693" y="8978"/>
                </a:lnTo>
                <a:lnTo>
                  <a:pt x="9122" y="9216"/>
                </a:lnTo>
                <a:lnTo>
                  <a:pt x="9264" y="9502"/>
                </a:lnTo>
                <a:lnTo>
                  <a:pt x="9217" y="9740"/>
                </a:lnTo>
                <a:lnTo>
                  <a:pt x="9074" y="10169"/>
                </a:lnTo>
                <a:lnTo>
                  <a:pt x="8764" y="10859"/>
                </a:lnTo>
                <a:lnTo>
                  <a:pt x="8645" y="11359"/>
                </a:lnTo>
                <a:lnTo>
                  <a:pt x="8574" y="11907"/>
                </a:lnTo>
                <a:lnTo>
                  <a:pt x="8574" y="12788"/>
                </a:lnTo>
                <a:lnTo>
                  <a:pt x="8526" y="13169"/>
                </a:lnTo>
                <a:lnTo>
                  <a:pt x="8502" y="13598"/>
                </a:lnTo>
                <a:lnTo>
                  <a:pt x="8407" y="14170"/>
                </a:lnTo>
                <a:lnTo>
                  <a:pt x="8169" y="14289"/>
                </a:lnTo>
                <a:lnTo>
                  <a:pt x="7907" y="14170"/>
                </a:lnTo>
                <a:lnTo>
                  <a:pt x="7645" y="14003"/>
                </a:lnTo>
                <a:lnTo>
                  <a:pt x="7216" y="13527"/>
                </a:lnTo>
                <a:lnTo>
                  <a:pt x="6716" y="12550"/>
                </a:lnTo>
                <a:lnTo>
                  <a:pt x="6478" y="11860"/>
                </a:lnTo>
                <a:lnTo>
                  <a:pt x="6169" y="11074"/>
                </a:lnTo>
                <a:lnTo>
                  <a:pt x="5668" y="9764"/>
                </a:lnTo>
                <a:lnTo>
                  <a:pt x="5597" y="9216"/>
                </a:lnTo>
                <a:lnTo>
                  <a:pt x="5668" y="8930"/>
                </a:lnTo>
                <a:lnTo>
                  <a:pt x="5740" y="8811"/>
                </a:lnTo>
                <a:lnTo>
                  <a:pt x="6121" y="8359"/>
                </a:lnTo>
                <a:lnTo>
                  <a:pt x="6573" y="7668"/>
                </a:lnTo>
                <a:lnTo>
                  <a:pt x="6573" y="7382"/>
                </a:lnTo>
                <a:lnTo>
                  <a:pt x="6478" y="7216"/>
                </a:lnTo>
                <a:lnTo>
                  <a:pt x="6383" y="7168"/>
                </a:lnTo>
                <a:lnTo>
                  <a:pt x="6121" y="7097"/>
                </a:lnTo>
                <a:lnTo>
                  <a:pt x="5668" y="7192"/>
                </a:lnTo>
                <a:lnTo>
                  <a:pt x="5311" y="7525"/>
                </a:lnTo>
                <a:lnTo>
                  <a:pt x="5097" y="7906"/>
                </a:lnTo>
                <a:lnTo>
                  <a:pt x="5049" y="8073"/>
                </a:lnTo>
                <a:lnTo>
                  <a:pt x="5025" y="8145"/>
                </a:lnTo>
                <a:lnTo>
                  <a:pt x="4954" y="8192"/>
                </a:lnTo>
                <a:lnTo>
                  <a:pt x="4787" y="8049"/>
                </a:lnTo>
                <a:lnTo>
                  <a:pt x="4573" y="7621"/>
                </a:lnTo>
                <a:lnTo>
                  <a:pt x="4502" y="7025"/>
                </a:lnTo>
                <a:lnTo>
                  <a:pt x="4573" y="6716"/>
                </a:lnTo>
                <a:lnTo>
                  <a:pt x="4692" y="6144"/>
                </a:lnTo>
                <a:lnTo>
                  <a:pt x="4763" y="5525"/>
                </a:lnTo>
                <a:lnTo>
                  <a:pt x="4930" y="5239"/>
                </a:lnTo>
                <a:lnTo>
                  <a:pt x="5121" y="5120"/>
                </a:lnTo>
                <a:lnTo>
                  <a:pt x="5692" y="4834"/>
                </a:lnTo>
                <a:lnTo>
                  <a:pt x="6264" y="4406"/>
                </a:lnTo>
                <a:lnTo>
                  <a:pt x="6550" y="4048"/>
                </a:lnTo>
                <a:lnTo>
                  <a:pt x="6669" y="3834"/>
                </a:lnTo>
                <a:lnTo>
                  <a:pt x="6764" y="3596"/>
                </a:lnTo>
                <a:lnTo>
                  <a:pt x="6812" y="3167"/>
                </a:lnTo>
                <a:lnTo>
                  <a:pt x="6692" y="2858"/>
                </a:lnTo>
                <a:lnTo>
                  <a:pt x="6431" y="2739"/>
                </a:lnTo>
                <a:lnTo>
                  <a:pt x="6240" y="2762"/>
                </a:lnTo>
                <a:lnTo>
                  <a:pt x="6097" y="2810"/>
                </a:lnTo>
                <a:lnTo>
                  <a:pt x="5954" y="2953"/>
                </a:lnTo>
                <a:lnTo>
                  <a:pt x="5835" y="3286"/>
                </a:lnTo>
                <a:lnTo>
                  <a:pt x="5502" y="3596"/>
                </a:lnTo>
                <a:lnTo>
                  <a:pt x="5216" y="3787"/>
                </a:lnTo>
                <a:lnTo>
                  <a:pt x="4906" y="3739"/>
                </a:lnTo>
                <a:lnTo>
                  <a:pt x="4740" y="3501"/>
                </a:lnTo>
                <a:lnTo>
                  <a:pt x="4644" y="3286"/>
                </a:lnTo>
                <a:lnTo>
                  <a:pt x="4454" y="2810"/>
                </a:lnTo>
                <a:lnTo>
                  <a:pt x="3930" y="2072"/>
                </a:lnTo>
                <a:lnTo>
                  <a:pt x="3716" y="1834"/>
                </a:lnTo>
                <a:lnTo>
                  <a:pt x="3549" y="1643"/>
                </a:lnTo>
                <a:lnTo>
                  <a:pt x="3168" y="1429"/>
                </a:lnTo>
                <a:lnTo>
                  <a:pt x="2811" y="1357"/>
                </a:lnTo>
                <a:lnTo>
                  <a:pt x="2549" y="1429"/>
                </a:lnTo>
                <a:lnTo>
                  <a:pt x="2477" y="1524"/>
                </a:lnTo>
                <a:lnTo>
                  <a:pt x="2334" y="1786"/>
                </a:lnTo>
                <a:lnTo>
                  <a:pt x="2334" y="2524"/>
                </a:lnTo>
                <a:lnTo>
                  <a:pt x="2573" y="2977"/>
                </a:lnTo>
                <a:lnTo>
                  <a:pt x="2787" y="3144"/>
                </a:lnTo>
                <a:lnTo>
                  <a:pt x="3311" y="3429"/>
                </a:lnTo>
                <a:lnTo>
                  <a:pt x="3930" y="3763"/>
                </a:lnTo>
                <a:lnTo>
                  <a:pt x="4049" y="4096"/>
                </a:lnTo>
                <a:lnTo>
                  <a:pt x="3930" y="4287"/>
                </a:lnTo>
                <a:lnTo>
                  <a:pt x="3668" y="4691"/>
                </a:lnTo>
                <a:lnTo>
                  <a:pt x="3239" y="5263"/>
                </a:lnTo>
                <a:lnTo>
                  <a:pt x="3073" y="5334"/>
                </a:lnTo>
                <a:lnTo>
                  <a:pt x="2858" y="5358"/>
                </a:lnTo>
                <a:lnTo>
                  <a:pt x="2382" y="5144"/>
                </a:lnTo>
                <a:lnTo>
                  <a:pt x="1953" y="4691"/>
                </a:lnTo>
                <a:lnTo>
                  <a:pt x="1691" y="4120"/>
                </a:lnTo>
                <a:lnTo>
                  <a:pt x="1668" y="3787"/>
                </a:lnTo>
                <a:lnTo>
                  <a:pt x="1644" y="3501"/>
                </a:lnTo>
                <a:lnTo>
                  <a:pt x="1453" y="3096"/>
                </a:lnTo>
                <a:lnTo>
                  <a:pt x="1168" y="2953"/>
                </a:lnTo>
                <a:lnTo>
                  <a:pt x="882" y="3096"/>
                </a:lnTo>
                <a:lnTo>
                  <a:pt x="786" y="3263"/>
                </a:lnTo>
                <a:lnTo>
                  <a:pt x="715" y="3501"/>
                </a:lnTo>
                <a:lnTo>
                  <a:pt x="667" y="3953"/>
                </a:lnTo>
                <a:lnTo>
                  <a:pt x="763" y="4406"/>
                </a:lnTo>
                <a:lnTo>
                  <a:pt x="953" y="4811"/>
                </a:lnTo>
                <a:lnTo>
                  <a:pt x="1120" y="4977"/>
                </a:lnTo>
                <a:lnTo>
                  <a:pt x="1287" y="5144"/>
                </a:lnTo>
                <a:lnTo>
                  <a:pt x="1572" y="5573"/>
                </a:lnTo>
                <a:lnTo>
                  <a:pt x="1715" y="6025"/>
                </a:lnTo>
                <a:lnTo>
                  <a:pt x="1596" y="6382"/>
                </a:lnTo>
                <a:lnTo>
                  <a:pt x="1382" y="6454"/>
                </a:lnTo>
                <a:lnTo>
                  <a:pt x="953" y="6573"/>
                </a:lnTo>
                <a:lnTo>
                  <a:pt x="477" y="6739"/>
                </a:lnTo>
                <a:lnTo>
                  <a:pt x="215" y="6954"/>
                </a:lnTo>
                <a:lnTo>
                  <a:pt x="96" y="7121"/>
                </a:lnTo>
                <a:lnTo>
                  <a:pt x="1" y="7335"/>
                </a:lnTo>
                <a:lnTo>
                  <a:pt x="96" y="7740"/>
                </a:lnTo>
                <a:lnTo>
                  <a:pt x="334" y="7883"/>
                </a:lnTo>
                <a:lnTo>
                  <a:pt x="548" y="7859"/>
                </a:lnTo>
                <a:lnTo>
                  <a:pt x="953" y="7716"/>
                </a:lnTo>
                <a:lnTo>
                  <a:pt x="1620" y="7263"/>
                </a:lnTo>
                <a:lnTo>
                  <a:pt x="2001" y="7097"/>
                </a:lnTo>
                <a:lnTo>
                  <a:pt x="2120" y="7073"/>
                </a:lnTo>
                <a:lnTo>
                  <a:pt x="2430" y="7144"/>
                </a:lnTo>
                <a:lnTo>
                  <a:pt x="3001" y="7454"/>
                </a:lnTo>
                <a:lnTo>
                  <a:pt x="3739" y="8121"/>
                </a:lnTo>
                <a:lnTo>
                  <a:pt x="4097" y="8645"/>
                </a:lnTo>
                <a:lnTo>
                  <a:pt x="4168" y="8954"/>
                </a:lnTo>
                <a:lnTo>
                  <a:pt x="4120" y="9049"/>
                </a:lnTo>
                <a:lnTo>
                  <a:pt x="4001" y="9288"/>
                </a:lnTo>
                <a:lnTo>
                  <a:pt x="3620" y="9526"/>
                </a:lnTo>
                <a:lnTo>
                  <a:pt x="3216" y="9550"/>
                </a:lnTo>
                <a:lnTo>
                  <a:pt x="2930" y="9311"/>
                </a:lnTo>
                <a:lnTo>
                  <a:pt x="2858" y="9073"/>
                </a:lnTo>
                <a:lnTo>
                  <a:pt x="2811" y="8835"/>
                </a:lnTo>
                <a:lnTo>
                  <a:pt x="2620" y="8597"/>
                </a:lnTo>
                <a:lnTo>
                  <a:pt x="2239" y="8549"/>
                </a:lnTo>
                <a:lnTo>
                  <a:pt x="2001" y="8668"/>
                </a:lnTo>
                <a:lnTo>
                  <a:pt x="1834" y="8764"/>
                </a:lnTo>
                <a:lnTo>
                  <a:pt x="1691" y="9026"/>
                </a:lnTo>
                <a:lnTo>
                  <a:pt x="1763" y="9431"/>
                </a:lnTo>
                <a:lnTo>
                  <a:pt x="1953" y="9645"/>
                </a:lnTo>
                <a:lnTo>
                  <a:pt x="2263" y="9812"/>
                </a:lnTo>
                <a:lnTo>
                  <a:pt x="2930" y="9931"/>
                </a:lnTo>
                <a:lnTo>
                  <a:pt x="3216" y="10216"/>
                </a:lnTo>
                <a:lnTo>
                  <a:pt x="3216" y="10502"/>
                </a:lnTo>
                <a:lnTo>
                  <a:pt x="3192" y="10764"/>
                </a:lnTo>
                <a:lnTo>
                  <a:pt x="2930" y="10955"/>
                </a:lnTo>
                <a:lnTo>
                  <a:pt x="2334" y="10859"/>
                </a:lnTo>
                <a:lnTo>
                  <a:pt x="1858" y="10883"/>
                </a:lnTo>
                <a:lnTo>
                  <a:pt x="1549" y="11002"/>
                </a:lnTo>
                <a:lnTo>
                  <a:pt x="1239" y="11359"/>
                </a:lnTo>
                <a:lnTo>
                  <a:pt x="1239" y="11740"/>
                </a:lnTo>
                <a:lnTo>
                  <a:pt x="1453" y="11979"/>
                </a:lnTo>
                <a:lnTo>
                  <a:pt x="1620" y="11979"/>
                </a:lnTo>
                <a:lnTo>
                  <a:pt x="2025" y="11812"/>
                </a:lnTo>
                <a:lnTo>
                  <a:pt x="2835" y="11455"/>
                </a:lnTo>
                <a:lnTo>
                  <a:pt x="3382" y="11288"/>
                </a:lnTo>
                <a:lnTo>
                  <a:pt x="3644" y="11312"/>
                </a:lnTo>
                <a:lnTo>
                  <a:pt x="4144" y="11359"/>
                </a:lnTo>
                <a:lnTo>
                  <a:pt x="4811" y="11526"/>
                </a:lnTo>
                <a:lnTo>
                  <a:pt x="5168" y="11740"/>
                </a:lnTo>
                <a:lnTo>
                  <a:pt x="5287" y="11907"/>
                </a:lnTo>
                <a:lnTo>
                  <a:pt x="5621" y="12312"/>
                </a:lnTo>
                <a:lnTo>
                  <a:pt x="6169" y="12693"/>
                </a:lnTo>
                <a:lnTo>
                  <a:pt x="6407" y="12979"/>
                </a:lnTo>
                <a:lnTo>
                  <a:pt x="6431" y="13169"/>
                </a:lnTo>
                <a:lnTo>
                  <a:pt x="6431" y="13384"/>
                </a:lnTo>
                <a:lnTo>
                  <a:pt x="6240" y="13646"/>
                </a:lnTo>
                <a:lnTo>
                  <a:pt x="5788" y="13789"/>
                </a:lnTo>
                <a:lnTo>
                  <a:pt x="5478" y="13765"/>
                </a:lnTo>
                <a:lnTo>
                  <a:pt x="5359" y="13789"/>
                </a:lnTo>
                <a:lnTo>
                  <a:pt x="5121" y="14027"/>
                </a:lnTo>
                <a:lnTo>
                  <a:pt x="5049" y="14408"/>
                </a:lnTo>
                <a:lnTo>
                  <a:pt x="5240" y="14646"/>
                </a:lnTo>
                <a:lnTo>
                  <a:pt x="5478" y="14670"/>
                </a:lnTo>
                <a:lnTo>
                  <a:pt x="5954" y="14622"/>
                </a:lnTo>
                <a:lnTo>
                  <a:pt x="6645" y="14693"/>
                </a:lnTo>
                <a:lnTo>
                  <a:pt x="6978" y="14741"/>
                </a:lnTo>
                <a:lnTo>
                  <a:pt x="7145" y="14789"/>
                </a:lnTo>
                <a:lnTo>
                  <a:pt x="7526" y="14979"/>
                </a:lnTo>
                <a:lnTo>
                  <a:pt x="7859" y="15313"/>
                </a:lnTo>
                <a:lnTo>
                  <a:pt x="8193" y="15765"/>
                </a:lnTo>
                <a:lnTo>
                  <a:pt x="8312" y="16051"/>
                </a:lnTo>
                <a:lnTo>
                  <a:pt x="8479" y="16337"/>
                </a:lnTo>
                <a:lnTo>
                  <a:pt x="8907" y="16837"/>
                </a:lnTo>
                <a:lnTo>
                  <a:pt x="9360" y="17265"/>
                </a:lnTo>
                <a:lnTo>
                  <a:pt x="9741" y="17718"/>
                </a:lnTo>
                <a:lnTo>
                  <a:pt x="9860" y="17956"/>
                </a:lnTo>
                <a:lnTo>
                  <a:pt x="10026" y="18504"/>
                </a:lnTo>
                <a:lnTo>
                  <a:pt x="10098" y="19480"/>
                </a:lnTo>
                <a:lnTo>
                  <a:pt x="9979" y="19909"/>
                </a:lnTo>
                <a:lnTo>
                  <a:pt x="9836" y="19980"/>
                </a:lnTo>
                <a:lnTo>
                  <a:pt x="9645" y="19980"/>
                </a:lnTo>
                <a:lnTo>
                  <a:pt x="9098" y="19718"/>
                </a:lnTo>
                <a:lnTo>
                  <a:pt x="8550" y="19218"/>
                </a:lnTo>
                <a:lnTo>
                  <a:pt x="8121" y="18599"/>
                </a:lnTo>
                <a:lnTo>
                  <a:pt x="8026" y="18289"/>
                </a:lnTo>
                <a:lnTo>
                  <a:pt x="7955" y="17575"/>
                </a:lnTo>
                <a:lnTo>
                  <a:pt x="7883" y="16503"/>
                </a:lnTo>
                <a:lnTo>
                  <a:pt x="7693" y="16146"/>
                </a:lnTo>
                <a:lnTo>
                  <a:pt x="7478" y="16027"/>
                </a:lnTo>
                <a:lnTo>
                  <a:pt x="7335" y="16003"/>
                </a:lnTo>
                <a:lnTo>
                  <a:pt x="7121" y="16003"/>
                </a:lnTo>
                <a:lnTo>
                  <a:pt x="6859" y="16146"/>
                </a:lnTo>
                <a:lnTo>
                  <a:pt x="6788" y="16622"/>
                </a:lnTo>
                <a:lnTo>
                  <a:pt x="6931" y="17051"/>
                </a:lnTo>
                <a:lnTo>
                  <a:pt x="7216" y="17861"/>
                </a:lnTo>
                <a:lnTo>
                  <a:pt x="7359" y="18266"/>
                </a:lnTo>
                <a:lnTo>
                  <a:pt x="7312" y="18289"/>
                </a:lnTo>
                <a:lnTo>
                  <a:pt x="6883" y="18051"/>
                </a:lnTo>
                <a:lnTo>
                  <a:pt x="6502" y="18075"/>
                </a:lnTo>
                <a:lnTo>
                  <a:pt x="6311" y="18242"/>
                </a:lnTo>
                <a:lnTo>
                  <a:pt x="6192" y="18385"/>
                </a:lnTo>
                <a:lnTo>
                  <a:pt x="6145" y="18647"/>
                </a:lnTo>
                <a:lnTo>
                  <a:pt x="6311" y="18861"/>
                </a:lnTo>
                <a:lnTo>
                  <a:pt x="6692" y="19028"/>
                </a:lnTo>
                <a:lnTo>
                  <a:pt x="6954" y="19075"/>
                </a:lnTo>
                <a:lnTo>
                  <a:pt x="7216" y="19194"/>
                </a:lnTo>
                <a:lnTo>
                  <a:pt x="7788" y="19766"/>
                </a:lnTo>
                <a:lnTo>
                  <a:pt x="8359" y="20480"/>
                </a:lnTo>
                <a:lnTo>
                  <a:pt x="8955" y="21076"/>
                </a:lnTo>
                <a:lnTo>
                  <a:pt x="9264" y="21195"/>
                </a:lnTo>
                <a:lnTo>
                  <a:pt x="9622" y="21338"/>
                </a:lnTo>
                <a:lnTo>
                  <a:pt x="10050" y="21814"/>
                </a:lnTo>
                <a:lnTo>
                  <a:pt x="10193" y="22171"/>
                </a:lnTo>
                <a:lnTo>
                  <a:pt x="10360" y="22600"/>
                </a:lnTo>
                <a:lnTo>
                  <a:pt x="10455" y="23410"/>
                </a:lnTo>
                <a:lnTo>
                  <a:pt x="10312" y="23910"/>
                </a:lnTo>
                <a:lnTo>
                  <a:pt x="10122" y="24124"/>
                </a:lnTo>
                <a:lnTo>
                  <a:pt x="9884" y="24291"/>
                </a:lnTo>
                <a:lnTo>
                  <a:pt x="9241" y="24410"/>
                </a:lnTo>
                <a:lnTo>
                  <a:pt x="8550" y="24267"/>
                </a:lnTo>
                <a:lnTo>
                  <a:pt x="8169" y="23957"/>
                </a:lnTo>
                <a:lnTo>
                  <a:pt x="7978" y="23671"/>
                </a:lnTo>
                <a:lnTo>
                  <a:pt x="7955" y="23481"/>
                </a:lnTo>
                <a:lnTo>
                  <a:pt x="7788" y="22862"/>
                </a:lnTo>
                <a:lnTo>
                  <a:pt x="7502" y="22243"/>
                </a:lnTo>
                <a:lnTo>
                  <a:pt x="7431" y="21838"/>
                </a:lnTo>
                <a:lnTo>
                  <a:pt x="7455" y="21600"/>
                </a:lnTo>
                <a:lnTo>
                  <a:pt x="7502" y="21338"/>
                </a:lnTo>
                <a:lnTo>
                  <a:pt x="7478" y="20933"/>
                </a:lnTo>
                <a:lnTo>
                  <a:pt x="7335" y="20671"/>
                </a:lnTo>
                <a:lnTo>
                  <a:pt x="7097" y="20671"/>
                </a:lnTo>
                <a:lnTo>
                  <a:pt x="6954" y="20790"/>
                </a:lnTo>
                <a:lnTo>
                  <a:pt x="6835" y="20933"/>
                </a:lnTo>
                <a:lnTo>
                  <a:pt x="6835" y="21314"/>
                </a:lnTo>
                <a:lnTo>
                  <a:pt x="7002" y="21719"/>
                </a:lnTo>
                <a:lnTo>
                  <a:pt x="7121" y="22171"/>
                </a:lnTo>
                <a:lnTo>
                  <a:pt x="7121" y="22433"/>
                </a:lnTo>
                <a:lnTo>
                  <a:pt x="7050" y="22647"/>
                </a:lnTo>
                <a:lnTo>
                  <a:pt x="6692" y="22838"/>
                </a:lnTo>
                <a:lnTo>
                  <a:pt x="6216" y="22719"/>
                </a:lnTo>
                <a:lnTo>
                  <a:pt x="5835" y="22314"/>
                </a:lnTo>
                <a:lnTo>
                  <a:pt x="5740" y="22004"/>
                </a:lnTo>
                <a:lnTo>
                  <a:pt x="5740" y="21362"/>
                </a:lnTo>
                <a:lnTo>
                  <a:pt x="5883" y="20457"/>
                </a:lnTo>
                <a:lnTo>
                  <a:pt x="5835" y="19933"/>
                </a:lnTo>
                <a:lnTo>
                  <a:pt x="5716" y="19718"/>
                </a:lnTo>
                <a:lnTo>
                  <a:pt x="5335" y="19266"/>
                </a:lnTo>
                <a:lnTo>
                  <a:pt x="4883" y="18528"/>
                </a:lnTo>
                <a:lnTo>
                  <a:pt x="4859" y="18004"/>
                </a:lnTo>
                <a:lnTo>
                  <a:pt x="4978" y="17742"/>
                </a:lnTo>
                <a:lnTo>
                  <a:pt x="5383" y="17289"/>
                </a:lnTo>
                <a:lnTo>
                  <a:pt x="5835" y="16694"/>
                </a:lnTo>
                <a:lnTo>
                  <a:pt x="5811" y="16289"/>
                </a:lnTo>
                <a:lnTo>
                  <a:pt x="5645" y="16027"/>
                </a:lnTo>
                <a:lnTo>
                  <a:pt x="5478" y="15884"/>
                </a:lnTo>
                <a:lnTo>
                  <a:pt x="5168" y="15813"/>
                </a:lnTo>
                <a:lnTo>
                  <a:pt x="4883" y="15932"/>
                </a:lnTo>
                <a:lnTo>
                  <a:pt x="4740" y="16241"/>
                </a:lnTo>
                <a:lnTo>
                  <a:pt x="4740" y="16432"/>
                </a:lnTo>
                <a:lnTo>
                  <a:pt x="4740" y="16622"/>
                </a:lnTo>
                <a:lnTo>
                  <a:pt x="4573" y="16956"/>
                </a:lnTo>
                <a:lnTo>
                  <a:pt x="4311" y="17194"/>
                </a:lnTo>
                <a:lnTo>
                  <a:pt x="4049" y="17170"/>
                </a:lnTo>
                <a:lnTo>
                  <a:pt x="3954" y="17003"/>
                </a:lnTo>
                <a:lnTo>
                  <a:pt x="3811" y="16575"/>
                </a:lnTo>
                <a:lnTo>
                  <a:pt x="3763" y="15527"/>
                </a:lnTo>
                <a:lnTo>
                  <a:pt x="3835" y="15003"/>
                </a:lnTo>
                <a:lnTo>
                  <a:pt x="3882" y="14765"/>
                </a:lnTo>
                <a:lnTo>
                  <a:pt x="3835" y="14170"/>
                </a:lnTo>
                <a:lnTo>
                  <a:pt x="3644" y="13693"/>
                </a:lnTo>
                <a:lnTo>
                  <a:pt x="3430" y="13550"/>
                </a:lnTo>
                <a:lnTo>
                  <a:pt x="3239" y="13574"/>
                </a:lnTo>
                <a:lnTo>
                  <a:pt x="3120" y="13646"/>
                </a:lnTo>
                <a:lnTo>
                  <a:pt x="2930" y="13836"/>
                </a:lnTo>
                <a:lnTo>
                  <a:pt x="2692" y="14312"/>
                </a:lnTo>
                <a:lnTo>
                  <a:pt x="2620" y="15075"/>
                </a:lnTo>
                <a:lnTo>
                  <a:pt x="2644" y="15432"/>
                </a:lnTo>
                <a:lnTo>
                  <a:pt x="2811" y="16170"/>
                </a:lnTo>
                <a:lnTo>
                  <a:pt x="3073" y="16884"/>
                </a:lnTo>
                <a:lnTo>
                  <a:pt x="3358" y="17527"/>
                </a:lnTo>
                <a:lnTo>
                  <a:pt x="3573" y="18313"/>
                </a:lnTo>
                <a:lnTo>
                  <a:pt x="3573" y="18528"/>
                </a:lnTo>
                <a:lnTo>
                  <a:pt x="3382" y="18766"/>
                </a:lnTo>
                <a:lnTo>
                  <a:pt x="3049" y="18837"/>
                </a:lnTo>
                <a:lnTo>
                  <a:pt x="2620" y="18766"/>
                </a:lnTo>
                <a:lnTo>
                  <a:pt x="2382" y="18647"/>
                </a:lnTo>
                <a:lnTo>
                  <a:pt x="2025" y="18385"/>
                </a:lnTo>
                <a:lnTo>
                  <a:pt x="1620" y="18004"/>
                </a:lnTo>
                <a:lnTo>
                  <a:pt x="1310" y="17932"/>
                </a:lnTo>
                <a:lnTo>
                  <a:pt x="1144" y="18027"/>
                </a:lnTo>
                <a:lnTo>
                  <a:pt x="953" y="18147"/>
                </a:lnTo>
                <a:lnTo>
                  <a:pt x="763" y="18456"/>
                </a:lnTo>
                <a:lnTo>
                  <a:pt x="715" y="18813"/>
                </a:lnTo>
                <a:lnTo>
                  <a:pt x="858" y="19147"/>
                </a:lnTo>
                <a:lnTo>
                  <a:pt x="1001" y="19313"/>
                </a:lnTo>
                <a:lnTo>
                  <a:pt x="1144" y="19433"/>
                </a:lnTo>
                <a:lnTo>
                  <a:pt x="1596" y="19647"/>
                </a:lnTo>
                <a:lnTo>
                  <a:pt x="2430" y="19814"/>
                </a:lnTo>
                <a:lnTo>
                  <a:pt x="2906" y="19814"/>
                </a:lnTo>
                <a:lnTo>
                  <a:pt x="3263" y="19766"/>
                </a:lnTo>
                <a:lnTo>
                  <a:pt x="3692" y="19694"/>
                </a:lnTo>
                <a:lnTo>
                  <a:pt x="3906" y="19837"/>
                </a:lnTo>
                <a:lnTo>
                  <a:pt x="3978" y="20004"/>
                </a:lnTo>
                <a:lnTo>
                  <a:pt x="4144" y="20361"/>
                </a:lnTo>
                <a:lnTo>
                  <a:pt x="4597" y="20790"/>
                </a:lnTo>
                <a:lnTo>
                  <a:pt x="4763" y="21123"/>
                </a:lnTo>
                <a:lnTo>
                  <a:pt x="4859" y="21528"/>
                </a:lnTo>
                <a:lnTo>
                  <a:pt x="4835" y="22314"/>
                </a:lnTo>
                <a:lnTo>
                  <a:pt x="4883" y="22576"/>
                </a:lnTo>
                <a:lnTo>
                  <a:pt x="4883" y="22695"/>
                </a:lnTo>
                <a:lnTo>
                  <a:pt x="4763" y="22862"/>
                </a:lnTo>
                <a:lnTo>
                  <a:pt x="4216" y="22957"/>
                </a:lnTo>
                <a:lnTo>
                  <a:pt x="3573" y="22886"/>
                </a:lnTo>
                <a:lnTo>
                  <a:pt x="3239" y="22862"/>
                </a:lnTo>
                <a:lnTo>
                  <a:pt x="2763" y="23005"/>
                </a:lnTo>
                <a:lnTo>
                  <a:pt x="2501" y="23314"/>
                </a:lnTo>
                <a:lnTo>
                  <a:pt x="2406" y="23671"/>
                </a:lnTo>
                <a:lnTo>
                  <a:pt x="2453" y="23814"/>
                </a:lnTo>
                <a:lnTo>
                  <a:pt x="2549" y="23933"/>
                </a:lnTo>
                <a:lnTo>
                  <a:pt x="2858" y="24172"/>
                </a:lnTo>
                <a:lnTo>
                  <a:pt x="3311" y="24291"/>
                </a:lnTo>
                <a:lnTo>
                  <a:pt x="3835" y="24291"/>
                </a:lnTo>
                <a:lnTo>
                  <a:pt x="4097" y="24195"/>
                </a:lnTo>
                <a:lnTo>
                  <a:pt x="4454" y="24076"/>
                </a:lnTo>
                <a:lnTo>
                  <a:pt x="5097" y="23981"/>
                </a:lnTo>
                <a:lnTo>
                  <a:pt x="5907" y="24053"/>
                </a:lnTo>
                <a:lnTo>
                  <a:pt x="7050" y="24648"/>
                </a:lnTo>
                <a:lnTo>
                  <a:pt x="7502" y="24934"/>
                </a:lnTo>
                <a:lnTo>
                  <a:pt x="7716" y="25053"/>
                </a:lnTo>
                <a:lnTo>
                  <a:pt x="8145" y="25624"/>
                </a:lnTo>
                <a:lnTo>
                  <a:pt x="8526" y="26363"/>
                </a:lnTo>
                <a:lnTo>
                  <a:pt x="8764" y="27029"/>
                </a:lnTo>
                <a:lnTo>
                  <a:pt x="8764" y="27220"/>
                </a:lnTo>
                <a:lnTo>
                  <a:pt x="8788" y="27267"/>
                </a:lnTo>
                <a:lnTo>
                  <a:pt x="9050" y="27267"/>
                </a:lnTo>
                <a:lnTo>
                  <a:pt x="9836" y="27101"/>
                </a:lnTo>
                <a:lnTo>
                  <a:pt x="11813" y="26458"/>
                </a:lnTo>
                <a:lnTo>
                  <a:pt x="12265" y="26291"/>
                </a:lnTo>
                <a:lnTo>
                  <a:pt x="12194" y="26124"/>
                </a:lnTo>
                <a:lnTo>
                  <a:pt x="12098" y="25315"/>
                </a:lnTo>
                <a:lnTo>
                  <a:pt x="12313" y="24696"/>
                </a:lnTo>
                <a:lnTo>
                  <a:pt x="12551" y="24434"/>
                </a:lnTo>
                <a:lnTo>
                  <a:pt x="13265" y="23767"/>
                </a:lnTo>
                <a:lnTo>
                  <a:pt x="15051" y="21766"/>
                </a:lnTo>
                <a:lnTo>
                  <a:pt x="15599" y="21100"/>
                </a:lnTo>
                <a:lnTo>
                  <a:pt x="15861" y="20838"/>
                </a:lnTo>
                <a:lnTo>
                  <a:pt x="16718" y="20361"/>
                </a:lnTo>
                <a:lnTo>
                  <a:pt x="17695" y="19885"/>
                </a:lnTo>
                <a:lnTo>
                  <a:pt x="18504" y="19385"/>
                </a:lnTo>
                <a:lnTo>
                  <a:pt x="18743" y="19099"/>
                </a:lnTo>
                <a:lnTo>
                  <a:pt x="18909" y="18813"/>
                </a:lnTo>
                <a:lnTo>
                  <a:pt x="19005" y="18337"/>
                </a:lnTo>
                <a:lnTo>
                  <a:pt x="18885" y="17956"/>
                </a:lnTo>
                <a:lnTo>
                  <a:pt x="18647" y="17742"/>
                </a:lnTo>
                <a:lnTo>
                  <a:pt x="18481" y="17694"/>
                </a:lnTo>
                <a:lnTo>
                  <a:pt x="18266" y="17718"/>
                </a:lnTo>
                <a:lnTo>
                  <a:pt x="17766" y="18099"/>
                </a:lnTo>
                <a:lnTo>
                  <a:pt x="17004" y="18980"/>
                </a:lnTo>
                <a:lnTo>
                  <a:pt x="16504" y="19385"/>
                </a:lnTo>
                <a:lnTo>
                  <a:pt x="16409" y="19433"/>
                </a:lnTo>
                <a:lnTo>
                  <a:pt x="16242" y="19409"/>
                </a:lnTo>
                <a:lnTo>
                  <a:pt x="16123" y="19099"/>
                </a:lnTo>
                <a:lnTo>
                  <a:pt x="16194" y="17980"/>
                </a:lnTo>
                <a:lnTo>
                  <a:pt x="16314" y="17242"/>
                </a:lnTo>
                <a:lnTo>
                  <a:pt x="16385" y="17075"/>
                </a:lnTo>
                <a:lnTo>
                  <a:pt x="16790" y="16765"/>
                </a:lnTo>
                <a:lnTo>
                  <a:pt x="17838" y="16337"/>
                </a:lnTo>
                <a:lnTo>
                  <a:pt x="20576" y="15622"/>
                </a:lnTo>
                <a:lnTo>
                  <a:pt x="21553" y="15360"/>
                </a:lnTo>
                <a:lnTo>
                  <a:pt x="21791" y="15241"/>
                </a:lnTo>
                <a:lnTo>
                  <a:pt x="22148" y="14860"/>
                </a:lnTo>
                <a:lnTo>
                  <a:pt x="22267" y="14479"/>
                </a:lnTo>
                <a:lnTo>
                  <a:pt x="22124" y="14217"/>
                </a:lnTo>
                <a:lnTo>
                  <a:pt x="21910" y="14217"/>
                </a:lnTo>
                <a:lnTo>
                  <a:pt x="21457" y="14336"/>
                </a:lnTo>
                <a:lnTo>
                  <a:pt x="21005" y="14646"/>
                </a:lnTo>
                <a:lnTo>
                  <a:pt x="20695" y="14670"/>
                </a:lnTo>
                <a:lnTo>
                  <a:pt x="20529" y="14527"/>
                </a:lnTo>
                <a:lnTo>
                  <a:pt x="20457" y="14432"/>
                </a:lnTo>
                <a:lnTo>
                  <a:pt x="20505" y="14193"/>
                </a:lnTo>
                <a:lnTo>
                  <a:pt x="20862" y="13812"/>
                </a:lnTo>
                <a:lnTo>
                  <a:pt x="21529" y="13146"/>
                </a:lnTo>
                <a:lnTo>
                  <a:pt x="21886" y="12550"/>
                </a:lnTo>
                <a:lnTo>
                  <a:pt x="21934" y="12145"/>
                </a:lnTo>
                <a:lnTo>
                  <a:pt x="21862" y="11931"/>
                </a:lnTo>
                <a:lnTo>
                  <a:pt x="21696" y="11550"/>
                </a:lnTo>
                <a:lnTo>
                  <a:pt x="21243" y="11121"/>
                </a:lnTo>
                <a:lnTo>
                  <a:pt x="20838" y="10978"/>
                </a:lnTo>
                <a:lnTo>
                  <a:pt x="20672" y="11193"/>
                </a:lnTo>
                <a:lnTo>
                  <a:pt x="20719" y="11431"/>
                </a:lnTo>
                <a:lnTo>
                  <a:pt x="20814" y="11669"/>
                </a:lnTo>
                <a:lnTo>
                  <a:pt x="20814" y="12098"/>
                </a:lnTo>
                <a:lnTo>
                  <a:pt x="20648" y="12455"/>
                </a:lnTo>
                <a:lnTo>
                  <a:pt x="20410" y="12717"/>
                </a:lnTo>
                <a:lnTo>
                  <a:pt x="20243" y="12812"/>
                </a:lnTo>
                <a:lnTo>
                  <a:pt x="20171" y="12836"/>
                </a:lnTo>
                <a:lnTo>
                  <a:pt x="20076" y="12788"/>
                </a:lnTo>
                <a:lnTo>
                  <a:pt x="19981" y="12550"/>
                </a:lnTo>
                <a:lnTo>
                  <a:pt x="19910" y="12098"/>
                </a:lnTo>
                <a:lnTo>
                  <a:pt x="19790" y="11883"/>
                </a:lnTo>
                <a:lnTo>
                  <a:pt x="19600" y="11883"/>
                </a:lnTo>
                <a:lnTo>
                  <a:pt x="19481" y="11931"/>
                </a:lnTo>
                <a:lnTo>
                  <a:pt x="19290" y="12050"/>
                </a:lnTo>
                <a:lnTo>
                  <a:pt x="19267" y="12336"/>
                </a:lnTo>
                <a:lnTo>
                  <a:pt x="19457" y="12693"/>
                </a:lnTo>
                <a:lnTo>
                  <a:pt x="19624" y="13146"/>
                </a:lnTo>
                <a:lnTo>
                  <a:pt x="19600" y="13408"/>
                </a:lnTo>
                <a:lnTo>
                  <a:pt x="19528" y="13693"/>
                </a:lnTo>
                <a:lnTo>
                  <a:pt x="19290" y="14146"/>
                </a:lnTo>
                <a:lnTo>
                  <a:pt x="18719" y="14670"/>
                </a:lnTo>
                <a:lnTo>
                  <a:pt x="18219" y="14955"/>
                </a:lnTo>
                <a:lnTo>
                  <a:pt x="17576" y="15360"/>
                </a:lnTo>
                <a:lnTo>
                  <a:pt x="16433" y="16099"/>
                </a:lnTo>
                <a:lnTo>
                  <a:pt x="16052" y="16170"/>
                </a:lnTo>
                <a:lnTo>
                  <a:pt x="15932" y="16051"/>
                </a:lnTo>
                <a:lnTo>
                  <a:pt x="15909" y="15908"/>
                </a:lnTo>
                <a:lnTo>
                  <a:pt x="15956" y="15598"/>
                </a:lnTo>
                <a:lnTo>
                  <a:pt x="16099" y="15075"/>
                </a:lnTo>
                <a:lnTo>
                  <a:pt x="16552" y="14360"/>
                </a:lnTo>
                <a:lnTo>
                  <a:pt x="17052" y="13765"/>
                </a:lnTo>
                <a:lnTo>
                  <a:pt x="18481" y="12098"/>
                </a:lnTo>
                <a:lnTo>
                  <a:pt x="19719" y="10621"/>
                </a:lnTo>
                <a:lnTo>
                  <a:pt x="20148" y="9954"/>
                </a:lnTo>
                <a:lnTo>
                  <a:pt x="20886" y="8716"/>
                </a:lnTo>
                <a:lnTo>
                  <a:pt x="21338" y="8287"/>
                </a:lnTo>
                <a:lnTo>
                  <a:pt x="21672" y="8121"/>
                </a:lnTo>
                <a:lnTo>
                  <a:pt x="21862" y="8097"/>
                </a:lnTo>
                <a:lnTo>
                  <a:pt x="22220" y="8097"/>
                </a:lnTo>
                <a:lnTo>
                  <a:pt x="22720" y="8216"/>
                </a:lnTo>
                <a:lnTo>
                  <a:pt x="23077" y="8335"/>
                </a:lnTo>
                <a:lnTo>
                  <a:pt x="23363" y="8311"/>
                </a:lnTo>
                <a:lnTo>
                  <a:pt x="23505" y="8168"/>
                </a:lnTo>
                <a:lnTo>
                  <a:pt x="23625" y="7954"/>
                </a:lnTo>
                <a:lnTo>
                  <a:pt x="23648" y="7454"/>
                </a:lnTo>
                <a:lnTo>
                  <a:pt x="23458" y="7001"/>
                </a:lnTo>
                <a:lnTo>
                  <a:pt x="23291" y="6859"/>
                </a:lnTo>
                <a:lnTo>
                  <a:pt x="23148" y="6906"/>
                </a:lnTo>
                <a:lnTo>
                  <a:pt x="23077" y="6978"/>
                </a:lnTo>
                <a:lnTo>
                  <a:pt x="22839" y="7335"/>
                </a:lnTo>
                <a:lnTo>
                  <a:pt x="22505" y="7525"/>
                </a:lnTo>
                <a:lnTo>
                  <a:pt x="22291" y="7406"/>
                </a:lnTo>
                <a:lnTo>
                  <a:pt x="22196" y="7240"/>
                </a:lnTo>
                <a:lnTo>
                  <a:pt x="22124" y="7073"/>
                </a:lnTo>
                <a:lnTo>
                  <a:pt x="22148" y="6668"/>
                </a:lnTo>
                <a:lnTo>
                  <a:pt x="22362" y="5954"/>
                </a:lnTo>
                <a:lnTo>
                  <a:pt x="22982" y="4953"/>
                </a:lnTo>
                <a:lnTo>
                  <a:pt x="23791" y="4072"/>
                </a:lnTo>
                <a:lnTo>
                  <a:pt x="24172" y="3787"/>
                </a:lnTo>
                <a:lnTo>
                  <a:pt x="24863" y="3334"/>
                </a:lnTo>
                <a:lnTo>
                  <a:pt x="25387" y="2810"/>
                </a:lnTo>
                <a:lnTo>
                  <a:pt x="25434" y="2524"/>
                </a:lnTo>
                <a:lnTo>
                  <a:pt x="25315" y="2405"/>
                </a:lnTo>
                <a:lnTo>
                  <a:pt x="25173" y="2310"/>
                </a:lnTo>
                <a:lnTo>
                  <a:pt x="24815" y="2310"/>
                </a:lnTo>
                <a:lnTo>
                  <a:pt x="24244" y="2620"/>
                </a:lnTo>
                <a:lnTo>
                  <a:pt x="23863" y="2929"/>
                </a:lnTo>
                <a:lnTo>
                  <a:pt x="23791" y="3001"/>
                </a:lnTo>
                <a:lnTo>
                  <a:pt x="23625" y="2977"/>
                </a:lnTo>
                <a:lnTo>
                  <a:pt x="23410" y="2739"/>
                </a:lnTo>
                <a:lnTo>
                  <a:pt x="23124" y="1786"/>
                </a:lnTo>
                <a:lnTo>
                  <a:pt x="22934" y="1167"/>
                </a:lnTo>
                <a:lnTo>
                  <a:pt x="22720" y="667"/>
                </a:lnTo>
                <a:lnTo>
                  <a:pt x="22243" y="95"/>
                </a:lnTo>
                <a:lnTo>
                  <a:pt x="2191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 name="图片 19">
            <a:extLst>
              <a:ext uri="{FF2B5EF4-FFF2-40B4-BE49-F238E27FC236}">
                <a16:creationId xmlns:a16="http://schemas.microsoft.com/office/drawing/2014/main" xmlns="" id="{0302E07B-110E-41A1-868F-DFC4710F790C}"/>
              </a:ext>
            </a:extLst>
          </p:cNvPr>
          <p:cNvPicPr>
            <a:picLocks noChangeAspect="1"/>
          </p:cNvPicPr>
          <p:nvPr/>
        </p:nvPicPr>
        <p:blipFill>
          <a:blip r:embed="rId3"/>
          <a:stretch>
            <a:fillRect/>
          </a:stretch>
        </p:blipFill>
        <p:spPr>
          <a:xfrm>
            <a:off x="913193" y="-662299"/>
            <a:ext cx="10322628" cy="7612938"/>
          </a:xfrm>
          <a:prstGeom prst="rect">
            <a:avLst/>
          </a:prstGeom>
        </p:spPr>
      </p:pic>
      <p:sp>
        <p:nvSpPr>
          <p:cNvPr id="516" name="Google Shape;516;p42"/>
          <p:cNvSpPr txBox="1">
            <a:spLocks noGrp="1"/>
          </p:cNvSpPr>
          <p:nvPr>
            <p:ph type="title" idx="4294967295"/>
          </p:nvPr>
        </p:nvSpPr>
        <p:spPr>
          <a:xfrm>
            <a:off x="1388812" y="2073838"/>
            <a:ext cx="9251428" cy="3071813"/>
          </a:xfrm>
          <a:prstGeom prst="rect">
            <a:avLst/>
          </a:prstGeom>
        </p:spPr>
        <p:txBody>
          <a:bodyPr spcFirstLastPara="1" wrap="square" lIns="121900" tIns="121900" rIns="121900" bIns="121900" anchor="b" anchorCtr="0">
            <a:noAutofit/>
          </a:bodyPr>
          <a:lstStyle/>
          <a:p>
            <a:pPr algn="ctr"/>
            <a:r>
              <a:rPr lang="en-GB" sz="5400">
                <a:solidFill>
                  <a:srgbClr val="0070C0"/>
                </a:solidFill>
                <a:latin typeface="+mj-lt"/>
              </a:rPr>
              <a:t>Trong thơ lục bát, </a:t>
            </a:r>
            <a:br>
              <a:rPr lang="en-GB" sz="5400">
                <a:solidFill>
                  <a:srgbClr val="0070C0"/>
                </a:solidFill>
                <a:latin typeface="+mj-lt"/>
              </a:rPr>
            </a:br>
            <a:r>
              <a:rPr lang="en-GB" sz="5400" b="1">
                <a:solidFill>
                  <a:srgbClr val="0070C0"/>
                </a:solidFill>
                <a:latin typeface="+mj-lt"/>
              </a:rPr>
              <a:t>tiếng thứ 6</a:t>
            </a:r>
            <a:r>
              <a:rPr lang="en-GB" sz="5400">
                <a:solidFill>
                  <a:srgbClr val="0070C0"/>
                </a:solidFill>
                <a:latin typeface="+mj-lt"/>
              </a:rPr>
              <a:t> của </a:t>
            </a:r>
            <a:r>
              <a:rPr lang="en-GB" sz="5400" b="1">
                <a:solidFill>
                  <a:srgbClr val="FE8763"/>
                </a:solidFill>
                <a:latin typeface="+mj-lt"/>
              </a:rPr>
              <a:t>dòng 6</a:t>
            </a:r>
            <a:r>
              <a:rPr lang="en-GB" sz="5400">
                <a:solidFill>
                  <a:srgbClr val="0070C0"/>
                </a:solidFill>
                <a:latin typeface="+mj-lt"/>
              </a:rPr>
              <a:t/>
            </a:r>
            <a:br>
              <a:rPr lang="en-GB" sz="5400">
                <a:solidFill>
                  <a:srgbClr val="0070C0"/>
                </a:solidFill>
                <a:latin typeface="+mj-lt"/>
              </a:rPr>
            </a:br>
            <a:r>
              <a:rPr lang="en-GB" sz="5400">
                <a:solidFill>
                  <a:srgbClr val="0070C0"/>
                </a:solidFill>
                <a:latin typeface="+mj-lt"/>
              </a:rPr>
              <a:t> bắt vần với </a:t>
            </a:r>
            <a:r>
              <a:rPr lang="en-GB" sz="5400" b="1">
                <a:solidFill>
                  <a:srgbClr val="0070C0"/>
                </a:solidFill>
                <a:latin typeface="+mj-lt"/>
              </a:rPr>
              <a:t>tiếng thứ 6</a:t>
            </a:r>
            <a:r>
              <a:rPr lang="en-GB" sz="5400">
                <a:solidFill>
                  <a:srgbClr val="0070C0"/>
                </a:solidFill>
                <a:latin typeface="+mj-lt"/>
              </a:rPr>
              <a:t> </a:t>
            </a:r>
            <a:br>
              <a:rPr lang="en-GB" sz="5400">
                <a:solidFill>
                  <a:srgbClr val="0070C0"/>
                </a:solidFill>
                <a:latin typeface="+mj-lt"/>
              </a:rPr>
            </a:br>
            <a:r>
              <a:rPr lang="en-GB" sz="5400">
                <a:solidFill>
                  <a:srgbClr val="0070C0"/>
                </a:solidFill>
                <a:latin typeface="+mj-lt"/>
              </a:rPr>
              <a:t>của </a:t>
            </a:r>
            <a:r>
              <a:rPr lang="en-GB" sz="5400" b="1">
                <a:solidFill>
                  <a:srgbClr val="FE8763"/>
                </a:solidFill>
                <a:latin typeface="+mj-lt"/>
              </a:rPr>
              <a:t>dòng 8</a:t>
            </a:r>
            <a:r>
              <a:rPr lang="en-GB" sz="5400" b="1">
                <a:solidFill>
                  <a:srgbClr val="0070C0"/>
                </a:solidFill>
                <a:latin typeface="+mj-lt"/>
              </a:rPr>
              <a:t>.</a:t>
            </a:r>
            <a:endParaRPr sz="5400" b="1">
              <a:solidFill>
                <a:srgbClr val="0070C0"/>
              </a:solidFill>
              <a:latin typeface="+mj-lt"/>
            </a:endParaRPr>
          </a:p>
        </p:txBody>
      </p:sp>
    </p:spTree>
    <p:extLst>
      <p:ext uri="{BB962C8B-B14F-4D97-AF65-F5344CB8AC3E}">
        <p14:creationId xmlns:p14="http://schemas.microsoft.com/office/powerpoint/2010/main" val="2599344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9"/>
                                        </p:tgtEl>
                                        <p:attrNameLst>
                                          <p:attrName>style.visibility</p:attrName>
                                        </p:attrNameLst>
                                      </p:cBhvr>
                                      <p:to>
                                        <p:strVal val="visible"/>
                                      </p:to>
                                    </p:set>
                                    <p:animEffect transition="in" filter="fade">
                                      <p:cBhvr>
                                        <p:cTn id="7" dur="500"/>
                                        <p:tgtEl>
                                          <p:spTgt spid="5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20"/>
                                        </p:tgtEl>
                                        <p:attrNameLst>
                                          <p:attrName>style.visibility</p:attrName>
                                        </p:attrNameLst>
                                      </p:cBhvr>
                                      <p:to>
                                        <p:strVal val="visible"/>
                                      </p:to>
                                    </p:set>
                                    <p:animEffect transition="in" filter="fade">
                                      <p:cBhvr>
                                        <p:cTn id="10" dur="1000"/>
                                        <p:tgtEl>
                                          <p:spTgt spid="520"/>
                                        </p:tgtEl>
                                      </p:cBhvr>
                                    </p:animEffect>
                                    <p:anim calcmode="lin" valueType="num">
                                      <p:cBhvr>
                                        <p:cTn id="11" dur="1000" fill="hold"/>
                                        <p:tgtEl>
                                          <p:spTgt spid="520"/>
                                        </p:tgtEl>
                                        <p:attrNameLst>
                                          <p:attrName>ppt_x</p:attrName>
                                        </p:attrNameLst>
                                      </p:cBhvr>
                                      <p:tavLst>
                                        <p:tav tm="0">
                                          <p:val>
                                            <p:strVal val="#ppt_x"/>
                                          </p:val>
                                        </p:tav>
                                        <p:tav tm="100000">
                                          <p:val>
                                            <p:strVal val="#ppt_x"/>
                                          </p:val>
                                        </p:tav>
                                      </p:tavLst>
                                    </p:anim>
                                    <p:anim calcmode="lin" valueType="num">
                                      <p:cBhvr>
                                        <p:cTn id="12" dur="1000" fill="hold"/>
                                        <p:tgtEl>
                                          <p:spTgt spid="52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21"/>
                                        </p:tgtEl>
                                        <p:attrNameLst>
                                          <p:attrName>style.visibility</p:attrName>
                                        </p:attrNameLst>
                                      </p:cBhvr>
                                      <p:to>
                                        <p:strVal val="visible"/>
                                      </p:to>
                                    </p:set>
                                    <p:animEffect transition="in" filter="fade">
                                      <p:cBhvr>
                                        <p:cTn id="15" dur="1000"/>
                                        <p:tgtEl>
                                          <p:spTgt spid="521"/>
                                        </p:tgtEl>
                                      </p:cBhvr>
                                    </p:animEffect>
                                    <p:anim calcmode="lin" valueType="num">
                                      <p:cBhvr>
                                        <p:cTn id="16" dur="1000" fill="hold"/>
                                        <p:tgtEl>
                                          <p:spTgt spid="521"/>
                                        </p:tgtEl>
                                        <p:attrNameLst>
                                          <p:attrName>ppt_x</p:attrName>
                                        </p:attrNameLst>
                                      </p:cBhvr>
                                      <p:tavLst>
                                        <p:tav tm="0">
                                          <p:val>
                                            <p:strVal val="#ppt_x"/>
                                          </p:val>
                                        </p:tav>
                                        <p:tav tm="100000">
                                          <p:val>
                                            <p:strVal val="#ppt_x"/>
                                          </p:val>
                                        </p:tav>
                                      </p:tavLst>
                                    </p:anim>
                                    <p:anim calcmode="lin" valueType="num">
                                      <p:cBhvr>
                                        <p:cTn id="17" dur="1000" fill="hold"/>
                                        <p:tgtEl>
                                          <p:spTgt spid="52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18"/>
                                        </p:tgtEl>
                                        <p:attrNameLst>
                                          <p:attrName>style.visibility</p:attrName>
                                        </p:attrNameLst>
                                      </p:cBhvr>
                                      <p:to>
                                        <p:strVal val="visible"/>
                                      </p:to>
                                    </p:set>
                                    <p:animEffect transition="in" filter="fade">
                                      <p:cBhvr>
                                        <p:cTn id="20" dur="1000"/>
                                        <p:tgtEl>
                                          <p:spTgt spid="518"/>
                                        </p:tgtEl>
                                      </p:cBhvr>
                                    </p:animEffect>
                                    <p:anim calcmode="lin" valueType="num">
                                      <p:cBhvr>
                                        <p:cTn id="21" dur="1000" fill="hold"/>
                                        <p:tgtEl>
                                          <p:spTgt spid="518"/>
                                        </p:tgtEl>
                                        <p:attrNameLst>
                                          <p:attrName>ppt_x</p:attrName>
                                        </p:attrNameLst>
                                      </p:cBhvr>
                                      <p:tavLst>
                                        <p:tav tm="0">
                                          <p:val>
                                            <p:strVal val="#ppt_x"/>
                                          </p:val>
                                        </p:tav>
                                        <p:tav tm="100000">
                                          <p:val>
                                            <p:strVal val="#ppt_x"/>
                                          </p:val>
                                        </p:tav>
                                      </p:tavLst>
                                    </p:anim>
                                    <p:anim calcmode="lin" valueType="num">
                                      <p:cBhvr>
                                        <p:cTn id="22" dur="1000" fill="hold"/>
                                        <p:tgtEl>
                                          <p:spTgt spid="51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16"/>
                                        </p:tgtEl>
                                        <p:attrNameLst>
                                          <p:attrName>style.visibility</p:attrName>
                                        </p:attrNameLst>
                                      </p:cBhvr>
                                      <p:to>
                                        <p:strVal val="visible"/>
                                      </p:to>
                                    </p:set>
                                    <p:anim calcmode="lin" valueType="num">
                                      <p:cBhvr>
                                        <p:cTn id="26" dur="500" fill="hold"/>
                                        <p:tgtEl>
                                          <p:spTgt spid="516"/>
                                        </p:tgtEl>
                                        <p:attrNameLst>
                                          <p:attrName>ppt_w</p:attrName>
                                        </p:attrNameLst>
                                      </p:cBhvr>
                                      <p:tavLst>
                                        <p:tav tm="0">
                                          <p:val>
                                            <p:fltVal val="0"/>
                                          </p:val>
                                        </p:tav>
                                        <p:tav tm="100000">
                                          <p:val>
                                            <p:strVal val="#ppt_w"/>
                                          </p:val>
                                        </p:tav>
                                      </p:tavLst>
                                    </p:anim>
                                    <p:anim calcmode="lin" valueType="num">
                                      <p:cBhvr>
                                        <p:cTn id="27" dur="500" fill="hold"/>
                                        <p:tgtEl>
                                          <p:spTgt spid="516"/>
                                        </p:tgtEl>
                                        <p:attrNameLst>
                                          <p:attrName>ppt_h</p:attrName>
                                        </p:attrNameLst>
                                      </p:cBhvr>
                                      <p:tavLst>
                                        <p:tav tm="0">
                                          <p:val>
                                            <p:fltVal val="0"/>
                                          </p:val>
                                        </p:tav>
                                        <p:tav tm="100000">
                                          <p:val>
                                            <p:strVal val="#ppt_h"/>
                                          </p:val>
                                        </p:tav>
                                      </p:tavLst>
                                    </p:anim>
                                    <p:animEffect transition="in" filter="fade">
                                      <p:cBhvr>
                                        <p:cTn id="28"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p:bldP spid="519" grpId="0" animBg="1"/>
      <p:bldP spid="520" grpId="0" animBg="1"/>
      <p:bldP spid="521" grpId="0" animBg="1"/>
      <p:bldP spid="5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323975" y="1085850"/>
            <a:ext cx="9544050" cy="4628087"/>
          </a:xfrm>
          <a:prstGeom prst="roundRect">
            <a:avLst/>
          </a:prstGeom>
          <a:noFill/>
          <a:ln w="571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 t="21232" r="79141"/>
          <a:stretch>
            <a:fillRect/>
          </a:stretch>
        </p:blipFill>
        <p:spPr>
          <a:xfrm>
            <a:off x="0" y="665688"/>
            <a:ext cx="3629025" cy="6363762"/>
          </a:xfrm>
          <a:prstGeom prst="rect">
            <a:avLst/>
          </a:prstGeom>
        </p:spPr>
      </p:pic>
      <p:grpSp>
        <p:nvGrpSpPr>
          <p:cNvPr id="27" name="组合 26"/>
          <p:cNvGrpSpPr/>
          <p:nvPr/>
        </p:nvGrpSpPr>
        <p:grpSpPr>
          <a:xfrm>
            <a:off x="2245896" y="2291853"/>
            <a:ext cx="4519647" cy="924785"/>
            <a:chOff x="3594862" y="1123950"/>
            <a:chExt cx="4519647" cy="924785"/>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4862" y="1123950"/>
              <a:ext cx="924785" cy="924785"/>
            </a:xfrm>
            <a:prstGeom prst="rect">
              <a:avLst/>
            </a:prstGeom>
          </p:spPr>
        </p:pic>
        <p:sp>
          <p:nvSpPr>
            <p:cNvPr id="26" name="TextBox 9"/>
            <p:cNvSpPr txBox="1"/>
            <p:nvPr/>
          </p:nvSpPr>
          <p:spPr>
            <a:xfrm>
              <a:off x="4761709" y="1355510"/>
              <a:ext cx="3352800" cy="461665"/>
            </a:xfrm>
            <a:prstGeom prst="rect">
              <a:avLst/>
            </a:prstGeom>
            <a:noFill/>
            <a:ln w="9525">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panose="00020600040101010101" pitchFamily="18" charset="-122"/>
                <a:cs typeface="+mn-cs"/>
              </a:endParaRPr>
            </a:p>
          </p:txBody>
        </p:sp>
      </p:grpSp>
      <p:sp>
        <p:nvSpPr>
          <p:cNvPr id="18" name="TextBox 17">
            <a:extLst>
              <a:ext uri="{FF2B5EF4-FFF2-40B4-BE49-F238E27FC236}">
                <a16:creationId xmlns:a16="http://schemas.microsoft.com/office/drawing/2014/main" xmlns="" id="{531F4C92-819A-44E9-8B66-117ECB8DABF6}"/>
              </a:ext>
            </a:extLst>
          </p:cNvPr>
          <p:cNvSpPr txBox="1"/>
          <p:nvPr/>
        </p:nvSpPr>
        <p:spPr>
          <a:xfrm>
            <a:off x="3410190" y="2348552"/>
            <a:ext cx="733401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Nghe - viết đúng bài chính tả</a:t>
            </a: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 Người mẹ của 51 đứa con.</a:t>
            </a:r>
          </a:p>
        </p:txBody>
      </p:sp>
      <p:grpSp>
        <p:nvGrpSpPr>
          <p:cNvPr id="19" name="组合 26">
            <a:extLst>
              <a:ext uri="{FF2B5EF4-FFF2-40B4-BE49-F238E27FC236}">
                <a16:creationId xmlns:a16="http://schemas.microsoft.com/office/drawing/2014/main" xmlns="" id="{CEC59061-D425-42C7-B640-72EBA73CB22B}"/>
              </a:ext>
            </a:extLst>
          </p:cNvPr>
          <p:cNvGrpSpPr/>
          <p:nvPr/>
        </p:nvGrpSpPr>
        <p:grpSpPr>
          <a:xfrm>
            <a:off x="2245896" y="3514283"/>
            <a:ext cx="4519647" cy="924785"/>
            <a:chOff x="3594862" y="1123950"/>
            <a:chExt cx="4519647" cy="924785"/>
          </a:xfrm>
        </p:grpSpPr>
        <p:pic>
          <p:nvPicPr>
            <p:cNvPr id="20" name="图片 8">
              <a:extLst>
                <a:ext uri="{FF2B5EF4-FFF2-40B4-BE49-F238E27FC236}">
                  <a16:creationId xmlns:a16="http://schemas.microsoft.com/office/drawing/2014/main" xmlns="" id="{2F0B562A-DABE-40FA-87E9-2F9374267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4862" y="1123950"/>
              <a:ext cx="924785" cy="924785"/>
            </a:xfrm>
            <a:prstGeom prst="rect">
              <a:avLst/>
            </a:prstGeom>
          </p:spPr>
        </p:pic>
        <p:sp>
          <p:nvSpPr>
            <p:cNvPr id="21" name="TextBox 9">
              <a:extLst>
                <a:ext uri="{FF2B5EF4-FFF2-40B4-BE49-F238E27FC236}">
                  <a16:creationId xmlns:a16="http://schemas.microsoft.com/office/drawing/2014/main" xmlns="" id="{57CFF908-DDCF-4A25-9FCC-DD5FDF830069}"/>
                </a:ext>
              </a:extLst>
            </p:cNvPr>
            <p:cNvSpPr txBox="1"/>
            <p:nvPr/>
          </p:nvSpPr>
          <p:spPr>
            <a:xfrm>
              <a:off x="4761709" y="1355510"/>
              <a:ext cx="3352800" cy="461665"/>
            </a:xfrm>
            <a:prstGeom prst="rect">
              <a:avLst/>
            </a:prstGeom>
            <a:noFill/>
            <a:ln w="9525">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panose="00020600040101010101" pitchFamily="18" charset="-122"/>
                <a:cs typeface="+mn-cs"/>
              </a:endParaRPr>
            </a:p>
          </p:txBody>
        </p:sp>
      </p:grpSp>
      <p:sp>
        <p:nvSpPr>
          <p:cNvPr id="22" name="TextBox 21">
            <a:extLst>
              <a:ext uri="{FF2B5EF4-FFF2-40B4-BE49-F238E27FC236}">
                <a16:creationId xmlns:a16="http://schemas.microsoft.com/office/drawing/2014/main" xmlns="" id="{C708561A-1E25-490B-868B-BC8D95E8B4A1}"/>
              </a:ext>
            </a:extLst>
          </p:cNvPr>
          <p:cNvSpPr txBox="1"/>
          <p:nvPr/>
        </p:nvSpPr>
        <p:spPr>
          <a:xfrm>
            <a:off x="3410190" y="3570982"/>
            <a:ext cx="733401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a:ea typeface="+mn-ea"/>
                <a:cs typeface="+mn-cs"/>
              </a:rPr>
              <a:t>Làm đúng bài tập ôn mô hình cấu tạo vần. Hiểu thế nào là những tiếng bắt vần với nhau.</a:t>
            </a:r>
          </a:p>
        </p:txBody>
      </p:sp>
      <p:pic>
        <p:nvPicPr>
          <p:cNvPr id="6" name="Picture 5">
            <a:extLst>
              <a:ext uri="{FF2B5EF4-FFF2-40B4-BE49-F238E27FC236}">
                <a16:creationId xmlns:a16="http://schemas.microsoft.com/office/drawing/2014/main" xmlns="" id="{A42E258B-E1EA-4D1C-BA42-C160D2E803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6223" y="2890304"/>
            <a:ext cx="497978" cy="487474"/>
          </a:xfrm>
          <a:prstGeom prst="rect">
            <a:avLst/>
          </a:prstGeom>
        </p:spPr>
      </p:pic>
      <p:sp>
        <p:nvSpPr>
          <p:cNvPr id="15" name="Rectangle 14">
            <a:extLst>
              <a:ext uri="{FF2B5EF4-FFF2-40B4-BE49-F238E27FC236}">
                <a16:creationId xmlns:a16="http://schemas.microsoft.com/office/drawing/2014/main" xmlns="" id="{AEAF8200-E6E9-4473-B070-1642DACB5BD6}"/>
              </a:ext>
            </a:extLst>
          </p:cNvPr>
          <p:cNvSpPr/>
          <p:nvPr/>
        </p:nvSpPr>
        <p:spPr>
          <a:xfrm>
            <a:off x="3800629" y="1439086"/>
            <a:ext cx="5929828" cy="830997"/>
          </a:xfrm>
          <a:prstGeom prst="rect">
            <a:avLst/>
          </a:prstGeom>
          <a:noFill/>
        </p:spPr>
        <p:txBody>
          <a:bodyPr wrap="none" lIns="91440" tIns="45720" rIns="91440" bIns="45720">
            <a:spAutoFit/>
          </a:bodyPr>
          <a:lstStyle/>
          <a:p>
            <a:pPr algn="ctr"/>
            <a:r>
              <a:rPr lang="en-US" sz="4800" b="1" cap="none" spc="0">
                <a:ln w="22225">
                  <a:solidFill>
                    <a:schemeClr val="accent2"/>
                  </a:solidFill>
                  <a:prstDash val="solid"/>
                </a:ln>
                <a:solidFill>
                  <a:srgbClr val="44C4DB"/>
                </a:solidFill>
                <a:effectLst/>
                <a:latin typeface="Arial" panose="020B0604020202020204" pitchFamily="34" charset="0"/>
                <a:ea typeface="汉仪小麦体简" panose="00020600040101010101" pitchFamily="18" charset="-122"/>
              </a:rPr>
              <a:t>MỤC TIÊU BÀI HỌC</a:t>
            </a:r>
            <a:endParaRPr lang="en-US" sz="4800" b="1" cap="none" spc="0">
              <a:ln w="22225">
                <a:solidFill>
                  <a:schemeClr val="accent2"/>
                </a:solidFill>
                <a:prstDash val="solid"/>
              </a:ln>
              <a:solidFill>
                <a:srgbClr val="44C4DB"/>
              </a:solidFill>
              <a:effectLst/>
            </a:endParaRPr>
          </a:p>
        </p:txBody>
      </p:sp>
      <p:pic>
        <p:nvPicPr>
          <p:cNvPr id="23" name="Picture 22">
            <a:extLst>
              <a:ext uri="{FF2B5EF4-FFF2-40B4-BE49-F238E27FC236}">
                <a16:creationId xmlns:a16="http://schemas.microsoft.com/office/drawing/2014/main" xmlns="" id="{098FDDD9-6B4D-4D2C-B986-F1E98FF7A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4627669"/>
            <a:ext cx="487365" cy="477085"/>
          </a:xfrm>
          <a:prstGeom prst="rect">
            <a:avLst/>
          </a:prstGeom>
        </p:spPr>
      </p:pic>
    </p:spTree>
    <p:extLst>
      <p:ext uri="{BB962C8B-B14F-4D97-AF65-F5344CB8AC3E}">
        <p14:creationId xmlns:p14="http://schemas.microsoft.com/office/powerpoint/2010/main" val="1076233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80">
                                          <p:stCondLst>
                                            <p:cond delay="0"/>
                                          </p:stCondLst>
                                        </p:cTn>
                                        <p:tgtEl>
                                          <p:spTgt spid="23"/>
                                        </p:tgtEl>
                                      </p:cBhvr>
                                    </p:animEffect>
                                    <p:anim calcmode="lin" valueType="num">
                                      <p:cBhvr>
                                        <p:cTn id="2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1" dur="26">
                                          <p:stCondLst>
                                            <p:cond delay="650"/>
                                          </p:stCondLst>
                                        </p:cTn>
                                        <p:tgtEl>
                                          <p:spTgt spid="23"/>
                                        </p:tgtEl>
                                      </p:cBhvr>
                                      <p:to x="100000" y="60000"/>
                                    </p:animScale>
                                    <p:animScale>
                                      <p:cBhvr>
                                        <p:cTn id="32" dur="166" decel="50000">
                                          <p:stCondLst>
                                            <p:cond delay="676"/>
                                          </p:stCondLst>
                                        </p:cTn>
                                        <p:tgtEl>
                                          <p:spTgt spid="23"/>
                                        </p:tgtEl>
                                      </p:cBhvr>
                                      <p:to x="100000" y="100000"/>
                                    </p:animScale>
                                    <p:animScale>
                                      <p:cBhvr>
                                        <p:cTn id="33" dur="26">
                                          <p:stCondLst>
                                            <p:cond delay="1312"/>
                                          </p:stCondLst>
                                        </p:cTn>
                                        <p:tgtEl>
                                          <p:spTgt spid="23"/>
                                        </p:tgtEl>
                                      </p:cBhvr>
                                      <p:to x="100000" y="80000"/>
                                    </p:animScale>
                                    <p:animScale>
                                      <p:cBhvr>
                                        <p:cTn id="34" dur="166" decel="50000">
                                          <p:stCondLst>
                                            <p:cond delay="1338"/>
                                          </p:stCondLst>
                                        </p:cTn>
                                        <p:tgtEl>
                                          <p:spTgt spid="23"/>
                                        </p:tgtEl>
                                      </p:cBhvr>
                                      <p:to x="100000" y="100000"/>
                                    </p:animScale>
                                    <p:animScale>
                                      <p:cBhvr>
                                        <p:cTn id="35" dur="26">
                                          <p:stCondLst>
                                            <p:cond delay="1642"/>
                                          </p:stCondLst>
                                        </p:cTn>
                                        <p:tgtEl>
                                          <p:spTgt spid="23"/>
                                        </p:tgtEl>
                                      </p:cBhvr>
                                      <p:to x="100000" y="90000"/>
                                    </p:animScale>
                                    <p:animScale>
                                      <p:cBhvr>
                                        <p:cTn id="36" dur="166" decel="50000">
                                          <p:stCondLst>
                                            <p:cond delay="1668"/>
                                          </p:stCondLst>
                                        </p:cTn>
                                        <p:tgtEl>
                                          <p:spTgt spid="23"/>
                                        </p:tgtEl>
                                      </p:cBhvr>
                                      <p:to x="100000" y="100000"/>
                                    </p:animScale>
                                    <p:animScale>
                                      <p:cBhvr>
                                        <p:cTn id="37" dur="26">
                                          <p:stCondLst>
                                            <p:cond delay="1808"/>
                                          </p:stCondLst>
                                        </p:cTn>
                                        <p:tgtEl>
                                          <p:spTgt spid="23"/>
                                        </p:tgtEl>
                                      </p:cBhvr>
                                      <p:to x="100000" y="95000"/>
                                    </p:animScale>
                                    <p:animScale>
                                      <p:cBhvr>
                                        <p:cTn id="38"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xmlns="" id="{972D4DFD-DBD2-41B9-A3DF-DB1EB3D1FD19}"/>
              </a:ext>
            </a:extLst>
          </p:cNvPr>
          <p:cNvSpPr txBox="1">
            <a:spLocks/>
          </p:cNvSpPr>
          <p:nvPr/>
        </p:nvSpPr>
        <p:spPr>
          <a:xfrm flipH="1">
            <a:off x="1749055" y="1689471"/>
            <a:ext cx="9985744" cy="3744034"/>
          </a:xfrm>
          <a:prstGeom prst="rect">
            <a:avLst/>
          </a:prstGeom>
          <a:solidFill>
            <a:srgbClr val="F7F7EB">
              <a:alpha val="66000"/>
            </a:srgb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3600" b="1" dirty="0" err="1">
                <a:solidFill>
                  <a:srgbClr val="052F40"/>
                </a:solidFill>
                <a:latin typeface="+mj-lt"/>
                <a:cs typeface="Calibri" pitchFamily="34" charset="0"/>
              </a:rPr>
              <a:t>Các</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em</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xem</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lại</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mô</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hình</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cấu</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tạo</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vần</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các</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từ</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khó</a:t>
            </a:r>
            <a:r>
              <a:rPr lang="en-US" sz="3600" b="1" dirty="0">
                <a:solidFill>
                  <a:srgbClr val="052F40"/>
                </a:solidFill>
                <a:latin typeface="+mj-lt"/>
                <a:cs typeface="Calibri" pitchFamily="34" charset="0"/>
              </a:rPr>
              <a:t>.</a:t>
            </a:r>
          </a:p>
          <a:p>
            <a:pPr marL="0" indent="0" algn="just">
              <a:lnSpc>
                <a:spcPct val="150000"/>
              </a:lnSpc>
              <a:buNone/>
            </a:pPr>
            <a:r>
              <a:rPr lang="en-US" sz="3600" b="1" dirty="0" err="1">
                <a:solidFill>
                  <a:srgbClr val="052F40"/>
                </a:solidFill>
                <a:latin typeface="+mj-lt"/>
                <a:cs typeface="Calibri" pitchFamily="34" charset="0"/>
              </a:rPr>
              <a:t>Chuẩn</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bị</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bài</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chính</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tả</a:t>
            </a:r>
            <a:r>
              <a:rPr lang="en-US" sz="3600" b="1" dirty="0">
                <a:solidFill>
                  <a:srgbClr val="052F40"/>
                </a:solidFill>
                <a:latin typeface="+mj-lt"/>
                <a:cs typeface="Calibri" pitchFamily="34" charset="0"/>
              </a:rPr>
              <a:t> </a:t>
            </a:r>
            <a:r>
              <a:rPr lang="en-US" sz="3600" b="1" dirty="0" err="1">
                <a:solidFill>
                  <a:srgbClr val="052F40"/>
                </a:solidFill>
                <a:latin typeface="+mj-lt"/>
                <a:cs typeface="Calibri" pitchFamily="34" charset="0"/>
              </a:rPr>
              <a:t>tuần</a:t>
            </a:r>
            <a:r>
              <a:rPr lang="en-US" sz="3600" b="1" dirty="0">
                <a:solidFill>
                  <a:srgbClr val="052F40"/>
                </a:solidFill>
                <a:latin typeface="+mj-lt"/>
                <a:cs typeface="Calibri" pitchFamily="34" charset="0"/>
              </a:rPr>
              <a:t> 18.</a:t>
            </a:r>
          </a:p>
          <a:p>
            <a:pPr marL="0" indent="0" algn="just">
              <a:lnSpc>
                <a:spcPct val="150000"/>
              </a:lnSpc>
              <a:buNone/>
            </a:pPr>
            <a:r>
              <a:rPr lang="en-US" sz="3600" b="1" i="1" dirty="0" err="1">
                <a:solidFill>
                  <a:srgbClr val="FF0000"/>
                </a:solidFill>
                <a:latin typeface="+mj-lt"/>
                <a:cs typeface="Calibri" pitchFamily="34" charset="0"/>
              </a:rPr>
              <a:t>Yêu</a:t>
            </a:r>
            <a:r>
              <a:rPr lang="en-US" sz="3600" b="1" i="1" dirty="0">
                <a:solidFill>
                  <a:srgbClr val="FF0000"/>
                </a:solidFill>
                <a:latin typeface="+mj-lt"/>
                <a:cs typeface="Calibri" pitchFamily="34" charset="0"/>
              </a:rPr>
              <a:t> </a:t>
            </a:r>
            <a:r>
              <a:rPr lang="en-US" sz="3600" b="1" i="1" dirty="0" err="1">
                <a:solidFill>
                  <a:srgbClr val="FF0000"/>
                </a:solidFill>
                <a:latin typeface="+mj-lt"/>
                <a:cs typeface="Calibri" pitchFamily="34" charset="0"/>
              </a:rPr>
              <a:t>thương</a:t>
            </a:r>
            <a:r>
              <a:rPr lang="en-US" sz="3600" b="1" i="1" dirty="0">
                <a:solidFill>
                  <a:srgbClr val="FF0000"/>
                </a:solidFill>
                <a:latin typeface="+mj-lt"/>
                <a:cs typeface="Calibri" pitchFamily="34" charset="0"/>
              </a:rPr>
              <a:t> </a:t>
            </a:r>
            <a:r>
              <a:rPr lang="en-US" sz="3600" b="1" i="1" dirty="0" err="1">
                <a:solidFill>
                  <a:srgbClr val="FF0000"/>
                </a:solidFill>
                <a:latin typeface="+mj-lt"/>
                <a:cs typeface="Calibri" pitchFamily="34" charset="0"/>
              </a:rPr>
              <a:t>mẹ</a:t>
            </a:r>
            <a:r>
              <a:rPr lang="en-US" sz="3600" b="1" i="1" dirty="0">
                <a:solidFill>
                  <a:srgbClr val="FF0000"/>
                </a:solidFill>
                <a:latin typeface="+mj-lt"/>
                <a:cs typeface="Calibri" pitchFamily="34" charset="0"/>
              </a:rPr>
              <a:t> </a:t>
            </a:r>
            <a:r>
              <a:rPr lang="en-US" sz="3600" b="1" i="1" dirty="0" err="1">
                <a:solidFill>
                  <a:srgbClr val="FF0000"/>
                </a:solidFill>
                <a:latin typeface="+mj-lt"/>
                <a:cs typeface="Calibri" pitchFamily="34" charset="0"/>
              </a:rPr>
              <a:t>nhiều</a:t>
            </a:r>
            <a:r>
              <a:rPr lang="en-US" sz="3600" b="1" i="1" dirty="0">
                <a:solidFill>
                  <a:srgbClr val="FF0000"/>
                </a:solidFill>
                <a:latin typeface="+mj-lt"/>
                <a:cs typeface="Calibri" pitchFamily="34" charset="0"/>
              </a:rPr>
              <a:t> </a:t>
            </a:r>
            <a:r>
              <a:rPr lang="en-US" sz="3600" b="1" i="1" dirty="0" err="1">
                <a:solidFill>
                  <a:srgbClr val="FF0000"/>
                </a:solidFill>
                <a:latin typeface="+mj-lt"/>
                <a:cs typeface="Calibri" pitchFamily="34" charset="0"/>
              </a:rPr>
              <a:t>hơn</a:t>
            </a:r>
            <a:r>
              <a:rPr lang="en-US" sz="3600" b="1" i="1" dirty="0">
                <a:solidFill>
                  <a:srgbClr val="FF0000"/>
                </a:solidFill>
                <a:latin typeface="+mj-lt"/>
                <a:cs typeface="Calibri" pitchFamily="34" charset="0"/>
              </a:rPr>
              <a:t>!</a:t>
            </a:r>
          </a:p>
        </p:txBody>
      </p:sp>
      <p:pic>
        <p:nvPicPr>
          <p:cNvPr id="6" name="图片 58">
            <a:extLst>
              <a:ext uri="{FF2B5EF4-FFF2-40B4-BE49-F238E27FC236}">
                <a16:creationId xmlns:a16="http://schemas.microsoft.com/office/drawing/2014/main" xmlns="" id="{76EA1332-DC38-497D-9AFB-34872AEC9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676" y="-282621"/>
            <a:ext cx="6035924" cy="2176316"/>
          </a:xfrm>
          <a:prstGeom prst="rect">
            <a:avLst/>
          </a:prstGeom>
        </p:spPr>
      </p:pic>
      <p:sp>
        <p:nvSpPr>
          <p:cNvPr id="7" name="TextBox 6">
            <a:extLst>
              <a:ext uri="{FF2B5EF4-FFF2-40B4-BE49-F238E27FC236}">
                <a16:creationId xmlns:a16="http://schemas.microsoft.com/office/drawing/2014/main" xmlns="" id="{22BAC92A-3CC9-4C38-9D31-657489845A6C}"/>
              </a:ext>
            </a:extLst>
          </p:cNvPr>
          <p:cNvSpPr txBox="1"/>
          <p:nvPr/>
        </p:nvSpPr>
        <p:spPr>
          <a:xfrm>
            <a:off x="5100045" y="304800"/>
            <a:ext cx="2057400" cy="646331"/>
          </a:xfrm>
          <a:prstGeom prst="rect">
            <a:avLst/>
          </a:prstGeom>
          <a:noFill/>
        </p:spPr>
        <p:txBody>
          <a:bodyPr wrap="square" rtlCol="0">
            <a:spAutoFit/>
          </a:bodyPr>
          <a:lstStyle/>
          <a:p>
            <a:pPr algn="ctr"/>
            <a:r>
              <a:rPr lang="en-US" sz="3600" b="1">
                <a:solidFill>
                  <a:srgbClr val="052F40"/>
                </a:solidFill>
              </a:rPr>
              <a:t>DẶN DÒ</a:t>
            </a:r>
          </a:p>
        </p:txBody>
      </p:sp>
      <p:grpSp>
        <p:nvGrpSpPr>
          <p:cNvPr id="8" name="Google Shape;367;p31">
            <a:extLst>
              <a:ext uri="{FF2B5EF4-FFF2-40B4-BE49-F238E27FC236}">
                <a16:creationId xmlns:a16="http://schemas.microsoft.com/office/drawing/2014/main" xmlns="" id="{F74255A5-E439-493E-A90A-9FA10C9AD89C}"/>
              </a:ext>
            </a:extLst>
          </p:cNvPr>
          <p:cNvGrpSpPr/>
          <p:nvPr/>
        </p:nvGrpSpPr>
        <p:grpSpPr>
          <a:xfrm>
            <a:off x="782083" y="1733706"/>
            <a:ext cx="981180" cy="823904"/>
            <a:chOff x="3354575" y="4239375"/>
            <a:chExt cx="944078" cy="792596"/>
          </a:xfrm>
        </p:grpSpPr>
        <p:sp>
          <p:nvSpPr>
            <p:cNvPr id="9" name="Google Shape;368;p31">
              <a:extLst>
                <a:ext uri="{FF2B5EF4-FFF2-40B4-BE49-F238E27FC236}">
                  <a16:creationId xmlns:a16="http://schemas.microsoft.com/office/drawing/2014/main" xmlns="" id="{8DFBA35C-7931-40A3-BC9C-E8B73CEC239A}"/>
                </a:ext>
              </a:extLst>
            </p:cNvPr>
            <p:cNvSpPr/>
            <p:nvPr/>
          </p:nvSpPr>
          <p:spPr>
            <a:xfrm>
              <a:off x="3488390" y="4239375"/>
              <a:ext cx="810263" cy="752143"/>
            </a:xfrm>
            <a:custGeom>
              <a:avLst/>
              <a:gdLst/>
              <a:ahLst/>
              <a:cxnLst/>
              <a:rect l="l" t="t" r="r" b="b"/>
              <a:pathLst>
                <a:path w="15907" h="14766" extrusionOk="0">
                  <a:moveTo>
                    <a:pt x="5296" y="0"/>
                  </a:moveTo>
                  <a:lnTo>
                    <a:pt x="4624" y="41"/>
                  </a:lnTo>
                  <a:lnTo>
                    <a:pt x="4053" y="82"/>
                  </a:lnTo>
                  <a:lnTo>
                    <a:pt x="3076" y="285"/>
                  </a:lnTo>
                  <a:lnTo>
                    <a:pt x="2669" y="428"/>
                  </a:lnTo>
                  <a:lnTo>
                    <a:pt x="2139" y="672"/>
                  </a:lnTo>
                  <a:lnTo>
                    <a:pt x="1345" y="1283"/>
                  </a:lnTo>
                  <a:lnTo>
                    <a:pt x="1080" y="1670"/>
                  </a:lnTo>
                  <a:lnTo>
                    <a:pt x="856" y="2037"/>
                  </a:lnTo>
                  <a:lnTo>
                    <a:pt x="591" y="2872"/>
                  </a:lnTo>
                  <a:lnTo>
                    <a:pt x="510" y="3747"/>
                  </a:lnTo>
                  <a:lnTo>
                    <a:pt x="571" y="4623"/>
                  </a:lnTo>
                  <a:lnTo>
                    <a:pt x="775" y="5845"/>
                  </a:lnTo>
                  <a:lnTo>
                    <a:pt x="1080" y="7067"/>
                  </a:lnTo>
                  <a:lnTo>
                    <a:pt x="1100" y="7393"/>
                  </a:lnTo>
                  <a:lnTo>
                    <a:pt x="999" y="7780"/>
                  </a:lnTo>
                  <a:lnTo>
                    <a:pt x="510" y="9307"/>
                  </a:lnTo>
                  <a:lnTo>
                    <a:pt x="143" y="10753"/>
                  </a:lnTo>
                  <a:lnTo>
                    <a:pt x="1" y="11771"/>
                  </a:lnTo>
                  <a:lnTo>
                    <a:pt x="41" y="12729"/>
                  </a:lnTo>
                  <a:lnTo>
                    <a:pt x="286" y="13584"/>
                  </a:lnTo>
                  <a:lnTo>
                    <a:pt x="510" y="13971"/>
                  </a:lnTo>
                  <a:lnTo>
                    <a:pt x="754" y="14256"/>
                  </a:lnTo>
                  <a:lnTo>
                    <a:pt x="1100" y="14500"/>
                  </a:lnTo>
                  <a:lnTo>
                    <a:pt x="1304" y="14623"/>
                  </a:lnTo>
                  <a:lnTo>
                    <a:pt x="1854" y="14745"/>
                  </a:lnTo>
                  <a:lnTo>
                    <a:pt x="2893" y="14765"/>
                  </a:lnTo>
                  <a:lnTo>
                    <a:pt x="3768" y="14643"/>
                  </a:lnTo>
                  <a:lnTo>
                    <a:pt x="4461" y="14500"/>
                  </a:lnTo>
                  <a:lnTo>
                    <a:pt x="5968" y="14134"/>
                  </a:lnTo>
                  <a:lnTo>
                    <a:pt x="6762" y="13889"/>
                  </a:lnTo>
                  <a:lnTo>
                    <a:pt x="7801" y="13543"/>
                  </a:lnTo>
                  <a:lnTo>
                    <a:pt x="9898" y="12749"/>
                  </a:lnTo>
                  <a:lnTo>
                    <a:pt x="10917" y="12321"/>
                  </a:lnTo>
                  <a:lnTo>
                    <a:pt x="11955" y="11853"/>
                  </a:lnTo>
                  <a:lnTo>
                    <a:pt x="13768" y="10957"/>
                  </a:lnTo>
                  <a:lnTo>
                    <a:pt x="15132" y="10162"/>
                  </a:lnTo>
                  <a:lnTo>
                    <a:pt x="15723" y="9674"/>
                  </a:lnTo>
                  <a:lnTo>
                    <a:pt x="15906" y="9409"/>
                  </a:lnTo>
                  <a:lnTo>
                    <a:pt x="15906" y="9307"/>
                  </a:lnTo>
                  <a:lnTo>
                    <a:pt x="15825" y="9103"/>
                  </a:lnTo>
                  <a:lnTo>
                    <a:pt x="15499" y="8778"/>
                  </a:lnTo>
                  <a:lnTo>
                    <a:pt x="14664" y="8350"/>
                  </a:lnTo>
                  <a:lnTo>
                    <a:pt x="13564" y="7820"/>
                  </a:lnTo>
                  <a:lnTo>
                    <a:pt x="12831" y="7332"/>
                  </a:lnTo>
                  <a:lnTo>
                    <a:pt x="12139" y="6660"/>
                  </a:lnTo>
                  <a:lnTo>
                    <a:pt x="11568" y="5764"/>
                  </a:lnTo>
                  <a:lnTo>
                    <a:pt x="11365" y="5193"/>
                  </a:lnTo>
                  <a:lnTo>
                    <a:pt x="11019" y="4236"/>
                  </a:lnTo>
                  <a:lnTo>
                    <a:pt x="10591" y="3381"/>
                  </a:lnTo>
                  <a:lnTo>
                    <a:pt x="10204" y="2709"/>
                  </a:lnTo>
                  <a:lnTo>
                    <a:pt x="9247" y="1589"/>
                  </a:lnTo>
                  <a:lnTo>
                    <a:pt x="8086" y="733"/>
                  </a:lnTo>
                  <a:lnTo>
                    <a:pt x="7068" y="306"/>
                  </a:lnTo>
                  <a:lnTo>
                    <a:pt x="6334" y="122"/>
                  </a:lnTo>
                  <a:lnTo>
                    <a:pt x="5947" y="61"/>
                  </a:lnTo>
                  <a:lnTo>
                    <a:pt x="5296" y="0"/>
                  </a:lnTo>
                  <a:close/>
                </a:path>
              </a:pathLst>
            </a:custGeom>
            <a:solidFill>
              <a:srgbClr val="FFDA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 name="Google Shape;369;p31">
              <a:extLst>
                <a:ext uri="{FF2B5EF4-FFF2-40B4-BE49-F238E27FC236}">
                  <a16:creationId xmlns:a16="http://schemas.microsoft.com/office/drawing/2014/main" xmlns="" id="{E5B3DD14-0C3B-492E-9D2D-397FF038B586}"/>
                </a:ext>
              </a:extLst>
            </p:cNvPr>
            <p:cNvSpPr/>
            <p:nvPr/>
          </p:nvSpPr>
          <p:spPr>
            <a:xfrm>
              <a:off x="3354575" y="4424026"/>
              <a:ext cx="214803" cy="438827"/>
            </a:xfrm>
            <a:custGeom>
              <a:avLst/>
              <a:gdLst/>
              <a:ahLst/>
              <a:cxnLst/>
              <a:rect l="l" t="t" r="r" b="b"/>
              <a:pathLst>
                <a:path w="4217" h="8615" extrusionOk="0">
                  <a:moveTo>
                    <a:pt x="754" y="0"/>
                  </a:moveTo>
                  <a:lnTo>
                    <a:pt x="673" y="41"/>
                  </a:lnTo>
                  <a:lnTo>
                    <a:pt x="530" y="245"/>
                  </a:lnTo>
                  <a:lnTo>
                    <a:pt x="306" y="1242"/>
                  </a:lnTo>
                  <a:lnTo>
                    <a:pt x="326" y="2281"/>
                  </a:lnTo>
                  <a:lnTo>
                    <a:pt x="469" y="2974"/>
                  </a:lnTo>
                  <a:lnTo>
                    <a:pt x="754" y="3625"/>
                  </a:lnTo>
                  <a:lnTo>
                    <a:pt x="1202" y="4155"/>
                  </a:lnTo>
                  <a:lnTo>
                    <a:pt x="1528" y="4358"/>
                  </a:lnTo>
                  <a:lnTo>
                    <a:pt x="1202" y="4603"/>
                  </a:lnTo>
                  <a:lnTo>
                    <a:pt x="713" y="5173"/>
                  </a:lnTo>
                  <a:lnTo>
                    <a:pt x="367" y="5825"/>
                  </a:lnTo>
                  <a:lnTo>
                    <a:pt x="163" y="6476"/>
                  </a:lnTo>
                  <a:lnTo>
                    <a:pt x="1" y="7413"/>
                  </a:lnTo>
                  <a:lnTo>
                    <a:pt x="41" y="8350"/>
                  </a:lnTo>
                  <a:lnTo>
                    <a:pt x="82" y="8533"/>
                  </a:lnTo>
                  <a:lnTo>
                    <a:pt x="184" y="8615"/>
                  </a:lnTo>
                  <a:lnTo>
                    <a:pt x="550" y="8554"/>
                  </a:lnTo>
                  <a:lnTo>
                    <a:pt x="1426" y="8065"/>
                  </a:lnTo>
                  <a:lnTo>
                    <a:pt x="3463" y="6497"/>
                  </a:lnTo>
                  <a:lnTo>
                    <a:pt x="3890" y="6110"/>
                  </a:lnTo>
                  <a:lnTo>
                    <a:pt x="4216" y="3707"/>
                  </a:lnTo>
                  <a:lnTo>
                    <a:pt x="3850" y="3177"/>
                  </a:lnTo>
                  <a:lnTo>
                    <a:pt x="2098" y="957"/>
                  </a:lnTo>
                  <a:lnTo>
                    <a:pt x="1263" y="183"/>
                  </a:lnTo>
                  <a:lnTo>
                    <a:pt x="937" y="21"/>
                  </a:lnTo>
                  <a:lnTo>
                    <a:pt x="754" y="0"/>
                  </a:lnTo>
                  <a:close/>
                </a:path>
              </a:pathLst>
            </a:custGeom>
            <a:solidFill>
              <a:srgbClr val="FFDA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Google Shape;370;p31">
              <a:extLst>
                <a:ext uri="{FF2B5EF4-FFF2-40B4-BE49-F238E27FC236}">
                  <a16:creationId xmlns:a16="http://schemas.microsoft.com/office/drawing/2014/main" xmlns="" id="{67A68237-53E9-46EF-A5FB-4DFCD24250B8}"/>
                </a:ext>
              </a:extLst>
            </p:cNvPr>
            <p:cNvSpPr/>
            <p:nvPr/>
          </p:nvSpPr>
          <p:spPr>
            <a:xfrm>
              <a:off x="3791320" y="4242482"/>
              <a:ext cx="270784" cy="704415"/>
            </a:xfrm>
            <a:custGeom>
              <a:avLst/>
              <a:gdLst/>
              <a:ahLst/>
              <a:cxnLst/>
              <a:rect l="l" t="t" r="r" b="b"/>
              <a:pathLst>
                <a:path w="5316" h="13829" extrusionOk="0">
                  <a:moveTo>
                    <a:pt x="0" y="0"/>
                  </a:moveTo>
                  <a:lnTo>
                    <a:pt x="367" y="917"/>
                  </a:lnTo>
                  <a:lnTo>
                    <a:pt x="897" y="2790"/>
                  </a:lnTo>
                  <a:lnTo>
                    <a:pt x="1243" y="4705"/>
                  </a:lnTo>
                  <a:lnTo>
                    <a:pt x="1385" y="6599"/>
                  </a:lnTo>
                  <a:lnTo>
                    <a:pt x="1406" y="8432"/>
                  </a:lnTo>
                  <a:lnTo>
                    <a:pt x="1324" y="10183"/>
                  </a:lnTo>
                  <a:lnTo>
                    <a:pt x="1039" y="12545"/>
                  </a:lnTo>
                  <a:lnTo>
                    <a:pt x="815" y="13828"/>
                  </a:lnTo>
                  <a:lnTo>
                    <a:pt x="1854" y="13482"/>
                  </a:lnTo>
                  <a:lnTo>
                    <a:pt x="3951" y="12688"/>
                  </a:lnTo>
                  <a:lnTo>
                    <a:pt x="4970" y="12260"/>
                  </a:lnTo>
                  <a:lnTo>
                    <a:pt x="5173" y="11018"/>
                  </a:lnTo>
                  <a:lnTo>
                    <a:pt x="5316" y="8615"/>
                  </a:lnTo>
                  <a:lnTo>
                    <a:pt x="5194" y="6334"/>
                  </a:lnTo>
                  <a:lnTo>
                    <a:pt x="4868" y="4257"/>
                  </a:lnTo>
                  <a:lnTo>
                    <a:pt x="4644" y="3320"/>
                  </a:lnTo>
                  <a:lnTo>
                    <a:pt x="4257" y="2648"/>
                  </a:lnTo>
                  <a:lnTo>
                    <a:pt x="3300" y="1528"/>
                  </a:lnTo>
                  <a:lnTo>
                    <a:pt x="2139" y="672"/>
                  </a:lnTo>
                  <a:lnTo>
                    <a:pt x="1121" y="245"/>
                  </a:lnTo>
                  <a:lnTo>
                    <a:pt x="387" y="61"/>
                  </a:lnTo>
                  <a:lnTo>
                    <a:pt x="0" y="0"/>
                  </a:lnTo>
                  <a:close/>
                </a:path>
              </a:pathLst>
            </a:custGeom>
            <a:solidFill>
              <a:srgbClr val="215B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 name="Google Shape;371;p31">
              <a:extLst>
                <a:ext uri="{FF2B5EF4-FFF2-40B4-BE49-F238E27FC236}">
                  <a16:creationId xmlns:a16="http://schemas.microsoft.com/office/drawing/2014/main" xmlns="" id="{1D31C34F-9C17-42BC-853B-0E6021AC8CCA}"/>
                </a:ext>
              </a:extLst>
            </p:cNvPr>
            <p:cNvSpPr/>
            <p:nvPr/>
          </p:nvSpPr>
          <p:spPr>
            <a:xfrm>
              <a:off x="3514318" y="4261126"/>
              <a:ext cx="201305" cy="730393"/>
            </a:xfrm>
            <a:custGeom>
              <a:avLst/>
              <a:gdLst/>
              <a:ahLst/>
              <a:cxnLst/>
              <a:rect l="l" t="t" r="r" b="b"/>
              <a:pathLst>
                <a:path w="3952" h="14339" extrusionOk="0">
                  <a:moveTo>
                    <a:pt x="2160" y="1"/>
                  </a:moveTo>
                  <a:lnTo>
                    <a:pt x="1630" y="245"/>
                  </a:lnTo>
                  <a:lnTo>
                    <a:pt x="836" y="856"/>
                  </a:lnTo>
                  <a:lnTo>
                    <a:pt x="571" y="1243"/>
                  </a:lnTo>
                  <a:lnTo>
                    <a:pt x="856" y="2221"/>
                  </a:lnTo>
                  <a:lnTo>
                    <a:pt x="1243" y="4115"/>
                  </a:lnTo>
                  <a:lnTo>
                    <a:pt x="1386" y="5947"/>
                  </a:lnTo>
                  <a:lnTo>
                    <a:pt x="1345" y="7658"/>
                  </a:lnTo>
                  <a:lnTo>
                    <a:pt x="1182" y="9247"/>
                  </a:lnTo>
                  <a:lnTo>
                    <a:pt x="897" y="10713"/>
                  </a:lnTo>
                  <a:lnTo>
                    <a:pt x="367" y="12587"/>
                  </a:lnTo>
                  <a:lnTo>
                    <a:pt x="1" y="13544"/>
                  </a:lnTo>
                  <a:lnTo>
                    <a:pt x="245" y="13829"/>
                  </a:lnTo>
                  <a:lnTo>
                    <a:pt x="591" y="14073"/>
                  </a:lnTo>
                  <a:lnTo>
                    <a:pt x="795" y="14196"/>
                  </a:lnTo>
                  <a:lnTo>
                    <a:pt x="1345" y="14318"/>
                  </a:lnTo>
                  <a:lnTo>
                    <a:pt x="2384" y="14338"/>
                  </a:lnTo>
                  <a:lnTo>
                    <a:pt x="3259" y="14216"/>
                  </a:lnTo>
                  <a:lnTo>
                    <a:pt x="3544" y="13238"/>
                  </a:lnTo>
                  <a:lnTo>
                    <a:pt x="3870" y="11243"/>
                  </a:lnTo>
                  <a:lnTo>
                    <a:pt x="3952" y="9226"/>
                  </a:lnTo>
                  <a:lnTo>
                    <a:pt x="3850" y="7251"/>
                  </a:lnTo>
                  <a:lnTo>
                    <a:pt x="3585" y="5337"/>
                  </a:lnTo>
                  <a:lnTo>
                    <a:pt x="3219" y="3565"/>
                  </a:lnTo>
                  <a:lnTo>
                    <a:pt x="2587" y="1223"/>
                  </a:lnTo>
                  <a:lnTo>
                    <a:pt x="2160" y="1"/>
                  </a:lnTo>
                  <a:close/>
                </a:path>
              </a:pathLst>
            </a:custGeom>
            <a:solidFill>
              <a:srgbClr val="215B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 name="Google Shape;372;p31">
              <a:extLst>
                <a:ext uri="{FF2B5EF4-FFF2-40B4-BE49-F238E27FC236}">
                  <a16:creationId xmlns:a16="http://schemas.microsoft.com/office/drawing/2014/main" xmlns="" id="{2362EA41-7CAE-4DFD-9792-3689D54672DC}"/>
                </a:ext>
              </a:extLst>
            </p:cNvPr>
            <p:cNvSpPr/>
            <p:nvPr/>
          </p:nvSpPr>
          <p:spPr>
            <a:xfrm>
              <a:off x="3753982" y="4787115"/>
              <a:ext cx="173289" cy="244857"/>
            </a:xfrm>
            <a:custGeom>
              <a:avLst/>
              <a:gdLst/>
              <a:ahLst/>
              <a:cxnLst/>
              <a:rect l="l" t="t" r="r" b="b"/>
              <a:pathLst>
                <a:path w="3402" h="4807" extrusionOk="0">
                  <a:moveTo>
                    <a:pt x="1589" y="0"/>
                  </a:moveTo>
                  <a:lnTo>
                    <a:pt x="835" y="20"/>
                  </a:lnTo>
                  <a:lnTo>
                    <a:pt x="123" y="367"/>
                  </a:lnTo>
                  <a:lnTo>
                    <a:pt x="41" y="468"/>
                  </a:lnTo>
                  <a:lnTo>
                    <a:pt x="0" y="998"/>
                  </a:lnTo>
                  <a:lnTo>
                    <a:pt x="21" y="3360"/>
                  </a:lnTo>
                  <a:lnTo>
                    <a:pt x="163" y="4338"/>
                  </a:lnTo>
                  <a:lnTo>
                    <a:pt x="326" y="4725"/>
                  </a:lnTo>
                  <a:lnTo>
                    <a:pt x="448" y="4786"/>
                  </a:lnTo>
                  <a:lnTo>
                    <a:pt x="632" y="4806"/>
                  </a:lnTo>
                  <a:lnTo>
                    <a:pt x="1059" y="4664"/>
                  </a:lnTo>
                  <a:lnTo>
                    <a:pt x="1772" y="4134"/>
                  </a:lnTo>
                  <a:lnTo>
                    <a:pt x="3137" y="2709"/>
                  </a:lnTo>
                  <a:lnTo>
                    <a:pt x="3381" y="2362"/>
                  </a:lnTo>
                  <a:lnTo>
                    <a:pt x="3401" y="2159"/>
                  </a:lnTo>
                  <a:lnTo>
                    <a:pt x="3116" y="1079"/>
                  </a:lnTo>
                  <a:lnTo>
                    <a:pt x="2729" y="550"/>
                  </a:lnTo>
                  <a:lnTo>
                    <a:pt x="2322" y="244"/>
                  </a:lnTo>
                  <a:lnTo>
                    <a:pt x="2078" y="143"/>
                  </a:lnTo>
                  <a:lnTo>
                    <a:pt x="1589" y="0"/>
                  </a:lnTo>
                  <a:close/>
                </a:path>
              </a:pathLst>
            </a:custGeom>
            <a:solidFill>
              <a:srgbClr val="FFDA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Google Shape;373;p31">
              <a:extLst>
                <a:ext uri="{FF2B5EF4-FFF2-40B4-BE49-F238E27FC236}">
                  <a16:creationId xmlns:a16="http://schemas.microsoft.com/office/drawing/2014/main" xmlns="" id="{D08588D5-8FDF-4B34-A077-4CA559223E03}"/>
                </a:ext>
              </a:extLst>
            </p:cNvPr>
            <p:cNvSpPr/>
            <p:nvPr/>
          </p:nvSpPr>
          <p:spPr>
            <a:xfrm>
              <a:off x="3916832" y="4481077"/>
              <a:ext cx="76814" cy="50887"/>
            </a:xfrm>
            <a:custGeom>
              <a:avLst/>
              <a:gdLst/>
              <a:ahLst/>
              <a:cxnLst/>
              <a:rect l="l" t="t" r="r" b="b"/>
              <a:pathLst>
                <a:path w="1508" h="999" extrusionOk="0">
                  <a:moveTo>
                    <a:pt x="612" y="0"/>
                  </a:moveTo>
                  <a:lnTo>
                    <a:pt x="327" y="122"/>
                  </a:lnTo>
                  <a:lnTo>
                    <a:pt x="123" y="326"/>
                  </a:lnTo>
                  <a:lnTo>
                    <a:pt x="21" y="591"/>
                  </a:lnTo>
                  <a:lnTo>
                    <a:pt x="1" y="754"/>
                  </a:lnTo>
                  <a:lnTo>
                    <a:pt x="21" y="876"/>
                  </a:lnTo>
                  <a:lnTo>
                    <a:pt x="123" y="998"/>
                  </a:lnTo>
                  <a:lnTo>
                    <a:pt x="449" y="998"/>
                  </a:lnTo>
                  <a:lnTo>
                    <a:pt x="754" y="957"/>
                  </a:lnTo>
                  <a:lnTo>
                    <a:pt x="1060" y="998"/>
                  </a:lnTo>
                  <a:lnTo>
                    <a:pt x="1386" y="998"/>
                  </a:lnTo>
                  <a:lnTo>
                    <a:pt x="1508" y="876"/>
                  </a:lnTo>
                  <a:lnTo>
                    <a:pt x="1508" y="754"/>
                  </a:lnTo>
                  <a:lnTo>
                    <a:pt x="1508" y="591"/>
                  </a:lnTo>
                  <a:lnTo>
                    <a:pt x="1386" y="326"/>
                  </a:lnTo>
                  <a:lnTo>
                    <a:pt x="1182" y="122"/>
                  </a:lnTo>
                  <a:lnTo>
                    <a:pt x="91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5" name="Google Shape;367;p31">
            <a:extLst>
              <a:ext uri="{FF2B5EF4-FFF2-40B4-BE49-F238E27FC236}">
                <a16:creationId xmlns:a16="http://schemas.microsoft.com/office/drawing/2014/main" xmlns="" id="{D9145244-B06F-4778-A1D0-826A1A2883F5}"/>
              </a:ext>
            </a:extLst>
          </p:cNvPr>
          <p:cNvGrpSpPr/>
          <p:nvPr/>
        </p:nvGrpSpPr>
        <p:grpSpPr>
          <a:xfrm>
            <a:off x="698338" y="3343568"/>
            <a:ext cx="981180" cy="823904"/>
            <a:chOff x="3354575" y="4239375"/>
            <a:chExt cx="944078" cy="792596"/>
          </a:xfrm>
        </p:grpSpPr>
        <p:sp>
          <p:nvSpPr>
            <p:cNvPr id="16" name="Google Shape;368;p31">
              <a:extLst>
                <a:ext uri="{FF2B5EF4-FFF2-40B4-BE49-F238E27FC236}">
                  <a16:creationId xmlns:a16="http://schemas.microsoft.com/office/drawing/2014/main" xmlns="" id="{075BFBCC-9DDE-4D7C-9F3B-2BF7C854631A}"/>
                </a:ext>
              </a:extLst>
            </p:cNvPr>
            <p:cNvSpPr/>
            <p:nvPr/>
          </p:nvSpPr>
          <p:spPr>
            <a:xfrm>
              <a:off x="3488390" y="4239375"/>
              <a:ext cx="810263" cy="752143"/>
            </a:xfrm>
            <a:custGeom>
              <a:avLst/>
              <a:gdLst/>
              <a:ahLst/>
              <a:cxnLst/>
              <a:rect l="l" t="t" r="r" b="b"/>
              <a:pathLst>
                <a:path w="15907" h="14766" extrusionOk="0">
                  <a:moveTo>
                    <a:pt x="5296" y="0"/>
                  </a:moveTo>
                  <a:lnTo>
                    <a:pt x="4624" y="41"/>
                  </a:lnTo>
                  <a:lnTo>
                    <a:pt x="4053" y="82"/>
                  </a:lnTo>
                  <a:lnTo>
                    <a:pt x="3076" y="285"/>
                  </a:lnTo>
                  <a:lnTo>
                    <a:pt x="2669" y="428"/>
                  </a:lnTo>
                  <a:lnTo>
                    <a:pt x="2139" y="672"/>
                  </a:lnTo>
                  <a:lnTo>
                    <a:pt x="1345" y="1283"/>
                  </a:lnTo>
                  <a:lnTo>
                    <a:pt x="1080" y="1670"/>
                  </a:lnTo>
                  <a:lnTo>
                    <a:pt x="856" y="2037"/>
                  </a:lnTo>
                  <a:lnTo>
                    <a:pt x="591" y="2872"/>
                  </a:lnTo>
                  <a:lnTo>
                    <a:pt x="510" y="3747"/>
                  </a:lnTo>
                  <a:lnTo>
                    <a:pt x="571" y="4623"/>
                  </a:lnTo>
                  <a:lnTo>
                    <a:pt x="775" y="5845"/>
                  </a:lnTo>
                  <a:lnTo>
                    <a:pt x="1080" y="7067"/>
                  </a:lnTo>
                  <a:lnTo>
                    <a:pt x="1100" y="7393"/>
                  </a:lnTo>
                  <a:lnTo>
                    <a:pt x="999" y="7780"/>
                  </a:lnTo>
                  <a:lnTo>
                    <a:pt x="510" y="9307"/>
                  </a:lnTo>
                  <a:lnTo>
                    <a:pt x="143" y="10753"/>
                  </a:lnTo>
                  <a:lnTo>
                    <a:pt x="1" y="11771"/>
                  </a:lnTo>
                  <a:lnTo>
                    <a:pt x="41" y="12729"/>
                  </a:lnTo>
                  <a:lnTo>
                    <a:pt x="286" y="13584"/>
                  </a:lnTo>
                  <a:lnTo>
                    <a:pt x="510" y="13971"/>
                  </a:lnTo>
                  <a:lnTo>
                    <a:pt x="754" y="14256"/>
                  </a:lnTo>
                  <a:lnTo>
                    <a:pt x="1100" y="14500"/>
                  </a:lnTo>
                  <a:lnTo>
                    <a:pt x="1304" y="14623"/>
                  </a:lnTo>
                  <a:lnTo>
                    <a:pt x="1854" y="14745"/>
                  </a:lnTo>
                  <a:lnTo>
                    <a:pt x="2893" y="14765"/>
                  </a:lnTo>
                  <a:lnTo>
                    <a:pt x="3768" y="14643"/>
                  </a:lnTo>
                  <a:lnTo>
                    <a:pt x="4461" y="14500"/>
                  </a:lnTo>
                  <a:lnTo>
                    <a:pt x="5968" y="14134"/>
                  </a:lnTo>
                  <a:lnTo>
                    <a:pt x="6762" y="13889"/>
                  </a:lnTo>
                  <a:lnTo>
                    <a:pt x="7801" y="13543"/>
                  </a:lnTo>
                  <a:lnTo>
                    <a:pt x="9898" y="12749"/>
                  </a:lnTo>
                  <a:lnTo>
                    <a:pt x="10917" y="12321"/>
                  </a:lnTo>
                  <a:lnTo>
                    <a:pt x="11955" y="11853"/>
                  </a:lnTo>
                  <a:lnTo>
                    <a:pt x="13768" y="10957"/>
                  </a:lnTo>
                  <a:lnTo>
                    <a:pt x="15132" y="10162"/>
                  </a:lnTo>
                  <a:lnTo>
                    <a:pt x="15723" y="9674"/>
                  </a:lnTo>
                  <a:lnTo>
                    <a:pt x="15906" y="9409"/>
                  </a:lnTo>
                  <a:lnTo>
                    <a:pt x="15906" y="9307"/>
                  </a:lnTo>
                  <a:lnTo>
                    <a:pt x="15825" y="9103"/>
                  </a:lnTo>
                  <a:lnTo>
                    <a:pt x="15499" y="8778"/>
                  </a:lnTo>
                  <a:lnTo>
                    <a:pt x="14664" y="8350"/>
                  </a:lnTo>
                  <a:lnTo>
                    <a:pt x="13564" y="7820"/>
                  </a:lnTo>
                  <a:lnTo>
                    <a:pt x="12831" y="7332"/>
                  </a:lnTo>
                  <a:lnTo>
                    <a:pt x="12139" y="6660"/>
                  </a:lnTo>
                  <a:lnTo>
                    <a:pt x="11568" y="5764"/>
                  </a:lnTo>
                  <a:lnTo>
                    <a:pt x="11365" y="5193"/>
                  </a:lnTo>
                  <a:lnTo>
                    <a:pt x="11019" y="4236"/>
                  </a:lnTo>
                  <a:lnTo>
                    <a:pt x="10591" y="3381"/>
                  </a:lnTo>
                  <a:lnTo>
                    <a:pt x="10204" y="2709"/>
                  </a:lnTo>
                  <a:lnTo>
                    <a:pt x="9247" y="1589"/>
                  </a:lnTo>
                  <a:lnTo>
                    <a:pt x="8086" y="733"/>
                  </a:lnTo>
                  <a:lnTo>
                    <a:pt x="7068" y="306"/>
                  </a:lnTo>
                  <a:lnTo>
                    <a:pt x="6334" y="122"/>
                  </a:lnTo>
                  <a:lnTo>
                    <a:pt x="5947" y="61"/>
                  </a:lnTo>
                  <a:lnTo>
                    <a:pt x="5296" y="0"/>
                  </a:lnTo>
                  <a:close/>
                </a:path>
              </a:pathLst>
            </a:custGeom>
            <a:solidFill>
              <a:srgbClr val="FFDA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 name="Google Shape;369;p31">
              <a:extLst>
                <a:ext uri="{FF2B5EF4-FFF2-40B4-BE49-F238E27FC236}">
                  <a16:creationId xmlns:a16="http://schemas.microsoft.com/office/drawing/2014/main" xmlns="" id="{92781FC2-8023-4CA9-B37A-14B0CB31999B}"/>
                </a:ext>
              </a:extLst>
            </p:cNvPr>
            <p:cNvSpPr/>
            <p:nvPr/>
          </p:nvSpPr>
          <p:spPr>
            <a:xfrm>
              <a:off x="3354575" y="4424026"/>
              <a:ext cx="214803" cy="438827"/>
            </a:xfrm>
            <a:custGeom>
              <a:avLst/>
              <a:gdLst/>
              <a:ahLst/>
              <a:cxnLst/>
              <a:rect l="l" t="t" r="r" b="b"/>
              <a:pathLst>
                <a:path w="4217" h="8615" extrusionOk="0">
                  <a:moveTo>
                    <a:pt x="754" y="0"/>
                  </a:moveTo>
                  <a:lnTo>
                    <a:pt x="673" y="41"/>
                  </a:lnTo>
                  <a:lnTo>
                    <a:pt x="530" y="245"/>
                  </a:lnTo>
                  <a:lnTo>
                    <a:pt x="306" y="1242"/>
                  </a:lnTo>
                  <a:lnTo>
                    <a:pt x="326" y="2281"/>
                  </a:lnTo>
                  <a:lnTo>
                    <a:pt x="469" y="2974"/>
                  </a:lnTo>
                  <a:lnTo>
                    <a:pt x="754" y="3625"/>
                  </a:lnTo>
                  <a:lnTo>
                    <a:pt x="1202" y="4155"/>
                  </a:lnTo>
                  <a:lnTo>
                    <a:pt x="1528" y="4358"/>
                  </a:lnTo>
                  <a:lnTo>
                    <a:pt x="1202" y="4603"/>
                  </a:lnTo>
                  <a:lnTo>
                    <a:pt x="713" y="5173"/>
                  </a:lnTo>
                  <a:lnTo>
                    <a:pt x="367" y="5825"/>
                  </a:lnTo>
                  <a:lnTo>
                    <a:pt x="163" y="6476"/>
                  </a:lnTo>
                  <a:lnTo>
                    <a:pt x="1" y="7413"/>
                  </a:lnTo>
                  <a:lnTo>
                    <a:pt x="41" y="8350"/>
                  </a:lnTo>
                  <a:lnTo>
                    <a:pt x="82" y="8533"/>
                  </a:lnTo>
                  <a:lnTo>
                    <a:pt x="184" y="8615"/>
                  </a:lnTo>
                  <a:lnTo>
                    <a:pt x="550" y="8554"/>
                  </a:lnTo>
                  <a:lnTo>
                    <a:pt x="1426" y="8065"/>
                  </a:lnTo>
                  <a:lnTo>
                    <a:pt x="3463" y="6497"/>
                  </a:lnTo>
                  <a:lnTo>
                    <a:pt x="3890" y="6110"/>
                  </a:lnTo>
                  <a:lnTo>
                    <a:pt x="4216" y="3707"/>
                  </a:lnTo>
                  <a:lnTo>
                    <a:pt x="3850" y="3177"/>
                  </a:lnTo>
                  <a:lnTo>
                    <a:pt x="2098" y="957"/>
                  </a:lnTo>
                  <a:lnTo>
                    <a:pt x="1263" y="183"/>
                  </a:lnTo>
                  <a:lnTo>
                    <a:pt x="937" y="21"/>
                  </a:lnTo>
                  <a:lnTo>
                    <a:pt x="754" y="0"/>
                  </a:lnTo>
                  <a:close/>
                </a:path>
              </a:pathLst>
            </a:custGeom>
            <a:solidFill>
              <a:srgbClr val="FFDA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 name="Google Shape;370;p31">
              <a:extLst>
                <a:ext uri="{FF2B5EF4-FFF2-40B4-BE49-F238E27FC236}">
                  <a16:creationId xmlns:a16="http://schemas.microsoft.com/office/drawing/2014/main" xmlns="" id="{08682C63-FB06-4EFC-BFC9-285E3FE381B8}"/>
                </a:ext>
              </a:extLst>
            </p:cNvPr>
            <p:cNvSpPr/>
            <p:nvPr/>
          </p:nvSpPr>
          <p:spPr>
            <a:xfrm>
              <a:off x="3791320" y="4242482"/>
              <a:ext cx="270784" cy="704415"/>
            </a:xfrm>
            <a:custGeom>
              <a:avLst/>
              <a:gdLst/>
              <a:ahLst/>
              <a:cxnLst/>
              <a:rect l="l" t="t" r="r" b="b"/>
              <a:pathLst>
                <a:path w="5316" h="13829" extrusionOk="0">
                  <a:moveTo>
                    <a:pt x="0" y="0"/>
                  </a:moveTo>
                  <a:lnTo>
                    <a:pt x="367" y="917"/>
                  </a:lnTo>
                  <a:lnTo>
                    <a:pt x="897" y="2790"/>
                  </a:lnTo>
                  <a:lnTo>
                    <a:pt x="1243" y="4705"/>
                  </a:lnTo>
                  <a:lnTo>
                    <a:pt x="1385" y="6599"/>
                  </a:lnTo>
                  <a:lnTo>
                    <a:pt x="1406" y="8432"/>
                  </a:lnTo>
                  <a:lnTo>
                    <a:pt x="1324" y="10183"/>
                  </a:lnTo>
                  <a:lnTo>
                    <a:pt x="1039" y="12545"/>
                  </a:lnTo>
                  <a:lnTo>
                    <a:pt x="815" y="13828"/>
                  </a:lnTo>
                  <a:lnTo>
                    <a:pt x="1854" y="13482"/>
                  </a:lnTo>
                  <a:lnTo>
                    <a:pt x="3951" y="12688"/>
                  </a:lnTo>
                  <a:lnTo>
                    <a:pt x="4970" y="12260"/>
                  </a:lnTo>
                  <a:lnTo>
                    <a:pt x="5173" y="11018"/>
                  </a:lnTo>
                  <a:lnTo>
                    <a:pt x="5316" y="8615"/>
                  </a:lnTo>
                  <a:lnTo>
                    <a:pt x="5194" y="6334"/>
                  </a:lnTo>
                  <a:lnTo>
                    <a:pt x="4868" y="4257"/>
                  </a:lnTo>
                  <a:lnTo>
                    <a:pt x="4644" y="3320"/>
                  </a:lnTo>
                  <a:lnTo>
                    <a:pt x="4257" y="2648"/>
                  </a:lnTo>
                  <a:lnTo>
                    <a:pt x="3300" y="1528"/>
                  </a:lnTo>
                  <a:lnTo>
                    <a:pt x="2139" y="672"/>
                  </a:lnTo>
                  <a:lnTo>
                    <a:pt x="1121" y="245"/>
                  </a:lnTo>
                  <a:lnTo>
                    <a:pt x="387" y="61"/>
                  </a:lnTo>
                  <a:lnTo>
                    <a:pt x="0" y="0"/>
                  </a:lnTo>
                  <a:close/>
                </a:path>
              </a:pathLst>
            </a:custGeom>
            <a:solidFill>
              <a:srgbClr val="215B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371;p31">
              <a:extLst>
                <a:ext uri="{FF2B5EF4-FFF2-40B4-BE49-F238E27FC236}">
                  <a16:creationId xmlns:a16="http://schemas.microsoft.com/office/drawing/2014/main" xmlns="" id="{4490A620-1736-40A7-94C2-DCD4BA685EB1}"/>
                </a:ext>
              </a:extLst>
            </p:cNvPr>
            <p:cNvSpPr/>
            <p:nvPr/>
          </p:nvSpPr>
          <p:spPr>
            <a:xfrm>
              <a:off x="3514318" y="4261126"/>
              <a:ext cx="201305" cy="730393"/>
            </a:xfrm>
            <a:custGeom>
              <a:avLst/>
              <a:gdLst/>
              <a:ahLst/>
              <a:cxnLst/>
              <a:rect l="l" t="t" r="r" b="b"/>
              <a:pathLst>
                <a:path w="3952" h="14339" extrusionOk="0">
                  <a:moveTo>
                    <a:pt x="2160" y="1"/>
                  </a:moveTo>
                  <a:lnTo>
                    <a:pt x="1630" y="245"/>
                  </a:lnTo>
                  <a:lnTo>
                    <a:pt x="836" y="856"/>
                  </a:lnTo>
                  <a:lnTo>
                    <a:pt x="571" y="1243"/>
                  </a:lnTo>
                  <a:lnTo>
                    <a:pt x="856" y="2221"/>
                  </a:lnTo>
                  <a:lnTo>
                    <a:pt x="1243" y="4115"/>
                  </a:lnTo>
                  <a:lnTo>
                    <a:pt x="1386" y="5947"/>
                  </a:lnTo>
                  <a:lnTo>
                    <a:pt x="1345" y="7658"/>
                  </a:lnTo>
                  <a:lnTo>
                    <a:pt x="1182" y="9247"/>
                  </a:lnTo>
                  <a:lnTo>
                    <a:pt x="897" y="10713"/>
                  </a:lnTo>
                  <a:lnTo>
                    <a:pt x="367" y="12587"/>
                  </a:lnTo>
                  <a:lnTo>
                    <a:pt x="1" y="13544"/>
                  </a:lnTo>
                  <a:lnTo>
                    <a:pt x="245" y="13829"/>
                  </a:lnTo>
                  <a:lnTo>
                    <a:pt x="591" y="14073"/>
                  </a:lnTo>
                  <a:lnTo>
                    <a:pt x="795" y="14196"/>
                  </a:lnTo>
                  <a:lnTo>
                    <a:pt x="1345" y="14318"/>
                  </a:lnTo>
                  <a:lnTo>
                    <a:pt x="2384" y="14338"/>
                  </a:lnTo>
                  <a:lnTo>
                    <a:pt x="3259" y="14216"/>
                  </a:lnTo>
                  <a:lnTo>
                    <a:pt x="3544" y="13238"/>
                  </a:lnTo>
                  <a:lnTo>
                    <a:pt x="3870" y="11243"/>
                  </a:lnTo>
                  <a:lnTo>
                    <a:pt x="3952" y="9226"/>
                  </a:lnTo>
                  <a:lnTo>
                    <a:pt x="3850" y="7251"/>
                  </a:lnTo>
                  <a:lnTo>
                    <a:pt x="3585" y="5337"/>
                  </a:lnTo>
                  <a:lnTo>
                    <a:pt x="3219" y="3565"/>
                  </a:lnTo>
                  <a:lnTo>
                    <a:pt x="2587" y="1223"/>
                  </a:lnTo>
                  <a:lnTo>
                    <a:pt x="2160" y="1"/>
                  </a:lnTo>
                  <a:close/>
                </a:path>
              </a:pathLst>
            </a:custGeom>
            <a:solidFill>
              <a:srgbClr val="215B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372;p31">
              <a:extLst>
                <a:ext uri="{FF2B5EF4-FFF2-40B4-BE49-F238E27FC236}">
                  <a16:creationId xmlns:a16="http://schemas.microsoft.com/office/drawing/2014/main" xmlns="" id="{95E7DE32-D36F-4FFD-A635-DA715DF83B63}"/>
                </a:ext>
              </a:extLst>
            </p:cNvPr>
            <p:cNvSpPr/>
            <p:nvPr/>
          </p:nvSpPr>
          <p:spPr>
            <a:xfrm>
              <a:off x="3753982" y="4787115"/>
              <a:ext cx="173289" cy="244857"/>
            </a:xfrm>
            <a:custGeom>
              <a:avLst/>
              <a:gdLst/>
              <a:ahLst/>
              <a:cxnLst/>
              <a:rect l="l" t="t" r="r" b="b"/>
              <a:pathLst>
                <a:path w="3402" h="4807" extrusionOk="0">
                  <a:moveTo>
                    <a:pt x="1589" y="0"/>
                  </a:moveTo>
                  <a:lnTo>
                    <a:pt x="835" y="20"/>
                  </a:lnTo>
                  <a:lnTo>
                    <a:pt x="123" y="367"/>
                  </a:lnTo>
                  <a:lnTo>
                    <a:pt x="41" y="468"/>
                  </a:lnTo>
                  <a:lnTo>
                    <a:pt x="0" y="998"/>
                  </a:lnTo>
                  <a:lnTo>
                    <a:pt x="21" y="3360"/>
                  </a:lnTo>
                  <a:lnTo>
                    <a:pt x="163" y="4338"/>
                  </a:lnTo>
                  <a:lnTo>
                    <a:pt x="326" y="4725"/>
                  </a:lnTo>
                  <a:lnTo>
                    <a:pt x="448" y="4786"/>
                  </a:lnTo>
                  <a:lnTo>
                    <a:pt x="632" y="4806"/>
                  </a:lnTo>
                  <a:lnTo>
                    <a:pt x="1059" y="4664"/>
                  </a:lnTo>
                  <a:lnTo>
                    <a:pt x="1772" y="4134"/>
                  </a:lnTo>
                  <a:lnTo>
                    <a:pt x="3137" y="2709"/>
                  </a:lnTo>
                  <a:lnTo>
                    <a:pt x="3381" y="2362"/>
                  </a:lnTo>
                  <a:lnTo>
                    <a:pt x="3401" y="2159"/>
                  </a:lnTo>
                  <a:lnTo>
                    <a:pt x="3116" y="1079"/>
                  </a:lnTo>
                  <a:lnTo>
                    <a:pt x="2729" y="550"/>
                  </a:lnTo>
                  <a:lnTo>
                    <a:pt x="2322" y="244"/>
                  </a:lnTo>
                  <a:lnTo>
                    <a:pt x="2078" y="143"/>
                  </a:lnTo>
                  <a:lnTo>
                    <a:pt x="1589" y="0"/>
                  </a:lnTo>
                  <a:close/>
                </a:path>
              </a:pathLst>
            </a:custGeom>
            <a:solidFill>
              <a:srgbClr val="FFDA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373;p31">
              <a:extLst>
                <a:ext uri="{FF2B5EF4-FFF2-40B4-BE49-F238E27FC236}">
                  <a16:creationId xmlns:a16="http://schemas.microsoft.com/office/drawing/2014/main" xmlns="" id="{DCDA6259-76CF-484F-969A-77F6344AD583}"/>
                </a:ext>
              </a:extLst>
            </p:cNvPr>
            <p:cNvSpPr/>
            <p:nvPr/>
          </p:nvSpPr>
          <p:spPr>
            <a:xfrm>
              <a:off x="3916832" y="4481077"/>
              <a:ext cx="76814" cy="50887"/>
            </a:xfrm>
            <a:custGeom>
              <a:avLst/>
              <a:gdLst/>
              <a:ahLst/>
              <a:cxnLst/>
              <a:rect l="l" t="t" r="r" b="b"/>
              <a:pathLst>
                <a:path w="1508" h="999" extrusionOk="0">
                  <a:moveTo>
                    <a:pt x="612" y="0"/>
                  </a:moveTo>
                  <a:lnTo>
                    <a:pt x="327" y="122"/>
                  </a:lnTo>
                  <a:lnTo>
                    <a:pt x="123" y="326"/>
                  </a:lnTo>
                  <a:lnTo>
                    <a:pt x="21" y="591"/>
                  </a:lnTo>
                  <a:lnTo>
                    <a:pt x="1" y="754"/>
                  </a:lnTo>
                  <a:lnTo>
                    <a:pt x="21" y="876"/>
                  </a:lnTo>
                  <a:lnTo>
                    <a:pt x="123" y="998"/>
                  </a:lnTo>
                  <a:lnTo>
                    <a:pt x="449" y="998"/>
                  </a:lnTo>
                  <a:lnTo>
                    <a:pt x="754" y="957"/>
                  </a:lnTo>
                  <a:lnTo>
                    <a:pt x="1060" y="998"/>
                  </a:lnTo>
                  <a:lnTo>
                    <a:pt x="1386" y="998"/>
                  </a:lnTo>
                  <a:lnTo>
                    <a:pt x="1508" y="876"/>
                  </a:lnTo>
                  <a:lnTo>
                    <a:pt x="1508" y="754"/>
                  </a:lnTo>
                  <a:lnTo>
                    <a:pt x="1508" y="591"/>
                  </a:lnTo>
                  <a:lnTo>
                    <a:pt x="1386" y="326"/>
                  </a:lnTo>
                  <a:lnTo>
                    <a:pt x="1182" y="122"/>
                  </a:lnTo>
                  <a:lnTo>
                    <a:pt x="91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2" name="Google Shape;367;p31">
            <a:extLst>
              <a:ext uri="{FF2B5EF4-FFF2-40B4-BE49-F238E27FC236}">
                <a16:creationId xmlns:a16="http://schemas.microsoft.com/office/drawing/2014/main" xmlns="" id="{F314D1A7-1768-430E-9951-D83ACCCDB3C8}"/>
              </a:ext>
            </a:extLst>
          </p:cNvPr>
          <p:cNvGrpSpPr/>
          <p:nvPr/>
        </p:nvGrpSpPr>
        <p:grpSpPr>
          <a:xfrm>
            <a:off x="832018" y="4529703"/>
            <a:ext cx="981180" cy="823904"/>
            <a:chOff x="3354575" y="4239375"/>
            <a:chExt cx="944078" cy="792596"/>
          </a:xfrm>
        </p:grpSpPr>
        <p:sp>
          <p:nvSpPr>
            <p:cNvPr id="23" name="Google Shape;368;p31">
              <a:extLst>
                <a:ext uri="{FF2B5EF4-FFF2-40B4-BE49-F238E27FC236}">
                  <a16:creationId xmlns:a16="http://schemas.microsoft.com/office/drawing/2014/main" xmlns="" id="{DF49A0CA-E79C-47BE-BD82-B08EC1681C52}"/>
                </a:ext>
              </a:extLst>
            </p:cNvPr>
            <p:cNvSpPr/>
            <p:nvPr/>
          </p:nvSpPr>
          <p:spPr>
            <a:xfrm>
              <a:off x="3488390" y="4239375"/>
              <a:ext cx="810263" cy="752143"/>
            </a:xfrm>
            <a:custGeom>
              <a:avLst/>
              <a:gdLst/>
              <a:ahLst/>
              <a:cxnLst/>
              <a:rect l="l" t="t" r="r" b="b"/>
              <a:pathLst>
                <a:path w="15907" h="14766" extrusionOk="0">
                  <a:moveTo>
                    <a:pt x="5296" y="0"/>
                  </a:moveTo>
                  <a:lnTo>
                    <a:pt x="4624" y="41"/>
                  </a:lnTo>
                  <a:lnTo>
                    <a:pt x="4053" y="82"/>
                  </a:lnTo>
                  <a:lnTo>
                    <a:pt x="3076" y="285"/>
                  </a:lnTo>
                  <a:lnTo>
                    <a:pt x="2669" y="428"/>
                  </a:lnTo>
                  <a:lnTo>
                    <a:pt x="2139" y="672"/>
                  </a:lnTo>
                  <a:lnTo>
                    <a:pt x="1345" y="1283"/>
                  </a:lnTo>
                  <a:lnTo>
                    <a:pt x="1080" y="1670"/>
                  </a:lnTo>
                  <a:lnTo>
                    <a:pt x="856" y="2037"/>
                  </a:lnTo>
                  <a:lnTo>
                    <a:pt x="591" y="2872"/>
                  </a:lnTo>
                  <a:lnTo>
                    <a:pt x="510" y="3747"/>
                  </a:lnTo>
                  <a:lnTo>
                    <a:pt x="571" y="4623"/>
                  </a:lnTo>
                  <a:lnTo>
                    <a:pt x="775" y="5845"/>
                  </a:lnTo>
                  <a:lnTo>
                    <a:pt x="1080" y="7067"/>
                  </a:lnTo>
                  <a:lnTo>
                    <a:pt x="1100" y="7393"/>
                  </a:lnTo>
                  <a:lnTo>
                    <a:pt x="999" y="7780"/>
                  </a:lnTo>
                  <a:lnTo>
                    <a:pt x="510" y="9307"/>
                  </a:lnTo>
                  <a:lnTo>
                    <a:pt x="143" y="10753"/>
                  </a:lnTo>
                  <a:lnTo>
                    <a:pt x="1" y="11771"/>
                  </a:lnTo>
                  <a:lnTo>
                    <a:pt x="41" y="12729"/>
                  </a:lnTo>
                  <a:lnTo>
                    <a:pt x="286" y="13584"/>
                  </a:lnTo>
                  <a:lnTo>
                    <a:pt x="510" y="13971"/>
                  </a:lnTo>
                  <a:lnTo>
                    <a:pt x="754" y="14256"/>
                  </a:lnTo>
                  <a:lnTo>
                    <a:pt x="1100" y="14500"/>
                  </a:lnTo>
                  <a:lnTo>
                    <a:pt x="1304" y="14623"/>
                  </a:lnTo>
                  <a:lnTo>
                    <a:pt x="1854" y="14745"/>
                  </a:lnTo>
                  <a:lnTo>
                    <a:pt x="2893" y="14765"/>
                  </a:lnTo>
                  <a:lnTo>
                    <a:pt x="3768" y="14643"/>
                  </a:lnTo>
                  <a:lnTo>
                    <a:pt x="4461" y="14500"/>
                  </a:lnTo>
                  <a:lnTo>
                    <a:pt x="5968" y="14134"/>
                  </a:lnTo>
                  <a:lnTo>
                    <a:pt x="6762" y="13889"/>
                  </a:lnTo>
                  <a:lnTo>
                    <a:pt x="7801" y="13543"/>
                  </a:lnTo>
                  <a:lnTo>
                    <a:pt x="9898" y="12749"/>
                  </a:lnTo>
                  <a:lnTo>
                    <a:pt x="10917" y="12321"/>
                  </a:lnTo>
                  <a:lnTo>
                    <a:pt x="11955" y="11853"/>
                  </a:lnTo>
                  <a:lnTo>
                    <a:pt x="13768" y="10957"/>
                  </a:lnTo>
                  <a:lnTo>
                    <a:pt x="15132" y="10162"/>
                  </a:lnTo>
                  <a:lnTo>
                    <a:pt x="15723" y="9674"/>
                  </a:lnTo>
                  <a:lnTo>
                    <a:pt x="15906" y="9409"/>
                  </a:lnTo>
                  <a:lnTo>
                    <a:pt x="15906" y="9307"/>
                  </a:lnTo>
                  <a:lnTo>
                    <a:pt x="15825" y="9103"/>
                  </a:lnTo>
                  <a:lnTo>
                    <a:pt x="15499" y="8778"/>
                  </a:lnTo>
                  <a:lnTo>
                    <a:pt x="14664" y="8350"/>
                  </a:lnTo>
                  <a:lnTo>
                    <a:pt x="13564" y="7820"/>
                  </a:lnTo>
                  <a:lnTo>
                    <a:pt x="12831" y="7332"/>
                  </a:lnTo>
                  <a:lnTo>
                    <a:pt x="12139" y="6660"/>
                  </a:lnTo>
                  <a:lnTo>
                    <a:pt x="11568" y="5764"/>
                  </a:lnTo>
                  <a:lnTo>
                    <a:pt x="11365" y="5193"/>
                  </a:lnTo>
                  <a:lnTo>
                    <a:pt x="11019" y="4236"/>
                  </a:lnTo>
                  <a:lnTo>
                    <a:pt x="10591" y="3381"/>
                  </a:lnTo>
                  <a:lnTo>
                    <a:pt x="10204" y="2709"/>
                  </a:lnTo>
                  <a:lnTo>
                    <a:pt x="9247" y="1589"/>
                  </a:lnTo>
                  <a:lnTo>
                    <a:pt x="8086" y="733"/>
                  </a:lnTo>
                  <a:lnTo>
                    <a:pt x="7068" y="306"/>
                  </a:lnTo>
                  <a:lnTo>
                    <a:pt x="6334" y="122"/>
                  </a:lnTo>
                  <a:lnTo>
                    <a:pt x="5947" y="61"/>
                  </a:lnTo>
                  <a:lnTo>
                    <a:pt x="5296" y="0"/>
                  </a:lnTo>
                  <a:close/>
                </a:path>
              </a:pathLst>
            </a:custGeom>
            <a:solidFill>
              <a:srgbClr val="FFDA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369;p31">
              <a:extLst>
                <a:ext uri="{FF2B5EF4-FFF2-40B4-BE49-F238E27FC236}">
                  <a16:creationId xmlns:a16="http://schemas.microsoft.com/office/drawing/2014/main" xmlns="" id="{6DCBB8A1-AF51-4377-A14C-53C139CB0E4C}"/>
                </a:ext>
              </a:extLst>
            </p:cNvPr>
            <p:cNvSpPr/>
            <p:nvPr/>
          </p:nvSpPr>
          <p:spPr>
            <a:xfrm>
              <a:off x="3354575" y="4424026"/>
              <a:ext cx="214803" cy="438827"/>
            </a:xfrm>
            <a:custGeom>
              <a:avLst/>
              <a:gdLst/>
              <a:ahLst/>
              <a:cxnLst/>
              <a:rect l="l" t="t" r="r" b="b"/>
              <a:pathLst>
                <a:path w="4217" h="8615" extrusionOk="0">
                  <a:moveTo>
                    <a:pt x="754" y="0"/>
                  </a:moveTo>
                  <a:lnTo>
                    <a:pt x="673" y="41"/>
                  </a:lnTo>
                  <a:lnTo>
                    <a:pt x="530" y="245"/>
                  </a:lnTo>
                  <a:lnTo>
                    <a:pt x="306" y="1242"/>
                  </a:lnTo>
                  <a:lnTo>
                    <a:pt x="326" y="2281"/>
                  </a:lnTo>
                  <a:lnTo>
                    <a:pt x="469" y="2974"/>
                  </a:lnTo>
                  <a:lnTo>
                    <a:pt x="754" y="3625"/>
                  </a:lnTo>
                  <a:lnTo>
                    <a:pt x="1202" y="4155"/>
                  </a:lnTo>
                  <a:lnTo>
                    <a:pt x="1528" y="4358"/>
                  </a:lnTo>
                  <a:lnTo>
                    <a:pt x="1202" y="4603"/>
                  </a:lnTo>
                  <a:lnTo>
                    <a:pt x="713" y="5173"/>
                  </a:lnTo>
                  <a:lnTo>
                    <a:pt x="367" y="5825"/>
                  </a:lnTo>
                  <a:lnTo>
                    <a:pt x="163" y="6476"/>
                  </a:lnTo>
                  <a:lnTo>
                    <a:pt x="1" y="7413"/>
                  </a:lnTo>
                  <a:lnTo>
                    <a:pt x="41" y="8350"/>
                  </a:lnTo>
                  <a:lnTo>
                    <a:pt x="82" y="8533"/>
                  </a:lnTo>
                  <a:lnTo>
                    <a:pt x="184" y="8615"/>
                  </a:lnTo>
                  <a:lnTo>
                    <a:pt x="550" y="8554"/>
                  </a:lnTo>
                  <a:lnTo>
                    <a:pt x="1426" y="8065"/>
                  </a:lnTo>
                  <a:lnTo>
                    <a:pt x="3463" y="6497"/>
                  </a:lnTo>
                  <a:lnTo>
                    <a:pt x="3890" y="6110"/>
                  </a:lnTo>
                  <a:lnTo>
                    <a:pt x="4216" y="3707"/>
                  </a:lnTo>
                  <a:lnTo>
                    <a:pt x="3850" y="3177"/>
                  </a:lnTo>
                  <a:lnTo>
                    <a:pt x="2098" y="957"/>
                  </a:lnTo>
                  <a:lnTo>
                    <a:pt x="1263" y="183"/>
                  </a:lnTo>
                  <a:lnTo>
                    <a:pt x="937" y="21"/>
                  </a:lnTo>
                  <a:lnTo>
                    <a:pt x="754" y="0"/>
                  </a:lnTo>
                  <a:close/>
                </a:path>
              </a:pathLst>
            </a:custGeom>
            <a:solidFill>
              <a:srgbClr val="FFDA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370;p31">
              <a:extLst>
                <a:ext uri="{FF2B5EF4-FFF2-40B4-BE49-F238E27FC236}">
                  <a16:creationId xmlns:a16="http://schemas.microsoft.com/office/drawing/2014/main" xmlns="" id="{282046C8-CD36-4B41-9978-1F4567D9009D}"/>
                </a:ext>
              </a:extLst>
            </p:cNvPr>
            <p:cNvSpPr/>
            <p:nvPr/>
          </p:nvSpPr>
          <p:spPr>
            <a:xfrm>
              <a:off x="3791320" y="4242482"/>
              <a:ext cx="270784" cy="704415"/>
            </a:xfrm>
            <a:custGeom>
              <a:avLst/>
              <a:gdLst/>
              <a:ahLst/>
              <a:cxnLst/>
              <a:rect l="l" t="t" r="r" b="b"/>
              <a:pathLst>
                <a:path w="5316" h="13829" extrusionOk="0">
                  <a:moveTo>
                    <a:pt x="0" y="0"/>
                  </a:moveTo>
                  <a:lnTo>
                    <a:pt x="367" y="917"/>
                  </a:lnTo>
                  <a:lnTo>
                    <a:pt x="897" y="2790"/>
                  </a:lnTo>
                  <a:lnTo>
                    <a:pt x="1243" y="4705"/>
                  </a:lnTo>
                  <a:lnTo>
                    <a:pt x="1385" y="6599"/>
                  </a:lnTo>
                  <a:lnTo>
                    <a:pt x="1406" y="8432"/>
                  </a:lnTo>
                  <a:lnTo>
                    <a:pt x="1324" y="10183"/>
                  </a:lnTo>
                  <a:lnTo>
                    <a:pt x="1039" y="12545"/>
                  </a:lnTo>
                  <a:lnTo>
                    <a:pt x="815" y="13828"/>
                  </a:lnTo>
                  <a:lnTo>
                    <a:pt x="1854" y="13482"/>
                  </a:lnTo>
                  <a:lnTo>
                    <a:pt x="3951" y="12688"/>
                  </a:lnTo>
                  <a:lnTo>
                    <a:pt x="4970" y="12260"/>
                  </a:lnTo>
                  <a:lnTo>
                    <a:pt x="5173" y="11018"/>
                  </a:lnTo>
                  <a:lnTo>
                    <a:pt x="5316" y="8615"/>
                  </a:lnTo>
                  <a:lnTo>
                    <a:pt x="5194" y="6334"/>
                  </a:lnTo>
                  <a:lnTo>
                    <a:pt x="4868" y="4257"/>
                  </a:lnTo>
                  <a:lnTo>
                    <a:pt x="4644" y="3320"/>
                  </a:lnTo>
                  <a:lnTo>
                    <a:pt x="4257" y="2648"/>
                  </a:lnTo>
                  <a:lnTo>
                    <a:pt x="3300" y="1528"/>
                  </a:lnTo>
                  <a:lnTo>
                    <a:pt x="2139" y="672"/>
                  </a:lnTo>
                  <a:lnTo>
                    <a:pt x="1121" y="245"/>
                  </a:lnTo>
                  <a:lnTo>
                    <a:pt x="387" y="61"/>
                  </a:lnTo>
                  <a:lnTo>
                    <a:pt x="0" y="0"/>
                  </a:lnTo>
                  <a:close/>
                </a:path>
              </a:pathLst>
            </a:custGeom>
            <a:solidFill>
              <a:srgbClr val="215B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371;p31">
              <a:extLst>
                <a:ext uri="{FF2B5EF4-FFF2-40B4-BE49-F238E27FC236}">
                  <a16:creationId xmlns:a16="http://schemas.microsoft.com/office/drawing/2014/main" xmlns="" id="{F234F48B-9832-40DD-9992-79ADEBB9F263}"/>
                </a:ext>
              </a:extLst>
            </p:cNvPr>
            <p:cNvSpPr/>
            <p:nvPr/>
          </p:nvSpPr>
          <p:spPr>
            <a:xfrm>
              <a:off x="3514318" y="4261126"/>
              <a:ext cx="201305" cy="730393"/>
            </a:xfrm>
            <a:custGeom>
              <a:avLst/>
              <a:gdLst/>
              <a:ahLst/>
              <a:cxnLst/>
              <a:rect l="l" t="t" r="r" b="b"/>
              <a:pathLst>
                <a:path w="3952" h="14339" extrusionOk="0">
                  <a:moveTo>
                    <a:pt x="2160" y="1"/>
                  </a:moveTo>
                  <a:lnTo>
                    <a:pt x="1630" y="245"/>
                  </a:lnTo>
                  <a:lnTo>
                    <a:pt x="836" y="856"/>
                  </a:lnTo>
                  <a:lnTo>
                    <a:pt x="571" y="1243"/>
                  </a:lnTo>
                  <a:lnTo>
                    <a:pt x="856" y="2221"/>
                  </a:lnTo>
                  <a:lnTo>
                    <a:pt x="1243" y="4115"/>
                  </a:lnTo>
                  <a:lnTo>
                    <a:pt x="1386" y="5947"/>
                  </a:lnTo>
                  <a:lnTo>
                    <a:pt x="1345" y="7658"/>
                  </a:lnTo>
                  <a:lnTo>
                    <a:pt x="1182" y="9247"/>
                  </a:lnTo>
                  <a:lnTo>
                    <a:pt x="897" y="10713"/>
                  </a:lnTo>
                  <a:lnTo>
                    <a:pt x="367" y="12587"/>
                  </a:lnTo>
                  <a:lnTo>
                    <a:pt x="1" y="13544"/>
                  </a:lnTo>
                  <a:lnTo>
                    <a:pt x="245" y="13829"/>
                  </a:lnTo>
                  <a:lnTo>
                    <a:pt x="591" y="14073"/>
                  </a:lnTo>
                  <a:lnTo>
                    <a:pt x="795" y="14196"/>
                  </a:lnTo>
                  <a:lnTo>
                    <a:pt x="1345" y="14318"/>
                  </a:lnTo>
                  <a:lnTo>
                    <a:pt x="2384" y="14338"/>
                  </a:lnTo>
                  <a:lnTo>
                    <a:pt x="3259" y="14216"/>
                  </a:lnTo>
                  <a:lnTo>
                    <a:pt x="3544" y="13238"/>
                  </a:lnTo>
                  <a:lnTo>
                    <a:pt x="3870" y="11243"/>
                  </a:lnTo>
                  <a:lnTo>
                    <a:pt x="3952" y="9226"/>
                  </a:lnTo>
                  <a:lnTo>
                    <a:pt x="3850" y="7251"/>
                  </a:lnTo>
                  <a:lnTo>
                    <a:pt x="3585" y="5337"/>
                  </a:lnTo>
                  <a:lnTo>
                    <a:pt x="3219" y="3565"/>
                  </a:lnTo>
                  <a:lnTo>
                    <a:pt x="2587" y="1223"/>
                  </a:lnTo>
                  <a:lnTo>
                    <a:pt x="2160" y="1"/>
                  </a:lnTo>
                  <a:close/>
                </a:path>
              </a:pathLst>
            </a:custGeom>
            <a:solidFill>
              <a:srgbClr val="215B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372;p31">
              <a:extLst>
                <a:ext uri="{FF2B5EF4-FFF2-40B4-BE49-F238E27FC236}">
                  <a16:creationId xmlns:a16="http://schemas.microsoft.com/office/drawing/2014/main" xmlns="" id="{CEB0DF28-0048-406D-9C02-0D864F8E316F}"/>
                </a:ext>
              </a:extLst>
            </p:cNvPr>
            <p:cNvSpPr/>
            <p:nvPr/>
          </p:nvSpPr>
          <p:spPr>
            <a:xfrm>
              <a:off x="3753982" y="4787115"/>
              <a:ext cx="173289" cy="244857"/>
            </a:xfrm>
            <a:custGeom>
              <a:avLst/>
              <a:gdLst/>
              <a:ahLst/>
              <a:cxnLst/>
              <a:rect l="l" t="t" r="r" b="b"/>
              <a:pathLst>
                <a:path w="3402" h="4807" extrusionOk="0">
                  <a:moveTo>
                    <a:pt x="1589" y="0"/>
                  </a:moveTo>
                  <a:lnTo>
                    <a:pt x="835" y="20"/>
                  </a:lnTo>
                  <a:lnTo>
                    <a:pt x="123" y="367"/>
                  </a:lnTo>
                  <a:lnTo>
                    <a:pt x="41" y="468"/>
                  </a:lnTo>
                  <a:lnTo>
                    <a:pt x="0" y="998"/>
                  </a:lnTo>
                  <a:lnTo>
                    <a:pt x="21" y="3360"/>
                  </a:lnTo>
                  <a:lnTo>
                    <a:pt x="163" y="4338"/>
                  </a:lnTo>
                  <a:lnTo>
                    <a:pt x="326" y="4725"/>
                  </a:lnTo>
                  <a:lnTo>
                    <a:pt x="448" y="4786"/>
                  </a:lnTo>
                  <a:lnTo>
                    <a:pt x="632" y="4806"/>
                  </a:lnTo>
                  <a:lnTo>
                    <a:pt x="1059" y="4664"/>
                  </a:lnTo>
                  <a:lnTo>
                    <a:pt x="1772" y="4134"/>
                  </a:lnTo>
                  <a:lnTo>
                    <a:pt x="3137" y="2709"/>
                  </a:lnTo>
                  <a:lnTo>
                    <a:pt x="3381" y="2362"/>
                  </a:lnTo>
                  <a:lnTo>
                    <a:pt x="3401" y="2159"/>
                  </a:lnTo>
                  <a:lnTo>
                    <a:pt x="3116" y="1079"/>
                  </a:lnTo>
                  <a:lnTo>
                    <a:pt x="2729" y="550"/>
                  </a:lnTo>
                  <a:lnTo>
                    <a:pt x="2322" y="244"/>
                  </a:lnTo>
                  <a:lnTo>
                    <a:pt x="2078" y="143"/>
                  </a:lnTo>
                  <a:lnTo>
                    <a:pt x="1589" y="0"/>
                  </a:lnTo>
                  <a:close/>
                </a:path>
              </a:pathLst>
            </a:custGeom>
            <a:solidFill>
              <a:srgbClr val="FFDA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 name="Google Shape;373;p31">
              <a:extLst>
                <a:ext uri="{FF2B5EF4-FFF2-40B4-BE49-F238E27FC236}">
                  <a16:creationId xmlns:a16="http://schemas.microsoft.com/office/drawing/2014/main" xmlns="" id="{76128729-4FAC-4AC6-908C-AE44C479DB76}"/>
                </a:ext>
              </a:extLst>
            </p:cNvPr>
            <p:cNvSpPr/>
            <p:nvPr/>
          </p:nvSpPr>
          <p:spPr>
            <a:xfrm>
              <a:off x="3916832" y="4481077"/>
              <a:ext cx="76814" cy="50887"/>
            </a:xfrm>
            <a:custGeom>
              <a:avLst/>
              <a:gdLst/>
              <a:ahLst/>
              <a:cxnLst/>
              <a:rect l="l" t="t" r="r" b="b"/>
              <a:pathLst>
                <a:path w="1508" h="999" extrusionOk="0">
                  <a:moveTo>
                    <a:pt x="612" y="0"/>
                  </a:moveTo>
                  <a:lnTo>
                    <a:pt x="327" y="122"/>
                  </a:lnTo>
                  <a:lnTo>
                    <a:pt x="123" y="326"/>
                  </a:lnTo>
                  <a:lnTo>
                    <a:pt x="21" y="591"/>
                  </a:lnTo>
                  <a:lnTo>
                    <a:pt x="1" y="754"/>
                  </a:lnTo>
                  <a:lnTo>
                    <a:pt x="21" y="876"/>
                  </a:lnTo>
                  <a:lnTo>
                    <a:pt x="123" y="998"/>
                  </a:lnTo>
                  <a:lnTo>
                    <a:pt x="449" y="998"/>
                  </a:lnTo>
                  <a:lnTo>
                    <a:pt x="754" y="957"/>
                  </a:lnTo>
                  <a:lnTo>
                    <a:pt x="1060" y="998"/>
                  </a:lnTo>
                  <a:lnTo>
                    <a:pt x="1386" y="998"/>
                  </a:lnTo>
                  <a:lnTo>
                    <a:pt x="1508" y="876"/>
                  </a:lnTo>
                  <a:lnTo>
                    <a:pt x="1508" y="754"/>
                  </a:lnTo>
                  <a:lnTo>
                    <a:pt x="1508" y="591"/>
                  </a:lnTo>
                  <a:lnTo>
                    <a:pt x="1386" y="326"/>
                  </a:lnTo>
                  <a:lnTo>
                    <a:pt x="1182" y="122"/>
                  </a:lnTo>
                  <a:lnTo>
                    <a:pt x="91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41690985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DC8862-7B37-445B-B077-F48EC6F6C89E}"/>
              </a:ext>
            </a:extLst>
          </p:cNvPr>
          <p:cNvPicPr>
            <a:picLocks noChangeAspect="1"/>
          </p:cNvPicPr>
          <p:nvPr/>
        </p:nvPicPr>
        <p:blipFill rotWithShape="1">
          <a:blip r:embed="rId3">
            <a:extLst>
              <a:ext uri="{28A0092B-C50C-407E-A947-70E740481C1C}">
                <a14:useLocalDpi xmlns:a14="http://schemas.microsoft.com/office/drawing/2010/main" val="0"/>
              </a:ext>
            </a:extLst>
          </a:blip>
          <a:srcRect l="2085" t="56324" r="33294" b="-998"/>
          <a:stretch/>
        </p:blipFill>
        <p:spPr>
          <a:xfrm>
            <a:off x="5791200" y="5576119"/>
            <a:ext cx="2362201" cy="1692322"/>
          </a:xfrm>
          <a:prstGeom prst="rect">
            <a:avLst/>
          </a:prstGeom>
        </p:spPr>
      </p:pic>
      <p:pic>
        <p:nvPicPr>
          <p:cNvPr id="4" name="Picture 3">
            <a:extLst>
              <a:ext uri="{FF2B5EF4-FFF2-40B4-BE49-F238E27FC236}">
                <a16:creationId xmlns:a16="http://schemas.microsoft.com/office/drawing/2014/main" xmlns="" id="{736CB64B-CBD8-4651-A0FB-971F980088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298" b="-12322"/>
          <a:stretch/>
        </p:blipFill>
        <p:spPr>
          <a:xfrm rot="20621468">
            <a:off x="2964634" y="3321407"/>
            <a:ext cx="3566790" cy="4345167"/>
          </a:xfrm>
          <a:prstGeom prst="rect">
            <a:avLst/>
          </a:prstGeom>
        </p:spPr>
      </p:pic>
      <p:pic>
        <p:nvPicPr>
          <p:cNvPr id="9" name="Picture 8">
            <a:extLst>
              <a:ext uri="{FF2B5EF4-FFF2-40B4-BE49-F238E27FC236}">
                <a16:creationId xmlns:a16="http://schemas.microsoft.com/office/drawing/2014/main" xmlns="" id="{7C989680-DCC9-4A8E-BE3B-D237E890FF36}"/>
              </a:ext>
            </a:extLst>
          </p:cNvPr>
          <p:cNvPicPr>
            <a:picLocks noChangeAspect="1"/>
          </p:cNvPicPr>
          <p:nvPr/>
        </p:nvPicPr>
        <p:blipFill rotWithShape="1">
          <a:blip r:embed="rId3">
            <a:extLst>
              <a:ext uri="{28A0092B-C50C-407E-A947-70E740481C1C}">
                <a14:useLocalDpi xmlns:a14="http://schemas.microsoft.com/office/drawing/2010/main" val="0"/>
              </a:ext>
            </a:extLst>
          </a:blip>
          <a:srcRect l="-1" t="17296" r="68455" b="43075"/>
          <a:stretch/>
        </p:blipFill>
        <p:spPr>
          <a:xfrm>
            <a:off x="5645147" y="3883797"/>
            <a:ext cx="1289053" cy="1692322"/>
          </a:xfrm>
          <a:prstGeom prst="rect">
            <a:avLst/>
          </a:prstGeom>
        </p:spPr>
      </p:pic>
    </p:spTree>
    <p:extLst>
      <p:ext uri="{BB962C8B-B14F-4D97-AF65-F5344CB8AC3E}">
        <p14:creationId xmlns:p14="http://schemas.microsoft.com/office/powerpoint/2010/main" val="43792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9BFFDEC-3B5B-451A-BE47-DCAFA7A5B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 y="0"/>
            <a:ext cx="12189645" cy="6858000"/>
          </a:xfrm>
          <a:prstGeom prst="rect">
            <a:avLst/>
          </a:prstGeom>
        </p:spPr>
      </p:pic>
      <p:sp>
        <p:nvSpPr>
          <p:cNvPr id="6" name="圆角矩形 2">
            <a:extLst>
              <a:ext uri="{FF2B5EF4-FFF2-40B4-BE49-F238E27FC236}">
                <a16:creationId xmlns:a16="http://schemas.microsoft.com/office/drawing/2014/main" xmlns="" id="{6EAF1B94-2628-4852-ADE6-06DFECB465A0}"/>
              </a:ext>
            </a:extLst>
          </p:cNvPr>
          <p:cNvSpPr/>
          <p:nvPr/>
        </p:nvSpPr>
        <p:spPr>
          <a:xfrm>
            <a:off x="460283" y="293118"/>
            <a:ext cx="11271429" cy="592056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CN" altLang="en-US" sz="360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D3683719-CF35-4A8D-A241-273F79869A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66" r="46789"/>
          <a:stretch/>
        </p:blipFill>
        <p:spPr>
          <a:xfrm rot="20805822" flipH="1">
            <a:off x="9359966" y="4054749"/>
            <a:ext cx="3478800" cy="3094084"/>
          </a:xfrm>
          <a:prstGeom prst="rect">
            <a:avLst/>
          </a:prstGeom>
        </p:spPr>
      </p:pic>
      <p:sp>
        <p:nvSpPr>
          <p:cNvPr id="7" name="Rectangle: Rounded Corners 21">
            <a:extLst>
              <a:ext uri="{FF2B5EF4-FFF2-40B4-BE49-F238E27FC236}">
                <a16:creationId xmlns:a16="http://schemas.microsoft.com/office/drawing/2014/main" xmlns="" id="{F2E39794-0FD0-420E-879D-304249FA7FAD}"/>
              </a:ext>
            </a:extLst>
          </p:cNvPr>
          <p:cNvSpPr/>
          <p:nvPr/>
        </p:nvSpPr>
        <p:spPr>
          <a:xfrm>
            <a:off x="1302033" y="561876"/>
            <a:ext cx="9587934" cy="1286239"/>
          </a:xfrm>
          <a:custGeom>
            <a:avLst/>
            <a:gdLst>
              <a:gd name="connsiteX0" fmla="*/ 0 w 9587934"/>
              <a:gd name="connsiteY0" fmla="*/ 282611 h 1286239"/>
              <a:gd name="connsiteX1" fmla="*/ 1249780 w 9587934"/>
              <a:gd name="connsiteY1" fmla="*/ 0 h 1286239"/>
              <a:gd name="connsiteX2" fmla="*/ 2667455 w 9587934"/>
              <a:gd name="connsiteY2" fmla="*/ 0 h 1286239"/>
              <a:gd name="connsiteX3" fmla="*/ 3140013 w 9587934"/>
              <a:gd name="connsiteY3" fmla="*/ 0 h 1286239"/>
              <a:gd name="connsiteX4" fmla="*/ 3584218 w 9587934"/>
              <a:gd name="connsiteY4" fmla="*/ 0 h 1286239"/>
              <a:gd name="connsiteX5" fmla="*/ 4085129 w 9587934"/>
              <a:gd name="connsiteY5" fmla="*/ 0 h 1286239"/>
              <a:gd name="connsiteX6" fmla="*/ 4699691 w 9587934"/>
              <a:gd name="connsiteY6" fmla="*/ 0 h 1286239"/>
              <a:gd name="connsiteX7" fmla="*/ 5290153 w 9587934"/>
              <a:gd name="connsiteY7" fmla="*/ 0 h 1286239"/>
              <a:gd name="connsiteX8" fmla="*/ 6566058 w 9587934"/>
              <a:gd name="connsiteY8" fmla="*/ 0 h 1286239"/>
              <a:gd name="connsiteX9" fmla="*/ 8338151 w 9587934"/>
              <a:gd name="connsiteY9" fmla="*/ 0 h 1286239"/>
              <a:gd name="connsiteX10" fmla="*/ 9587934 w 9587934"/>
              <a:gd name="connsiteY10" fmla="*/ 282611 h 1286239"/>
              <a:gd name="connsiteX11" fmla="*/ 9587934 w 9587934"/>
              <a:gd name="connsiteY11" fmla="*/ 522949 h 1286239"/>
              <a:gd name="connsiteX12" fmla="*/ 9587934 w 9587934"/>
              <a:gd name="connsiteY12" fmla="*/ 741657 h 1286239"/>
              <a:gd name="connsiteX13" fmla="*/ 9587934 w 9587934"/>
              <a:gd name="connsiteY13" fmla="*/ 1003626 h 1286239"/>
              <a:gd name="connsiteX14" fmla="*/ 8338151 w 9587934"/>
              <a:gd name="connsiteY14" fmla="*/ 1286239 h 1286239"/>
              <a:gd name="connsiteX15" fmla="*/ 7062245 w 9587934"/>
              <a:gd name="connsiteY15" fmla="*/ 1286239 h 1286239"/>
              <a:gd name="connsiteX16" fmla="*/ 5857222 w 9587934"/>
              <a:gd name="connsiteY16" fmla="*/ 1286239 h 1286239"/>
              <a:gd name="connsiteX17" fmla="*/ 4581314 w 9587934"/>
              <a:gd name="connsiteY17" fmla="*/ 1286239 h 1286239"/>
              <a:gd name="connsiteX18" fmla="*/ 3092757 w 9587934"/>
              <a:gd name="connsiteY18" fmla="*/ 1286239 h 1286239"/>
              <a:gd name="connsiteX19" fmla="*/ 1249780 w 9587934"/>
              <a:gd name="connsiteY19" fmla="*/ 1286239 h 1286239"/>
              <a:gd name="connsiteX20" fmla="*/ 0 w 9587934"/>
              <a:gd name="connsiteY20" fmla="*/ 1003626 h 1286239"/>
              <a:gd name="connsiteX21" fmla="*/ 0 w 9587934"/>
              <a:gd name="connsiteY21" fmla="*/ 784917 h 1286239"/>
              <a:gd name="connsiteX22" fmla="*/ 0 w 9587934"/>
              <a:gd name="connsiteY22" fmla="*/ 566211 h 1286239"/>
              <a:gd name="connsiteX23" fmla="*/ 0 w 9587934"/>
              <a:gd name="connsiteY23" fmla="*/ 282611 h 1286239"/>
              <a:gd name="connsiteX0" fmla="*/ 0 w 9587934"/>
              <a:gd name="connsiteY0" fmla="*/ 282611 h 1286239"/>
              <a:gd name="connsiteX1" fmla="*/ 1249780 w 9587934"/>
              <a:gd name="connsiteY1" fmla="*/ 0 h 1286239"/>
              <a:gd name="connsiteX2" fmla="*/ 2596570 w 9587934"/>
              <a:gd name="connsiteY2" fmla="*/ 0 h 1286239"/>
              <a:gd name="connsiteX3" fmla="*/ 4014245 w 9587934"/>
              <a:gd name="connsiteY3" fmla="*/ 0 h 1286239"/>
              <a:gd name="connsiteX4" fmla="*/ 5573686 w 9587934"/>
              <a:gd name="connsiteY4" fmla="*/ 0 h 1286239"/>
              <a:gd name="connsiteX5" fmla="*/ 6384596 w 9587934"/>
              <a:gd name="connsiteY5" fmla="*/ 0 h 1286239"/>
              <a:gd name="connsiteX6" fmla="*/ 7133128 w 9587934"/>
              <a:gd name="connsiteY6" fmla="*/ 0 h 1286239"/>
              <a:gd name="connsiteX7" fmla="*/ 8338151 w 9587934"/>
              <a:gd name="connsiteY7" fmla="*/ 0 h 1286239"/>
              <a:gd name="connsiteX8" fmla="*/ 9587934 w 9587934"/>
              <a:gd name="connsiteY8" fmla="*/ 282611 h 1286239"/>
              <a:gd name="connsiteX9" fmla="*/ 9587934 w 9587934"/>
              <a:gd name="connsiteY9" fmla="*/ 515739 h 1286239"/>
              <a:gd name="connsiteX10" fmla="*/ 9587934 w 9587934"/>
              <a:gd name="connsiteY10" fmla="*/ 734447 h 1286239"/>
              <a:gd name="connsiteX11" fmla="*/ 9587934 w 9587934"/>
              <a:gd name="connsiteY11" fmla="*/ 1003626 h 1286239"/>
              <a:gd name="connsiteX12" fmla="*/ 8338151 w 9587934"/>
              <a:gd name="connsiteY12" fmla="*/ 1286239 h 1286239"/>
              <a:gd name="connsiteX13" fmla="*/ 7062245 w 9587934"/>
              <a:gd name="connsiteY13" fmla="*/ 1286239 h 1286239"/>
              <a:gd name="connsiteX14" fmla="*/ 5715453 w 9587934"/>
              <a:gd name="connsiteY14" fmla="*/ 1286239 h 1286239"/>
              <a:gd name="connsiteX15" fmla="*/ 4226896 w 9587934"/>
              <a:gd name="connsiteY15" fmla="*/ 1286239 h 1286239"/>
              <a:gd name="connsiteX16" fmla="*/ 3600284 w 9587934"/>
              <a:gd name="connsiteY16" fmla="*/ 1286239 h 1286239"/>
              <a:gd name="connsiteX17" fmla="*/ 3021873 w 9587934"/>
              <a:gd name="connsiteY17" fmla="*/ 1286239 h 1286239"/>
              <a:gd name="connsiteX18" fmla="*/ 2135827 w 9587934"/>
              <a:gd name="connsiteY18" fmla="*/ 1286239 h 1286239"/>
              <a:gd name="connsiteX19" fmla="*/ 1249780 w 9587934"/>
              <a:gd name="connsiteY19" fmla="*/ 1286239 h 1286239"/>
              <a:gd name="connsiteX20" fmla="*/ 0 w 9587934"/>
              <a:gd name="connsiteY20" fmla="*/ 1003626 h 1286239"/>
              <a:gd name="connsiteX21" fmla="*/ 0 w 9587934"/>
              <a:gd name="connsiteY21" fmla="*/ 777708 h 1286239"/>
              <a:gd name="connsiteX22" fmla="*/ 0 w 9587934"/>
              <a:gd name="connsiteY22" fmla="*/ 522949 h 1286239"/>
              <a:gd name="connsiteX23" fmla="*/ 0 w 9587934"/>
              <a:gd name="connsiteY23" fmla="*/ 282611 h 1286239"/>
              <a:gd name="connsiteX0" fmla="*/ 0 w 9587934"/>
              <a:gd name="connsiteY0" fmla="*/ 282611 h 1286239"/>
              <a:gd name="connsiteX1" fmla="*/ 1249780 w 9587934"/>
              <a:gd name="connsiteY1" fmla="*/ 0 h 1286239"/>
              <a:gd name="connsiteX2" fmla="*/ 2667455 w 9587934"/>
              <a:gd name="connsiteY2" fmla="*/ 0 h 1286239"/>
              <a:gd name="connsiteX3" fmla="*/ 4085129 w 9587934"/>
              <a:gd name="connsiteY3" fmla="*/ 0 h 1286239"/>
              <a:gd name="connsiteX4" fmla="*/ 5290153 w 9587934"/>
              <a:gd name="connsiteY4" fmla="*/ 0 h 1286239"/>
              <a:gd name="connsiteX5" fmla="*/ 6566058 w 9587934"/>
              <a:gd name="connsiteY5" fmla="*/ 0 h 1286239"/>
              <a:gd name="connsiteX6" fmla="*/ 8338151 w 9587934"/>
              <a:gd name="connsiteY6" fmla="*/ 0 h 1286239"/>
              <a:gd name="connsiteX7" fmla="*/ 9587934 w 9587934"/>
              <a:gd name="connsiteY7" fmla="*/ 282611 h 1286239"/>
              <a:gd name="connsiteX8" fmla="*/ 9587934 w 9587934"/>
              <a:gd name="connsiteY8" fmla="*/ 522949 h 1286239"/>
              <a:gd name="connsiteX9" fmla="*/ 9587934 w 9587934"/>
              <a:gd name="connsiteY9" fmla="*/ 741657 h 1286239"/>
              <a:gd name="connsiteX10" fmla="*/ 9587934 w 9587934"/>
              <a:gd name="connsiteY10" fmla="*/ 1003626 h 1286239"/>
              <a:gd name="connsiteX11" fmla="*/ 8338151 w 9587934"/>
              <a:gd name="connsiteY11" fmla="*/ 1286239 h 1286239"/>
              <a:gd name="connsiteX12" fmla="*/ 7062245 w 9587934"/>
              <a:gd name="connsiteY12" fmla="*/ 1286239 h 1286239"/>
              <a:gd name="connsiteX13" fmla="*/ 5857222 w 9587934"/>
              <a:gd name="connsiteY13" fmla="*/ 1286239 h 1286239"/>
              <a:gd name="connsiteX14" fmla="*/ 4581314 w 9587934"/>
              <a:gd name="connsiteY14" fmla="*/ 1286239 h 1286239"/>
              <a:gd name="connsiteX15" fmla="*/ 3092757 w 9587934"/>
              <a:gd name="connsiteY15" fmla="*/ 1286239 h 1286239"/>
              <a:gd name="connsiteX16" fmla="*/ 1249780 w 9587934"/>
              <a:gd name="connsiteY16" fmla="*/ 1286239 h 1286239"/>
              <a:gd name="connsiteX17" fmla="*/ 0 w 9587934"/>
              <a:gd name="connsiteY17" fmla="*/ 1003626 h 1286239"/>
              <a:gd name="connsiteX18" fmla="*/ 0 w 9587934"/>
              <a:gd name="connsiteY18" fmla="*/ 784917 h 1286239"/>
              <a:gd name="connsiteX19" fmla="*/ 0 w 9587934"/>
              <a:gd name="connsiteY19" fmla="*/ 566211 h 1286239"/>
              <a:gd name="connsiteX20" fmla="*/ 0 w 9587934"/>
              <a:gd name="connsiteY20" fmla="*/ 282611 h 128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87934" h="1286239" fill="none" extrusionOk="0">
                <a:moveTo>
                  <a:pt x="0" y="282611"/>
                </a:moveTo>
                <a:cubicBezTo>
                  <a:pt x="40543" y="-565"/>
                  <a:pt x="467515" y="30703"/>
                  <a:pt x="1249780" y="0"/>
                </a:cubicBezTo>
                <a:cubicBezTo>
                  <a:pt x="1922520" y="41330"/>
                  <a:pt x="2132323" y="68421"/>
                  <a:pt x="2667455" y="0"/>
                </a:cubicBezTo>
                <a:cubicBezTo>
                  <a:pt x="2783267" y="2892"/>
                  <a:pt x="3037482" y="23259"/>
                  <a:pt x="3140013" y="0"/>
                </a:cubicBezTo>
                <a:cubicBezTo>
                  <a:pt x="3242544" y="-23259"/>
                  <a:pt x="3455031" y="-6128"/>
                  <a:pt x="3584218" y="0"/>
                </a:cubicBezTo>
                <a:cubicBezTo>
                  <a:pt x="3713406" y="6128"/>
                  <a:pt x="3856275" y="11835"/>
                  <a:pt x="4085129" y="0"/>
                </a:cubicBezTo>
                <a:cubicBezTo>
                  <a:pt x="4382954" y="-13643"/>
                  <a:pt x="4392952" y="-14049"/>
                  <a:pt x="4699691" y="0"/>
                </a:cubicBezTo>
                <a:cubicBezTo>
                  <a:pt x="5006430" y="14049"/>
                  <a:pt x="5062731" y="-19389"/>
                  <a:pt x="5290153" y="0"/>
                </a:cubicBezTo>
                <a:cubicBezTo>
                  <a:pt x="5586932" y="-13881"/>
                  <a:pt x="6276270" y="22450"/>
                  <a:pt x="6566058" y="0"/>
                </a:cubicBezTo>
                <a:cubicBezTo>
                  <a:pt x="7246649" y="-17640"/>
                  <a:pt x="7531745" y="883"/>
                  <a:pt x="8338151" y="0"/>
                </a:cubicBezTo>
                <a:cubicBezTo>
                  <a:pt x="8953162" y="11522"/>
                  <a:pt x="9687994" y="147406"/>
                  <a:pt x="9587934" y="282611"/>
                </a:cubicBezTo>
                <a:cubicBezTo>
                  <a:pt x="9533273" y="340797"/>
                  <a:pt x="9614453" y="416806"/>
                  <a:pt x="9587934" y="522949"/>
                </a:cubicBezTo>
                <a:cubicBezTo>
                  <a:pt x="9581752" y="639459"/>
                  <a:pt x="9550379" y="687269"/>
                  <a:pt x="9587934" y="741657"/>
                </a:cubicBezTo>
                <a:cubicBezTo>
                  <a:pt x="9623958" y="794811"/>
                  <a:pt x="9630484" y="934980"/>
                  <a:pt x="9587934" y="1003626"/>
                </a:cubicBezTo>
                <a:cubicBezTo>
                  <a:pt x="9495561" y="1170953"/>
                  <a:pt x="9007070" y="1275213"/>
                  <a:pt x="8338151" y="1286239"/>
                </a:cubicBezTo>
                <a:cubicBezTo>
                  <a:pt x="7840592" y="1285048"/>
                  <a:pt x="7493779" y="1363131"/>
                  <a:pt x="7062245" y="1286239"/>
                </a:cubicBezTo>
                <a:cubicBezTo>
                  <a:pt x="6520151" y="1283871"/>
                  <a:pt x="6094463" y="1301716"/>
                  <a:pt x="5857222" y="1286239"/>
                </a:cubicBezTo>
                <a:cubicBezTo>
                  <a:pt x="5527693" y="1328250"/>
                  <a:pt x="4853132" y="1326248"/>
                  <a:pt x="4581314" y="1286239"/>
                </a:cubicBezTo>
                <a:cubicBezTo>
                  <a:pt x="4409944" y="1297734"/>
                  <a:pt x="3559381" y="1250815"/>
                  <a:pt x="3092757" y="1286239"/>
                </a:cubicBezTo>
                <a:cubicBezTo>
                  <a:pt x="2625025" y="1424800"/>
                  <a:pt x="1908046" y="1301314"/>
                  <a:pt x="1249780" y="1286239"/>
                </a:cubicBezTo>
                <a:cubicBezTo>
                  <a:pt x="619178" y="1261411"/>
                  <a:pt x="180277" y="1173595"/>
                  <a:pt x="0" y="1003626"/>
                </a:cubicBezTo>
                <a:cubicBezTo>
                  <a:pt x="-3451" y="955765"/>
                  <a:pt x="33586" y="868967"/>
                  <a:pt x="0" y="784917"/>
                </a:cubicBezTo>
                <a:cubicBezTo>
                  <a:pt x="-58681" y="703441"/>
                  <a:pt x="22948" y="672570"/>
                  <a:pt x="0" y="566211"/>
                </a:cubicBezTo>
                <a:cubicBezTo>
                  <a:pt x="27093" y="490031"/>
                  <a:pt x="64813" y="371609"/>
                  <a:pt x="0" y="282611"/>
                </a:cubicBezTo>
                <a:close/>
              </a:path>
              <a:path w="9587934" h="1286239" stroke="0" extrusionOk="0">
                <a:moveTo>
                  <a:pt x="0" y="282611"/>
                </a:moveTo>
                <a:cubicBezTo>
                  <a:pt x="-14680" y="138094"/>
                  <a:pt x="532790" y="-110626"/>
                  <a:pt x="1249780" y="0"/>
                </a:cubicBezTo>
                <a:cubicBezTo>
                  <a:pt x="1523357" y="16183"/>
                  <a:pt x="2037324" y="-26234"/>
                  <a:pt x="2596570" y="0"/>
                </a:cubicBezTo>
                <a:cubicBezTo>
                  <a:pt x="3185311" y="3232"/>
                  <a:pt x="3313410" y="-9125"/>
                  <a:pt x="4014245" y="0"/>
                </a:cubicBezTo>
                <a:cubicBezTo>
                  <a:pt x="4694501" y="-1284"/>
                  <a:pt x="4807393" y="4659"/>
                  <a:pt x="5573686" y="0"/>
                </a:cubicBezTo>
                <a:cubicBezTo>
                  <a:pt x="5951241" y="11580"/>
                  <a:pt x="6091463" y="5923"/>
                  <a:pt x="6384596" y="0"/>
                </a:cubicBezTo>
                <a:cubicBezTo>
                  <a:pt x="6705947" y="22990"/>
                  <a:pt x="6950708" y="-7093"/>
                  <a:pt x="7133128" y="0"/>
                </a:cubicBezTo>
                <a:cubicBezTo>
                  <a:pt x="7833785" y="8493"/>
                  <a:pt x="7982891" y="-10879"/>
                  <a:pt x="8338151" y="0"/>
                </a:cubicBezTo>
                <a:cubicBezTo>
                  <a:pt x="9062061" y="-25075"/>
                  <a:pt x="9572510" y="123958"/>
                  <a:pt x="9587934" y="282611"/>
                </a:cubicBezTo>
                <a:cubicBezTo>
                  <a:pt x="9623384" y="352489"/>
                  <a:pt x="9609848" y="418700"/>
                  <a:pt x="9587934" y="515739"/>
                </a:cubicBezTo>
                <a:cubicBezTo>
                  <a:pt x="9562385" y="625396"/>
                  <a:pt x="9560822" y="674761"/>
                  <a:pt x="9587934" y="734447"/>
                </a:cubicBezTo>
                <a:cubicBezTo>
                  <a:pt x="9642322" y="829095"/>
                  <a:pt x="9621940" y="913943"/>
                  <a:pt x="9587934" y="1003626"/>
                </a:cubicBezTo>
                <a:cubicBezTo>
                  <a:pt x="9535674" y="1223765"/>
                  <a:pt x="9136955" y="1227777"/>
                  <a:pt x="8338151" y="1286239"/>
                </a:cubicBezTo>
                <a:cubicBezTo>
                  <a:pt x="7964485" y="1273819"/>
                  <a:pt x="7385167" y="1371396"/>
                  <a:pt x="7062245" y="1286239"/>
                </a:cubicBezTo>
                <a:cubicBezTo>
                  <a:pt x="6725681" y="1328045"/>
                  <a:pt x="6210218" y="1294908"/>
                  <a:pt x="5715453" y="1286239"/>
                </a:cubicBezTo>
                <a:cubicBezTo>
                  <a:pt x="5162404" y="1295118"/>
                  <a:pt x="4927525" y="1360371"/>
                  <a:pt x="4226896" y="1286239"/>
                </a:cubicBezTo>
                <a:cubicBezTo>
                  <a:pt x="4079657" y="1266570"/>
                  <a:pt x="3780905" y="1260651"/>
                  <a:pt x="3600284" y="1286239"/>
                </a:cubicBezTo>
                <a:cubicBezTo>
                  <a:pt x="3419663" y="1311827"/>
                  <a:pt x="3299650" y="1287942"/>
                  <a:pt x="3021873" y="1286239"/>
                </a:cubicBezTo>
                <a:cubicBezTo>
                  <a:pt x="2787839" y="1256932"/>
                  <a:pt x="2352366" y="1261819"/>
                  <a:pt x="2135827" y="1286239"/>
                </a:cubicBezTo>
                <a:cubicBezTo>
                  <a:pt x="1945093" y="1239548"/>
                  <a:pt x="1664191" y="1265309"/>
                  <a:pt x="1249780" y="1286239"/>
                </a:cubicBezTo>
                <a:cubicBezTo>
                  <a:pt x="555750" y="1273923"/>
                  <a:pt x="9005" y="1150676"/>
                  <a:pt x="0" y="1003626"/>
                </a:cubicBezTo>
                <a:cubicBezTo>
                  <a:pt x="-35339" y="921707"/>
                  <a:pt x="14765" y="861184"/>
                  <a:pt x="0" y="777708"/>
                </a:cubicBezTo>
                <a:cubicBezTo>
                  <a:pt x="7858" y="683991"/>
                  <a:pt x="35787" y="607030"/>
                  <a:pt x="0" y="522949"/>
                </a:cubicBezTo>
                <a:cubicBezTo>
                  <a:pt x="-16117" y="427378"/>
                  <a:pt x="1010" y="377815"/>
                  <a:pt x="0" y="282611"/>
                </a:cubicBezTo>
                <a:close/>
              </a:path>
              <a:path w="9587934" h="1286239" fill="none" stroke="0" extrusionOk="0">
                <a:moveTo>
                  <a:pt x="0" y="282611"/>
                </a:moveTo>
                <a:cubicBezTo>
                  <a:pt x="-169838" y="90027"/>
                  <a:pt x="589680" y="65850"/>
                  <a:pt x="1249780" y="0"/>
                </a:cubicBezTo>
                <a:cubicBezTo>
                  <a:pt x="1788214" y="47108"/>
                  <a:pt x="2155191" y="-31709"/>
                  <a:pt x="2667455" y="0"/>
                </a:cubicBezTo>
                <a:cubicBezTo>
                  <a:pt x="3149262" y="3304"/>
                  <a:pt x="3365174" y="-226"/>
                  <a:pt x="4085129" y="0"/>
                </a:cubicBezTo>
                <a:cubicBezTo>
                  <a:pt x="4762197" y="-19922"/>
                  <a:pt x="5005557" y="32716"/>
                  <a:pt x="5290153" y="0"/>
                </a:cubicBezTo>
                <a:cubicBezTo>
                  <a:pt x="5810114" y="88536"/>
                  <a:pt x="6187901" y="-6673"/>
                  <a:pt x="6566058" y="0"/>
                </a:cubicBezTo>
                <a:cubicBezTo>
                  <a:pt x="7118227" y="-46216"/>
                  <a:pt x="7474565" y="22265"/>
                  <a:pt x="8338151" y="0"/>
                </a:cubicBezTo>
                <a:cubicBezTo>
                  <a:pt x="8946253" y="30266"/>
                  <a:pt x="9755640" y="147065"/>
                  <a:pt x="9587934" y="282611"/>
                </a:cubicBezTo>
                <a:cubicBezTo>
                  <a:pt x="9527106" y="307538"/>
                  <a:pt x="9577047" y="402002"/>
                  <a:pt x="9587934" y="522949"/>
                </a:cubicBezTo>
                <a:cubicBezTo>
                  <a:pt x="9580303" y="641336"/>
                  <a:pt x="9557331" y="699802"/>
                  <a:pt x="9587934" y="741657"/>
                </a:cubicBezTo>
                <a:cubicBezTo>
                  <a:pt x="9594502" y="771316"/>
                  <a:pt x="9606846" y="945964"/>
                  <a:pt x="9587934" y="1003626"/>
                </a:cubicBezTo>
                <a:cubicBezTo>
                  <a:pt x="9433224" y="1140444"/>
                  <a:pt x="8953897" y="1269110"/>
                  <a:pt x="8338151" y="1286239"/>
                </a:cubicBezTo>
                <a:cubicBezTo>
                  <a:pt x="7898232" y="1298886"/>
                  <a:pt x="7572961" y="1204477"/>
                  <a:pt x="7062245" y="1286239"/>
                </a:cubicBezTo>
                <a:cubicBezTo>
                  <a:pt x="6634062" y="1290565"/>
                  <a:pt x="6109961" y="1248575"/>
                  <a:pt x="5857222" y="1286239"/>
                </a:cubicBezTo>
                <a:cubicBezTo>
                  <a:pt x="5647405" y="1284164"/>
                  <a:pt x="4813229" y="1275543"/>
                  <a:pt x="4581314" y="1286239"/>
                </a:cubicBezTo>
                <a:cubicBezTo>
                  <a:pt x="4295742" y="1219796"/>
                  <a:pt x="3596126" y="1308667"/>
                  <a:pt x="3092757" y="1286239"/>
                </a:cubicBezTo>
                <a:cubicBezTo>
                  <a:pt x="2597140" y="1247704"/>
                  <a:pt x="2053074" y="1273042"/>
                  <a:pt x="1249780" y="1286239"/>
                </a:cubicBezTo>
                <a:cubicBezTo>
                  <a:pt x="614634" y="1265332"/>
                  <a:pt x="46046" y="1143199"/>
                  <a:pt x="0" y="1003626"/>
                </a:cubicBezTo>
                <a:cubicBezTo>
                  <a:pt x="-24183" y="972984"/>
                  <a:pt x="54820" y="874106"/>
                  <a:pt x="0" y="784917"/>
                </a:cubicBezTo>
                <a:cubicBezTo>
                  <a:pt x="-72862" y="714318"/>
                  <a:pt x="16881" y="649928"/>
                  <a:pt x="0" y="566211"/>
                </a:cubicBezTo>
                <a:cubicBezTo>
                  <a:pt x="-11562" y="480935"/>
                  <a:pt x="48916" y="382392"/>
                  <a:pt x="0" y="282611"/>
                </a:cubicBezTo>
                <a:close/>
              </a:path>
              <a:path w="9587934" h="1286239" fill="none" stroke="0" extrusionOk="0">
                <a:moveTo>
                  <a:pt x="0" y="282611"/>
                </a:moveTo>
                <a:cubicBezTo>
                  <a:pt x="28183" y="30058"/>
                  <a:pt x="456172" y="-46535"/>
                  <a:pt x="1249780" y="0"/>
                </a:cubicBezTo>
                <a:cubicBezTo>
                  <a:pt x="1826878" y="45845"/>
                  <a:pt x="2163435" y="2896"/>
                  <a:pt x="2667455" y="0"/>
                </a:cubicBezTo>
                <a:cubicBezTo>
                  <a:pt x="2883050" y="4980"/>
                  <a:pt x="3016977" y="1298"/>
                  <a:pt x="3140013" y="0"/>
                </a:cubicBezTo>
                <a:cubicBezTo>
                  <a:pt x="3263049" y="-1298"/>
                  <a:pt x="3473083" y="2394"/>
                  <a:pt x="3626748" y="0"/>
                </a:cubicBezTo>
                <a:cubicBezTo>
                  <a:pt x="3780413" y="-2394"/>
                  <a:pt x="3991420" y="8827"/>
                  <a:pt x="4085129" y="0"/>
                </a:cubicBezTo>
                <a:cubicBezTo>
                  <a:pt x="4307889" y="21337"/>
                  <a:pt x="4438880" y="25654"/>
                  <a:pt x="4687641" y="0"/>
                </a:cubicBezTo>
                <a:cubicBezTo>
                  <a:pt x="4936402" y="-25654"/>
                  <a:pt x="5105908" y="-2951"/>
                  <a:pt x="5290153" y="0"/>
                </a:cubicBezTo>
                <a:cubicBezTo>
                  <a:pt x="5595975" y="86210"/>
                  <a:pt x="6145007" y="-30146"/>
                  <a:pt x="6566058" y="0"/>
                </a:cubicBezTo>
                <a:cubicBezTo>
                  <a:pt x="7237937" y="-67531"/>
                  <a:pt x="7482880" y="29781"/>
                  <a:pt x="8338151" y="0"/>
                </a:cubicBezTo>
                <a:cubicBezTo>
                  <a:pt x="8960325" y="21567"/>
                  <a:pt x="9690744" y="122264"/>
                  <a:pt x="9587934" y="282611"/>
                </a:cubicBezTo>
                <a:cubicBezTo>
                  <a:pt x="9547253" y="345092"/>
                  <a:pt x="9612519" y="404246"/>
                  <a:pt x="9587934" y="522949"/>
                </a:cubicBezTo>
                <a:cubicBezTo>
                  <a:pt x="9582942" y="642283"/>
                  <a:pt x="9550869" y="664710"/>
                  <a:pt x="9587934" y="741657"/>
                </a:cubicBezTo>
                <a:cubicBezTo>
                  <a:pt x="9620857" y="773257"/>
                  <a:pt x="9635036" y="923027"/>
                  <a:pt x="9587934" y="1003626"/>
                </a:cubicBezTo>
                <a:cubicBezTo>
                  <a:pt x="9522239" y="1010955"/>
                  <a:pt x="9090408" y="1191712"/>
                  <a:pt x="8338151" y="1286239"/>
                </a:cubicBezTo>
                <a:cubicBezTo>
                  <a:pt x="7819834" y="1279412"/>
                  <a:pt x="7430905" y="1261614"/>
                  <a:pt x="7062245" y="1286239"/>
                </a:cubicBezTo>
                <a:cubicBezTo>
                  <a:pt x="6618933" y="1314470"/>
                  <a:pt x="6101497" y="1300102"/>
                  <a:pt x="5857222" y="1286239"/>
                </a:cubicBezTo>
                <a:cubicBezTo>
                  <a:pt x="5579208" y="1306304"/>
                  <a:pt x="4828971" y="1281525"/>
                  <a:pt x="4581314" y="1286239"/>
                </a:cubicBezTo>
                <a:cubicBezTo>
                  <a:pt x="4320718" y="1251444"/>
                  <a:pt x="3473354" y="1334454"/>
                  <a:pt x="3092757" y="1286239"/>
                </a:cubicBezTo>
                <a:cubicBezTo>
                  <a:pt x="2599716" y="1292696"/>
                  <a:pt x="1793063" y="1389364"/>
                  <a:pt x="1249780" y="1286239"/>
                </a:cubicBezTo>
                <a:cubicBezTo>
                  <a:pt x="600200" y="1277747"/>
                  <a:pt x="157806" y="1161294"/>
                  <a:pt x="0" y="1003626"/>
                </a:cubicBezTo>
                <a:cubicBezTo>
                  <a:pt x="8516" y="951566"/>
                  <a:pt x="47571" y="863929"/>
                  <a:pt x="0" y="784917"/>
                </a:cubicBezTo>
                <a:cubicBezTo>
                  <a:pt x="-67635" y="714596"/>
                  <a:pt x="20333" y="654315"/>
                  <a:pt x="0" y="566211"/>
                </a:cubicBezTo>
                <a:cubicBezTo>
                  <a:pt x="14718" y="498525"/>
                  <a:pt x="101133" y="373978"/>
                  <a:pt x="0" y="282611"/>
                </a:cubicBezTo>
                <a:close/>
              </a:path>
            </a:pathLst>
          </a:custGeom>
          <a:solidFill>
            <a:schemeClr val="bg2"/>
          </a:solidFill>
          <a:ln w="38100">
            <a:solidFill>
              <a:schemeClr val="accent4">
                <a:lumMod val="50000"/>
              </a:schemeClr>
            </a:solidFill>
            <a:extLst>
              <a:ext uri="{C807C97D-BFC1-408E-A445-0C87EB9F89A2}">
                <ask:lineSketchStyleProps xmlns:ask="http://schemas.microsoft.com/office/drawing/2018/sketchyshapes" xmlns="" sd="1663826541">
                  <a:custGeom>
                    <a:avLst/>
                    <a:gdLst>
                      <a:gd name="connsiteX0" fmla="*/ 0 w 4988987"/>
                      <a:gd name="connsiteY0" fmla="*/ 280329 h 1275850"/>
                      <a:gd name="connsiteX1" fmla="*/ 650311 w 4988987"/>
                      <a:gd name="connsiteY1" fmla="*/ 0 h 1275850"/>
                      <a:gd name="connsiteX2" fmla="*/ 1387984 w 4988987"/>
                      <a:gd name="connsiteY2" fmla="*/ 0 h 1275850"/>
                      <a:gd name="connsiteX3" fmla="*/ 2125657 w 4988987"/>
                      <a:gd name="connsiteY3" fmla="*/ 0 h 1275850"/>
                      <a:gd name="connsiteX4" fmla="*/ 2752679 w 4988987"/>
                      <a:gd name="connsiteY4" fmla="*/ 0 h 1275850"/>
                      <a:gd name="connsiteX5" fmla="*/ 3416584 w 4988987"/>
                      <a:gd name="connsiteY5" fmla="*/ 0 h 1275850"/>
                      <a:gd name="connsiteX6" fmla="*/ 4338675 w 4988987"/>
                      <a:gd name="connsiteY6" fmla="*/ 0 h 1275850"/>
                      <a:gd name="connsiteX7" fmla="*/ 4988987 w 4988987"/>
                      <a:gd name="connsiteY7" fmla="*/ 280329 h 1275850"/>
                      <a:gd name="connsiteX8" fmla="*/ 4988987 w 4988987"/>
                      <a:gd name="connsiteY8" fmla="*/ 518726 h 1275850"/>
                      <a:gd name="connsiteX9" fmla="*/ 4988987 w 4988987"/>
                      <a:gd name="connsiteY9" fmla="*/ 735667 h 1275850"/>
                      <a:gd name="connsiteX10" fmla="*/ 4988987 w 4988987"/>
                      <a:gd name="connsiteY10" fmla="*/ 995520 h 1275850"/>
                      <a:gd name="connsiteX11" fmla="*/ 4338675 w 4988987"/>
                      <a:gd name="connsiteY11" fmla="*/ 1275850 h 1275850"/>
                      <a:gd name="connsiteX12" fmla="*/ 3674770 w 4988987"/>
                      <a:gd name="connsiteY12" fmla="*/ 1275850 h 1275850"/>
                      <a:gd name="connsiteX13" fmla="*/ 3047748 w 4988987"/>
                      <a:gd name="connsiteY13" fmla="*/ 1275850 h 1275850"/>
                      <a:gd name="connsiteX14" fmla="*/ 2383842 w 4988987"/>
                      <a:gd name="connsiteY14" fmla="*/ 1275850 h 1275850"/>
                      <a:gd name="connsiteX15" fmla="*/ 1609286 w 4988987"/>
                      <a:gd name="connsiteY15" fmla="*/ 1275850 h 1275850"/>
                      <a:gd name="connsiteX16" fmla="*/ 650311 w 4988987"/>
                      <a:gd name="connsiteY16" fmla="*/ 1275850 h 1275850"/>
                      <a:gd name="connsiteX17" fmla="*/ 0 w 4988987"/>
                      <a:gd name="connsiteY17" fmla="*/ 995520 h 1275850"/>
                      <a:gd name="connsiteX18" fmla="*/ 0 w 4988987"/>
                      <a:gd name="connsiteY18" fmla="*/ 778578 h 1275850"/>
                      <a:gd name="connsiteX19" fmla="*/ 0 w 4988987"/>
                      <a:gd name="connsiteY19" fmla="*/ 561638 h 1275850"/>
                      <a:gd name="connsiteX20" fmla="*/ 0 w 4988987"/>
                      <a:gd name="connsiteY20" fmla="*/ 280329 h 1275850"/>
                      <a:gd name="connsiteX0" fmla="*/ 0 w 4988987"/>
                      <a:gd name="connsiteY0" fmla="*/ 280329 h 1275850"/>
                      <a:gd name="connsiteX1" fmla="*/ 650311 w 4988987"/>
                      <a:gd name="connsiteY1" fmla="*/ 0 h 1275850"/>
                      <a:gd name="connsiteX2" fmla="*/ 1351100 w 4988987"/>
                      <a:gd name="connsiteY2" fmla="*/ 0 h 1275850"/>
                      <a:gd name="connsiteX3" fmla="*/ 2088773 w 4988987"/>
                      <a:gd name="connsiteY3" fmla="*/ 0 h 1275850"/>
                      <a:gd name="connsiteX4" fmla="*/ 2900213 w 4988987"/>
                      <a:gd name="connsiteY4" fmla="*/ 0 h 1275850"/>
                      <a:gd name="connsiteX5" fmla="*/ 3322162 w 4988987"/>
                      <a:gd name="connsiteY5" fmla="*/ 0 h 1275850"/>
                      <a:gd name="connsiteX6" fmla="*/ 3711653 w 4988987"/>
                      <a:gd name="connsiteY6" fmla="*/ 0 h 1275850"/>
                      <a:gd name="connsiteX7" fmla="*/ 4338675 w 4988987"/>
                      <a:gd name="connsiteY7" fmla="*/ 0 h 1275850"/>
                      <a:gd name="connsiteX8" fmla="*/ 4988987 w 4988987"/>
                      <a:gd name="connsiteY8" fmla="*/ 280329 h 1275850"/>
                      <a:gd name="connsiteX9" fmla="*/ 4988987 w 4988987"/>
                      <a:gd name="connsiteY9" fmla="*/ 511574 h 1275850"/>
                      <a:gd name="connsiteX10" fmla="*/ 4988987 w 4988987"/>
                      <a:gd name="connsiteY10" fmla="*/ 728515 h 1275850"/>
                      <a:gd name="connsiteX11" fmla="*/ 4988987 w 4988987"/>
                      <a:gd name="connsiteY11" fmla="*/ 995520 h 1275850"/>
                      <a:gd name="connsiteX12" fmla="*/ 4338675 w 4988987"/>
                      <a:gd name="connsiteY12" fmla="*/ 1275850 h 1275850"/>
                      <a:gd name="connsiteX13" fmla="*/ 3674770 w 4988987"/>
                      <a:gd name="connsiteY13" fmla="*/ 1275850 h 1275850"/>
                      <a:gd name="connsiteX14" fmla="*/ 2973980 w 4988987"/>
                      <a:gd name="connsiteY14" fmla="*/ 1275850 h 1275850"/>
                      <a:gd name="connsiteX15" fmla="*/ 2199424 w 4988987"/>
                      <a:gd name="connsiteY15" fmla="*/ 1275850 h 1275850"/>
                      <a:gd name="connsiteX16" fmla="*/ 1572402 w 4988987"/>
                      <a:gd name="connsiteY16" fmla="*/ 1275850 h 1275850"/>
                      <a:gd name="connsiteX17" fmla="*/ 1111357 w 4988987"/>
                      <a:gd name="connsiteY17" fmla="*/ 1275850 h 1275850"/>
                      <a:gd name="connsiteX18" fmla="*/ 650311 w 4988987"/>
                      <a:gd name="connsiteY18" fmla="*/ 1275850 h 1275850"/>
                      <a:gd name="connsiteX19" fmla="*/ 0 w 4988987"/>
                      <a:gd name="connsiteY19" fmla="*/ 995520 h 1275850"/>
                      <a:gd name="connsiteX20" fmla="*/ 0 w 4988987"/>
                      <a:gd name="connsiteY20" fmla="*/ 771427 h 1275850"/>
                      <a:gd name="connsiteX21" fmla="*/ 0 w 4988987"/>
                      <a:gd name="connsiteY21" fmla="*/ 518726 h 1275850"/>
                      <a:gd name="connsiteX22" fmla="*/ 0 w 4988987"/>
                      <a:gd name="connsiteY22" fmla="*/ 280329 h 127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88987" h="1275850" fill="none" extrusionOk="0">
                        <a:moveTo>
                          <a:pt x="0" y="280329"/>
                        </a:moveTo>
                        <a:cubicBezTo>
                          <a:pt x="-1391" y="71878"/>
                          <a:pt x="249236" y="15692"/>
                          <a:pt x="650311" y="0"/>
                        </a:cubicBezTo>
                        <a:cubicBezTo>
                          <a:pt x="975932" y="17324"/>
                          <a:pt x="1127246" y="13726"/>
                          <a:pt x="1387984" y="0"/>
                        </a:cubicBezTo>
                        <a:cubicBezTo>
                          <a:pt x="1672593" y="-2400"/>
                          <a:pt x="1761544" y="2104"/>
                          <a:pt x="2125657" y="0"/>
                        </a:cubicBezTo>
                        <a:cubicBezTo>
                          <a:pt x="2484478" y="3944"/>
                          <a:pt x="2618206" y="4100"/>
                          <a:pt x="2752679" y="0"/>
                        </a:cubicBezTo>
                        <a:cubicBezTo>
                          <a:pt x="2899818" y="32146"/>
                          <a:pt x="3237011" y="5943"/>
                          <a:pt x="3416584" y="0"/>
                        </a:cubicBezTo>
                        <a:cubicBezTo>
                          <a:pt x="3766416" y="-9968"/>
                          <a:pt x="3896088" y="10886"/>
                          <a:pt x="4338675" y="0"/>
                        </a:cubicBezTo>
                        <a:cubicBezTo>
                          <a:pt x="4661882" y="16302"/>
                          <a:pt x="5045820" y="129988"/>
                          <a:pt x="4988987" y="280329"/>
                        </a:cubicBezTo>
                        <a:cubicBezTo>
                          <a:pt x="4970219" y="329880"/>
                          <a:pt x="5002474" y="406857"/>
                          <a:pt x="4988987" y="518726"/>
                        </a:cubicBezTo>
                        <a:cubicBezTo>
                          <a:pt x="4987258" y="627594"/>
                          <a:pt x="4968468" y="673191"/>
                          <a:pt x="4988987" y="735667"/>
                        </a:cubicBezTo>
                        <a:cubicBezTo>
                          <a:pt x="5004046" y="785514"/>
                          <a:pt x="5013622" y="931118"/>
                          <a:pt x="4988987" y="995520"/>
                        </a:cubicBezTo>
                        <a:cubicBezTo>
                          <a:pt x="4951887" y="1097408"/>
                          <a:pt x="4720301" y="1247572"/>
                          <a:pt x="4338675" y="1275850"/>
                        </a:cubicBezTo>
                        <a:cubicBezTo>
                          <a:pt x="4090508" y="1278724"/>
                          <a:pt x="3880665" y="1300160"/>
                          <a:pt x="3674770" y="1275850"/>
                        </a:cubicBezTo>
                        <a:cubicBezTo>
                          <a:pt x="3423905" y="1297042"/>
                          <a:pt x="3186787" y="1284969"/>
                          <a:pt x="3047748" y="1275850"/>
                        </a:cubicBezTo>
                        <a:cubicBezTo>
                          <a:pt x="2902994" y="1288628"/>
                          <a:pt x="2524771" y="1305553"/>
                          <a:pt x="2383842" y="1275850"/>
                        </a:cubicBezTo>
                        <a:cubicBezTo>
                          <a:pt x="2265393" y="1277904"/>
                          <a:pt x="1839339" y="1252072"/>
                          <a:pt x="1609286" y="1275850"/>
                        </a:cubicBezTo>
                        <a:cubicBezTo>
                          <a:pt x="1350596" y="1304248"/>
                          <a:pt x="980083" y="1286223"/>
                          <a:pt x="650311" y="1275850"/>
                        </a:cubicBezTo>
                        <a:cubicBezTo>
                          <a:pt x="316015" y="1282120"/>
                          <a:pt x="85210" y="1175455"/>
                          <a:pt x="0" y="995520"/>
                        </a:cubicBezTo>
                        <a:cubicBezTo>
                          <a:pt x="-3691" y="940701"/>
                          <a:pt x="18098" y="864858"/>
                          <a:pt x="0" y="778578"/>
                        </a:cubicBezTo>
                        <a:cubicBezTo>
                          <a:pt x="-31653" y="698114"/>
                          <a:pt x="9179" y="647848"/>
                          <a:pt x="0" y="561638"/>
                        </a:cubicBezTo>
                        <a:cubicBezTo>
                          <a:pt x="11604" y="480981"/>
                          <a:pt x="40168" y="364606"/>
                          <a:pt x="0" y="280329"/>
                        </a:cubicBezTo>
                        <a:close/>
                      </a:path>
                      <a:path w="4988987" h="1275850" stroke="0" extrusionOk="0">
                        <a:moveTo>
                          <a:pt x="0" y="280329"/>
                        </a:moveTo>
                        <a:cubicBezTo>
                          <a:pt x="22946" y="186315"/>
                          <a:pt x="318654" y="-21198"/>
                          <a:pt x="650311" y="0"/>
                        </a:cubicBezTo>
                        <a:cubicBezTo>
                          <a:pt x="828538" y="-22100"/>
                          <a:pt x="1070066" y="-6846"/>
                          <a:pt x="1351100" y="0"/>
                        </a:cubicBezTo>
                        <a:cubicBezTo>
                          <a:pt x="1654598" y="-5550"/>
                          <a:pt x="1724019" y="-29649"/>
                          <a:pt x="2088773" y="0"/>
                        </a:cubicBezTo>
                        <a:cubicBezTo>
                          <a:pt x="2449003" y="11400"/>
                          <a:pt x="2499863" y="12378"/>
                          <a:pt x="2900213" y="0"/>
                        </a:cubicBezTo>
                        <a:cubicBezTo>
                          <a:pt x="3098652" y="-1019"/>
                          <a:pt x="3160486" y="-11277"/>
                          <a:pt x="3322162" y="0"/>
                        </a:cubicBezTo>
                        <a:cubicBezTo>
                          <a:pt x="3483838" y="11277"/>
                          <a:pt x="3613891" y="1311"/>
                          <a:pt x="3711653" y="0"/>
                        </a:cubicBezTo>
                        <a:cubicBezTo>
                          <a:pt x="4073631" y="696"/>
                          <a:pt x="4141649" y="-12394"/>
                          <a:pt x="4338675" y="0"/>
                        </a:cubicBezTo>
                        <a:cubicBezTo>
                          <a:pt x="4719373" y="-10367"/>
                          <a:pt x="4979988" y="144727"/>
                          <a:pt x="4988987" y="280329"/>
                        </a:cubicBezTo>
                        <a:cubicBezTo>
                          <a:pt x="5009847" y="336097"/>
                          <a:pt x="5000267" y="412381"/>
                          <a:pt x="4988987" y="511574"/>
                        </a:cubicBezTo>
                        <a:cubicBezTo>
                          <a:pt x="4975979" y="617261"/>
                          <a:pt x="4974591" y="665172"/>
                          <a:pt x="4988987" y="728515"/>
                        </a:cubicBezTo>
                        <a:cubicBezTo>
                          <a:pt x="5020378" y="809741"/>
                          <a:pt x="5018503" y="910279"/>
                          <a:pt x="4988987" y="995520"/>
                        </a:cubicBezTo>
                        <a:cubicBezTo>
                          <a:pt x="4986205" y="1182149"/>
                          <a:pt x="4784794" y="1293480"/>
                          <a:pt x="4338675" y="1275850"/>
                        </a:cubicBezTo>
                        <a:cubicBezTo>
                          <a:pt x="4178050" y="1265129"/>
                          <a:pt x="3840353" y="1282999"/>
                          <a:pt x="3674770" y="1275850"/>
                        </a:cubicBezTo>
                        <a:cubicBezTo>
                          <a:pt x="3493277" y="1311258"/>
                          <a:pt x="3235921" y="1320597"/>
                          <a:pt x="2973980" y="1275850"/>
                        </a:cubicBezTo>
                        <a:cubicBezTo>
                          <a:pt x="2713599" y="1305317"/>
                          <a:pt x="2581410" y="1296419"/>
                          <a:pt x="2199424" y="1275850"/>
                        </a:cubicBezTo>
                        <a:cubicBezTo>
                          <a:pt x="1819308" y="1272743"/>
                          <a:pt x="1800879" y="1277071"/>
                          <a:pt x="1572402" y="1275850"/>
                        </a:cubicBezTo>
                        <a:cubicBezTo>
                          <a:pt x="1466785" y="1262760"/>
                          <a:pt x="1223004" y="1270373"/>
                          <a:pt x="1111357" y="1275850"/>
                        </a:cubicBezTo>
                        <a:cubicBezTo>
                          <a:pt x="999711" y="1281327"/>
                          <a:pt x="850090" y="1292476"/>
                          <a:pt x="650311" y="1275850"/>
                        </a:cubicBezTo>
                        <a:cubicBezTo>
                          <a:pt x="305804" y="1277980"/>
                          <a:pt x="19676" y="1136923"/>
                          <a:pt x="0" y="995520"/>
                        </a:cubicBezTo>
                        <a:cubicBezTo>
                          <a:pt x="-15367" y="910497"/>
                          <a:pt x="11456" y="845704"/>
                          <a:pt x="0" y="771427"/>
                        </a:cubicBezTo>
                        <a:cubicBezTo>
                          <a:pt x="2" y="696197"/>
                          <a:pt x="17694" y="604996"/>
                          <a:pt x="0" y="518726"/>
                        </a:cubicBezTo>
                        <a:cubicBezTo>
                          <a:pt x="-13140" y="428188"/>
                          <a:pt x="5759" y="383709"/>
                          <a:pt x="0" y="280329"/>
                        </a:cubicBezTo>
                        <a:close/>
                      </a:path>
                      <a:path w="4988987" h="1275850" fill="none" stroke="0" extrusionOk="0">
                        <a:moveTo>
                          <a:pt x="0" y="280329"/>
                        </a:moveTo>
                        <a:cubicBezTo>
                          <a:pt x="-58315" y="100144"/>
                          <a:pt x="259912" y="-25162"/>
                          <a:pt x="650311" y="0"/>
                        </a:cubicBezTo>
                        <a:cubicBezTo>
                          <a:pt x="939605" y="31012"/>
                          <a:pt x="1126717" y="-1486"/>
                          <a:pt x="1387984" y="0"/>
                        </a:cubicBezTo>
                        <a:cubicBezTo>
                          <a:pt x="1633461" y="-5737"/>
                          <a:pt x="1752575" y="7235"/>
                          <a:pt x="2125657" y="0"/>
                        </a:cubicBezTo>
                        <a:cubicBezTo>
                          <a:pt x="2477490" y="-10970"/>
                          <a:pt x="2591074" y="13087"/>
                          <a:pt x="2752679" y="0"/>
                        </a:cubicBezTo>
                        <a:cubicBezTo>
                          <a:pt x="3006435" y="27338"/>
                          <a:pt x="3221042" y="-26935"/>
                          <a:pt x="3416584" y="0"/>
                        </a:cubicBezTo>
                        <a:cubicBezTo>
                          <a:pt x="3734343" y="-10333"/>
                          <a:pt x="3893137" y="24771"/>
                          <a:pt x="4338675" y="0"/>
                        </a:cubicBezTo>
                        <a:cubicBezTo>
                          <a:pt x="4665138" y="3220"/>
                          <a:pt x="5069695" y="165906"/>
                          <a:pt x="4988987" y="280329"/>
                        </a:cubicBezTo>
                        <a:cubicBezTo>
                          <a:pt x="4955693" y="323852"/>
                          <a:pt x="4994128" y="388523"/>
                          <a:pt x="4988987" y="518726"/>
                        </a:cubicBezTo>
                        <a:cubicBezTo>
                          <a:pt x="4981953" y="636379"/>
                          <a:pt x="4977455" y="691486"/>
                          <a:pt x="4988987" y="735667"/>
                        </a:cubicBezTo>
                        <a:cubicBezTo>
                          <a:pt x="4993577" y="777909"/>
                          <a:pt x="5005287" y="930671"/>
                          <a:pt x="4988987" y="995520"/>
                        </a:cubicBezTo>
                        <a:cubicBezTo>
                          <a:pt x="4913709" y="1095049"/>
                          <a:pt x="4654421" y="1270986"/>
                          <a:pt x="4338675" y="1275850"/>
                        </a:cubicBezTo>
                        <a:cubicBezTo>
                          <a:pt x="4106456" y="1238367"/>
                          <a:pt x="3904504" y="1243742"/>
                          <a:pt x="3674770" y="1275850"/>
                        </a:cubicBezTo>
                        <a:cubicBezTo>
                          <a:pt x="3449540" y="1267684"/>
                          <a:pt x="3188087" y="1245293"/>
                          <a:pt x="3047748" y="1275850"/>
                        </a:cubicBezTo>
                        <a:cubicBezTo>
                          <a:pt x="2918180" y="1242652"/>
                          <a:pt x="2505924" y="1277627"/>
                          <a:pt x="2383842" y="1275850"/>
                        </a:cubicBezTo>
                        <a:cubicBezTo>
                          <a:pt x="2245580" y="1265924"/>
                          <a:pt x="1912011" y="1277897"/>
                          <a:pt x="1609286" y="1275850"/>
                        </a:cubicBezTo>
                        <a:cubicBezTo>
                          <a:pt x="1306112" y="1293311"/>
                          <a:pt x="1047980" y="1289840"/>
                          <a:pt x="650311" y="1275850"/>
                        </a:cubicBezTo>
                        <a:cubicBezTo>
                          <a:pt x="314963" y="1263362"/>
                          <a:pt x="42353" y="1122238"/>
                          <a:pt x="0" y="995520"/>
                        </a:cubicBezTo>
                        <a:cubicBezTo>
                          <a:pt x="-7845" y="959556"/>
                          <a:pt x="26091" y="848920"/>
                          <a:pt x="0" y="778578"/>
                        </a:cubicBezTo>
                        <a:cubicBezTo>
                          <a:pt x="-32406" y="702683"/>
                          <a:pt x="3157" y="633645"/>
                          <a:pt x="0" y="561638"/>
                        </a:cubicBezTo>
                        <a:cubicBezTo>
                          <a:pt x="-12858" y="462053"/>
                          <a:pt x="32450" y="377445"/>
                          <a:pt x="0" y="28032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chemeClr val="bg2">
                    <a:lumMod val="25000"/>
                  </a:schemeClr>
                </a:solidFill>
                <a:latin typeface="Arial" panose="020B0604020202020204" pitchFamily="34" charset="0"/>
                <a:cs typeface="Arial" panose="020B0604020202020204" pitchFamily="34" charset="0"/>
              </a:rPr>
              <a:t>Tìm những từ ngữ chứa vần: </a:t>
            </a:r>
            <a:r>
              <a:rPr lang="en-US" sz="4000" b="1">
                <a:solidFill>
                  <a:srgbClr val="FF3300"/>
                </a:solidFill>
                <a:latin typeface="Arial" panose="020B0604020202020204" pitchFamily="34" charset="0"/>
                <a:cs typeface="Arial" panose="020B0604020202020204" pitchFamily="34" charset="0"/>
              </a:rPr>
              <a:t>iêm</a:t>
            </a:r>
            <a:r>
              <a:rPr lang="en-US" sz="4000" b="1">
                <a:solidFill>
                  <a:schemeClr val="bg2">
                    <a:lumMod val="25000"/>
                  </a:schemeClr>
                </a:solidFill>
                <a:latin typeface="Arial" panose="020B0604020202020204" pitchFamily="34" charset="0"/>
                <a:cs typeface="Arial" panose="020B0604020202020204" pitchFamily="34" charset="0"/>
              </a:rPr>
              <a:t>, </a:t>
            </a:r>
            <a:r>
              <a:rPr lang="en-US" sz="4000" b="1">
                <a:solidFill>
                  <a:srgbClr val="0070C0"/>
                </a:solidFill>
                <a:latin typeface="Arial" panose="020B0604020202020204" pitchFamily="34" charset="0"/>
                <a:cs typeface="Arial" panose="020B0604020202020204" pitchFamily="34" charset="0"/>
              </a:rPr>
              <a:t>im.</a:t>
            </a:r>
            <a:endParaRPr kumimoji="0" lang="en-US" sz="4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2CBC728E-7026-4BFD-A90E-CDC7A4C7A8A0}"/>
              </a:ext>
            </a:extLst>
          </p:cNvPr>
          <p:cNvGrpSpPr/>
          <p:nvPr/>
        </p:nvGrpSpPr>
        <p:grpSpPr>
          <a:xfrm>
            <a:off x="838200" y="2256803"/>
            <a:ext cx="10322861" cy="1231106"/>
            <a:chOff x="1227025" y="2381508"/>
            <a:chExt cx="10322861" cy="1231106"/>
          </a:xfrm>
        </p:grpSpPr>
        <p:pic>
          <p:nvPicPr>
            <p:cNvPr id="9" name="Picture 8">
              <a:extLst>
                <a:ext uri="{FF2B5EF4-FFF2-40B4-BE49-F238E27FC236}">
                  <a16:creationId xmlns:a16="http://schemas.microsoft.com/office/drawing/2014/main" xmlns="" id="{128F5117-FCF5-49FE-8A76-35A2CA6DF1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648" b="48333"/>
            <a:stretch/>
          </p:blipFill>
          <p:spPr>
            <a:xfrm rot="21041963">
              <a:off x="1227025" y="2383209"/>
              <a:ext cx="1037955" cy="893795"/>
            </a:xfrm>
            <a:prstGeom prst="rect">
              <a:avLst/>
            </a:prstGeom>
          </p:spPr>
        </p:pic>
        <p:sp>
          <p:nvSpPr>
            <p:cNvPr id="11" name="TextBox 10">
              <a:extLst>
                <a:ext uri="{FF2B5EF4-FFF2-40B4-BE49-F238E27FC236}">
                  <a16:creationId xmlns:a16="http://schemas.microsoft.com/office/drawing/2014/main" xmlns="" id="{0070B291-5002-469C-8CDD-DD0AEA5158B9}"/>
                </a:ext>
              </a:extLst>
            </p:cNvPr>
            <p:cNvSpPr txBox="1"/>
            <p:nvPr/>
          </p:nvSpPr>
          <p:spPr>
            <a:xfrm>
              <a:off x="2366242" y="2381508"/>
              <a:ext cx="9183644" cy="1231106"/>
            </a:xfrm>
            <a:prstGeom prst="rect">
              <a:avLst/>
            </a:prstGeom>
            <a:noFill/>
          </p:spPr>
          <p:txBody>
            <a:bodyPr wrap="square" lIns="0" tIns="0" rIns="0" bIns="0" rtlCol="0">
              <a:spAutoFit/>
            </a:bodyPr>
            <a:lstStyle/>
            <a:p>
              <a:pPr algn="l"/>
              <a:r>
                <a:rPr lang="en-US" sz="4000" b="1">
                  <a:solidFill>
                    <a:srgbClr val="FF3300"/>
                  </a:solidFill>
                  <a:latin typeface="Arial" panose="020B0604020202020204" pitchFamily="34" charset="0"/>
                  <a:cs typeface="Arial" panose="020B0604020202020204" pitchFamily="34" charset="0"/>
                </a:rPr>
                <a:t>iêm: </a:t>
              </a:r>
              <a:r>
                <a:rPr lang="en-US" sz="4000">
                  <a:solidFill>
                    <a:schemeClr val="bg2">
                      <a:lumMod val="25000"/>
                    </a:schemeClr>
                  </a:solidFill>
                  <a:latin typeface="Arial" panose="020B0604020202020204" pitchFamily="34" charset="0"/>
                  <a:cs typeface="Arial" panose="020B0604020202020204" pitchFamily="34" charset="0"/>
                </a:rPr>
                <a:t>lúa chiêm, thanh kiếm, liêm khiết, tiêm chủng, kiểm tra, niêm phong, ....</a:t>
              </a:r>
            </a:p>
          </p:txBody>
        </p:sp>
      </p:grpSp>
      <p:grpSp>
        <p:nvGrpSpPr>
          <p:cNvPr id="17" name="Group 16">
            <a:extLst>
              <a:ext uri="{FF2B5EF4-FFF2-40B4-BE49-F238E27FC236}">
                <a16:creationId xmlns:a16="http://schemas.microsoft.com/office/drawing/2014/main" xmlns="" id="{C53D33D4-EAF2-4195-857C-290D5260B4E3}"/>
              </a:ext>
            </a:extLst>
          </p:cNvPr>
          <p:cNvGrpSpPr/>
          <p:nvPr/>
        </p:nvGrpSpPr>
        <p:grpSpPr>
          <a:xfrm>
            <a:off x="849609" y="3697581"/>
            <a:ext cx="10040357" cy="1479549"/>
            <a:chOff x="6857999" y="2322862"/>
            <a:chExt cx="10040357" cy="1479549"/>
          </a:xfrm>
        </p:grpSpPr>
        <p:pic>
          <p:nvPicPr>
            <p:cNvPr id="10" name="Picture 9">
              <a:extLst>
                <a:ext uri="{FF2B5EF4-FFF2-40B4-BE49-F238E27FC236}">
                  <a16:creationId xmlns:a16="http://schemas.microsoft.com/office/drawing/2014/main" xmlns="" id="{7C170608-04A3-4CF1-A1D3-F217AE90C9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509" t="26396" r="2358" b="8604"/>
            <a:stretch/>
          </p:blipFill>
          <p:spPr>
            <a:xfrm>
              <a:off x="6857999" y="2322862"/>
              <a:ext cx="1057901" cy="1106136"/>
            </a:xfrm>
            <a:prstGeom prst="rect">
              <a:avLst/>
            </a:prstGeom>
          </p:spPr>
        </p:pic>
        <p:sp>
          <p:nvSpPr>
            <p:cNvPr id="16" name="TextBox 15">
              <a:extLst>
                <a:ext uri="{FF2B5EF4-FFF2-40B4-BE49-F238E27FC236}">
                  <a16:creationId xmlns:a16="http://schemas.microsoft.com/office/drawing/2014/main" xmlns="" id="{C792E4B1-0D64-46E2-B8BB-79B25869102B}"/>
                </a:ext>
              </a:extLst>
            </p:cNvPr>
            <p:cNvSpPr txBox="1"/>
            <p:nvPr/>
          </p:nvSpPr>
          <p:spPr>
            <a:xfrm>
              <a:off x="7990187" y="2571305"/>
              <a:ext cx="8908169" cy="1231106"/>
            </a:xfrm>
            <a:prstGeom prst="rect">
              <a:avLst/>
            </a:prstGeom>
            <a:noFill/>
          </p:spPr>
          <p:txBody>
            <a:bodyPr wrap="square" lIns="0" tIns="0" rIns="0" bIns="0" rtlCol="0">
              <a:spAutoFit/>
            </a:bodyPr>
            <a:lstStyle/>
            <a:p>
              <a:pPr algn="l"/>
              <a:r>
                <a:rPr lang="en-US" sz="4000" b="1">
                  <a:solidFill>
                    <a:srgbClr val="0070C0"/>
                  </a:solidFill>
                  <a:latin typeface="Arial" panose="020B0604020202020204" pitchFamily="34" charset="0"/>
                  <a:cs typeface="Arial" panose="020B0604020202020204" pitchFamily="34" charset="0"/>
                </a:rPr>
                <a:t>im: </a:t>
              </a:r>
              <a:r>
                <a:rPr lang="en-US" sz="4000">
                  <a:solidFill>
                    <a:schemeClr val="bg2">
                      <a:lumMod val="25000"/>
                    </a:schemeClr>
                  </a:solidFill>
                  <a:latin typeface="Arial" panose="020B0604020202020204" pitchFamily="34" charset="0"/>
                  <a:cs typeface="Arial" panose="020B0604020202020204" pitchFamily="34" charset="0"/>
                </a:rPr>
                <a:t>chim chóc, trái tim, lim dim, mỉm cười, cây kim, bộ phim,..... </a:t>
              </a:r>
            </a:p>
          </p:txBody>
        </p:sp>
      </p:grpSp>
    </p:spTree>
    <p:extLst>
      <p:ext uri="{BB962C8B-B14F-4D97-AF65-F5344CB8AC3E}">
        <p14:creationId xmlns:p14="http://schemas.microsoft.com/office/powerpoint/2010/main" val="197220612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6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DC8862-7B37-445B-B077-F48EC6F6C89E}"/>
              </a:ext>
            </a:extLst>
          </p:cNvPr>
          <p:cNvPicPr>
            <a:picLocks noChangeAspect="1"/>
          </p:cNvPicPr>
          <p:nvPr/>
        </p:nvPicPr>
        <p:blipFill rotWithShape="1">
          <a:blip r:embed="rId3">
            <a:extLst>
              <a:ext uri="{28A0092B-C50C-407E-A947-70E740481C1C}">
                <a14:useLocalDpi xmlns:a14="http://schemas.microsoft.com/office/drawing/2010/main" val="0"/>
              </a:ext>
            </a:extLst>
          </a:blip>
          <a:srcRect l="2085" t="56324" r="33294" b="-998"/>
          <a:stretch/>
        </p:blipFill>
        <p:spPr>
          <a:xfrm>
            <a:off x="5397414" y="5321485"/>
            <a:ext cx="2717628" cy="1946956"/>
          </a:xfrm>
          <a:prstGeom prst="rect">
            <a:avLst/>
          </a:prstGeom>
        </p:spPr>
      </p:pic>
      <p:pic>
        <p:nvPicPr>
          <p:cNvPr id="9" name="Picture 8">
            <a:extLst>
              <a:ext uri="{FF2B5EF4-FFF2-40B4-BE49-F238E27FC236}">
                <a16:creationId xmlns:a16="http://schemas.microsoft.com/office/drawing/2014/main" xmlns="" id="{7C989680-DCC9-4A8E-BE3B-D237E890FF36}"/>
              </a:ext>
            </a:extLst>
          </p:cNvPr>
          <p:cNvPicPr>
            <a:picLocks noChangeAspect="1"/>
          </p:cNvPicPr>
          <p:nvPr/>
        </p:nvPicPr>
        <p:blipFill rotWithShape="1">
          <a:blip r:embed="rId3">
            <a:extLst>
              <a:ext uri="{28A0092B-C50C-407E-A947-70E740481C1C}">
                <a14:useLocalDpi xmlns:a14="http://schemas.microsoft.com/office/drawing/2010/main" val="0"/>
              </a:ext>
            </a:extLst>
          </a:blip>
          <a:srcRect l="-1" t="17296" r="68455" b="43075"/>
          <a:stretch/>
        </p:blipFill>
        <p:spPr>
          <a:xfrm>
            <a:off x="5239996" y="3330913"/>
            <a:ext cx="1452221" cy="1990572"/>
          </a:xfrm>
          <a:prstGeom prst="rect">
            <a:avLst/>
          </a:prstGeom>
        </p:spPr>
      </p:pic>
      <p:pic>
        <p:nvPicPr>
          <p:cNvPr id="8" name="Picture 7">
            <a:extLst>
              <a:ext uri="{FF2B5EF4-FFF2-40B4-BE49-F238E27FC236}">
                <a16:creationId xmlns:a16="http://schemas.microsoft.com/office/drawing/2014/main" xmlns="" id="{61149CA9-6DDE-4D8F-B9DE-4E945D329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896" y="2514600"/>
            <a:ext cx="4732206" cy="4903840"/>
          </a:xfrm>
          <a:prstGeom prst="rect">
            <a:avLst/>
          </a:prstGeom>
        </p:spPr>
      </p:pic>
      <p:pic>
        <p:nvPicPr>
          <p:cNvPr id="10" name="Picture 9">
            <a:extLst>
              <a:ext uri="{FF2B5EF4-FFF2-40B4-BE49-F238E27FC236}">
                <a16:creationId xmlns:a16="http://schemas.microsoft.com/office/drawing/2014/main" xmlns="" id="{339EE50D-00C9-498A-B399-53FE4444BF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66" r="46789"/>
          <a:stretch/>
        </p:blipFill>
        <p:spPr>
          <a:xfrm rot="1063737" flipH="1">
            <a:off x="8949124" y="3887781"/>
            <a:ext cx="3789019" cy="3369996"/>
          </a:xfrm>
          <a:prstGeom prst="rect">
            <a:avLst/>
          </a:prstGeom>
        </p:spPr>
      </p:pic>
      <p:pic>
        <p:nvPicPr>
          <p:cNvPr id="4" name="Picture 3">
            <a:extLst>
              <a:ext uri="{FF2B5EF4-FFF2-40B4-BE49-F238E27FC236}">
                <a16:creationId xmlns:a16="http://schemas.microsoft.com/office/drawing/2014/main" xmlns="" id="{736CB64B-CBD8-4651-A0FB-971F980088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298" b="-12322"/>
          <a:stretch/>
        </p:blipFill>
        <p:spPr>
          <a:xfrm rot="20621468">
            <a:off x="2254055" y="2693882"/>
            <a:ext cx="3856154" cy="4697679"/>
          </a:xfrm>
          <a:prstGeom prst="rect">
            <a:avLst/>
          </a:prstGeom>
        </p:spPr>
      </p:pic>
      <p:pic>
        <p:nvPicPr>
          <p:cNvPr id="21" name="Picture 20">
            <a:extLst>
              <a:ext uri="{FF2B5EF4-FFF2-40B4-BE49-F238E27FC236}">
                <a16:creationId xmlns:a16="http://schemas.microsoft.com/office/drawing/2014/main" xmlns="" id="{6B631EFA-ECE9-443A-A313-E24E4B7BF732}"/>
              </a:ext>
            </a:extLst>
          </p:cNvPr>
          <p:cNvPicPr>
            <a:picLocks noChangeAspect="1"/>
          </p:cNvPicPr>
          <p:nvPr/>
        </p:nvPicPr>
        <p:blipFill>
          <a:blip r:embed="rId5"/>
          <a:stretch>
            <a:fillRect/>
          </a:stretch>
        </p:blipFill>
        <p:spPr>
          <a:xfrm>
            <a:off x="6870745" y="-676542"/>
            <a:ext cx="5346655" cy="5346655"/>
          </a:xfrm>
          <a:prstGeom prst="rect">
            <a:avLst/>
          </a:prstGeom>
        </p:spPr>
      </p:pic>
    </p:spTree>
    <p:extLst>
      <p:ext uri="{BB962C8B-B14F-4D97-AF65-F5344CB8AC3E}">
        <p14:creationId xmlns:p14="http://schemas.microsoft.com/office/powerpoint/2010/main" val="751843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50"/>
                                        <p:tgtEl>
                                          <p:spTgt spid="8"/>
                                        </p:tgtEl>
                                      </p:cBhvr>
                                    </p:animEffect>
                                  </p:childTnLst>
                                </p:cTn>
                              </p:par>
                            </p:childTnLst>
                          </p:cTn>
                        </p:par>
                        <p:par>
                          <p:cTn id="8" fill="hold">
                            <p:stCondLst>
                              <p:cond delay="250"/>
                            </p:stCondLst>
                            <p:childTnLst>
                              <p:par>
                                <p:cTn id="9" presetID="32" presetClass="emph" presetSubtype="0" repeatCount="indefinite" fill="remove" nodeType="after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par>
                                <p:cTn id="21" presetID="53" presetClass="entr" presetSubtype="16" fill="hold" nodeType="withEffect">
                                  <p:stCondLst>
                                    <p:cond delay="5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1250"/>
                            </p:stCondLst>
                            <p:childTnLst>
                              <p:par>
                                <p:cTn id="27" presetID="32" presetClass="emph" presetSubtype="0" repeatCount="indefinite" fill="hold" nodeType="afterEffect">
                                  <p:stCondLst>
                                    <p:cond delay="0"/>
                                  </p:stCondLst>
                                  <p:childTnLst>
                                    <p:animRot by="120000">
                                      <p:cBhvr>
                                        <p:cTn id="28" dur="75" fill="hold">
                                          <p:stCondLst>
                                            <p:cond delay="0"/>
                                          </p:stCondLst>
                                        </p:cTn>
                                        <p:tgtEl>
                                          <p:spTgt spid="21"/>
                                        </p:tgtEl>
                                        <p:attrNameLst>
                                          <p:attrName>r</p:attrName>
                                        </p:attrNameLst>
                                      </p:cBhvr>
                                    </p:animRot>
                                    <p:animRot by="-240000">
                                      <p:cBhvr>
                                        <p:cTn id="29" dur="150" fill="hold">
                                          <p:stCondLst>
                                            <p:cond delay="150"/>
                                          </p:stCondLst>
                                        </p:cTn>
                                        <p:tgtEl>
                                          <p:spTgt spid="21"/>
                                        </p:tgtEl>
                                        <p:attrNameLst>
                                          <p:attrName>r</p:attrName>
                                        </p:attrNameLst>
                                      </p:cBhvr>
                                    </p:animRot>
                                    <p:animRot by="240000">
                                      <p:cBhvr>
                                        <p:cTn id="30" dur="150" fill="hold">
                                          <p:stCondLst>
                                            <p:cond delay="300"/>
                                          </p:stCondLst>
                                        </p:cTn>
                                        <p:tgtEl>
                                          <p:spTgt spid="21"/>
                                        </p:tgtEl>
                                        <p:attrNameLst>
                                          <p:attrName>r</p:attrName>
                                        </p:attrNameLst>
                                      </p:cBhvr>
                                    </p:animRot>
                                    <p:animRot by="-240000">
                                      <p:cBhvr>
                                        <p:cTn id="31" dur="150" fill="hold">
                                          <p:stCondLst>
                                            <p:cond delay="450"/>
                                          </p:stCondLst>
                                        </p:cTn>
                                        <p:tgtEl>
                                          <p:spTgt spid="21"/>
                                        </p:tgtEl>
                                        <p:attrNameLst>
                                          <p:attrName>r</p:attrName>
                                        </p:attrNameLst>
                                      </p:cBhvr>
                                    </p:animRot>
                                    <p:animRot by="120000">
                                      <p:cBhvr>
                                        <p:cTn id="32" dur="150" fill="hold">
                                          <p:stCondLst>
                                            <p:cond delay="6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E5F5C8D-6D86-42A8-8E34-C96C7F98EA90}"/>
              </a:ext>
            </a:extLst>
          </p:cNvPr>
          <p:cNvPicPr>
            <a:picLocks noChangeAspect="1"/>
          </p:cNvPicPr>
          <p:nvPr/>
        </p:nvPicPr>
        <p:blipFill>
          <a:blip r:embed="rId4"/>
          <a:stretch>
            <a:fillRect/>
          </a:stretch>
        </p:blipFill>
        <p:spPr>
          <a:xfrm>
            <a:off x="0" y="0"/>
            <a:ext cx="12192000" cy="6858000"/>
          </a:xfrm>
          <a:prstGeom prst="rect">
            <a:avLst/>
          </a:prstGeom>
        </p:spPr>
      </p:pic>
      <p:pic>
        <p:nvPicPr>
          <p:cNvPr id="52" name="图片 51">
            <a:extLst>
              <a:ext uri="{FF2B5EF4-FFF2-40B4-BE49-F238E27FC236}">
                <a16:creationId xmlns:a16="http://schemas.microsoft.com/office/drawing/2014/main" xmlns="" id="{D44E7377-6147-4700-9E94-00611C5E4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32" y="1338570"/>
            <a:ext cx="786511" cy="584399"/>
          </a:xfrm>
          <a:prstGeom prst="rect">
            <a:avLst/>
          </a:prstGeom>
        </p:spPr>
      </p:pic>
      <p:pic>
        <p:nvPicPr>
          <p:cNvPr id="32" name="图片 31">
            <a:extLst>
              <a:ext uri="{FF2B5EF4-FFF2-40B4-BE49-F238E27FC236}">
                <a16:creationId xmlns:a16="http://schemas.microsoft.com/office/drawing/2014/main" xmlns="" id="{46C820D5-1BE9-444C-86F4-FCB6B8C95F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6481" y="2476670"/>
            <a:ext cx="725465" cy="539039"/>
          </a:xfrm>
          <a:prstGeom prst="rect">
            <a:avLst/>
          </a:prstGeom>
        </p:spPr>
      </p:pic>
      <p:pic>
        <p:nvPicPr>
          <p:cNvPr id="34" name="图片 33">
            <a:extLst>
              <a:ext uri="{FF2B5EF4-FFF2-40B4-BE49-F238E27FC236}">
                <a16:creationId xmlns:a16="http://schemas.microsoft.com/office/drawing/2014/main" xmlns="" id="{20479EB0-FD3C-43FE-B304-2F8024C548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4063" y="553865"/>
            <a:ext cx="1242640" cy="902019"/>
          </a:xfrm>
          <a:prstGeom prst="rect">
            <a:avLst/>
          </a:prstGeom>
        </p:spPr>
      </p:pic>
      <p:pic>
        <p:nvPicPr>
          <p:cNvPr id="36" name="图片 35">
            <a:extLst>
              <a:ext uri="{FF2B5EF4-FFF2-40B4-BE49-F238E27FC236}">
                <a16:creationId xmlns:a16="http://schemas.microsoft.com/office/drawing/2014/main" xmlns="" id="{EEA40AAF-D306-48AF-A2E1-1913A65C10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0432" y="1455885"/>
            <a:ext cx="1331923" cy="1020785"/>
          </a:xfrm>
          <a:prstGeom prst="rect">
            <a:avLst/>
          </a:prstGeom>
        </p:spPr>
      </p:pic>
      <p:pic>
        <p:nvPicPr>
          <p:cNvPr id="38" name="图片 37">
            <a:extLst>
              <a:ext uri="{FF2B5EF4-FFF2-40B4-BE49-F238E27FC236}">
                <a16:creationId xmlns:a16="http://schemas.microsoft.com/office/drawing/2014/main" xmlns="" id="{D8E17587-7AE8-4FBE-BBF1-9D66FAAD2E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40" name="图片 39">
            <a:extLst>
              <a:ext uri="{FF2B5EF4-FFF2-40B4-BE49-F238E27FC236}">
                <a16:creationId xmlns:a16="http://schemas.microsoft.com/office/drawing/2014/main" xmlns="" id="{82D8BD9B-BCF2-41C6-B093-E7B31D8B4C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693" y="5011467"/>
            <a:ext cx="1185863" cy="1003423"/>
          </a:xfrm>
          <a:prstGeom prst="rect">
            <a:avLst/>
          </a:prstGeom>
        </p:spPr>
      </p:pic>
      <p:pic>
        <p:nvPicPr>
          <p:cNvPr id="42" name="图片 41">
            <a:extLst>
              <a:ext uri="{FF2B5EF4-FFF2-40B4-BE49-F238E27FC236}">
                <a16:creationId xmlns:a16="http://schemas.microsoft.com/office/drawing/2014/main" xmlns="" id="{C404B79C-321D-4A2D-AC10-89EBCFCF04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4578" y="493381"/>
            <a:ext cx="823892" cy="1338169"/>
          </a:xfrm>
          <a:prstGeom prst="rect">
            <a:avLst/>
          </a:prstGeom>
        </p:spPr>
      </p:pic>
      <p:pic>
        <p:nvPicPr>
          <p:cNvPr id="44" name="图片 43">
            <a:extLst>
              <a:ext uri="{FF2B5EF4-FFF2-40B4-BE49-F238E27FC236}">
                <a16:creationId xmlns:a16="http://schemas.microsoft.com/office/drawing/2014/main" xmlns="" id="{0203E267-C0F0-4C4D-B171-ADA7286AE0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6625" y="4002615"/>
            <a:ext cx="731361" cy="1180151"/>
          </a:xfrm>
          <a:prstGeom prst="rect">
            <a:avLst/>
          </a:prstGeom>
        </p:spPr>
      </p:pic>
      <p:sp>
        <p:nvSpPr>
          <p:cNvPr id="48" name="任意多边形: 形状 47">
            <a:extLst>
              <a:ext uri="{FF2B5EF4-FFF2-40B4-BE49-F238E27FC236}">
                <a16:creationId xmlns:a16="http://schemas.microsoft.com/office/drawing/2014/main" xmlns="" id="{E352B16A-1EBF-4945-BAA2-18B62B5D3E0E}"/>
              </a:ext>
            </a:extLst>
          </p:cNvPr>
          <p:cNvSpPr/>
          <p:nvPr/>
        </p:nvSpPr>
        <p:spPr>
          <a:xfrm>
            <a:off x="1006384" y="1649347"/>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9" name="任意多边形: 形状 48">
            <a:extLst>
              <a:ext uri="{FF2B5EF4-FFF2-40B4-BE49-F238E27FC236}">
                <a16:creationId xmlns:a16="http://schemas.microsoft.com/office/drawing/2014/main" xmlns="" id="{493706BF-4021-406A-A8C8-528A96799A7F}"/>
              </a:ext>
            </a:extLst>
          </p:cNvPr>
          <p:cNvSpPr/>
          <p:nvPr/>
        </p:nvSpPr>
        <p:spPr>
          <a:xfrm>
            <a:off x="10118556" y="1804874"/>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微软雅黑"/>
              <a:cs typeface="+mn-cs"/>
            </a:endParaRPr>
          </a:p>
        </p:txBody>
      </p:sp>
      <p:sp>
        <p:nvSpPr>
          <p:cNvPr id="50" name="任意多边形: 形状 49">
            <a:extLst>
              <a:ext uri="{FF2B5EF4-FFF2-40B4-BE49-F238E27FC236}">
                <a16:creationId xmlns:a16="http://schemas.microsoft.com/office/drawing/2014/main" xmlns="" id="{F1A3905C-6629-4CAB-849D-C37E637783DE}"/>
              </a:ext>
            </a:extLst>
          </p:cNvPr>
          <p:cNvSpPr/>
          <p:nvPr/>
        </p:nvSpPr>
        <p:spPr>
          <a:xfrm>
            <a:off x="965138"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微软雅黑"/>
              <a:cs typeface="+mn-cs"/>
            </a:endParaRPr>
          </a:p>
        </p:txBody>
      </p:sp>
      <p:sp>
        <p:nvSpPr>
          <p:cNvPr id="51" name="任意多边形: 形状 50">
            <a:extLst>
              <a:ext uri="{FF2B5EF4-FFF2-40B4-BE49-F238E27FC236}">
                <a16:creationId xmlns:a16="http://schemas.microsoft.com/office/drawing/2014/main" xmlns="" id="{6375612F-9913-4387-BC70-B9FD0AC82E77}"/>
              </a:ext>
            </a:extLst>
          </p:cNvPr>
          <p:cNvSpPr/>
          <p:nvPr/>
        </p:nvSpPr>
        <p:spPr>
          <a:xfrm>
            <a:off x="11689841" y="360043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42">
            <a:extLst>
              <a:ext uri="{FF2B5EF4-FFF2-40B4-BE49-F238E27FC236}">
                <a16:creationId xmlns:a16="http://schemas.microsoft.com/office/drawing/2014/main" xmlns="" id="{691E451C-EE5E-410B-98ED-3C03B5BE26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5657339"/>
            <a:ext cx="12192000" cy="1198068"/>
          </a:xfrm>
          <a:prstGeom prst="rect">
            <a:avLst/>
          </a:prstGeom>
        </p:spPr>
      </p:pic>
      <p:pic>
        <p:nvPicPr>
          <p:cNvPr id="80" name="图片 40">
            <a:extLst>
              <a:ext uri="{FF2B5EF4-FFF2-40B4-BE49-F238E27FC236}">
                <a16:creationId xmlns:a16="http://schemas.microsoft.com/office/drawing/2014/main" xmlns="" id="{F8EA2402-0B69-4C49-8487-7241957ED0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98857" y="3802199"/>
            <a:ext cx="3360753" cy="2882598"/>
          </a:xfrm>
          <a:prstGeom prst="rect">
            <a:avLst/>
          </a:prstGeom>
        </p:spPr>
      </p:pic>
      <p:pic>
        <p:nvPicPr>
          <p:cNvPr id="81" name="图片 2">
            <a:extLst>
              <a:ext uri="{FF2B5EF4-FFF2-40B4-BE49-F238E27FC236}">
                <a16:creationId xmlns:a16="http://schemas.microsoft.com/office/drawing/2014/main" xmlns="" id="{BC3D5107-62BE-4F1A-B7AA-0C53CC510349}"/>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561796" y="178119"/>
            <a:ext cx="9922278" cy="7066616"/>
          </a:xfrm>
          <a:prstGeom prst="rect">
            <a:avLst/>
          </a:prstGeom>
        </p:spPr>
      </p:pic>
      <p:sp>
        <p:nvSpPr>
          <p:cNvPr id="82" name="TextBox 81">
            <a:extLst>
              <a:ext uri="{FF2B5EF4-FFF2-40B4-BE49-F238E27FC236}">
                <a16:creationId xmlns:a16="http://schemas.microsoft.com/office/drawing/2014/main" xmlns="" id="{9930EE7E-FB50-4B3F-9285-466731547ADB}"/>
              </a:ext>
            </a:extLst>
          </p:cNvPr>
          <p:cNvSpPr txBox="1"/>
          <p:nvPr/>
        </p:nvSpPr>
        <p:spPr>
          <a:xfrm>
            <a:off x="2231858" y="921009"/>
            <a:ext cx="6504899" cy="4952831"/>
          </a:xfrm>
          <a:prstGeom prst="rect">
            <a:avLst/>
          </a:prstGeom>
          <a:noFill/>
        </p:spPr>
        <p:txBody>
          <a:bodyPr wrap="square" lIns="0" tIns="0" rIns="0" bIns="0" rtlCol="0">
            <a:spAutoFit/>
          </a:bodyPr>
          <a:lstStyle/>
          <a:p>
            <a:pPr algn="ctr">
              <a:lnSpc>
                <a:spcPct val="150000"/>
              </a:lnSpc>
            </a:pPr>
            <a:r>
              <a:rPr lang="en-US" sz="4400">
                <a:solidFill>
                  <a:schemeClr val="bg2">
                    <a:lumMod val="25000"/>
                  </a:schemeClr>
                </a:solidFill>
                <a:latin typeface="Arial" panose="020B0604020202020204" pitchFamily="34" charset="0"/>
                <a:cs typeface="Arial" panose="020B0604020202020204" pitchFamily="34" charset="0"/>
              </a:rPr>
              <a:t>Đảo Lý Sơn không chỉ là nơi sở hữu cảnh sắc hoang sơ, bình dị mà còn chứa đựng tình người </a:t>
            </a:r>
            <a:br>
              <a:rPr lang="en-US" sz="4400">
                <a:solidFill>
                  <a:schemeClr val="bg2">
                    <a:lumMod val="25000"/>
                  </a:schemeClr>
                </a:solidFill>
                <a:latin typeface="Arial" panose="020B0604020202020204" pitchFamily="34" charset="0"/>
                <a:cs typeface="Arial" panose="020B0604020202020204" pitchFamily="34" charset="0"/>
              </a:rPr>
            </a:br>
            <a:r>
              <a:rPr lang="en-US" sz="4400">
                <a:solidFill>
                  <a:schemeClr val="bg2">
                    <a:lumMod val="25000"/>
                  </a:schemeClr>
                </a:solidFill>
                <a:latin typeface="Arial" panose="020B0604020202020204" pitchFamily="34" charset="0"/>
                <a:cs typeface="Arial" panose="020B0604020202020204" pitchFamily="34" charset="0"/>
              </a:rPr>
              <a:t>ấm áp...</a:t>
            </a:r>
          </a:p>
        </p:txBody>
      </p:sp>
    </p:spTree>
    <p:extLst>
      <p:ext uri="{BB962C8B-B14F-4D97-AF65-F5344CB8AC3E}">
        <p14:creationId xmlns:p14="http://schemas.microsoft.com/office/powerpoint/2010/main" val="627101254"/>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C279F6D-87D3-4873-813E-8AEDB83B8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62000"/>
            <a:ext cx="12157215" cy="7699736"/>
          </a:xfrm>
          <a:prstGeom prst="rect">
            <a:avLst/>
          </a:prstGeom>
        </p:spPr>
      </p:pic>
      <p:pic>
        <p:nvPicPr>
          <p:cNvPr id="11" name="图片 31">
            <a:extLst>
              <a:ext uri="{FF2B5EF4-FFF2-40B4-BE49-F238E27FC236}">
                <a16:creationId xmlns:a16="http://schemas.microsoft.com/office/drawing/2014/main" xmlns="" id="{99B127B9-3A89-46AA-8DC4-52A1D7A24E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5839" y="899929"/>
            <a:ext cx="725465" cy="539039"/>
          </a:xfrm>
          <a:prstGeom prst="rect">
            <a:avLst/>
          </a:prstGeom>
        </p:spPr>
      </p:pic>
      <p:pic>
        <p:nvPicPr>
          <p:cNvPr id="12" name="图片 33">
            <a:extLst>
              <a:ext uri="{FF2B5EF4-FFF2-40B4-BE49-F238E27FC236}">
                <a16:creationId xmlns:a16="http://schemas.microsoft.com/office/drawing/2014/main" xmlns="" id="{B4EC14E7-5B24-4799-BB05-7C94FD791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2652" y="175213"/>
            <a:ext cx="1242640" cy="902019"/>
          </a:xfrm>
          <a:prstGeom prst="rect">
            <a:avLst/>
          </a:prstGeom>
        </p:spPr>
      </p:pic>
      <p:pic>
        <p:nvPicPr>
          <p:cNvPr id="13" name="图片 35">
            <a:extLst>
              <a:ext uri="{FF2B5EF4-FFF2-40B4-BE49-F238E27FC236}">
                <a16:creationId xmlns:a16="http://schemas.microsoft.com/office/drawing/2014/main" xmlns="" id="{093AA200-6071-4374-89BA-922A19C1D7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5292" y="389537"/>
            <a:ext cx="1331923" cy="1020785"/>
          </a:xfrm>
          <a:prstGeom prst="rect">
            <a:avLst/>
          </a:prstGeom>
        </p:spPr>
      </p:pic>
      <p:pic>
        <p:nvPicPr>
          <p:cNvPr id="17" name="图片 33">
            <a:extLst>
              <a:ext uri="{FF2B5EF4-FFF2-40B4-BE49-F238E27FC236}">
                <a16:creationId xmlns:a16="http://schemas.microsoft.com/office/drawing/2014/main" xmlns="" id="{79AC4D20-405F-4F6F-B52B-68F5D8A28B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1458" y="-147406"/>
            <a:ext cx="1535541" cy="1114633"/>
          </a:xfrm>
          <a:prstGeom prst="rect">
            <a:avLst/>
          </a:prstGeom>
        </p:spPr>
      </p:pic>
      <p:pic>
        <p:nvPicPr>
          <p:cNvPr id="15" name="图片 39">
            <a:extLst>
              <a:ext uri="{FF2B5EF4-FFF2-40B4-BE49-F238E27FC236}">
                <a16:creationId xmlns:a16="http://schemas.microsoft.com/office/drawing/2014/main" xmlns="" id="{1033D631-1CD4-4853-AB29-AF03C14E5B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08" y="384982"/>
            <a:ext cx="1185863" cy="1003423"/>
          </a:xfrm>
          <a:prstGeom prst="rect">
            <a:avLst/>
          </a:prstGeom>
        </p:spPr>
      </p:pic>
      <p:pic>
        <p:nvPicPr>
          <p:cNvPr id="14" name="图片 37">
            <a:extLst>
              <a:ext uri="{FF2B5EF4-FFF2-40B4-BE49-F238E27FC236}">
                <a16:creationId xmlns:a16="http://schemas.microsoft.com/office/drawing/2014/main" xmlns="" id="{0E5F5391-C202-484F-A1BF-6B2E566C2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366" y="-384059"/>
            <a:ext cx="1535541" cy="1236541"/>
          </a:xfrm>
          <a:prstGeom prst="rect">
            <a:avLst/>
          </a:prstGeom>
        </p:spPr>
      </p:pic>
      <p:pic>
        <p:nvPicPr>
          <p:cNvPr id="20" name="Picture 19">
            <a:extLst>
              <a:ext uri="{FF2B5EF4-FFF2-40B4-BE49-F238E27FC236}">
                <a16:creationId xmlns:a16="http://schemas.microsoft.com/office/drawing/2014/main" xmlns="" id="{4ED2BA9B-8385-40BD-ACF2-883CD55B0832}"/>
              </a:ext>
            </a:extLst>
          </p:cNvPr>
          <p:cNvPicPr>
            <a:picLocks noChangeAspect="1"/>
          </p:cNvPicPr>
          <p:nvPr/>
        </p:nvPicPr>
        <p:blipFill>
          <a:blip r:embed="rId11"/>
          <a:stretch>
            <a:fillRect/>
          </a:stretch>
        </p:blipFill>
        <p:spPr>
          <a:xfrm>
            <a:off x="3866631" y="-183015"/>
            <a:ext cx="4224894" cy="1554615"/>
          </a:xfrm>
          <a:prstGeom prst="rect">
            <a:avLst/>
          </a:prstGeom>
        </p:spPr>
      </p:pic>
      <p:pic>
        <p:nvPicPr>
          <p:cNvPr id="21" name="Picture 20">
            <a:extLst>
              <a:ext uri="{FF2B5EF4-FFF2-40B4-BE49-F238E27FC236}">
                <a16:creationId xmlns:a16="http://schemas.microsoft.com/office/drawing/2014/main" xmlns="" id="{895EBABC-6C26-4FE1-BA6C-888C20373139}"/>
              </a:ext>
            </a:extLst>
          </p:cNvPr>
          <p:cNvPicPr>
            <a:picLocks noChangeAspect="1"/>
          </p:cNvPicPr>
          <p:nvPr/>
        </p:nvPicPr>
        <p:blipFill>
          <a:blip r:embed="rId12"/>
          <a:stretch>
            <a:fillRect/>
          </a:stretch>
        </p:blipFill>
        <p:spPr>
          <a:xfrm>
            <a:off x="66533" y="614981"/>
            <a:ext cx="12058933" cy="1920406"/>
          </a:xfrm>
          <a:prstGeom prst="rect">
            <a:avLst/>
          </a:prstGeom>
        </p:spPr>
      </p:pic>
      <p:pic>
        <p:nvPicPr>
          <p:cNvPr id="22" name="陈羿淳 - 你说的小故事">
            <a:hlinkClick r:id="" action="ppaction://media"/>
            <a:extLst>
              <a:ext uri="{FF2B5EF4-FFF2-40B4-BE49-F238E27FC236}">
                <a16:creationId xmlns:a16="http://schemas.microsoft.com/office/drawing/2014/main" xmlns="" id="{827BC714-2803-48C1-A6C3-72D3310269C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 y="-1336431"/>
            <a:ext cx="609600" cy="609600"/>
          </a:xfrm>
          <a:prstGeom prst="rect">
            <a:avLst/>
          </a:prstGeom>
        </p:spPr>
      </p:pic>
    </p:spTree>
    <p:extLst>
      <p:ext uri="{BB962C8B-B14F-4D97-AF65-F5344CB8AC3E}">
        <p14:creationId xmlns:p14="http://schemas.microsoft.com/office/powerpoint/2010/main" val="73080822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53" presetClass="entr" presetSubtype="16"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750" fill="hold"/>
                                        <p:tgtEl>
                                          <p:spTgt spid="14"/>
                                        </p:tgtEl>
                                        <p:attrNameLst>
                                          <p:attrName>ppt_w</p:attrName>
                                        </p:attrNameLst>
                                      </p:cBhvr>
                                      <p:tavLst>
                                        <p:tav tm="0">
                                          <p:val>
                                            <p:fltVal val="0"/>
                                          </p:val>
                                        </p:tav>
                                        <p:tav tm="100000">
                                          <p:val>
                                            <p:strVal val="#ppt_w"/>
                                          </p:val>
                                        </p:tav>
                                      </p:tavLst>
                                    </p:anim>
                                    <p:anim calcmode="lin" valueType="num">
                                      <p:cBhvr>
                                        <p:cTn id="10" dur="750" fill="hold"/>
                                        <p:tgtEl>
                                          <p:spTgt spid="14"/>
                                        </p:tgtEl>
                                        <p:attrNameLst>
                                          <p:attrName>ppt_h</p:attrName>
                                        </p:attrNameLst>
                                      </p:cBhvr>
                                      <p:tavLst>
                                        <p:tav tm="0">
                                          <p:val>
                                            <p:fltVal val="0"/>
                                          </p:val>
                                        </p:tav>
                                        <p:tav tm="100000">
                                          <p:val>
                                            <p:strVal val="#ppt_h"/>
                                          </p:val>
                                        </p:tav>
                                      </p:tavLst>
                                    </p:anim>
                                    <p:animEffect transition="in" filter="fade">
                                      <p:cBhvr>
                                        <p:cTn id="11" dur="750"/>
                                        <p:tgtEl>
                                          <p:spTgt spid="14"/>
                                        </p:tgtEl>
                                      </p:cBhvr>
                                    </p:animEffect>
                                  </p:childTnLst>
                                </p:cTn>
                              </p:par>
                              <p:par>
                                <p:cTn id="12" presetID="53"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750" fill="hold"/>
                                        <p:tgtEl>
                                          <p:spTgt spid="15"/>
                                        </p:tgtEl>
                                        <p:attrNameLst>
                                          <p:attrName>ppt_w</p:attrName>
                                        </p:attrNameLst>
                                      </p:cBhvr>
                                      <p:tavLst>
                                        <p:tav tm="0">
                                          <p:val>
                                            <p:fltVal val="0"/>
                                          </p:val>
                                        </p:tav>
                                        <p:tav tm="100000">
                                          <p:val>
                                            <p:strVal val="#ppt_w"/>
                                          </p:val>
                                        </p:tav>
                                      </p:tavLst>
                                    </p:anim>
                                    <p:anim calcmode="lin" valueType="num">
                                      <p:cBhvr>
                                        <p:cTn id="15" dur="750" fill="hold"/>
                                        <p:tgtEl>
                                          <p:spTgt spid="15"/>
                                        </p:tgtEl>
                                        <p:attrNameLst>
                                          <p:attrName>ppt_h</p:attrName>
                                        </p:attrNameLst>
                                      </p:cBhvr>
                                      <p:tavLst>
                                        <p:tav tm="0">
                                          <p:val>
                                            <p:fltVal val="0"/>
                                          </p:val>
                                        </p:tav>
                                        <p:tav tm="100000">
                                          <p:val>
                                            <p:strVal val="#ppt_h"/>
                                          </p:val>
                                        </p:tav>
                                      </p:tavLst>
                                    </p:anim>
                                    <p:animEffect transition="in" filter="fade">
                                      <p:cBhvr>
                                        <p:cTn id="16" dur="750"/>
                                        <p:tgtEl>
                                          <p:spTgt spid="15"/>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fltVal val="0"/>
                                          </p:val>
                                        </p:tav>
                                        <p:tav tm="100000">
                                          <p:val>
                                            <p:strVal val="#ppt_w"/>
                                          </p:val>
                                        </p:tav>
                                      </p:tavLst>
                                    </p:anim>
                                    <p:anim calcmode="lin" valueType="num">
                                      <p:cBhvr>
                                        <p:cTn id="20" dur="750" fill="hold"/>
                                        <p:tgtEl>
                                          <p:spTgt spid="11"/>
                                        </p:tgtEl>
                                        <p:attrNameLst>
                                          <p:attrName>ppt_h</p:attrName>
                                        </p:attrNameLst>
                                      </p:cBhvr>
                                      <p:tavLst>
                                        <p:tav tm="0">
                                          <p:val>
                                            <p:fltVal val="0"/>
                                          </p:val>
                                        </p:tav>
                                        <p:tav tm="100000">
                                          <p:val>
                                            <p:strVal val="#ppt_h"/>
                                          </p:val>
                                        </p:tav>
                                      </p:tavLst>
                                    </p:anim>
                                    <p:animEffect transition="in" filter="fade">
                                      <p:cBhvr>
                                        <p:cTn id="21" dur="750"/>
                                        <p:tgtEl>
                                          <p:spTgt spid="11"/>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750" fill="hold"/>
                                        <p:tgtEl>
                                          <p:spTgt spid="12"/>
                                        </p:tgtEl>
                                        <p:attrNameLst>
                                          <p:attrName>ppt_w</p:attrName>
                                        </p:attrNameLst>
                                      </p:cBhvr>
                                      <p:tavLst>
                                        <p:tav tm="0">
                                          <p:val>
                                            <p:fltVal val="0"/>
                                          </p:val>
                                        </p:tav>
                                        <p:tav tm="100000">
                                          <p:val>
                                            <p:strVal val="#ppt_w"/>
                                          </p:val>
                                        </p:tav>
                                      </p:tavLst>
                                    </p:anim>
                                    <p:anim calcmode="lin" valueType="num">
                                      <p:cBhvr>
                                        <p:cTn id="25" dur="750" fill="hold"/>
                                        <p:tgtEl>
                                          <p:spTgt spid="12"/>
                                        </p:tgtEl>
                                        <p:attrNameLst>
                                          <p:attrName>ppt_h</p:attrName>
                                        </p:attrNameLst>
                                      </p:cBhvr>
                                      <p:tavLst>
                                        <p:tav tm="0">
                                          <p:val>
                                            <p:fltVal val="0"/>
                                          </p:val>
                                        </p:tav>
                                        <p:tav tm="100000">
                                          <p:val>
                                            <p:strVal val="#ppt_h"/>
                                          </p:val>
                                        </p:tav>
                                      </p:tavLst>
                                    </p:anim>
                                    <p:animEffect transition="in" filter="fade">
                                      <p:cBhvr>
                                        <p:cTn id="26" dur="750"/>
                                        <p:tgtEl>
                                          <p:spTgt spid="12"/>
                                        </p:tgtEl>
                                      </p:cBhvr>
                                    </p:animEffect>
                                  </p:child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750" fill="hold"/>
                                        <p:tgtEl>
                                          <p:spTgt spid="13"/>
                                        </p:tgtEl>
                                        <p:attrNameLst>
                                          <p:attrName>ppt_w</p:attrName>
                                        </p:attrNameLst>
                                      </p:cBhvr>
                                      <p:tavLst>
                                        <p:tav tm="0">
                                          <p:val>
                                            <p:fltVal val="0"/>
                                          </p:val>
                                        </p:tav>
                                        <p:tav tm="100000">
                                          <p:val>
                                            <p:strVal val="#ppt_w"/>
                                          </p:val>
                                        </p:tav>
                                      </p:tavLst>
                                    </p:anim>
                                    <p:anim calcmode="lin" valueType="num">
                                      <p:cBhvr>
                                        <p:cTn id="30" dur="750" fill="hold"/>
                                        <p:tgtEl>
                                          <p:spTgt spid="13"/>
                                        </p:tgtEl>
                                        <p:attrNameLst>
                                          <p:attrName>ppt_h</p:attrName>
                                        </p:attrNameLst>
                                      </p:cBhvr>
                                      <p:tavLst>
                                        <p:tav tm="0">
                                          <p:val>
                                            <p:fltVal val="0"/>
                                          </p:val>
                                        </p:tav>
                                        <p:tav tm="100000">
                                          <p:val>
                                            <p:strVal val="#ppt_h"/>
                                          </p:val>
                                        </p:tav>
                                      </p:tavLst>
                                    </p:anim>
                                    <p:animEffect transition="in" filter="fade">
                                      <p:cBhvr>
                                        <p:cTn id="31" dur="750"/>
                                        <p:tgtEl>
                                          <p:spTgt spid="13"/>
                                        </p:tgtEl>
                                      </p:cBhvr>
                                    </p:animEffect>
                                  </p:childTnLst>
                                </p:cTn>
                              </p:par>
                              <p:par>
                                <p:cTn id="32" presetID="5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750" fill="hold"/>
                                        <p:tgtEl>
                                          <p:spTgt spid="17"/>
                                        </p:tgtEl>
                                        <p:attrNameLst>
                                          <p:attrName>ppt_w</p:attrName>
                                        </p:attrNameLst>
                                      </p:cBhvr>
                                      <p:tavLst>
                                        <p:tav tm="0">
                                          <p:val>
                                            <p:fltVal val="0"/>
                                          </p:val>
                                        </p:tav>
                                        <p:tav tm="100000">
                                          <p:val>
                                            <p:strVal val="#ppt_w"/>
                                          </p:val>
                                        </p:tav>
                                      </p:tavLst>
                                    </p:anim>
                                    <p:anim calcmode="lin" valueType="num">
                                      <p:cBhvr>
                                        <p:cTn id="35" dur="750" fill="hold"/>
                                        <p:tgtEl>
                                          <p:spTgt spid="17"/>
                                        </p:tgtEl>
                                        <p:attrNameLst>
                                          <p:attrName>ppt_h</p:attrName>
                                        </p:attrNameLst>
                                      </p:cBhvr>
                                      <p:tavLst>
                                        <p:tav tm="0">
                                          <p:val>
                                            <p:fltVal val="0"/>
                                          </p:val>
                                        </p:tav>
                                        <p:tav tm="100000">
                                          <p:val>
                                            <p:strVal val="#ppt_h"/>
                                          </p:val>
                                        </p:tav>
                                      </p:tavLst>
                                    </p:anim>
                                    <p:animEffect transition="in" filter="fade">
                                      <p:cBhvr>
                                        <p:cTn id="36" dur="750"/>
                                        <p:tgtEl>
                                          <p:spTgt spid="17"/>
                                        </p:tgtEl>
                                      </p:cBhvr>
                                    </p:animEffect>
                                  </p:childTnLst>
                                </p:cTn>
                              </p:par>
                            </p:childTnLst>
                          </p:cTn>
                        </p:par>
                        <p:par>
                          <p:cTn id="37" fill="hold">
                            <p:stCondLst>
                              <p:cond delay="750"/>
                            </p:stCondLst>
                            <p:childTnLst>
                              <p:par>
                                <p:cTn id="38" presetID="53" presetClass="entr" presetSubtype="16"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par>
                          <p:cTn id="43" fill="hold">
                            <p:stCondLst>
                              <p:cond delay="1250"/>
                            </p:stCondLst>
                            <p:childTnLst>
                              <p:par>
                                <p:cTn id="44" presetID="53" presetClass="entr" presetSubtype="16" fill="hold"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49" repeatCount="10000" fill="remove"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323974" y="838200"/>
            <a:ext cx="9801225" cy="4875737"/>
          </a:xfrm>
          <a:prstGeom prst="roundRect">
            <a:avLst/>
          </a:prstGeom>
          <a:noFill/>
          <a:ln w="571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 t="21232" r="79141"/>
          <a:stretch>
            <a:fillRect/>
          </a:stretch>
        </p:blipFill>
        <p:spPr>
          <a:xfrm>
            <a:off x="0" y="665688"/>
            <a:ext cx="3629025" cy="6363762"/>
          </a:xfrm>
          <a:prstGeom prst="rect">
            <a:avLst/>
          </a:prstGeom>
        </p:spPr>
      </p:pic>
      <p:grpSp>
        <p:nvGrpSpPr>
          <p:cNvPr id="27" name="组合 26"/>
          <p:cNvGrpSpPr/>
          <p:nvPr/>
        </p:nvGrpSpPr>
        <p:grpSpPr>
          <a:xfrm>
            <a:off x="2245896" y="2209800"/>
            <a:ext cx="4519647" cy="924785"/>
            <a:chOff x="3594862" y="1123950"/>
            <a:chExt cx="4519647" cy="924785"/>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4862" y="1123950"/>
              <a:ext cx="924785" cy="924785"/>
            </a:xfrm>
            <a:prstGeom prst="rect">
              <a:avLst/>
            </a:prstGeom>
          </p:spPr>
        </p:pic>
        <p:sp>
          <p:nvSpPr>
            <p:cNvPr id="26" name="TextBox 9"/>
            <p:cNvSpPr txBox="1"/>
            <p:nvPr/>
          </p:nvSpPr>
          <p:spPr>
            <a:xfrm>
              <a:off x="4761709" y="1355510"/>
              <a:ext cx="3352800" cy="461665"/>
            </a:xfrm>
            <a:prstGeom prst="rect">
              <a:avLst/>
            </a:prstGeom>
            <a:noFill/>
            <a:ln w="9525">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panose="00020600040101010101" pitchFamily="18" charset="-122"/>
                <a:cs typeface="+mn-cs"/>
              </a:endParaRPr>
            </a:p>
          </p:txBody>
        </p:sp>
      </p:grpSp>
      <p:sp>
        <p:nvSpPr>
          <p:cNvPr id="18" name="TextBox 17">
            <a:extLst>
              <a:ext uri="{FF2B5EF4-FFF2-40B4-BE49-F238E27FC236}">
                <a16:creationId xmlns:a16="http://schemas.microsoft.com/office/drawing/2014/main" xmlns="" id="{531F4C92-819A-44E9-8B66-117ECB8DABF6}"/>
              </a:ext>
            </a:extLst>
          </p:cNvPr>
          <p:cNvSpPr txBox="1"/>
          <p:nvPr/>
        </p:nvSpPr>
        <p:spPr>
          <a:xfrm>
            <a:off x="3410190" y="2266499"/>
            <a:ext cx="7334010" cy="1077218"/>
          </a:xfrm>
          <a:prstGeom prst="rect">
            <a:avLst/>
          </a:prstGeom>
          <a:noFill/>
        </p:spPr>
        <p:txBody>
          <a:bodyPr wrap="square">
            <a:spAutoFit/>
          </a:bodyPr>
          <a:lstStyle/>
          <a:p>
            <a:pPr algn="just"/>
            <a:r>
              <a:rPr lang="vi-VN" sz="3200"/>
              <a:t>Nghe - viết đúng bài chính tả</a:t>
            </a:r>
            <a:r>
              <a:rPr lang="en-US" sz="3200"/>
              <a:t> Người mẹ của 51 đứa con.</a:t>
            </a:r>
          </a:p>
        </p:txBody>
      </p:sp>
      <p:grpSp>
        <p:nvGrpSpPr>
          <p:cNvPr id="19" name="组合 26">
            <a:extLst>
              <a:ext uri="{FF2B5EF4-FFF2-40B4-BE49-F238E27FC236}">
                <a16:creationId xmlns:a16="http://schemas.microsoft.com/office/drawing/2014/main" xmlns="" id="{CEC59061-D425-42C7-B640-72EBA73CB22B}"/>
              </a:ext>
            </a:extLst>
          </p:cNvPr>
          <p:cNvGrpSpPr/>
          <p:nvPr/>
        </p:nvGrpSpPr>
        <p:grpSpPr>
          <a:xfrm>
            <a:off x="2245896" y="3514283"/>
            <a:ext cx="4519647" cy="924785"/>
            <a:chOff x="3594862" y="1123950"/>
            <a:chExt cx="4519647" cy="924785"/>
          </a:xfrm>
        </p:grpSpPr>
        <p:pic>
          <p:nvPicPr>
            <p:cNvPr id="20" name="图片 8">
              <a:extLst>
                <a:ext uri="{FF2B5EF4-FFF2-40B4-BE49-F238E27FC236}">
                  <a16:creationId xmlns:a16="http://schemas.microsoft.com/office/drawing/2014/main" xmlns="" id="{2F0B562A-DABE-40FA-87E9-2F9374267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4862" y="1123950"/>
              <a:ext cx="924785" cy="924785"/>
            </a:xfrm>
            <a:prstGeom prst="rect">
              <a:avLst/>
            </a:prstGeom>
          </p:spPr>
        </p:pic>
        <p:sp>
          <p:nvSpPr>
            <p:cNvPr id="21" name="TextBox 9">
              <a:extLst>
                <a:ext uri="{FF2B5EF4-FFF2-40B4-BE49-F238E27FC236}">
                  <a16:creationId xmlns:a16="http://schemas.microsoft.com/office/drawing/2014/main" xmlns="" id="{57CFF908-DDCF-4A25-9FCC-DD5FDF830069}"/>
                </a:ext>
              </a:extLst>
            </p:cNvPr>
            <p:cNvSpPr txBox="1"/>
            <p:nvPr/>
          </p:nvSpPr>
          <p:spPr>
            <a:xfrm>
              <a:off x="4761709" y="1355510"/>
              <a:ext cx="3352800" cy="461665"/>
            </a:xfrm>
            <a:prstGeom prst="rect">
              <a:avLst/>
            </a:prstGeom>
            <a:noFill/>
            <a:ln w="9525">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panose="00020600040101010101" pitchFamily="18" charset="-122"/>
                <a:cs typeface="+mn-cs"/>
              </a:endParaRPr>
            </a:p>
          </p:txBody>
        </p:sp>
      </p:grpSp>
      <p:sp>
        <p:nvSpPr>
          <p:cNvPr id="22" name="TextBox 21">
            <a:extLst>
              <a:ext uri="{FF2B5EF4-FFF2-40B4-BE49-F238E27FC236}">
                <a16:creationId xmlns:a16="http://schemas.microsoft.com/office/drawing/2014/main" xmlns="" id="{C708561A-1E25-490B-868B-BC8D95E8B4A1}"/>
              </a:ext>
            </a:extLst>
          </p:cNvPr>
          <p:cNvSpPr txBox="1"/>
          <p:nvPr/>
        </p:nvSpPr>
        <p:spPr>
          <a:xfrm>
            <a:off x="3410190" y="3570982"/>
            <a:ext cx="7334010" cy="1569660"/>
          </a:xfrm>
          <a:prstGeom prst="rect">
            <a:avLst/>
          </a:prstGeom>
          <a:noFill/>
        </p:spPr>
        <p:txBody>
          <a:bodyPr wrap="square">
            <a:spAutoFit/>
          </a:bodyPr>
          <a:lstStyle/>
          <a:p>
            <a:pPr algn="just"/>
            <a:r>
              <a:rPr lang="en-US" sz="3200"/>
              <a:t>Làm đúng bài tập ôn mô hình cấu tạo vần. Hiểu thế nào là những tiếng bắt vần với nhau.</a:t>
            </a:r>
          </a:p>
        </p:txBody>
      </p:sp>
      <p:sp>
        <p:nvSpPr>
          <p:cNvPr id="3" name="Rectangle 2">
            <a:extLst>
              <a:ext uri="{FF2B5EF4-FFF2-40B4-BE49-F238E27FC236}">
                <a16:creationId xmlns:a16="http://schemas.microsoft.com/office/drawing/2014/main" xmlns="" id="{D4C123F8-4EEA-4F0C-8E65-F3BBFA345B2C}"/>
              </a:ext>
            </a:extLst>
          </p:cNvPr>
          <p:cNvSpPr/>
          <p:nvPr/>
        </p:nvSpPr>
        <p:spPr>
          <a:xfrm>
            <a:off x="3962400" y="1277705"/>
            <a:ext cx="5929828" cy="830997"/>
          </a:xfrm>
          <a:prstGeom prst="rect">
            <a:avLst/>
          </a:prstGeom>
          <a:noFill/>
        </p:spPr>
        <p:txBody>
          <a:bodyPr wrap="none" lIns="91440" tIns="45720" rIns="91440" bIns="45720">
            <a:spAutoFit/>
          </a:bodyPr>
          <a:lstStyle/>
          <a:p>
            <a:pPr algn="ctr"/>
            <a:r>
              <a:rPr lang="en-US" sz="4800" b="1" cap="none" spc="0">
                <a:ln w="22225">
                  <a:solidFill>
                    <a:schemeClr val="accent2"/>
                  </a:solidFill>
                  <a:prstDash val="solid"/>
                </a:ln>
                <a:solidFill>
                  <a:srgbClr val="44C4DB"/>
                </a:solidFill>
                <a:effectLst/>
                <a:latin typeface="Arial" panose="020B0604020202020204" pitchFamily="34" charset="0"/>
                <a:ea typeface="汉仪小麦体简" panose="00020600040101010101" pitchFamily="18" charset="-122"/>
              </a:rPr>
              <a:t>MỤC TIÊU BÀI HỌC</a:t>
            </a:r>
            <a:endParaRPr lang="en-US" sz="4800" b="1" cap="none" spc="0">
              <a:ln w="22225">
                <a:solidFill>
                  <a:schemeClr val="accent2"/>
                </a:solidFill>
                <a:prstDash val="solid"/>
              </a:ln>
              <a:solidFill>
                <a:srgbClr val="44C4DB"/>
              </a:solidFill>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01 5"/>
          <p:cNvSpPr txBox="1">
            <a:spLocks noChangeArrowheads="1"/>
          </p:cNvSpPr>
          <p:nvPr>
            <p:custDataLst>
              <p:tags r:id="rId1"/>
            </p:custDataLst>
          </p:nvPr>
        </p:nvSpPr>
        <p:spPr bwMode="auto">
          <a:xfrm>
            <a:off x="457200" y="685800"/>
            <a:ext cx="11239342" cy="6031521"/>
          </a:xfrm>
          <a:prstGeom prst="roundRect">
            <a:avLst>
              <a:gd name="adj" fmla="val 21214"/>
            </a:avLst>
          </a:prstGeom>
          <a:solidFill>
            <a:srgbClr val="FFFFFF"/>
          </a:solidFill>
          <a:ln>
            <a:noFill/>
          </a:ln>
          <a:effec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lnSpc>
                <a:spcPct val="150000"/>
              </a:lnSpc>
              <a:defRPr/>
            </a:pPr>
            <a:r>
              <a:rPr lang="en-US" altLang="zh-CN" sz="2800" b="1">
                <a:solidFill>
                  <a:srgbClr val="1C3041"/>
                </a:solidFill>
                <a:latin typeface="Arial" panose="020B0604020202020204" pitchFamily="34" charset="0"/>
                <a:ea typeface="隶书" panose="02010509060101010101" pitchFamily="49" charset="-122"/>
                <a:cs typeface="Open Sans" panose="020B0606030504020204" pitchFamily="34" charset="0"/>
                <a:sym typeface="微软雅黑" panose="020B0503020204020204" pitchFamily="34" charset="-122"/>
              </a:rPr>
              <a:t>	</a:t>
            </a:r>
            <a:r>
              <a:rPr lang="vi-VN" altLang="zh-CN" sz="2800" b="1">
                <a:solidFill>
                  <a:srgbClr val="1C3041"/>
                </a:solidFill>
                <a:latin typeface="Arial" panose="020B0604020202020204" pitchFamily="34" charset="0"/>
                <a:ea typeface="隶书" panose="02010509060101010101" pitchFamily="49" charset="-122"/>
                <a:cs typeface="Open Sans" panose="020B0606030504020204" pitchFamily="34" charset="0"/>
                <a:sym typeface="微软雅黑" panose="020B0503020204020204" pitchFamily="34" charset="-122"/>
              </a:rPr>
              <a:t>Ở huyện đảo Lý Sơn, tỉnh Quảng Ngãi có một phụ nữ không sinh con nhưng lại được 51 người gọi bằng mẹ. Suốt 35 năm qua, bà thức khuya dậy sớm, bươn chải, quên cả hạnh phúc riêng để cưu mang, nuôi dưỡng 51 đứa trẻ mồ côi. Đến nay, 48 người con đã trưởng thành nhờ tình yêu thương của mẹ. Người phụ nữ có tấm lòng nhân ái đó là mẹ Nguyễn Thị Phú ở đội 10, thôn Đông, xã Lý Hải. Nay đã ở tuổi 62, mẹ vẫn bận rộn với 3 đứa trẻ chưa tròn 1 tuổi.</a:t>
            </a:r>
            <a:endParaRPr lang="vi-VN" altLang="zh-CN" sz="2800" b="1" dirty="0">
              <a:solidFill>
                <a:srgbClr val="1C3041"/>
              </a:solidFill>
              <a:latin typeface="Arial" panose="020B0604020202020204" pitchFamily="34" charset="0"/>
              <a:ea typeface="隶书" panose="02010509060101010101" pitchFamily="49" charset="-122"/>
              <a:cs typeface="Open Sans" panose="020B0606030504020204" pitchFamily="34" charset="0"/>
              <a:sym typeface="微软雅黑" panose="020B0503020204020204" pitchFamily="34" charset="-122"/>
            </a:endParaRPr>
          </a:p>
        </p:txBody>
      </p:sp>
      <p:sp>
        <p:nvSpPr>
          <p:cNvPr id="3" name="PA_01 6"/>
          <p:cNvSpPr txBox="1">
            <a:spLocks noChangeArrowheads="1"/>
          </p:cNvSpPr>
          <p:nvPr>
            <p:custDataLst>
              <p:tags r:id="rId2"/>
            </p:custDataLst>
          </p:nvPr>
        </p:nvSpPr>
        <p:spPr bwMode="auto">
          <a:xfrm>
            <a:off x="1295400" y="0"/>
            <a:ext cx="9601200" cy="1060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eaLnBrk="1" hangingPunct="1">
              <a:lnSpc>
                <a:spcPct val="130000"/>
              </a:lnSpc>
            </a:pPr>
            <a:r>
              <a:rPr lang="vi-VN" altLang="zh-CN" sz="5400" b="1" kern="2000">
                <a:gradFill flip="none" rotWithShape="1">
                  <a:gsLst>
                    <a:gs pos="0">
                      <a:schemeClr val="accent1">
                        <a:lumMod val="67000"/>
                      </a:schemeClr>
                    </a:gs>
                    <a:gs pos="36000">
                      <a:schemeClr val="accent1">
                        <a:lumMod val="97000"/>
                        <a:lumOff val="3000"/>
                      </a:schemeClr>
                    </a:gs>
                    <a:gs pos="71000">
                      <a:schemeClr val="accent1">
                        <a:lumMod val="60000"/>
                        <a:lumOff val="40000"/>
                      </a:schemeClr>
                    </a:gs>
                  </a:gsLst>
                  <a:lin ang="16200000" scaled="1"/>
                  <a:tileRect/>
                </a:gradFill>
                <a:effectLst>
                  <a:innerShdw blurRad="63500" dist="50800" dir="13500000">
                    <a:prstClr val="black">
                      <a:alpha val="50000"/>
                    </a:prstClr>
                  </a:innerShdw>
                </a:effectLst>
                <a:latin typeface="Arial" panose="020B0604020202020204" pitchFamily="34" charset="0"/>
                <a:ea typeface="汉仪小麦体简" panose="00020600040101010101" pitchFamily="18" charset="-122"/>
                <a:cs typeface="+mn-ea"/>
                <a:sym typeface="Arial" panose="020B0604020202020204" pitchFamily="34" charset="0"/>
              </a:rPr>
              <a:t>Người mẹ của 51 đứa con</a:t>
            </a:r>
            <a:endParaRPr lang="vi-VN" altLang="zh-CN" sz="5400" b="1" kern="2000" dirty="0">
              <a:gradFill flip="none" rotWithShape="1">
                <a:gsLst>
                  <a:gs pos="0">
                    <a:schemeClr val="accent1">
                      <a:lumMod val="67000"/>
                    </a:schemeClr>
                  </a:gs>
                  <a:gs pos="36000">
                    <a:schemeClr val="accent1">
                      <a:lumMod val="97000"/>
                      <a:lumOff val="3000"/>
                    </a:schemeClr>
                  </a:gs>
                  <a:gs pos="71000">
                    <a:schemeClr val="accent1">
                      <a:lumMod val="60000"/>
                      <a:lumOff val="40000"/>
                    </a:schemeClr>
                  </a:gs>
                </a:gsLst>
                <a:lin ang="16200000" scaled="1"/>
                <a:tileRect/>
              </a:gradFill>
              <a:effectLst>
                <a:innerShdw blurRad="63500" dist="50800" dir="13500000">
                  <a:prstClr val="black">
                    <a:alpha val="50000"/>
                  </a:prstClr>
                </a:innerShdw>
              </a:effectLst>
              <a:latin typeface="Arial" panose="020B0604020202020204" pitchFamily="34" charset="0"/>
              <a:ea typeface="汉仪小麦体简" panose="00020600040101010101" pitchFamily="18" charset="-122"/>
              <a:cs typeface="+mn-ea"/>
              <a:sym typeface="Arial" panose="020B0604020202020204" pitchFamily="34" charset="0"/>
            </a:endParaRPr>
          </a:p>
        </p:txBody>
      </p:sp>
      <p:sp>
        <p:nvSpPr>
          <p:cNvPr id="5" name="Google Shape;593;p3">
            <a:extLst>
              <a:ext uri="{FF2B5EF4-FFF2-40B4-BE49-F238E27FC236}">
                <a16:creationId xmlns:a16="http://schemas.microsoft.com/office/drawing/2014/main" xmlns="" id="{79A4011A-ECA3-4C3F-8C6B-AE2959E84DF7}"/>
              </a:ext>
            </a:extLst>
          </p:cNvPr>
          <p:cNvSpPr/>
          <p:nvPr/>
        </p:nvSpPr>
        <p:spPr>
          <a:xfrm>
            <a:off x="6934200" y="6132586"/>
            <a:ext cx="41527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i="1">
                <a:solidFill>
                  <a:srgbClr val="1C3041"/>
                </a:solidFill>
                <a:latin typeface="+mj-lt"/>
                <a:ea typeface="Times New Roman"/>
                <a:cs typeface="Times New Roman"/>
                <a:sym typeface="Times New Roman"/>
              </a:rPr>
              <a:t>Theo Đỗ Tấn Ngọc</a:t>
            </a:r>
            <a:endParaRPr sz="3200" b="0" i="1" u="none" strike="noStrike" cap="none">
              <a:solidFill>
                <a:srgbClr val="1C3041"/>
              </a:solidFill>
              <a:latin typeface="+mj-lt"/>
              <a:ea typeface="Times New Roman"/>
              <a:cs typeface="Times New Roman"/>
              <a:sym typeface="Times New Roman"/>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498">
      <a:dk1>
        <a:sysClr val="windowText" lastClr="000000"/>
      </a:dk1>
      <a:lt1>
        <a:sysClr val="window" lastClr="FFFFFF"/>
      </a:lt1>
      <a:dk2>
        <a:srgbClr val="3C7895"/>
      </a:dk2>
      <a:lt2>
        <a:srgbClr val="E7E6E6"/>
      </a:lt2>
      <a:accent1>
        <a:srgbClr val="3C7895"/>
      </a:accent1>
      <a:accent2>
        <a:srgbClr val="3C7895"/>
      </a:accent2>
      <a:accent3>
        <a:srgbClr val="3C7895"/>
      </a:accent3>
      <a:accent4>
        <a:srgbClr val="3C7895"/>
      </a:accent4>
      <a:accent5>
        <a:srgbClr val="3C7895"/>
      </a:accent5>
      <a:accent6>
        <a:srgbClr val="3C7895"/>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498">
      <a:dk1>
        <a:sysClr val="windowText" lastClr="000000"/>
      </a:dk1>
      <a:lt1>
        <a:sysClr val="window" lastClr="FFFFFF"/>
      </a:lt1>
      <a:dk2>
        <a:srgbClr val="3C7895"/>
      </a:dk2>
      <a:lt2>
        <a:srgbClr val="E7E6E6"/>
      </a:lt2>
      <a:accent1>
        <a:srgbClr val="3C7895"/>
      </a:accent1>
      <a:accent2>
        <a:srgbClr val="3C7895"/>
      </a:accent2>
      <a:accent3>
        <a:srgbClr val="3C7895"/>
      </a:accent3>
      <a:accent4>
        <a:srgbClr val="3C7895"/>
      </a:accent4>
      <a:accent5>
        <a:srgbClr val="3C7895"/>
      </a:accent5>
      <a:accent6>
        <a:srgbClr val="3C7895"/>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Sea Life XL by Slidesgo">
  <a:themeElements>
    <a:clrScheme name="Simple Light">
      <a:dk1>
        <a:srgbClr val="215B6F"/>
      </a:dk1>
      <a:lt1>
        <a:srgbClr val="CCF5FF"/>
      </a:lt1>
      <a:dk2>
        <a:srgbClr val="16B7D1"/>
      </a:dk2>
      <a:lt2>
        <a:srgbClr val="EEFCFF"/>
      </a:lt2>
      <a:accent1>
        <a:srgbClr val="FFFFFF"/>
      </a:accent1>
      <a:accent2>
        <a:srgbClr val="72D3CE"/>
      </a:accent2>
      <a:accent3>
        <a:srgbClr val="FE8763"/>
      </a:accent3>
      <a:accent4>
        <a:srgbClr val="F6B26B"/>
      </a:accent4>
      <a:accent5>
        <a:srgbClr val="FFDA6F"/>
      </a:accent5>
      <a:accent6>
        <a:srgbClr val="8CCE80"/>
      </a:accent6>
      <a:hlink>
        <a:srgbClr val="16B7D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ea Life XL by Slidesgo">
  <a:themeElements>
    <a:clrScheme name="Simple Light">
      <a:dk1>
        <a:srgbClr val="215B6F"/>
      </a:dk1>
      <a:lt1>
        <a:srgbClr val="CCF5FF"/>
      </a:lt1>
      <a:dk2>
        <a:srgbClr val="16B7D1"/>
      </a:dk2>
      <a:lt2>
        <a:srgbClr val="EEFCFF"/>
      </a:lt2>
      <a:accent1>
        <a:srgbClr val="FFFFFF"/>
      </a:accent1>
      <a:accent2>
        <a:srgbClr val="72D3CE"/>
      </a:accent2>
      <a:accent3>
        <a:srgbClr val="FE8763"/>
      </a:accent3>
      <a:accent4>
        <a:srgbClr val="F6B26B"/>
      </a:accent4>
      <a:accent5>
        <a:srgbClr val="FFDA6F"/>
      </a:accent5>
      <a:accent6>
        <a:srgbClr val="8CCE80"/>
      </a:accent6>
      <a:hlink>
        <a:srgbClr val="16B7D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891</TotalTime>
  <Words>621</Words>
  <Application>Microsoft Office PowerPoint</Application>
  <PresentationFormat>Custom</PresentationFormat>
  <Paragraphs>127</Paragraphs>
  <Slides>27</Slides>
  <Notes>23</Notes>
  <HiddenSlides>0</HiddenSlides>
  <MMClips>2</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27</vt:i4>
      </vt:variant>
    </vt:vector>
  </HeadingPairs>
  <TitlesOfParts>
    <vt:vector size="55" baseType="lpstr">
      <vt:lpstr>Arial</vt:lpstr>
      <vt:lpstr>微软雅黑</vt:lpstr>
      <vt:lpstr>Tahoma</vt:lpstr>
      <vt:lpstr>Bellota Text</vt:lpstr>
      <vt:lpstr>Open Sans</vt:lpstr>
      <vt:lpstr>Barlow Semi Condensed Light</vt:lpstr>
      <vt:lpstr>黑体</vt:lpstr>
      <vt:lpstr>Wingdings</vt:lpstr>
      <vt:lpstr>Josefin Sans</vt:lpstr>
      <vt:lpstr>等线</vt:lpstr>
      <vt:lpstr>Caveat</vt:lpstr>
      <vt:lpstr>汉仪小麦体简</vt:lpstr>
      <vt:lpstr>Roboto Condensed Light</vt:lpstr>
      <vt:lpstr>Times New Roman</vt:lpstr>
      <vt:lpstr>Livvic</vt:lpstr>
      <vt:lpstr>隶书</vt:lpstr>
      <vt:lpstr>Calibri</vt:lpstr>
      <vt:lpstr>#9Slide02 Tieu de dai</vt:lpstr>
      <vt:lpstr>宋体</vt:lpstr>
      <vt:lpstr>#9Slide02 Noi dung dai</vt:lpstr>
      <vt:lpstr>Quicksand Medium</vt:lpstr>
      <vt:lpstr>Aref Ruqaa</vt:lpstr>
      <vt:lpstr>Office Theme</vt:lpstr>
      <vt:lpstr>Office 主题​​</vt:lpstr>
      <vt:lpstr>Office 主题</vt:lpstr>
      <vt:lpstr>1_Office 主题</vt:lpstr>
      <vt:lpstr>Sea Life XL by Slidesgo</vt:lpstr>
      <vt:lpstr>1_Sea Life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thơ lục bát, những tiếng nào sẽ bắt vần với nhau ?</vt:lpstr>
      <vt:lpstr>Trong thơ lục bát,  tiếng thứ 6 của dòng 6  bắt vần với tiếng thứ 6  của dòng 8.</vt:lpstr>
      <vt:lpstr>PowerPoint Presentation</vt:lpstr>
      <vt:lpstr>PowerPoint Presentation</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QUYNH</dc:creator>
  <cp:keywords>9Slide</cp:keywords>
  <dc:description>9Slide.vn</dc:description>
  <cp:lastModifiedBy>Windows User</cp:lastModifiedBy>
  <cp:revision>29</cp:revision>
  <dcterms:created xsi:type="dcterms:W3CDTF">2021-12-14T13:33:59Z</dcterms:created>
  <dcterms:modified xsi:type="dcterms:W3CDTF">2023-01-03T05:14:04Z</dcterms:modified>
  <cp:category>9Slide.vn</cp:category>
  <cp:contentStatus>9Slide</cp:contentStatus>
</cp:coreProperties>
</file>